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60" r:id="rId5"/>
    <p:sldId id="259" r:id="rId6"/>
    <p:sldId id="263" r:id="rId7"/>
    <p:sldId id="262" r:id="rId8"/>
    <p:sldId id="261" r:id="rId9"/>
    <p:sldId id="275" r:id="rId10"/>
    <p:sldId id="265" r:id="rId11"/>
    <p:sldId id="266" r:id="rId12"/>
    <p:sldId id="264" r:id="rId13"/>
    <p:sldId id="267" r:id="rId14"/>
    <p:sldId id="269" r:id="rId15"/>
    <p:sldId id="270" r:id="rId16"/>
    <p:sldId id="271" r:id="rId17"/>
    <p:sldId id="276" r:id="rId18"/>
    <p:sldId id="273" r:id="rId19"/>
    <p:sldId id="274" r:id="rId20"/>
    <p:sldId id="1126" r:id="rId21"/>
    <p:sldId id="200757849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F2F2F3"/>
    <a:srgbClr val="EEEFEF"/>
    <a:srgbClr val="F3F3F3"/>
    <a:srgbClr val="EEEF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2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8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 showGuides="1">
      <p:cViewPr varScale="1">
        <p:scale>
          <a:sx n="119" d="100"/>
          <a:sy n="119" d="100"/>
        </p:scale>
        <p:origin x="4992" y="5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210660157621963E-2"/>
          <c:y val="8.8898222035559291E-2"/>
          <c:w val="0.95817068456653964"/>
          <c:h val="0.7451370972580548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7428680093008819E-17"/>
                  <c:y val="5.07989840203195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F2B-424D-A15E-EAB0E41A7523}"/>
                </c:ext>
              </c:extLst>
            </c:dLbl>
            <c:dLbl>
              <c:idx val="1"/>
              <c:layout>
                <c:manualLayout>
                  <c:x val="0"/>
                  <c:y val="5.71488570228595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F2B-424D-A15E-EAB0E41A7523}"/>
                </c:ext>
              </c:extLst>
            </c:dLbl>
            <c:dLbl>
              <c:idx val="2"/>
              <c:layout>
                <c:manualLayout>
                  <c:x val="0"/>
                  <c:y val="-5.7148857022859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2B-424D-A15E-EAB0E41A7523}"/>
                </c:ext>
              </c:extLst>
            </c:dLbl>
            <c:dLbl>
              <c:idx val="3"/>
              <c:layout>
                <c:manualLayout>
                  <c:x val="3.8026650394054908E-3"/>
                  <c:y val="-4.44491110177796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F2B-424D-A15E-EAB0E41A75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1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0.15</c:v>
                </c:pt>
                <c:pt idx="1">
                  <c:v>0.22</c:v>
                </c:pt>
                <c:pt idx="2">
                  <c:v>0.35</c:v>
                </c:pt>
                <c:pt idx="3">
                  <c:v>0.18</c:v>
                </c:pt>
                <c:pt idx="4">
                  <c:v>0.09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3F2B-424D-A15E-EAB0E41A75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22884383"/>
        <c:axId val="335249391"/>
      </c:lineChart>
      <c:catAx>
        <c:axId val="5228843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5249391"/>
        <c:crosses val="autoZero"/>
        <c:auto val="1"/>
        <c:lblAlgn val="ctr"/>
        <c:lblOffset val="100"/>
        <c:noMultiLvlLbl val="0"/>
      </c:catAx>
      <c:valAx>
        <c:axId val="335249391"/>
        <c:scaling>
          <c:orientation val="minMax"/>
        </c:scaling>
        <c:delete val="1"/>
        <c:axPos val="l"/>
        <c:majorGridlines>
          <c:spPr>
            <a:ln w="12700" cap="flat" cmpd="sng" algn="ctr">
              <a:solidFill>
                <a:schemeClr val="bg1">
                  <a:lumMod val="85000"/>
                </a:schemeClr>
              </a:solidFill>
              <a:prstDash val="sysDot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5228843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185-4864-A715-2F8FEF262C49}"/>
              </c:ext>
            </c:extLst>
          </c:dPt>
          <c:dPt>
            <c:idx val="1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185-4864-A715-2F8FEF262C49}"/>
              </c:ext>
            </c:extLst>
          </c:dPt>
          <c:dPt>
            <c:idx val="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185-4864-A715-2F8FEF262C49}"/>
              </c:ext>
            </c:extLst>
          </c:dPt>
          <c:dPt>
            <c:idx val="3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185-4864-A715-2F8FEF262C49}"/>
              </c:ext>
            </c:extLst>
          </c:dPt>
          <c:dPt>
            <c:idx val="4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3185-4864-A715-2F8FEF262C49}"/>
              </c:ext>
            </c:extLst>
          </c:dPt>
          <c:dLbls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accent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3185-4864-A715-2F8FEF262C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0.15</c:v>
                </c:pt>
                <c:pt idx="1">
                  <c:v>0.2</c:v>
                </c:pt>
                <c:pt idx="2">
                  <c:v>0.25</c:v>
                </c:pt>
                <c:pt idx="3">
                  <c:v>0.3</c:v>
                </c:pt>
                <c:pt idx="4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3185-4864-A715-2F8FEF262C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gradFill>
                  <a:gsLst>
                    <a:gs pos="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6200000" scaled="1"/>
                </a:gradFill>
                <a:latin typeface="+mj-ea"/>
                <a:ea typeface="+mj-ea"/>
                <a:cs typeface="+mn-cs"/>
              </a:defRPr>
            </a:pPr>
            <a:r>
              <a:rPr lang="zh-CN" altLang="en-US" sz="2000" b="1" dirty="0">
                <a:gradFill>
                  <a:gsLst>
                    <a:gs pos="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6200000" scaled="1"/>
                </a:gradFill>
                <a:latin typeface="+mj-ea"/>
                <a:ea typeface="+mj-ea"/>
              </a:rPr>
              <a:t>请输入标题</a:t>
            </a:r>
            <a:endParaRPr lang="en-US" altLang="zh-CN" sz="2000" b="1" dirty="0">
              <a:gradFill>
                <a:gsLst>
                  <a:gs pos="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16200000" scaled="1"/>
              </a:gradFill>
              <a:latin typeface="+mj-ea"/>
              <a:ea typeface="+mj-ea"/>
            </a:endParaRPr>
          </a:p>
        </c:rich>
      </c:tx>
      <c:layout>
        <c:manualLayout>
          <c:xMode val="edge"/>
          <c:yMode val="edge"/>
          <c:x val="1.0334984185887694E-2"/>
          <c:y val="1.3815173543706026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gradFill>
                <a:gsLst>
                  <a:gs pos="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16200000" scaled="1"/>
              </a:gra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4.077710317494794E-2"/>
          <c:y val="0.14839178644693182"/>
          <c:w val="0.88006734360309435"/>
          <c:h val="0.705488767158178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1.5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29-4D3C-B366-F4D1DD37A75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4000">
                  <a:schemeClr val="accent1">
                    <a:lumMod val="75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5.5</c:v>
                </c:pt>
                <c:pt idx="4">
                  <c:v>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40-40D4-A9A9-83B86E99E4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3"/>
        <c:overlap val="1"/>
        <c:axId val="169557615"/>
        <c:axId val="169558575"/>
      </c:barChart>
      <c:catAx>
        <c:axId val="1695576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69558575"/>
        <c:crosses val="autoZero"/>
        <c:auto val="1"/>
        <c:lblAlgn val="ctr"/>
        <c:lblOffset val="100"/>
        <c:noMultiLvlLbl val="0"/>
      </c:catAx>
      <c:valAx>
        <c:axId val="169558575"/>
        <c:scaling>
          <c:orientation val="minMax"/>
        </c:scaling>
        <c:delete val="1"/>
        <c:axPos val="l"/>
        <c:majorGridlines>
          <c:spPr>
            <a:ln w="1270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ysDot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695576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BA8729F-8D46-C317-72E5-CF74D84D79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B169C8-F11F-6411-1EED-8B0D70BEE17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E20197-E3BE-42FA-AAE4-D24A18417FDA}" type="datetimeFigureOut">
              <a:rPr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2023/8/27</a:t>
            </a:fld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F5E09EF-2787-6727-5CFC-1F0971B28CC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E2AFD9F-5FD4-72BC-E3D7-94A1F628FA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CBF82E-1717-481F-9610-A87725128AB3}" type="slidenum">
              <a:rPr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‹#›</a:t>
            </a:fld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201272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1D01DA01-755C-4867-B5C5-FEDBB53546FB}" type="datetimeFigureOut">
              <a:rPr lang="zh-CN" altLang="en-US" smtClean="0"/>
              <a:pPr/>
              <a:t>2023/8/27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6F19DF26-01C4-4E57-8335-5B7D913185B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474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9DF26-01C4-4E57-8335-5B7D913185B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68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9DF26-01C4-4E57-8335-5B7D913185B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631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4933F8D-D0AB-C9E4-36F1-1F4C3F8AB3D3}"/>
              </a:ext>
            </a:extLst>
          </p:cNvPr>
          <p:cNvSpPr/>
          <p:nvPr userDrawn="1"/>
        </p:nvSpPr>
        <p:spPr>
          <a:xfrm>
            <a:off x="-1" y="-8433"/>
            <a:ext cx="12189035" cy="6866433"/>
          </a:xfrm>
          <a:custGeom>
            <a:avLst/>
            <a:gdLst>
              <a:gd name="connsiteX0" fmla="*/ 0 w 12212531"/>
              <a:gd name="connsiteY0" fmla="*/ 0 h 6866433"/>
              <a:gd name="connsiteX1" fmla="*/ 12212531 w 12212531"/>
              <a:gd name="connsiteY1" fmla="*/ 0 h 6866433"/>
              <a:gd name="connsiteX2" fmla="*/ 12212531 w 12212531"/>
              <a:gd name="connsiteY2" fmla="*/ 729558 h 6866433"/>
              <a:gd name="connsiteX3" fmla="*/ 8266356 w 12212531"/>
              <a:gd name="connsiteY3" fmla="*/ 729558 h 6866433"/>
              <a:gd name="connsiteX4" fmla="*/ 6093236 w 12212531"/>
              <a:gd name="connsiteY4" fmla="*/ 2845116 h 6866433"/>
              <a:gd name="connsiteX5" fmla="*/ 6093236 w 12212531"/>
              <a:gd name="connsiteY5" fmla="*/ 4021316 h 6866433"/>
              <a:gd name="connsiteX6" fmla="*/ 8266356 w 12212531"/>
              <a:gd name="connsiteY6" fmla="*/ 6136874 h 6866433"/>
              <a:gd name="connsiteX7" fmla="*/ 12212531 w 12212531"/>
              <a:gd name="connsiteY7" fmla="*/ 6136874 h 6866433"/>
              <a:gd name="connsiteX8" fmla="*/ 12212531 w 12212531"/>
              <a:gd name="connsiteY8" fmla="*/ 6866433 h 6866433"/>
              <a:gd name="connsiteX9" fmla="*/ 0 w 12212531"/>
              <a:gd name="connsiteY9" fmla="*/ 6866433 h 686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12531" h="6866433">
                <a:moveTo>
                  <a:pt x="0" y="0"/>
                </a:moveTo>
                <a:lnTo>
                  <a:pt x="12212531" y="0"/>
                </a:lnTo>
                <a:lnTo>
                  <a:pt x="12212531" y="729558"/>
                </a:lnTo>
                <a:lnTo>
                  <a:pt x="8266356" y="729558"/>
                </a:lnTo>
                <a:cubicBezTo>
                  <a:pt x="7066175" y="729558"/>
                  <a:pt x="6093236" y="1676725"/>
                  <a:pt x="6093236" y="2845116"/>
                </a:cubicBezTo>
                <a:lnTo>
                  <a:pt x="6093236" y="4021316"/>
                </a:lnTo>
                <a:cubicBezTo>
                  <a:pt x="6093236" y="5189707"/>
                  <a:pt x="7066175" y="6136874"/>
                  <a:pt x="8266356" y="6136874"/>
                </a:cubicBezTo>
                <a:lnTo>
                  <a:pt x="12212531" y="6136874"/>
                </a:lnTo>
                <a:lnTo>
                  <a:pt x="12212531" y="6866433"/>
                </a:lnTo>
                <a:lnTo>
                  <a:pt x="0" y="6866433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95327" y="2986859"/>
            <a:ext cx="6975475" cy="918968"/>
          </a:xfrm>
          <a:prstGeom prst="rect">
            <a:avLst/>
          </a:prstGeom>
        </p:spPr>
        <p:txBody>
          <a:bodyPr lIns="0" anchor="b">
            <a:noAutofit/>
          </a:bodyPr>
          <a:lstStyle>
            <a:lvl1pPr algn="l">
              <a:defRPr sz="66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06956" y="3936255"/>
            <a:ext cx="6975475" cy="49405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buNone/>
              <a:defRPr sz="2800">
                <a:solidFill>
                  <a:schemeClr val="tx1">
                    <a:alpha val="25000"/>
                  </a:schemeClr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A5891B5E-D10C-F8AF-3925-8FE0B8D0E8E8}"/>
              </a:ext>
            </a:extLst>
          </p:cNvPr>
          <p:cNvSpPr/>
          <p:nvPr userDrawn="1"/>
        </p:nvSpPr>
        <p:spPr>
          <a:xfrm flipV="1">
            <a:off x="2966" y="-1"/>
            <a:ext cx="1407981" cy="613563"/>
          </a:xfrm>
          <a:custGeom>
            <a:avLst/>
            <a:gdLst>
              <a:gd name="connsiteX0" fmla="*/ 0 w 1955800"/>
              <a:gd name="connsiteY0" fmla="*/ 0 h 823841"/>
              <a:gd name="connsiteX1" fmla="*/ 1173611 w 1955800"/>
              <a:gd name="connsiteY1" fmla="*/ 0 h 823841"/>
              <a:gd name="connsiteX2" fmla="*/ 1955800 w 1955800"/>
              <a:gd name="connsiteY2" fmla="*/ 782189 h 823841"/>
              <a:gd name="connsiteX3" fmla="*/ 1955800 w 1955800"/>
              <a:gd name="connsiteY3" fmla="*/ 823841 h 823841"/>
              <a:gd name="connsiteX4" fmla="*/ 0 w 1955800"/>
              <a:gd name="connsiteY4" fmla="*/ 823841 h 82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823841">
                <a:moveTo>
                  <a:pt x="0" y="0"/>
                </a:moveTo>
                <a:lnTo>
                  <a:pt x="1173611" y="0"/>
                </a:lnTo>
                <a:cubicBezTo>
                  <a:pt x="1605602" y="0"/>
                  <a:pt x="1955800" y="350198"/>
                  <a:pt x="1955800" y="782189"/>
                </a:cubicBezTo>
                <a:lnTo>
                  <a:pt x="1955800" y="823841"/>
                </a:lnTo>
                <a:lnTo>
                  <a:pt x="0" y="823841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文本占位符 46">
            <a:extLst>
              <a:ext uri="{FF2B5EF4-FFF2-40B4-BE49-F238E27FC236}">
                <a16:creationId xmlns:a16="http://schemas.microsoft.com/office/drawing/2014/main" id="{68FBB3D3-9295-F555-6507-9CD19DA831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6956" y="4563357"/>
            <a:ext cx="6975475" cy="49405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algn="l">
              <a:def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marL="0" lvl="0" indent="0">
              <a:buNone/>
            </a:pPr>
            <a:endParaRPr lang="zh-CN" altLang="en-US" dirty="0"/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4A629C13-5A1F-8068-7DF3-F7B9D6FDE4E5}"/>
              </a:ext>
            </a:extLst>
          </p:cNvPr>
          <p:cNvSpPr/>
          <p:nvPr userDrawn="1"/>
        </p:nvSpPr>
        <p:spPr>
          <a:xfrm>
            <a:off x="6236204" y="695845"/>
            <a:ext cx="5990755" cy="5424582"/>
          </a:xfrm>
          <a:custGeom>
            <a:avLst/>
            <a:gdLst>
              <a:gd name="connsiteX0" fmla="*/ 0 w 8896350"/>
              <a:gd name="connsiteY0" fmla="*/ 2112960 h 5400675"/>
              <a:gd name="connsiteX1" fmla="*/ 2112960 w 8896350"/>
              <a:gd name="connsiteY1" fmla="*/ 0 h 5400675"/>
              <a:gd name="connsiteX2" fmla="*/ 6783390 w 8896350"/>
              <a:gd name="connsiteY2" fmla="*/ 0 h 5400675"/>
              <a:gd name="connsiteX3" fmla="*/ 8896350 w 8896350"/>
              <a:gd name="connsiteY3" fmla="*/ 2112960 h 5400675"/>
              <a:gd name="connsiteX4" fmla="*/ 8896350 w 8896350"/>
              <a:gd name="connsiteY4" fmla="*/ 3287715 h 5400675"/>
              <a:gd name="connsiteX5" fmla="*/ 6783390 w 8896350"/>
              <a:gd name="connsiteY5" fmla="*/ 5400675 h 5400675"/>
              <a:gd name="connsiteX6" fmla="*/ 2112960 w 8896350"/>
              <a:gd name="connsiteY6" fmla="*/ 5400675 h 5400675"/>
              <a:gd name="connsiteX7" fmla="*/ 0 w 8896350"/>
              <a:gd name="connsiteY7" fmla="*/ 3287715 h 5400675"/>
              <a:gd name="connsiteX8" fmla="*/ 0 w 8896350"/>
              <a:gd name="connsiteY8" fmla="*/ 2112960 h 5400675"/>
              <a:gd name="connsiteX0" fmla="*/ 0 w 8896350"/>
              <a:gd name="connsiteY0" fmla="*/ 2112960 h 5400675"/>
              <a:gd name="connsiteX1" fmla="*/ 2112960 w 8896350"/>
              <a:gd name="connsiteY1" fmla="*/ 0 h 5400675"/>
              <a:gd name="connsiteX2" fmla="*/ 6783390 w 8896350"/>
              <a:gd name="connsiteY2" fmla="*/ 0 h 5400675"/>
              <a:gd name="connsiteX3" fmla="*/ 8896350 w 8896350"/>
              <a:gd name="connsiteY3" fmla="*/ 3287715 h 5400675"/>
              <a:gd name="connsiteX4" fmla="*/ 6783390 w 8896350"/>
              <a:gd name="connsiteY4" fmla="*/ 5400675 h 5400675"/>
              <a:gd name="connsiteX5" fmla="*/ 2112960 w 8896350"/>
              <a:gd name="connsiteY5" fmla="*/ 5400675 h 5400675"/>
              <a:gd name="connsiteX6" fmla="*/ 0 w 8896350"/>
              <a:gd name="connsiteY6" fmla="*/ 3287715 h 5400675"/>
              <a:gd name="connsiteX7" fmla="*/ 0 w 8896350"/>
              <a:gd name="connsiteY7" fmla="*/ 2112960 h 5400675"/>
              <a:gd name="connsiteX0" fmla="*/ 0 w 7367193"/>
              <a:gd name="connsiteY0" fmla="*/ 2112960 h 5400675"/>
              <a:gd name="connsiteX1" fmla="*/ 2112960 w 7367193"/>
              <a:gd name="connsiteY1" fmla="*/ 0 h 5400675"/>
              <a:gd name="connsiteX2" fmla="*/ 6783390 w 7367193"/>
              <a:gd name="connsiteY2" fmla="*/ 0 h 5400675"/>
              <a:gd name="connsiteX3" fmla="*/ 6783390 w 7367193"/>
              <a:gd name="connsiteY3" fmla="*/ 5400675 h 5400675"/>
              <a:gd name="connsiteX4" fmla="*/ 2112960 w 7367193"/>
              <a:gd name="connsiteY4" fmla="*/ 5400675 h 5400675"/>
              <a:gd name="connsiteX5" fmla="*/ 0 w 7367193"/>
              <a:gd name="connsiteY5" fmla="*/ 3287715 h 5400675"/>
              <a:gd name="connsiteX6" fmla="*/ 0 w 7367193"/>
              <a:gd name="connsiteY6" fmla="*/ 2112960 h 5400675"/>
              <a:gd name="connsiteX0" fmla="*/ 6783390 w 7367193"/>
              <a:gd name="connsiteY0" fmla="*/ 0 h 5400675"/>
              <a:gd name="connsiteX1" fmla="*/ 6783390 w 7367193"/>
              <a:gd name="connsiteY1" fmla="*/ 5400675 h 5400675"/>
              <a:gd name="connsiteX2" fmla="*/ 2112960 w 7367193"/>
              <a:gd name="connsiteY2" fmla="*/ 5400675 h 5400675"/>
              <a:gd name="connsiteX3" fmla="*/ 0 w 7367193"/>
              <a:gd name="connsiteY3" fmla="*/ 3287715 h 5400675"/>
              <a:gd name="connsiteX4" fmla="*/ 0 w 7367193"/>
              <a:gd name="connsiteY4" fmla="*/ 2112960 h 5400675"/>
              <a:gd name="connsiteX5" fmla="*/ 2112960 w 7367193"/>
              <a:gd name="connsiteY5" fmla="*/ 0 h 5400675"/>
              <a:gd name="connsiteX6" fmla="*/ 6874830 w 7367193"/>
              <a:gd name="connsiteY6" fmla="*/ 91440 h 5400675"/>
              <a:gd name="connsiteX0" fmla="*/ 6783390 w 6874830"/>
              <a:gd name="connsiteY0" fmla="*/ 5400675 h 5400675"/>
              <a:gd name="connsiteX1" fmla="*/ 2112960 w 6874830"/>
              <a:gd name="connsiteY1" fmla="*/ 5400675 h 5400675"/>
              <a:gd name="connsiteX2" fmla="*/ 0 w 6874830"/>
              <a:gd name="connsiteY2" fmla="*/ 3287715 h 5400675"/>
              <a:gd name="connsiteX3" fmla="*/ 0 w 6874830"/>
              <a:gd name="connsiteY3" fmla="*/ 2112960 h 5400675"/>
              <a:gd name="connsiteX4" fmla="*/ 2112960 w 6874830"/>
              <a:gd name="connsiteY4" fmla="*/ 0 h 5400675"/>
              <a:gd name="connsiteX5" fmla="*/ 6874830 w 6874830"/>
              <a:gd name="connsiteY5" fmla="*/ 91440 h 5400675"/>
              <a:gd name="connsiteX0" fmla="*/ 6783390 w 6783390"/>
              <a:gd name="connsiteY0" fmla="*/ 5400675 h 5400675"/>
              <a:gd name="connsiteX1" fmla="*/ 2112960 w 6783390"/>
              <a:gd name="connsiteY1" fmla="*/ 5400675 h 5400675"/>
              <a:gd name="connsiteX2" fmla="*/ 0 w 6783390"/>
              <a:gd name="connsiteY2" fmla="*/ 3287715 h 5400675"/>
              <a:gd name="connsiteX3" fmla="*/ 0 w 6783390"/>
              <a:gd name="connsiteY3" fmla="*/ 2112960 h 5400675"/>
              <a:gd name="connsiteX4" fmla="*/ 2112960 w 6783390"/>
              <a:gd name="connsiteY4" fmla="*/ 0 h 5400675"/>
              <a:gd name="connsiteX5" fmla="*/ 6181811 w 6783390"/>
              <a:gd name="connsiteY5" fmla="*/ 24064 h 5400675"/>
              <a:gd name="connsiteX0" fmla="*/ 6783390 w 6783390"/>
              <a:gd name="connsiteY0" fmla="*/ 5400675 h 5400675"/>
              <a:gd name="connsiteX1" fmla="*/ 2112960 w 6783390"/>
              <a:gd name="connsiteY1" fmla="*/ 5400675 h 5400675"/>
              <a:gd name="connsiteX2" fmla="*/ 0 w 6783390"/>
              <a:gd name="connsiteY2" fmla="*/ 3287715 h 5400675"/>
              <a:gd name="connsiteX3" fmla="*/ 0 w 6783390"/>
              <a:gd name="connsiteY3" fmla="*/ 2112960 h 5400675"/>
              <a:gd name="connsiteX4" fmla="*/ 2112960 w 6783390"/>
              <a:gd name="connsiteY4" fmla="*/ 0 h 5400675"/>
              <a:gd name="connsiteX5" fmla="*/ 6229938 w 6783390"/>
              <a:gd name="connsiteY5" fmla="*/ 14439 h 5400675"/>
              <a:gd name="connsiteX0" fmla="*/ 6196249 w 6229938"/>
              <a:gd name="connsiteY0" fmla="*/ 5400675 h 5400675"/>
              <a:gd name="connsiteX1" fmla="*/ 2112960 w 6229938"/>
              <a:gd name="connsiteY1" fmla="*/ 5400675 h 5400675"/>
              <a:gd name="connsiteX2" fmla="*/ 0 w 6229938"/>
              <a:gd name="connsiteY2" fmla="*/ 3287715 h 5400675"/>
              <a:gd name="connsiteX3" fmla="*/ 0 w 6229938"/>
              <a:gd name="connsiteY3" fmla="*/ 2112960 h 5400675"/>
              <a:gd name="connsiteX4" fmla="*/ 2112960 w 6229938"/>
              <a:gd name="connsiteY4" fmla="*/ 0 h 5400675"/>
              <a:gd name="connsiteX5" fmla="*/ 6229938 w 6229938"/>
              <a:gd name="connsiteY5" fmla="*/ 14439 h 5400675"/>
              <a:gd name="connsiteX0" fmla="*/ 6263625 w 6263625"/>
              <a:gd name="connsiteY0" fmla="*/ 5419925 h 5419925"/>
              <a:gd name="connsiteX1" fmla="*/ 2112960 w 6263625"/>
              <a:gd name="connsiteY1" fmla="*/ 5400675 h 5419925"/>
              <a:gd name="connsiteX2" fmla="*/ 0 w 6263625"/>
              <a:gd name="connsiteY2" fmla="*/ 3287715 h 5419925"/>
              <a:gd name="connsiteX3" fmla="*/ 0 w 6263625"/>
              <a:gd name="connsiteY3" fmla="*/ 2112960 h 5419925"/>
              <a:gd name="connsiteX4" fmla="*/ 2112960 w 6263625"/>
              <a:gd name="connsiteY4" fmla="*/ 0 h 5419925"/>
              <a:gd name="connsiteX5" fmla="*/ 6229938 w 6263625"/>
              <a:gd name="connsiteY5" fmla="*/ 14439 h 5419925"/>
              <a:gd name="connsiteX0" fmla="*/ 6217905 w 6229938"/>
              <a:gd name="connsiteY0" fmla="*/ 5409765 h 5409765"/>
              <a:gd name="connsiteX1" fmla="*/ 2112960 w 6229938"/>
              <a:gd name="connsiteY1" fmla="*/ 5400675 h 5409765"/>
              <a:gd name="connsiteX2" fmla="*/ 0 w 6229938"/>
              <a:gd name="connsiteY2" fmla="*/ 3287715 h 5409765"/>
              <a:gd name="connsiteX3" fmla="*/ 0 w 6229938"/>
              <a:gd name="connsiteY3" fmla="*/ 2112960 h 5409765"/>
              <a:gd name="connsiteX4" fmla="*/ 2112960 w 6229938"/>
              <a:gd name="connsiteY4" fmla="*/ 0 h 5409765"/>
              <a:gd name="connsiteX5" fmla="*/ 6229938 w 6229938"/>
              <a:gd name="connsiteY5" fmla="*/ 14439 h 5409765"/>
              <a:gd name="connsiteX0" fmla="*/ 6217905 w 6217905"/>
              <a:gd name="connsiteY0" fmla="*/ 5409765 h 5409765"/>
              <a:gd name="connsiteX1" fmla="*/ 2112960 w 6217905"/>
              <a:gd name="connsiteY1" fmla="*/ 5400675 h 5409765"/>
              <a:gd name="connsiteX2" fmla="*/ 0 w 6217905"/>
              <a:gd name="connsiteY2" fmla="*/ 3287715 h 5409765"/>
              <a:gd name="connsiteX3" fmla="*/ 0 w 6217905"/>
              <a:gd name="connsiteY3" fmla="*/ 2112960 h 5409765"/>
              <a:gd name="connsiteX4" fmla="*/ 2112960 w 6217905"/>
              <a:gd name="connsiteY4" fmla="*/ 0 h 5409765"/>
              <a:gd name="connsiteX5" fmla="*/ 6035205 w 6217905"/>
              <a:gd name="connsiteY5" fmla="*/ 5972 h 5409765"/>
              <a:gd name="connsiteX0" fmla="*/ 6065505 w 6065505"/>
              <a:gd name="connsiteY0" fmla="*/ 5426699 h 5426699"/>
              <a:gd name="connsiteX1" fmla="*/ 2112960 w 6065505"/>
              <a:gd name="connsiteY1" fmla="*/ 5400675 h 5426699"/>
              <a:gd name="connsiteX2" fmla="*/ 0 w 6065505"/>
              <a:gd name="connsiteY2" fmla="*/ 3287715 h 5426699"/>
              <a:gd name="connsiteX3" fmla="*/ 0 w 6065505"/>
              <a:gd name="connsiteY3" fmla="*/ 2112960 h 5426699"/>
              <a:gd name="connsiteX4" fmla="*/ 2112960 w 6065505"/>
              <a:gd name="connsiteY4" fmla="*/ 0 h 5426699"/>
              <a:gd name="connsiteX5" fmla="*/ 6035205 w 6065505"/>
              <a:gd name="connsiteY5" fmla="*/ 5972 h 5426699"/>
              <a:gd name="connsiteX0" fmla="*/ 6031639 w 6035205"/>
              <a:gd name="connsiteY0" fmla="*/ 5418232 h 5418232"/>
              <a:gd name="connsiteX1" fmla="*/ 2112960 w 6035205"/>
              <a:gd name="connsiteY1" fmla="*/ 5400675 h 5418232"/>
              <a:gd name="connsiteX2" fmla="*/ 0 w 6035205"/>
              <a:gd name="connsiteY2" fmla="*/ 3287715 h 5418232"/>
              <a:gd name="connsiteX3" fmla="*/ 0 w 6035205"/>
              <a:gd name="connsiteY3" fmla="*/ 2112960 h 5418232"/>
              <a:gd name="connsiteX4" fmla="*/ 2112960 w 6035205"/>
              <a:gd name="connsiteY4" fmla="*/ 0 h 5418232"/>
              <a:gd name="connsiteX5" fmla="*/ 6035205 w 6035205"/>
              <a:gd name="connsiteY5" fmla="*/ 5972 h 5418232"/>
              <a:gd name="connsiteX0" fmla="*/ 6006239 w 6035205"/>
              <a:gd name="connsiteY0" fmla="*/ 5424582 h 5424582"/>
              <a:gd name="connsiteX1" fmla="*/ 2112960 w 6035205"/>
              <a:gd name="connsiteY1" fmla="*/ 5400675 h 5424582"/>
              <a:gd name="connsiteX2" fmla="*/ 0 w 6035205"/>
              <a:gd name="connsiteY2" fmla="*/ 3287715 h 5424582"/>
              <a:gd name="connsiteX3" fmla="*/ 0 w 6035205"/>
              <a:gd name="connsiteY3" fmla="*/ 2112960 h 5424582"/>
              <a:gd name="connsiteX4" fmla="*/ 2112960 w 6035205"/>
              <a:gd name="connsiteY4" fmla="*/ 0 h 5424582"/>
              <a:gd name="connsiteX5" fmla="*/ 6035205 w 6035205"/>
              <a:gd name="connsiteY5" fmla="*/ 5972 h 5424582"/>
              <a:gd name="connsiteX0" fmla="*/ 6037989 w 6037989"/>
              <a:gd name="connsiteY0" fmla="*/ 5424582 h 5424582"/>
              <a:gd name="connsiteX1" fmla="*/ 2112960 w 6037989"/>
              <a:gd name="connsiteY1" fmla="*/ 5400675 h 5424582"/>
              <a:gd name="connsiteX2" fmla="*/ 0 w 6037989"/>
              <a:gd name="connsiteY2" fmla="*/ 3287715 h 5424582"/>
              <a:gd name="connsiteX3" fmla="*/ 0 w 6037989"/>
              <a:gd name="connsiteY3" fmla="*/ 2112960 h 5424582"/>
              <a:gd name="connsiteX4" fmla="*/ 2112960 w 6037989"/>
              <a:gd name="connsiteY4" fmla="*/ 0 h 5424582"/>
              <a:gd name="connsiteX5" fmla="*/ 6035205 w 6037989"/>
              <a:gd name="connsiteY5" fmla="*/ 5972 h 5424582"/>
              <a:gd name="connsiteX0" fmla="*/ 6037989 w 6037989"/>
              <a:gd name="connsiteY0" fmla="*/ 5424582 h 5424582"/>
              <a:gd name="connsiteX1" fmla="*/ 2112960 w 6037989"/>
              <a:gd name="connsiteY1" fmla="*/ 5400675 h 5424582"/>
              <a:gd name="connsiteX2" fmla="*/ 0 w 6037989"/>
              <a:gd name="connsiteY2" fmla="*/ 3287715 h 5424582"/>
              <a:gd name="connsiteX3" fmla="*/ 0 w 6037989"/>
              <a:gd name="connsiteY3" fmla="*/ 2112960 h 5424582"/>
              <a:gd name="connsiteX4" fmla="*/ 2112960 w 6037989"/>
              <a:gd name="connsiteY4" fmla="*/ 0 h 5424582"/>
              <a:gd name="connsiteX5" fmla="*/ 5990755 w 6037989"/>
              <a:gd name="connsiteY5" fmla="*/ 5972 h 5424582"/>
              <a:gd name="connsiteX0" fmla="*/ 5974489 w 5990755"/>
              <a:gd name="connsiteY0" fmla="*/ 5424582 h 5424582"/>
              <a:gd name="connsiteX1" fmla="*/ 2112960 w 5990755"/>
              <a:gd name="connsiteY1" fmla="*/ 5400675 h 5424582"/>
              <a:gd name="connsiteX2" fmla="*/ 0 w 5990755"/>
              <a:gd name="connsiteY2" fmla="*/ 3287715 h 5424582"/>
              <a:gd name="connsiteX3" fmla="*/ 0 w 5990755"/>
              <a:gd name="connsiteY3" fmla="*/ 2112960 h 5424582"/>
              <a:gd name="connsiteX4" fmla="*/ 2112960 w 5990755"/>
              <a:gd name="connsiteY4" fmla="*/ 0 h 5424582"/>
              <a:gd name="connsiteX5" fmla="*/ 5990755 w 5990755"/>
              <a:gd name="connsiteY5" fmla="*/ 5972 h 5424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90755" h="5424582">
                <a:moveTo>
                  <a:pt x="5974489" y="5424582"/>
                </a:moveTo>
                <a:lnTo>
                  <a:pt x="2112960" y="5400675"/>
                </a:lnTo>
                <a:cubicBezTo>
                  <a:pt x="946004" y="5400675"/>
                  <a:pt x="0" y="4454671"/>
                  <a:pt x="0" y="3287715"/>
                </a:cubicBezTo>
                <a:lnTo>
                  <a:pt x="0" y="2112960"/>
                </a:lnTo>
                <a:cubicBezTo>
                  <a:pt x="0" y="946004"/>
                  <a:pt x="946004" y="0"/>
                  <a:pt x="2112960" y="0"/>
                </a:cubicBezTo>
                <a:lnTo>
                  <a:pt x="5990755" y="5972"/>
                </a:lnTo>
              </a:path>
            </a:pathLst>
          </a:custGeom>
          <a:noFill/>
          <a:ln w="387350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占位符 57">
            <a:extLst>
              <a:ext uri="{FF2B5EF4-FFF2-40B4-BE49-F238E27FC236}">
                <a16:creationId xmlns:a16="http://schemas.microsoft.com/office/drawing/2014/main" id="{A1DF0660-C3CB-C039-1097-F7842768B6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5326" y="1853133"/>
            <a:ext cx="6975475" cy="1015048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buNone/>
              <a:defRPr sz="6600" b="1">
                <a:gradFill flip="none" rotWithShape="1">
                  <a:gsLst>
                    <a:gs pos="2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pPr lvl="0"/>
            <a:endParaRPr lang="zh-CN" altLang="en-US" dirty="0"/>
          </a:p>
        </p:txBody>
      </p:sp>
      <p:cxnSp>
        <p:nvCxnSpPr>
          <p:cNvPr id="146" name="直接连接符 145">
            <a:extLst>
              <a:ext uri="{FF2B5EF4-FFF2-40B4-BE49-F238E27FC236}">
                <a16:creationId xmlns:a16="http://schemas.microsoft.com/office/drawing/2014/main" id="{D5EAAC39-7F76-5328-51DD-2934B55A24E5}"/>
              </a:ext>
            </a:extLst>
          </p:cNvPr>
          <p:cNvCxnSpPr>
            <a:cxnSpLocks/>
          </p:cNvCxnSpPr>
          <p:nvPr userDrawn="1"/>
        </p:nvCxnSpPr>
        <p:spPr>
          <a:xfrm>
            <a:off x="695325" y="4478484"/>
            <a:ext cx="4790230" cy="0"/>
          </a:xfrm>
          <a:prstGeom prst="line">
            <a:avLst/>
          </a:prstGeom>
          <a:ln w="22225">
            <a:gradFill flip="none" rotWithShape="1">
              <a:gsLst>
                <a:gs pos="1000">
                  <a:schemeClr val="bg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矩形: 圆角 52">
            <a:extLst>
              <a:ext uri="{FF2B5EF4-FFF2-40B4-BE49-F238E27FC236}">
                <a16:creationId xmlns:a16="http://schemas.microsoft.com/office/drawing/2014/main" id="{81D8628C-1AEB-9883-F38B-F245E6423B06}"/>
              </a:ext>
            </a:extLst>
          </p:cNvPr>
          <p:cNvSpPr/>
          <p:nvPr userDrawn="1"/>
        </p:nvSpPr>
        <p:spPr>
          <a:xfrm>
            <a:off x="5916301" y="300669"/>
            <a:ext cx="7129645" cy="6191025"/>
          </a:xfrm>
          <a:custGeom>
            <a:avLst/>
            <a:gdLst>
              <a:gd name="connsiteX0" fmla="*/ 0 w 8896350"/>
              <a:gd name="connsiteY0" fmla="*/ 2112960 h 5400675"/>
              <a:gd name="connsiteX1" fmla="*/ 2112960 w 8896350"/>
              <a:gd name="connsiteY1" fmla="*/ 0 h 5400675"/>
              <a:gd name="connsiteX2" fmla="*/ 6783390 w 8896350"/>
              <a:gd name="connsiteY2" fmla="*/ 0 h 5400675"/>
              <a:gd name="connsiteX3" fmla="*/ 8896350 w 8896350"/>
              <a:gd name="connsiteY3" fmla="*/ 2112960 h 5400675"/>
              <a:gd name="connsiteX4" fmla="*/ 8896350 w 8896350"/>
              <a:gd name="connsiteY4" fmla="*/ 3287715 h 5400675"/>
              <a:gd name="connsiteX5" fmla="*/ 6783390 w 8896350"/>
              <a:gd name="connsiteY5" fmla="*/ 5400675 h 5400675"/>
              <a:gd name="connsiteX6" fmla="*/ 2112960 w 8896350"/>
              <a:gd name="connsiteY6" fmla="*/ 5400675 h 5400675"/>
              <a:gd name="connsiteX7" fmla="*/ 0 w 8896350"/>
              <a:gd name="connsiteY7" fmla="*/ 3287715 h 5400675"/>
              <a:gd name="connsiteX8" fmla="*/ 0 w 8896350"/>
              <a:gd name="connsiteY8" fmla="*/ 2112960 h 5400675"/>
              <a:gd name="connsiteX0" fmla="*/ 0 w 8896350"/>
              <a:gd name="connsiteY0" fmla="*/ 2112960 h 5400675"/>
              <a:gd name="connsiteX1" fmla="*/ 2112960 w 8896350"/>
              <a:gd name="connsiteY1" fmla="*/ 0 h 5400675"/>
              <a:gd name="connsiteX2" fmla="*/ 6783390 w 8896350"/>
              <a:gd name="connsiteY2" fmla="*/ 0 h 5400675"/>
              <a:gd name="connsiteX3" fmla="*/ 8896350 w 8896350"/>
              <a:gd name="connsiteY3" fmla="*/ 3287715 h 5400675"/>
              <a:gd name="connsiteX4" fmla="*/ 6783390 w 8896350"/>
              <a:gd name="connsiteY4" fmla="*/ 5400675 h 5400675"/>
              <a:gd name="connsiteX5" fmla="*/ 2112960 w 8896350"/>
              <a:gd name="connsiteY5" fmla="*/ 5400675 h 5400675"/>
              <a:gd name="connsiteX6" fmla="*/ 0 w 8896350"/>
              <a:gd name="connsiteY6" fmla="*/ 3287715 h 5400675"/>
              <a:gd name="connsiteX7" fmla="*/ 0 w 8896350"/>
              <a:gd name="connsiteY7" fmla="*/ 2112960 h 5400675"/>
              <a:gd name="connsiteX0" fmla="*/ 0 w 7367193"/>
              <a:gd name="connsiteY0" fmla="*/ 2112960 h 5400675"/>
              <a:gd name="connsiteX1" fmla="*/ 2112960 w 7367193"/>
              <a:gd name="connsiteY1" fmla="*/ 0 h 5400675"/>
              <a:gd name="connsiteX2" fmla="*/ 6783390 w 7367193"/>
              <a:gd name="connsiteY2" fmla="*/ 0 h 5400675"/>
              <a:gd name="connsiteX3" fmla="*/ 6783390 w 7367193"/>
              <a:gd name="connsiteY3" fmla="*/ 5400675 h 5400675"/>
              <a:gd name="connsiteX4" fmla="*/ 2112960 w 7367193"/>
              <a:gd name="connsiteY4" fmla="*/ 5400675 h 5400675"/>
              <a:gd name="connsiteX5" fmla="*/ 0 w 7367193"/>
              <a:gd name="connsiteY5" fmla="*/ 3287715 h 5400675"/>
              <a:gd name="connsiteX6" fmla="*/ 0 w 7367193"/>
              <a:gd name="connsiteY6" fmla="*/ 2112960 h 5400675"/>
              <a:gd name="connsiteX0" fmla="*/ 6783390 w 7367193"/>
              <a:gd name="connsiteY0" fmla="*/ 0 h 5400675"/>
              <a:gd name="connsiteX1" fmla="*/ 6783390 w 7367193"/>
              <a:gd name="connsiteY1" fmla="*/ 5400675 h 5400675"/>
              <a:gd name="connsiteX2" fmla="*/ 2112960 w 7367193"/>
              <a:gd name="connsiteY2" fmla="*/ 5400675 h 5400675"/>
              <a:gd name="connsiteX3" fmla="*/ 0 w 7367193"/>
              <a:gd name="connsiteY3" fmla="*/ 3287715 h 5400675"/>
              <a:gd name="connsiteX4" fmla="*/ 0 w 7367193"/>
              <a:gd name="connsiteY4" fmla="*/ 2112960 h 5400675"/>
              <a:gd name="connsiteX5" fmla="*/ 2112960 w 7367193"/>
              <a:gd name="connsiteY5" fmla="*/ 0 h 5400675"/>
              <a:gd name="connsiteX6" fmla="*/ 6874830 w 7367193"/>
              <a:gd name="connsiteY6" fmla="*/ 91440 h 5400675"/>
              <a:gd name="connsiteX0" fmla="*/ 6783390 w 6874830"/>
              <a:gd name="connsiteY0" fmla="*/ 5400675 h 5400675"/>
              <a:gd name="connsiteX1" fmla="*/ 2112960 w 6874830"/>
              <a:gd name="connsiteY1" fmla="*/ 5400675 h 5400675"/>
              <a:gd name="connsiteX2" fmla="*/ 0 w 6874830"/>
              <a:gd name="connsiteY2" fmla="*/ 3287715 h 5400675"/>
              <a:gd name="connsiteX3" fmla="*/ 0 w 6874830"/>
              <a:gd name="connsiteY3" fmla="*/ 2112960 h 5400675"/>
              <a:gd name="connsiteX4" fmla="*/ 2112960 w 6874830"/>
              <a:gd name="connsiteY4" fmla="*/ 0 h 5400675"/>
              <a:gd name="connsiteX5" fmla="*/ 6874830 w 6874830"/>
              <a:gd name="connsiteY5" fmla="*/ 91440 h 5400675"/>
              <a:gd name="connsiteX0" fmla="*/ 6783390 w 6783390"/>
              <a:gd name="connsiteY0" fmla="*/ 5400675 h 5400675"/>
              <a:gd name="connsiteX1" fmla="*/ 2112960 w 6783390"/>
              <a:gd name="connsiteY1" fmla="*/ 5400675 h 5400675"/>
              <a:gd name="connsiteX2" fmla="*/ 0 w 6783390"/>
              <a:gd name="connsiteY2" fmla="*/ 3287715 h 5400675"/>
              <a:gd name="connsiteX3" fmla="*/ 0 w 6783390"/>
              <a:gd name="connsiteY3" fmla="*/ 2112960 h 5400675"/>
              <a:gd name="connsiteX4" fmla="*/ 2112960 w 6783390"/>
              <a:gd name="connsiteY4" fmla="*/ 0 h 5400675"/>
              <a:gd name="connsiteX5" fmla="*/ 6181811 w 6783390"/>
              <a:gd name="connsiteY5" fmla="*/ 24064 h 5400675"/>
              <a:gd name="connsiteX0" fmla="*/ 6783390 w 6783390"/>
              <a:gd name="connsiteY0" fmla="*/ 5400675 h 5400675"/>
              <a:gd name="connsiteX1" fmla="*/ 2112960 w 6783390"/>
              <a:gd name="connsiteY1" fmla="*/ 5400675 h 5400675"/>
              <a:gd name="connsiteX2" fmla="*/ 0 w 6783390"/>
              <a:gd name="connsiteY2" fmla="*/ 3287715 h 5400675"/>
              <a:gd name="connsiteX3" fmla="*/ 0 w 6783390"/>
              <a:gd name="connsiteY3" fmla="*/ 2112960 h 5400675"/>
              <a:gd name="connsiteX4" fmla="*/ 2112960 w 6783390"/>
              <a:gd name="connsiteY4" fmla="*/ 0 h 5400675"/>
              <a:gd name="connsiteX5" fmla="*/ 6229938 w 6783390"/>
              <a:gd name="connsiteY5" fmla="*/ 14439 h 5400675"/>
              <a:gd name="connsiteX0" fmla="*/ 6196249 w 6229938"/>
              <a:gd name="connsiteY0" fmla="*/ 5400675 h 5400675"/>
              <a:gd name="connsiteX1" fmla="*/ 2112960 w 6229938"/>
              <a:gd name="connsiteY1" fmla="*/ 5400675 h 5400675"/>
              <a:gd name="connsiteX2" fmla="*/ 0 w 6229938"/>
              <a:gd name="connsiteY2" fmla="*/ 3287715 h 5400675"/>
              <a:gd name="connsiteX3" fmla="*/ 0 w 6229938"/>
              <a:gd name="connsiteY3" fmla="*/ 2112960 h 5400675"/>
              <a:gd name="connsiteX4" fmla="*/ 2112960 w 6229938"/>
              <a:gd name="connsiteY4" fmla="*/ 0 h 5400675"/>
              <a:gd name="connsiteX5" fmla="*/ 6229938 w 6229938"/>
              <a:gd name="connsiteY5" fmla="*/ 14439 h 5400675"/>
              <a:gd name="connsiteX0" fmla="*/ 6263625 w 6263625"/>
              <a:gd name="connsiteY0" fmla="*/ 5419925 h 5419925"/>
              <a:gd name="connsiteX1" fmla="*/ 2112960 w 6263625"/>
              <a:gd name="connsiteY1" fmla="*/ 5400675 h 5419925"/>
              <a:gd name="connsiteX2" fmla="*/ 0 w 6263625"/>
              <a:gd name="connsiteY2" fmla="*/ 3287715 h 5419925"/>
              <a:gd name="connsiteX3" fmla="*/ 0 w 6263625"/>
              <a:gd name="connsiteY3" fmla="*/ 2112960 h 5419925"/>
              <a:gd name="connsiteX4" fmla="*/ 2112960 w 6263625"/>
              <a:gd name="connsiteY4" fmla="*/ 0 h 5419925"/>
              <a:gd name="connsiteX5" fmla="*/ 6229938 w 6263625"/>
              <a:gd name="connsiteY5" fmla="*/ 14439 h 5419925"/>
              <a:gd name="connsiteX0" fmla="*/ 6217905 w 6229938"/>
              <a:gd name="connsiteY0" fmla="*/ 5409765 h 5409765"/>
              <a:gd name="connsiteX1" fmla="*/ 2112960 w 6229938"/>
              <a:gd name="connsiteY1" fmla="*/ 5400675 h 5409765"/>
              <a:gd name="connsiteX2" fmla="*/ 0 w 6229938"/>
              <a:gd name="connsiteY2" fmla="*/ 3287715 h 5409765"/>
              <a:gd name="connsiteX3" fmla="*/ 0 w 6229938"/>
              <a:gd name="connsiteY3" fmla="*/ 2112960 h 5409765"/>
              <a:gd name="connsiteX4" fmla="*/ 2112960 w 6229938"/>
              <a:gd name="connsiteY4" fmla="*/ 0 h 5409765"/>
              <a:gd name="connsiteX5" fmla="*/ 6229938 w 6229938"/>
              <a:gd name="connsiteY5" fmla="*/ 14439 h 5409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29938" h="5409765">
                <a:moveTo>
                  <a:pt x="6217905" y="5409765"/>
                </a:moveTo>
                <a:lnTo>
                  <a:pt x="2112960" y="5400675"/>
                </a:lnTo>
                <a:cubicBezTo>
                  <a:pt x="946004" y="5400675"/>
                  <a:pt x="0" y="4454671"/>
                  <a:pt x="0" y="3287715"/>
                </a:cubicBezTo>
                <a:lnTo>
                  <a:pt x="0" y="2112960"/>
                </a:lnTo>
                <a:cubicBezTo>
                  <a:pt x="0" y="946004"/>
                  <a:pt x="946004" y="0"/>
                  <a:pt x="2112960" y="0"/>
                </a:cubicBezTo>
                <a:lnTo>
                  <a:pt x="6229938" y="14439"/>
                </a:lnTo>
              </a:path>
            </a:pathLst>
          </a:custGeom>
          <a:noFill/>
          <a:ln w="12700">
            <a:gradFill flip="none" rotWithShape="1">
              <a:gsLst>
                <a:gs pos="2000">
                  <a:schemeClr val="accent1">
                    <a:lumMod val="5000"/>
                    <a:lumOff val="95000"/>
                    <a:alpha val="0"/>
                  </a:schemeClr>
                </a:gs>
                <a:gs pos="83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BFA02365-7E33-D847-3EDB-BF005C95FD4B}"/>
              </a:ext>
            </a:extLst>
          </p:cNvPr>
          <p:cNvGrpSpPr/>
          <p:nvPr userDrawn="1"/>
        </p:nvGrpSpPr>
        <p:grpSpPr>
          <a:xfrm>
            <a:off x="4285838" y="-96657"/>
            <a:ext cx="1439120" cy="659170"/>
            <a:chOff x="7682431" y="-1847850"/>
            <a:chExt cx="1136190" cy="520417"/>
          </a:xfr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</p:grpSpPr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A52B4719-29BA-9C35-1F70-ABE356111989}"/>
                </a:ext>
              </a:extLst>
            </p:cNvPr>
            <p:cNvSpPr/>
            <p:nvPr userDrawn="1"/>
          </p:nvSpPr>
          <p:spPr>
            <a:xfrm>
              <a:off x="7682431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5F78CB67-B1D8-D745-3A53-A28A870F524A}"/>
                </a:ext>
              </a:extLst>
            </p:cNvPr>
            <p:cNvSpPr/>
            <p:nvPr userDrawn="1"/>
          </p:nvSpPr>
          <p:spPr>
            <a:xfrm>
              <a:off x="7828717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771EE2A0-C057-5387-7087-209209707C44}"/>
                </a:ext>
              </a:extLst>
            </p:cNvPr>
            <p:cNvSpPr/>
            <p:nvPr userDrawn="1"/>
          </p:nvSpPr>
          <p:spPr>
            <a:xfrm>
              <a:off x="7975005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4E6B83ED-FA55-6083-6DD9-2F4B18EE3EB7}"/>
                </a:ext>
              </a:extLst>
            </p:cNvPr>
            <p:cNvSpPr/>
            <p:nvPr userDrawn="1"/>
          </p:nvSpPr>
          <p:spPr>
            <a:xfrm>
              <a:off x="8121291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395AE392-9099-A289-647A-BC31DB454AD3}"/>
                </a:ext>
              </a:extLst>
            </p:cNvPr>
            <p:cNvSpPr/>
            <p:nvPr userDrawn="1"/>
          </p:nvSpPr>
          <p:spPr>
            <a:xfrm>
              <a:off x="8267578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4787AD7A-2FDB-6E08-A9E4-231E8188B5F4}"/>
                </a:ext>
              </a:extLst>
            </p:cNvPr>
            <p:cNvSpPr/>
            <p:nvPr userDrawn="1"/>
          </p:nvSpPr>
          <p:spPr>
            <a:xfrm>
              <a:off x="8413864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702C6E4C-4C1B-FF68-567A-9C925A9050E4}"/>
                </a:ext>
              </a:extLst>
            </p:cNvPr>
            <p:cNvSpPr/>
            <p:nvPr userDrawn="1"/>
          </p:nvSpPr>
          <p:spPr>
            <a:xfrm>
              <a:off x="8560151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3C1A4B18-5712-CAC0-5B38-236D28157638}"/>
                </a:ext>
              </a:extLst>
            </p:cNvPr>
            <p:cNvSpPr/>
            <p:nvPr userDrawn="1"/>
          </p:nvSpPr>
          <p:spPr>
            <a:xfrm>
              <a:off x="8706438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5C0B54F1-7A22-D029-EF27-1E9229401D0E}"/>
                </a:ext>
              </a:extLst>
            </p:cNvPr>
            <p:cNvSpPr/>
            <p:nvPr userDrawn="1"/>
          </p:nvSpPr>
          <p:spPr>
            <a:xfrm>
              <a:off x="7682431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7D8EAEBF-5706-5594-6CA3-CDD927D4E308}"/>
                </a:ext>
              </a:extLst>
            </p:cNvPr>
            <p:cNvSpPr/>
            <p:nvPr userDrawn="1"/>
          </p:nvSpPr>
          <p:spPr>
            <a:xfrm>
              <a:off x="7828717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BD0C1078-C8A8-E182-630C-927A58CB4CD1}"/>
                </a:ext>
              </a:extLst>
            </p:cNvPr>
            <p:cNvSpPr/>
            <p:nvPr userDrawn="1"/>
          </p:nvSpPr>
          <p:spPr>
            <a:xfrm>
              <a:off x="7975005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54CB905C-7077-5360-0C31-20B5235F15E7}"/>
                </a:ext>
              </a:extLst>
            </p:cNvPr>
            <p:cNvSpPr/>
            <p:nvPr userDrawn="1"/>
          </p:nvSpPr>
          <p:spPr>
            <a:xfrm>
              <a:off x="8121291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5BA48128-DF47-4119-73C4-D1A9D2D91F98}"/>
                </a:ext>
              </a:extLst>
            </p:cNvPr>
            <p:cNvSpPr/>
            <p:nvPr userDrawn="1"/>
          </p:nvSpPr>
          <p:spPr>
            <a:xfrm>
              <a:off x="8267578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845390F2-5A8C-556F-E3F3-46DD4EE651D3}"/>
                </a:ext>
              </a:extLst>
            </p:cNvPr>
            <p:cNvSpPr/>
            <p:nvPr userDrawn="1"/>
          </p:nvSpPr>
          <p:spPr>
            <a:xfrm>
              <a:off x="8413864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3352BAA5-9D46-8F9B-6412-61342EDF6B8D}"/>
                </a:ext>
              </a:extLst>
            </p:cNvPr>
            <p:cNvSpPr/>
            <p:nvPr userDrawn="1"/>
          </p:nvSpPr>
          <p:spPr>
            <a:xfrm>
              <a:off x="8560151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17DA72F5-58EF-C2A1-FD9A-A44C0E315784}"/>
                </a:ext>
              </a:extLst>
            </p:cNvPr>
            <p:cNvSpPr/>
            <p:nvPr userDrawn="1"/>
          </p:nvSpPr>
          <p:spPr>
            <a:xfrm>
              <a:off x="8706438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03DE2757-017C-D6A3-841C-CE6D911B1151}"/>
                </a:ext>
              </a:extLst>
            </p:cNvPr>
            <p:cNvSpPr/>
            <p:nvPr userDrawn="1"/>
          </p:nvSpPr>
          <p:spPr>
            <a:xfrm>
              <a:off x="7682431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968025B6-E333-7D79-CE7E-068215C83E39}"/>
                </a:ext>
              </a:extLst>
            </p:cNvPr>
            <p:cNvSpPr/>
            <p:nvPr userDrawn="1"/>
          </p:nvSpPr>
          <p:spPr>
            <a:xfrm>
              <a:off x="7828717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41C8A17B-D591-65CE-1131-A4678D74C86A}"/>
                </a:ext>
              </a:extLst>
            </p:cNvPr>
            <p:cNvSpPr/>
            <p:nvPr userDrawn="1"/>
          </p:nvSpPr>
          <p:spPr>
            <a:xfrm>
              <a:off x="7975005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1340C9E2-7E16-A541-4906-D1142E25F8CA}"/>
                </a:ext>
              </a:extLst>
            </p:cNvPr>
            <p:cNvSpPr/>
            <p:nvPr userDrawn="1"/>
          </p:nvSpPr>
          <p:spPr>
            <a:xfrm>
              <a:off x="8121291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FF5D3322-9F7B-0FEA-8912-B6C09890A6A7}"/>
                </a:ext>
              </a:extLst>
            </p:cNvPr>
            <p:cNvSpPr/>
            <p:nvPr userDrawn="1"/>
          </p:nvSpPr>
          <p:spPr>
            <a:xfrm>
              <a:off x="8267578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80DA42C2-F92E-565D-57C9-4F9779F729EF}"/>
                </a:ext>
              </a:extLst>
            </p:cNvPr>
            <p:cNvSpPr/>
            <p:nvPr userDrawn="1"/>
          </p:nvSpPr>
          <p:spPr>
            <a:xfrm>
              <a:off x="8413864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17911D7D-BC8D-7A88-387B-46B1E286667A}"/>
                </a:ext>
              </a:extLst>
            </p:cNvPr>
            <p:cNvSpPr/>
            <p:nvPr userDrawn="1"/>
          </p:nvSpPr>
          <p:spPr>
            <a:xfrm>
              <a:off x="8560151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B9AA6610-E59D-2978-5835-E4B8FD5D1BB1}"/>
                </a:ext>
              </a:extLst>
            </p:cNvPr>
            <p:cNvSpPr/>
            <p:nvPr userDrawn="1"/>
          </p:nvSpPr>
          <p:spPr>
            <a:xfrm>
              <a:off x="8706438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CF6E9505-7173-E1EB-A427-D64190D8B9F8}"/>
                </a:ext>
              </a:extLst>
            </p:cNvPr>
            <p:cNvSpPr/>
            <p:nvPr userDrawn="1"/>
          </p:nvSpPr>
          <p:spPr>
            <a:xfrm>
              <a:off x="7682431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C0A89F13-108A-1444-3C4E-90C3B096F96E}"/>
                </a:ext>
              </a:extLst>
            </p:cNvPr>
            <p:cNvSpPr/>
            <p:nvPr userDrawn="1"/>
          </p:nvSpPr>
          <p:spPr>
            <a:xfrm>
              <a:off x="7828717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2AE62499-6A7C-0105-6ECB-4DCC3540065E}"/>
                </a:ext>
              </a:extLst>
            </p:cNvPr>
            <p:cNvSpPr/>
            <p:nvPr userDrawn="1"/>
          </p:nvSpPr>
          <p:spPr>
            <a:xfrm>
              <a:off x="7975005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769992B0-6441-DE8C-3CBB-10CBAE99F6B1}"/>
                </a:ext>
              </a:extLst>
            </p:cNvPr>
            <p:cNvSpPr/>
            <p:nvPr userDrawn="1"/>
          </p:nvSpPr>
          <p:spPr>
            <a:xfrm>
              <a:off x="8121291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3470D99A-A5F4-1841-C0A6-30517F2FF8C3}"/>
                </a:ext>
              </a:extLst>
            </p:cNvPr>
            <p:cNvSpPr/>
            <p:nvPr userDrawn="1"/>
          </p:nvSpPr>
          <p:spPr>
            <a:xfrm>
              <a:off x="8267578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B9AD62F2-A978-3CF5-3E98-B97EDD952E1D}"/>
                </a:ext>
              </a:extLst>
            </p:cNvPr>
            <p:cNvSpPr/>
            <p:nvPr userDrawn="1"/>
          </p:nvSpPr>
          <p:spPr>
            <a:xfrm>
              <a:off x="8413864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FDA308F0-63F8-3526-4846-D83A6E154EBB}"/>
                </a:ext>
              </a:extLst>
            </p:cNvPr>
            <p:cNvSpPr/>
            <p:nvPr userDrawn="1"/>
          </p:nvSpPr>
          <p:spPr>
            <a:xfrm>
              <a:off x="8560151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CFA48D8A-5C43-68F9-564F-565BC1D13ED0}"/>
                </a:ext>
              </a:extLst>
            </p:cNvPr>
            <p:cNvSpPr/>
            <p:nvPr userDrawn="1"/>
          </p:nvSpPr>
          <p:spPr>
            <a:xfrm>
              <a:off x="8706438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1" name="组合 280">
            <a:extLst>
              <a:ext uri="{FF2B5EF4-FFF2-40B4-BE49-F238E27FC236}">
                <a16:creationId xmlns:a16="http://schemas.microsoft.com/office/drawing/2014/main" id="{5804DB3D-F508-A82D-5928-83F085A09769}"/>
              </a:ext>
            </a:extLst>
          </p:cNvPr>
          <p:cNvGrpSpPr/>
          <p:nvPr userDrawn="1"/>
        </p:nvGrpSpPr>
        <p:grpSpPr>
          <a:xfrm>
            <a:off x="-48189" y="6252600"/>
            <a:ext cx="1439120" cy="659170"/>
            <a:chOff x="7682431" y="-1847850"/>
            <a:chExt cx="1136190" cy="520417"/>
          </a:xfr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</p:grpSpPr>
        <p:sp>
          <p:nvSpPr>
            <p:cNvPr id="282" name="椭圆 281">
              <a:extLst>
                <a:ext uri="{FF2B5EF4-FFF2-40B4-BE49-F238E27FC236}">
                  <a16:creationId xmlns:a16="http://schemas.microsoft.com/office/drawing/2014/main" id="{925F4121-6D54-B48B-40AE-2F2F25D4C2C8}"/>
                </a:ext>
              </a:extLst>
            </p:cNvPr>
            <p:cNvSpPr/>
            <p:nvPr userDrawn="1"/>
          </p:nvSpPr>
          <p:spPr>
            <a:xfrm>
              <a:off x="7682431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id="{42F9395F-B74E-33F6-D106-3A527396CB0E}"/>
                </a:ext>
              </a:extLst>
            </p:cNvPr>
            <p:cNvSpPr/>
            <p:nvPr userDrawn="1"/>
          </p:nvSpPr>
          <p:spPr>
            <a:xfrm>
              <a:off x="7828717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id="{2C70E20C-CD4C-FAC7-AED8-DC1E9B12FA1F}"/>
                </a:ext>
              </a:extLst>
            </p:cNvPr>
            <p:cNvSpPr/>
            <p:nvPr userDrawn="1"/>
          </p:nvSpPr>
          <p:spPr>
            <a:xfrm>
              <a:off x="7975005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>
              <a:extLst>
                <a:ext uri="{FF2B5EF4-FFF2-40B4-BE49-F238E27FC236}">
                  <a16:creationId xmlns:a16="http://schemas.microsoft.com/office/drawing/2014/main" id="{D5908D71-BE4E-E622-429E-A633CA29CA30}"/>
                </a:ext>
              </a:extLst>
            </p:cNvPr>
            <p:cNvSpPr/>
            <p:nvPr userDrawn="1"/>
          </p:nvSpPr>
          <p:spPr>
            <a:xfrm>
              <a:off x="8121291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>
              <a:extLst>
                <a:ext uri="{FF2B5EF4-FFF2-40B4-BE49-F238E27FC236}">
                  <a16:creationId xmlns:a16="http://schemas.microsoft.com/office/drawing/2014/main" id="{F04F9109-1E66-4B84-7B1A-D208E1DE5EA0}"/>
                </a:ext>
              </a:extLst>
            </p:cNvPr>
            <p:cNvSpPr/>
            <p:nvPr userDrawn="1"/>
          </p:nvSpPr>
          <p:spPr>
            <a:xfrm>
              <a:off x="8267578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A7B6FD8D-393E-9C5B-FD6D-A8F51C6457DD}"/>
                </a:ext>
              </a:extLst>
            </p:cNvPr>
            <p:cNvSpPr/>
            <p:nvPr userDrawn="1"/>
          </p:nvSpPr>
          <p:spPr>
            <a:xfrm>
              <a:off x="8413864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>
              <a:extLst>
                <a:ext uri="{FF2B5EF4-FFF2-40B4-BE49-F238E27FC236}">
                  <a16:creationId xmlns:a16="http://schemas.microsoft.com/office/drawing/2014/main" id="{FFE79EB2-50CE-CA31-7E76-27E65AF0BBE3}"/>
                </a:ext>
              </a:extLst>
            </p:cNvPr>
            <p:cNvSpPr/>
            <p:nvPr userDrawn="1"/>
          </p:nvSpPr>
          <p:spPr>
            <a:xfrm>
              <a:off x="8560151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>
              <a:extLst>
                <a:ext uri="{FF2B5EF4-FFF2-40B4-BE49-F238E27FC236}">
                  <a16:creationId xmlns:a16="http://schemas.microsoft.com/office/drawing/2014/main" id="{5DE909BD-072B-76EE-3468-7EA18C8344B8}"/>
                </a:ext>
              </a:extLst>
            </p:cNvPr>
            <p:cNvSpPr/>
            <p:nvPr userDrawn="1"/>
          </p:nvSpPr>
          <p:spPr>
            <a:xfrm>
              <a:off x="8706438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>
              <a:extLst>
                <a:ext uri="{FF2B5EF4-FFF2-40B4-BE49-F238E27FC236}">
                  <a16:creationId xmlns:a16="http://schemas.microsoft.com/office/drawing/2014/main" id="{2289F8A2-9432-DB2D-5023-0462A80ABEAD}"/>
                </a:ext>
              </a:extLst>
            </p:cNvPr>
            <p:cNvSpPr/>
            <p:nvPr userDrawn="1"/>
          </p:nvSpPr>
          <p:spPr>
            <a:xfrm>
              <a:off x="7682431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>
              <a:extLst>
                <a:ext uri="{FF2B5EF4-FFF2-40B4-BE49-F238E27FC236}">
                  <a16:creationId xmlns:a16="http://schemas.microsoft.com/office/drawing/2014/main" id="{EF9ED239-CF97-C954-AFC1-04D656760B17}"/>
                </a:ext>
              </a:extLst>
            </p:cNvPr>
            <p:cNvSpPr/>
            <p:nvPr userDrawn="1"/>
          </p:nvSpPr>
          <p:spPr>
            <a:xfrm>
              <a:off x="7828717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>
              <a:extLst>
                <a:ext uri="{FF2B5EF4-FFF2-40B4-BE49-F238E27FC236}">
                  <a16:creationId xmlns:a16="http://schemas.microsoft.com/office/drawing/2014/main" id="{D4000EB7-E796-FFFC-7C21-2F7681CD9A1F}"/>
                </a:ext>
              </a:extLst>
            </p:cNvPr>
            <p:cNvSpPr/>
            <p:nvPr userDrawn="1"/>
          </p:nvSpPr>
          <p:spPr>
            <a:xfrm>
              <a:off x="7975005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>
              <a:extLst>
                <a:ext uri="{FF2B5EF4-FFF2-40B4-BE49-F238E27FC236}">
                  <a16:creationId xmlns:a16="http://schemas.microsoft.com/office/drawing/2014/main" id="{6A968F91-CBCE-77F5-5565-1EDF488040EE}"/>
                </a:ext>
              </a:extLst>
            </p:cNvPr>
            <p:cNvSpPr/>
            <p:nvPr userDrawn="1"/>
          </p:nvSpPr>
          <p:spPr>
            <a:xfrm>
              <a:off x="8121291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>
              <a:extLst>
                <a:ext uri="{FF2B5EF4-FFF2-40B4-BE49-F238E27FC236}">
                  <a16:creationId xmlns:a16="http://schemas.microsoft.com/office/drawing/2014/main" id="{35898F0C-3618-D8C3-E79A-FAE2F0348EEE}"/>
                </a:ext>
              </a:extLst>
            </p:cNvPr>
            <p:cNvSpPr/>
            <p:nvPr userDrawn="1"/>
          </p:nvSpPr>
          <p:spPr>
            <a:xfrm>
              <a:off x="8267578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>
              <a:extLst>
                <a:ext uri="{FF2B5EF4-FFF2-40B4-BE49-F238E27FC236}">
                  <a16:creationId xmlns:a16="http://schemas.microsoft.com/office/drawing/2014/main" id="{BD37A16D-D3F5-9347-C29B-3D5C8FEAB142}"/>
                </a:ext>
              </a:extLst>
            </p:cNvPr>
            <p:cNvSpPr/>
            <p:nvPr userDrawn="1"/>
          </p:nvSpPr>
          <p:spPr>
            <a:xfrm>
              <a:off x="8413864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>
              <a:extLst>
                <a:ext uri="{FF2B5EF4-FFF2-40B4-BE49-F238E27FC236}">
                  <a16:creationId xmlns:a16="http://schemas.microsoft.com/office/drawing/2014/main" id="{8545F168-0CDD-7F5D-0C79-36E1A9B2CEB3}"/>
                </a:ext>
              </a:extLst>
            </p:cNvPr>
            <p:cNvSpPr/>
            <p:nvPr userDrawn="1"/>
          </p:nvSpPr>
          <p:spPr>
            <a:xfrm>
              <a:off x="8560151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>
              <a:extLst>
                <a:ext uri="{FF2B5EF4-FFF2-40B4-BE49-F238E27FC236}">
                  <a16:creationId xmlns:a16="http://schemas.microsoft.com/office/drawing/2014/main" id="{B0873718-BC95-F7BF-C58C-261934AC2DDF}"/>
                </a:ext>
              </a:extLst>
            </p:cNvPr>
            <p:cNvSpPr/>
            <p:nvPr userDrawn="1"/>
          </p:nvSpPr>
          <p:spPr>
            <a:xfrm>
              <a:off x="8706438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>
              <a:extLst>
                <a:ext uri="{FF2B5EF4-FFF2-40B4-BE49-F238E27FC236}">
                  <a16:creationId xmlns:a16="http://schemas.microsoft.com/office/drawing/2014/main" id="{51F27677-0BE7-BA36-B084-3643E114F311}"/>
                </a:ext>
              </a:extLst>
            </p:cNvPr>
            <p:cNvSpPr/>
            <p:nvPr userDrawn="1"/>
          </p:nvSpPr>
          <p:spPr>
            <a:xfrm>
              <a:off x="7682431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>
              <a:extLst>
                <a:ext uri="{FF2B5EF4-FFF2-40B4-BE49-F238E27FC236}">
                  <a16:creationId xmlns:a16="http://schemas.microsoft.com/office/drawing/2014/main" id="{E6A2CA11-BC26-5BCA-887F-A1EB0388284F}"/>
                </a:ext>
              </a:extLst>
            </p:cNvPr>
            <p:cNvSpPr/>
            <p:nvPr userDrawn="1"/>
          </p:nvSpPr>
          <p:spPr>
            <a:xfrm>
              <a:off x="7828717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>
              <a:extLst>
                <a:ext uri="{FF2B5EF4-FFF2-40B4-BE49-F238E27FC236}">
                  <a16:creationId xmlns:a16="http://schemas.microsoft.com/office/drawing/2014/main" id="{F428DD43-B2C0-8186-523C-EE8E5EF33A49}"/>
                </a:ext>
              </a:extLst>
            </p:cNvPr>
            <p:cNvSpPr/>
            <p:nvPr userDrawn="1"/>
          </p:nvSpPr>
          <p:spPr>
            <a:xfrm>
              <a:off x="7975005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>
              <a:extLst>
                <a:ext uri="{FF2B5EF4-FFF2-40B4-BE49-F238E27FC236}">
                  <a16:creationId xmlns:a16="http://schemas.microsoft.com/office/drawing/2014/main" id="{732ABC62-DFD9-04DB-A53C-D938FB79BBB2}"/>
                </a:ext>
              </a:extLst>
            </p:cNvPr>
            <p:cNvSpPr/>
            <p:nvPr userDrawn="1"/>
          </p:nvSpPr>
          <p:spPr>
            <a:xfrm>
              <a:off x="8121291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>
              <a:extLst>
                <a:ext uri="{FF2B5EF4-FFF2-40B4-BE49-F238E27FC236}">
                  <a16:creationId xmlns:a16="http://schemas.microsoft.com/office/drawing/2014/main" id="{5E9FB21B-79C0-F4A3-007D-17A7A82F645E}"/>
                </a:ext>
              </a:extLst>
            </p:cNvPr>
            <p:cNvSpPr/>
            <p:nvPr userDrawn="1"/>
          </p:nvSpPr>
          <p:spPr>
            <a:xfrm>
              <a:off x="8267578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>
              <a:extLst>
                <a:ext uri="{FF2B5EF4-FFF2-40B4-BE49-F238E27FC236}">
                  <a16:creationId xmlns:a16="http://schemas.microsoft.com/office/drawing/2014/main" id="{C92DD7D0-ABA4-D561-A107-E79201EF9EA2}"/>
                </a:ext>
              </a:extLst>
            </p:cNvPr>
            <p:cNvSpPr/>
            <p:nvPr userDrawn="1"/>
          </p:nvSpPr>
          <p:spPr>
            <a:xfrm>
              <a:off x="8413864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>
              <a:extLst>
                <a:ext uri="{FF2B5EF4-FFF2-40B4-BE49-F238E27FC236}">
                  <a16:creationId xmlns:a16="http://schemas.microsoft.com/office/drawing/2014/main" id="{35FE7587-E1E9-BE45-5A43-D1EDA162F102}"/>
                </a:ext>
              </a:extLst>
            </p:cNvPr>
            <p:cNvSpPr/>
            <p:nvPr userDrawn="1"/>
          </p:nvSpPr>
          <p:spPr>
            <a:xfrm>
              <a:off x="8560151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>
              <a:extLst>
                <a:ext uri="{FF2B5EF4-FFF2-40B4-BE49-F238E27FC236}">
                  <a16:creationId xmlns:a16="http://schemas.microsoft.com/office/drawing/2014/main" id="{1555812D-26F8-B6F5-5DF6-F171374718A3}"/>
                </a:ext>
              </a:extLst>
            </p:cNvPr>
            <p:cNvSpPr/>
            <p:nvPr userDrawn="1"/>
          </p:nvSpPr>
          <p:spPr>
            <a:xfrm>
              <a:off x="8706438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>
              <a:extLst>
                <a:ext uri="{FF2B5EF4-FFF2-40B4-BE49-F238E27FC236}">
                  <a16:creationId xmlns:a16="http://schemas.microsoft.com/office/drawing/2014/main" id="{74783717-4603-ADB6-4221-E556BD4899DD}"/>
                </a:ext>
              </a:extLst>
            </p:cNvPr>
            <p:cNvSpPr/>
            <p:nvPr userDrawn="1"/>
          </p:nvSpPr>
          <p:spPr>
            <a:xfrm>
              <a:off x="7682431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>
              <a:extLst>
                <a:ext uri="{FF2B5EF4-FFF2-40B4-BE49-F238E27FC236}">
                  <a16:creationId xmlns:a16="http://schemas.microsoft.com/office/drawing/2014/main" id="{9BFB8C7D-7423-BE9A-BED3-EF3B1B0384F5}"/>
                </a:ext>
              </a:extLst>
            </p:cNvPr>
            <p:cNvSpPr/>
            <p:nvPr userDrawn="1"/>
          </p:nvSpPr>
          <p:spPr>
            <a:xfrm>
              <a:off x="7828717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>
              <a:extLst>
                <a:ext uri="{FF2B5EF4-FFF2-40B4-BE49-F238E27FC236}">
                  <a16:creationId xmlns:a16="http://schemas.microsoft.com/office/drawing/2014/main" id="{94F230D6-16CE-3DF4-54D9-2811218D8B4C}"/>
                </a:ext>
              </a:extLst>
            </p:cNvPr>
            <p:cNvSpPr/>
            <p:nvPr userDrawn="1"/>
          </p:nvSpPr>
          <p:spPr>
            <a:xfrm>
              <a:off x="7975005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>
              <a:extLst>
                <a:ext uri="{FF2B5EF4-FFF2-40B4-BE49-F238E27FC236}">
                  <a16:creationId xmlns:a16="http://schemas.microsoft.com/office/drawing/2014/main" id="{1A8D1DF6-298F-C052-21B2-A9A3C0947618}"/>
                </a:ext>
              </a:extLst>
            </p:cNvPr>
            <p:cNvSpPr/>
            <p:nvPr userDrawn="1"/>
          </p:nvSpPr>
          <p:spPr>
            <a:xfrm>
              <a:off x="8121291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>
              <a:extLst>
                <a:ext uri="{FF2B5EF4-FFF2-40B4-BE49-F238E27FC236}">
                  <a16:creationId xmlns:a16="http://schemas.microsoft.com/office/drawing/2014/main" id="{9D1C2072-9B67-9332-D1F4-5C32154B4BE2}"/>
                </a:ext>
              </a:extLst>
            </p:cNvPr>
            <p:cNvSpPr/>
            <p:nvPr userDrawn="1"/>
          </p:nvSpPr>
          <p:spPr>
            <a:xfrm>
              <a:off x="8267578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>
              <a:extLst>
                <a:ext uri="{FF2B5EF4-FFF2-40B4-BE49-F238E27FC236}">
                  <a16:creationId xmlns:a16="http://schemas.microsoft.com/office/drawing/2014/main" id="{09D7C761-852E-1DBF-5212-AFFF4B1FB740}"/>
                </a:ext>
              </a:extLst>
            </p:cNvPr>
            <p:cNvSpPr/>
            <p:nvPr userDrawn="1"/>
          </p:nvSpPr>
          <p:spPr>
            <a:xfrm>
              <a:off x="8413864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>
              <a:extLst>
                <a:ext uri="{FF2B5EF4-FFF2-40B4-BE49-F238E27FC236}">
                  <a16:creationId xmlns:a16="http://schemas.microsoft.com/office/drawing/2014/main" id="{71A69C24-3729-2BF1-B311-2E71F12704CB}"/>
                </a:ext>
              </a:extLst>
            </p:cNvPr>
            <p:cNvSpPr/>
            <p:nvPr userDrawn="1"/>
          </p:nvSpPr>
          <p:spPr>
            <a:xfrm>
              <a:off x="8560151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>
              <a:extLst>
                <a:ext uri="{FF2B5EF4-FFF2-40B4-BE49-F238E27FC236}">
                  <a16:creationId xmlns:a16="http://schemas.microsoft.com/office/drawing/2014/main" id="{F6C4E130-A2E7-C181-6CDD-0A7A0BECB8E1}"/>
                </a:ext>
              </a:extLst>
            </p:cNvPr>
            <p:cNvSpPr/>
            <p:nvPr userDrawn="1"/>
          </p:nvSpPr>
          <p:spPr>
            <a:xfrm>
              <a:off x="8706438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占位符 117">
            <a:extLst>
              <a:ext uri="{FF2B5EF4-FFF2-40B4-BE49-F238E27FC236}">
                <a16:creationId xmlns:a16="http://schemas.microsoft.com/office/drawing/2014/main" id="{4F0297AF-8B53-EF3C-9040-08D9431AFA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6342" y="692237"/>
            <a:ext cx="5339316" cy="863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54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120" name="文本占位符 119">
            <a:extLst>
              <a:ext uri="{FF2B5EF4-FFF2-40B4-BE49-F238E27FC236}">
                <a16:creationId xmlns:a16="http://schemas.microsoft.com/office/drawing/2014/main" id="{361D6535-001F-A47F-5BF2-94656AFE05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21693" y="498386"/>
            <a:ext cx="5348614" cy="442911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5400">
                <a:solidFill>
                  <a:schemeClr val="accent1">
                    <a:alpha val="10000"/>
                  </a:schemeClr>
                </a:solidFill>
                <a:latin typeface="+mj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22" name="文本占位符 121">
            <a:extLst>
              <a:ext uri="{FF2B5EF4-FFF2-40B4-BE49-F238E27FC236}">
                <a16:creationId xmlns:a16="http://schemas.microsoft.com/office/drawing/2014/main" id="{331C3AF1-FF30-2F0A-43F2-E1FB2CB134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6125" y="4547600"/>
            <a:ext cx="2643188" cy="448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123" name="文本占位符 121">
            <a:extLst>
              <a:ext uri="{FF2B5EF4-FFF2-40B4-BE49-F238E27FC236}">
                <a16:creationId xmlns:a16="http://schemas.microsoft.com/office/drawing/2014/main" id="{C965BFC6-12FB-C5E9-8225-5168A01602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31646" y="4550910"/>
            <a:ext cx="2643188" cy="448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请输入标题</a:t>
            </a:r>
          </a:p>
          <a:p>
            <a:pPr lvl="0"/>
            <a:endParaRPr lang="zh-CN" altLang="en-US" dirty="0"/>
          </a:p>
        </p:txBody>
      </p:sp>
      <p:sp>
        <p:nvSpPr>
          <p:cNvPr id="124" name="文本占位符 121">
            <a:extLst>
              <a:ext uri="{FF2B5EF4-FFF2-40B4-BE49-F238E27FC236}">
                <a16:creationId xmlns:a16="http://schemas.microsoft.com/office/drawing/2014/main" id="{9FC4CF52-6696-9C50-6DB1-B14F66CA82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17167" y="4550910"/>
            <a:ext cx="2643188" cy="448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请输入标题</a:t>
            </a:r>
          </a:p>
          <a:p>
            <a:pPr lvl="0"/>
            <a:endParaRPr lang="zh-CN" altLang="en-US" dirty="0"/>
          </a:p>
        </p:txBody>
      </p:sp>
      <p:sp>
        <p:nvSpPr>
          <p:cNvPr id="125" name="文本占位符 121">
            <a:extLst>
              <a:ext uri="{FF2B5EF4-FFF2-40B4-BE49-F238E27FC236}">
                <a16:creationId xmlns:a16="http://schemas.microsoft.com/office/drawing/2014/main" id="{D6FA5DDE-4E60-262F-83EE-9792782131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802687" y="4547600"/>
            <a:ext cx="2643188" cy="448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请输入标题</a:t>
            </a:r>
          </a:p>
          <a:p>
            <a:pPr lvl="0"/>
            <a:endParaRPr lang="zh-CN" altLang="en-US" dirty="0"/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6A9FA36F-3567-CDD6-62B3-3DAD54107E22}"/>
              </a:ext>
            </a:extLst>
          </p:cNvPr>
          <p:cNvGrpSpPr/>
          <p:nvPr userDrawn="1"/>
        </p:nvGrpSpPr>
        <p:grpSpPr>
          <a:xfrm>
            <a:off x="1054262" y="2270125"/>
            <a:ext cx="2026915" cy="1994918"/>
            <a:chOff x="1748349" y="-2149445"/>
            <a:chExt cx="2026915" cy="1994918"/>
          </a:xfrm>
        </p:grpSpPr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803C57D6-786A-96D1-763C-B04DB39C0B66}"/>
                </a:ext>
              </a:extLst>
            </p:cNvPr>
            <p:cNvSpPr/>
            <p:nvPr userDrawn="1"/>
          </p:nvSpPr>
          <p:spPr>
            <a:xfrm rot="573866">
              <a:off x="1748349" y="-2149445"/>
              <a:ext cx="2026915" cy="1994918"/>
            </a:xfrm>
            <a:prstGeom prst="roundRect">
              <a:avLst>
                <a:gd name="adj" fmla="val 26291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8263666C-C160-AFFA-B709-32E27EAB03B5}"/>
                </a:ext>
              </a:extLst>
            </p:cNvPr>
            <p:cNvSpPr/>
            <p:nvPr userDrawn="1"/>
          </p:nvSpPr>
          <p:spPr>
            <a:xfrm>
              <a:off x="1789729" y="-2107317"/>
              <a:ext cx="1944158" cy="1913467"/>
            </a:xfrm>
            <a:prstGeom prst="roundRect">
              <a:avLst>
                <a:gd name="adj" fmla="val 26291"/>
              </a:avLst>
            </a:prstGeom>
            <a:gradFill flip="none" rotWithShape="1">
              <a:gsLst>
                <a:gs pos="1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8597B12D-AD59-84B3-8B56-811D55B90513}"/>
              </a:ext>
            </a:extLst>
          </p:cNvPr>
          <p:cNvGrpSpPr/>
          <p:nvPr userDrawn="1"/>
        </p:nvGrpSpPr>
        <p:grpSpPr>
          <a:xfrm>
            <a:off x="3739783" y="2270125"/>
            <a:ext cx="2026915" cy="1994918"/>
            <a:chOff x="1748349" y="-2149445"/>
            <a:chExt cx="2026915" cy="1994918"/>
          </a:xfrm>
        </p:grpSpPr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id="{93EFDF10-851F-BF78-6993-9CBF6B6C6E78}"/>
                </a:ext>
              </a:extLst>
            </p:cNvPr>
            <p:cNvSpPr/>
            <p:nvPr userDrawn="1"/>
          </p:nvSpPr>
          <p:spPr>
            <a:xfrm rot="573866">
              <a:off x="1748349" y="-2149445"/>
              <a:ext cx="2026915" cy="1994918"/>
            </a:xfrm>
            <a:prstGeom prst="roundRect">
              <a:avLst>
                <a:gd name="adj" fmla="val 26291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id="{008C32A8-E5BB-6912-B3FA-313157E7108A}"/>
                </a:ext>
              </a:extLst>
            </p:cNvPr>
            <p:cNvSpPr/>
            <p:nvPr userDrawn="1"/>
          </p:nvSpPr>
          <p:spPr>
            <a:xfrm>
              <a:off x="1789729" y="-2107317"/>
              <a:ext cx="1944158" cy="1913467"/>
            </a:xfrm>
            <a:prstGeom prst="roundRect">
              <a:avLst>
                <a:gd name="adj" fmla="val 26291"/>
              </a:avLst>
            </a:prstGeom>
            <a:gradFill flip="none" rotWithShape="1">
              <a:gsLst>
                <a:gs pos="1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172075BA-C4A7-9174-802B-DA74424636E6}"/>
              </a:ext>
            </a:extLst>
          </p:cNvPr>
          <p:cNvGrpSpPr/>
          <p:nvPr userDrawn="1"/>
        </p:nvGrpSpPr>
        <p:grpSpPr>
          <a:xfrm>
            <a:off x="6425304" y="2270125"/>
            <a:ext cx="2026915" cy="1994918"/>
            <a:chOff x="1748349" y="-2149445"/>
            <a:chExt cx="2026915" cy="1994918"/>
          </a:xfrm>
        </p:grpSpPr>
        <p:sp>
          <p:nvSpPr>
            <p:cNvPr id="134" name="矩形: 圆角 133">
              <a:extLst>
                <a:ext uri="{FF2B5EF4-FFF2-40B4-BE49-F238E27FC236}">
                  <a16:creationId xmlns:a16="http://schemas.microsoft.com/office/drawing/2014/main" id="{DFB0A92E-0101-7EEB-BE45-74807AE30822}"/>
                </a:ext>
              </a:extLst>
            </p:cNvPr>
            <p:cNvSpPr/>
            <p:nvPr userDrawn="1"/>
          </p:nvSpPr>
          <p:spPr>
            <a:xfrm rot="573866">
              <a:off x="1748349" y="-2149445"/>
              <a:ext cx="2026915" cy="1994918"/>
            </a:xfrm>
            <a:prstGeom prst="roundRect">
              <a:avLst>
                <a:gd name="adj" fmla="val 26291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: 圆角 132">
              <a:extLst>
                <a:ext uri="{FF2B5EF4-FFF2-40B4-BE49-F238E27FC236}">
                  <a16:creationId xmlns:a16="http://schemas.microsoft.com/office/drawing/2014/main" id="{695B2551-6A4A-71AA-C33D-1EA24B34DB3D}"/>
                </a:ext>
              </a:extLst>
            </p:cNvPr>
            <p:cNvSpPr/>
            <p:nvPr userDrawn="1"/>
          </p:nvSpPr>
          <p:spPr>
            <a:xfrm>
              <a:off x="1789729" y="-2107317"/>
              <a:ext cx="1944158" cy="1913467"/>
            </a:xfrm>
            <a:prstGeom prst="roundRect">
              <a:avLst>
                <a:gd name="adj" fmla="val 26291"/>
              </a:avLst>
            </a:prstGeom>
            <a:gradFill flip="none" rotWithShape="1">
              <a:gsLst>
                <a:gs pos="1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BD2B935E-F060-1A2B-CAF8-A236AE0A8BE1}"/>
              </a:ext>
            </a:extLst>
          </p:cNvPr>
          <p:cNvGrpSpPr/>
          <p:nvPr userDrawn="1"/>
        </p:nvGrpSpPr>
        <p:grpSpPr>
          <a:xfrm>
            <a:off x="9110824" y="2270125"/>
            <a:ext cx="2026915" cy="1994918"/>
            <a:chOff x="1748349" y="-2149445"/>
            <a:chExt cx="2026915" cy="1994918"/>
          </a:xfrm>
        </p:grpSpPr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id="{619E0416-ADCA-F0C2-138D-5CFBDA7CA120}"/>
                </a:ext>
              </a:extLst>
            </p:cNvPr>
            <p:cNvSpPr/>
            <p:nvPr userDrawn="1"/>
          </p:nvSpPr>
          <p:spPr>
            <a:xfrm rot="573866">
              <a:off x="1748349" y="-2149445"/>
              <a:ext cx="2026915" cy="1994918"/>
            </a:xfrm>
            <a:prstGeom prst="roundRect">
              <a:avLst>
                <a:gd name="adj" fmla="val 26291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: 圆角 135">
              <a:extLst>
                <a:ext uri="{FF2B5EF4-FFF2-40B4-BE49-F238E27FC236}">
                  <a16:creationId xmlns:a16="http://schemas.microsoft.com/office/drawing/2014/main" id="{1D561E06-67DD-049A-F04C-F830924246AC}"/>
                </a:ext>
              </a:extLst>
            </p:cNvPr>
            <p:cNvSpPr/>
            <p:nvPr userDrawn="1"/>
          </p:nvSpPr>
          <p:spPr>
            <a:xfrm>
              <a:off x="1789729" y="-2107317"/>
              <a:ext cx="1944158" cy="1913467"/>
            </a:xfrm>
            <a:prstGeom prst="roundRect">
              <a:avLst>
                <a:gd name="adj" fmla="val 26291"/>
              </a:avLst>
            </a:prstGeom>
            <a:gradFill flip="none" rotWithShape="1">
              <a:gsLst>
                <a:gs pos="1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1EE77EFC-3543-98B0-A145-F9257D7CBAD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46125" y="4995776"/>
            <a:ext cx="2643188" cy="3063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alpha val="25000"/>
                  </a:schemeClr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9" name="文本占位符 7">
            <a:extLst>
              <a:ext uri="{FF2B5EF4-FFF2-40B4-BE49-F238E27FC236}">
                <a16:creationId xmlns:a16="http://schemas.microsoft.com/office/drawing/2014/main" id="{04274670-DF07-723E-0FE5-652BC61DF4F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431645" y="4995776"/>
            <a:ext cx="2643188" cy="3063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alpha val="25000"/>
                  </a:schemeClr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" name="文本占位符 7">
            <a:extLst>
              <a:ext uri="{FF2B5EF4-FFF2-40B4-BE49-F238E27FC236}">
                <a16:creationId xmlns:a16="http://schemas.microsoft.com/office/drawing/2014/main" id="{F9E02924-39B6-4BB5-79E9-8380CFBBDF4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117165" y="4995776"/>
            <a:ext cx="2643188" cy="3063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alpha val="25000"/>
                  </a:schemeClr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" name="文本占位符 7">
            <a:extLst>
              <a:ext uri="{FF2B5EF4-FFF2-40B4-BE49-F238E27FC236}">
                <a16:creationId xmlns:a16="http://schemas.microsoft.com/office/drawing/2014/main" id="{66EEC397-9607-AF05-1B40-18AC6D22BEC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802685" y="4995776"/>
            <a:ext cx="2643188" cy="3063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alpha val="25000"/>
                  </a:schemeClr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D01CAC0-C3E0-A9C7-BFD4-3A95E82D94EB}"/>
              </a:ext>
            </a:extLst>
          </p:cNvPr>
          <p:cNvSpPr/>
          <p:nvPr userDrawn="1"/>
        </p:nvSpPr>
        <p:spPr>
          <a:xfrm>
            <a:off x="-19050" y="1873250"/>
            <a:ext cx="4701117" cy="2705100"/>
          </a:xfrm>
          <a:custGeom>
            <a:avLst/>
            <a:gdLst>
              <a:gd name="connsiteX0" fmla="*/ 0 w 4606925"/>
              <a:gd name="connsiteY0" fmla="*/ 0 h 2705100"/>
              <a:gd name="connsiteX1" fmla="*/ 3541170 w 4606925"/>
              <a:gd name="connsiteY1" fmla="*/ 0 h 2705100"/>
              <a:gd name="connsiteX2" fmla="*/ 4606925 w 4606925"/>
              <a:gd name="connsiteY2" fmla="*/ 1065755 h 2705100"/>
              <a:gd name="connsiteX3" fmla="*/ 4606925 w 4606925"/>
              <a:gd name="connsiteY3" fmla="*/ 1639345 h 2705100"/>
              <a:gd name="connsiteX4" fmla="*/ 3541170 w 4606925"/>
              <a:gd name="connsiteY4" fmla="*/ 2705100 h 2705100"/>
              <a:gd name="connsiteX5" fmla="*/ 0 w 4606925"/>
              <a:gd name="connsiteY5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06925" h="2705100">
                <a:moveTo>
                  <a:pt x="0" y="0"/>
                </a:moveTo>
                <a:lnTo>
                  <a:pt x="3541170" y="0"/>
                </a:lnTo>
                <a:cubicBezTo>
                  <a:pt x="4129770" y="0"/>
                  <a:pt x="4606925" y="477155"/>
                  <a:pt x="4606925" y="1065755"/>
                </a:cubicBezTo>
                <a:lnTo>
                  <a:pt x="4606925" y="1639345"/>
                </a:lnTo>
                <a:cubicBezTo>
                  <a:pt x="4606925" y="2227945"/>
                  <a:pt x="4129770" y="2705100"/>
                  <a:pt x="3541170" y="2705100"/>
                </a:cubicBezTo>
                <a:lnTo>
                  <a:pt x="0" y="2705100"/>
                </a:lnTo>
                <a:close/>
              </a:path>
            </a:pathLst>
          </a:custGeom>
          <a:gradFill>
            <a:gsLst>
              <a:gs pos="1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33420" y="2397125"/>
            <a:ext cx="7258579" cy="11334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66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933420" y="3576636"/>
            <a:ext cx="7271280" cy="7836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400">
                <a:solidFill>
                  <a:schemeClr val="tx1">
                    <a:alpha val="25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请输入内容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5146A309-58E0-DF41-9735-7255C457DB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63650" y="2216150"/>
            <a:ext cx="3206750" cy="203120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6600" b="1">
                <a:solidFill>
                  <a:srgbClr val="F2F2F3"/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3965D7E3-B643-E3D8-79B1-D37CC093A4B3}"/>
              </a:ext>
            </a:extLst>
          </p:cNvPr>
          <p:cNvSpPr/>
          <p:nvPr userDrawn="1"/>
        </p:nvSpPr>
        <p:spPr>
          <a:xfrm>
            <a:off x="-366976" y="1724025"/>
            <a:ext cx="5153552" cy="3003550"/>
          </a:xfrm>
          <a:custGeom>
            <a:avLst/>
            <a:gdLst>
              <a:gd name="connsiteX0" fmla="*/ 0 w 4606925"/>
              <a:gd name="connsiteY0" fmla="*/ 0 h 2705100"/>
              <a:gd name="connsiteX1" fmla="*/ 3541170 w 4606925"/>
              <a:gd name="connsiteY1" fmla="*/ 0 h 2705100"/>
              <a:gd name="connsiteX2" fmla="*/ 4606925 w 4606925"/>
              <a:gd name="connsiteY2" fmla="*/ 1065755 h 2705100"/>
              <a:gd name="connsiteX3" fmla="*/ 4606925 w 4606925"/>
              <a:gd name="connsiteY3" fmla="*/ 1639345 h 2705100"/>
              <a:gd name="connsiteX4" fmla="*/ 3541170 w 4606925"/>
              <a:gd name="connsiteY4" fmla="*/ 2705100 h 2705100"/>
              <a:gd name="connsiteX5" fmla="*/ 0 w 4606925"/>
              <a:gd name="connsiteY5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06925" h="2705100">
                <a:moveTo>
                  <a:pt x="0" y="0"/>
                </a:moveTo>
                <a:lnTo>
                  <a:pt x="3541170" y="0"/>
                </a:lnTo>
                <a:cubicBezTo>
                  <a:pt x="4129770" y="0"/>
                  <a:pt x="4606925" y="477155"/>
                  <a:pt x="4606925" y="1065755"/>
                </a:cubicBezTo>
                <a:lnTo>
                  <a:pt x="4606925" y="1639345"/>
                </a:lnTo>
                <a:cubicBezTo>
                  <a:pt x="4606925" y="2227945"/>
                  <a:pt x="4129770" y="2705100"/>
                  <a:pt x="3541170" y="2705100"/>
                </a:cubicBezTo>
                <a:lnTo>
                  <a:pt x="0" y="2705100"/>
                </a:lnTo>
                <a:close/>
              </a:path>
            </a:pathLst>
          </a:custGeom>
          <a:noFill/>
          <a:ln>
            <a:gradFill flip="none" rotWithShape="1">
              <a:gsLst>
                <a:gs pos="2000">
                  <a:schemeClr val="accent1">
                    <a:lumMod val="5000"/>
                    <a:lumOff val="95000"/>
                    <a:alpha val="0"/>
                  </a:schemeClr>
                </a:gs>
                <a:gs pos="60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C35189F-B9C5-C279-8FE2-88B38BF8B0A1}"/>
              </a:ext>
            </a:extLst>
          </p:cNvPr>
          <p:cNvSpPr/>
          <p:nvPr userDrawn="1"/>
        </p:nvSpPr>
        <p:spPr>
          <a:xfrm flipH="1">
            <a:off x="10680701" y="6193879"/>
            <a:ext cx="1524000" cy="664121"/>
          </a:xfrm>
          <a:custGeom>
            <a:avLst/>
            <a:gdLst>
              <a:gd name="connsiteX0" fmla="*/ 0 w 1955800"/>
              <a:gd name="connsiteY0" fmla="*/ 0 h 823841"/>
              <a:gd name="connsiteX1" fmla="*/ 1173611 w 1955800"/>
              <a:gd name="connsiteY1" fmla="*/ 0 h 823841"/>
              <a:gd name="connsiteX2" fmla="*/ 1955800 w 1955800"/>
              <a:gd name="connsiteY2" fmla="*/ 782189 h 823841"/>
              <a:gd name="connsiteX3" fmla="*/ 1955800 w 1955800"/>
              <a:gd name="connsiteY3" fmla="*/ 823841 h 823841"/>
              <a:gd name="connsiteX4" fmla="*/ 0 w 1955800"/>
              <a:gd name="connsiteY4" fmla="*/ 823841 h 82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823841">
                <a:moveTo>
                  <a:pt x="0" y="0"/>
                </a:moveTo>
                <a:lnTo>
                  <a:pt x="1173611" y="0"/>
                </a:lnTo>
                <a:cubicBezTo>
                  <a:pt x="1605602" y="0"/>
                  <a:pt x="1955800" y="350198"/>
                  <a:pt x="1955800" y="782189"/>
                </a:cubicBezTo>
                <a:lnTo>
                  <a:pt x="1955800" y="823841"/>
                </a:lnTo>
                <a:lnTo>
                  <a:pt x="0" y="823841"/>
                </a:lnTo>
                <a:close/>
              </a:path>
            </a:pathLst>
          </a:custGeom>
          <a:gradFill>
            <a:gsLst>
              <a:gs pos="1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53B9D95D-26FC-9804-1304-BD2B5117CF66}"/>
              </a:ext>
            </a:extLst>
          </p:cNvPr>
          <p:cNvSpPr/>
          <p:nvPr userDrawn="1"/>
        </p:nvSpPr>
        <p:spPr>
          <a:xfrm>
            <a:off x="5873750" y="3510508"/>
            <a:ext cx="4559300" cy="365125"/>
          </a:xfrm>
          <a:prstGeom prst="roundRect">
            <a:avLst>
              <a:gd name="adj" fmla="val 50000"/>
            </a:avLst>
          </a:prstGeom>
          <a:gradFill>
            <a:gsLst>
              <a:gs pos="2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A18F120B-6FF6-C6E9-3FDF-EE699E239298}"/>
              </a:ext>
            </a:extLst>
          </p:cNvPr>
          <p:cNvSpPr/>
          <p:nvPr userDrawn="1"/>
        </p:nvSpPr>
        <p:spPr>
          <a:xfrm>
            <a:off x="2854852" y="2030896"/>
            <a:ext cx="4559300" cy="365125"/>
          </a:xfrm>
          <a:prstGeom prst="roundRect">
            <a:avLst>
              <a:gd name="adj" fmla="val 50000"/>
            </a:avLst>
          </a:prstGeom>
          <a:gradFill>
            <a:gsLst>
              <a:gs pos="2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alpha val="3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E38E5E54-F378-9CFC-95C8-F2BD31EF93CB}"/>
              </a:ext>
            </a:extLst>
          </p:cNvPr>
          <p:cNvSpPr/>
          <p:nvPr userDrawn="1"/>
        </p:nvSpPr>
        <p:spPr>
          <a:xfrm flipV="1">
            <a:off x="2967" y="-1"/>
            <a:ext cx="943184" cy="411016"/>
          </a:xfrm>
          <a:custGeom>
            <a:avLst/>
            <a:gdLst>
              <a:gd name="connsiteX0" fmla="*/ 0 w 1955800"/>
              <a:gd name="connsiteY0" fmla="*/ 0 h 823841"/>
              <a:gd name="connsiteX1" fmla="*/ 1173611 w 1955800"/>
              <a:gd name="connsiteY1" fmla="*/ 0 h 823841"/>
              <a:gd name="connsiteX2" fmla="*/ 1955800 w 1955800"/>
              <a:gd name="connsiteY2" fmla="*/ 782189 h 823841"/>
              <a:gd name="connsiteX3" fmla="*/ 1955800 w 1955800"/>
              <a:gd name="connsiteY3" fmla="*/ 823841 h 823841"/>
              <a:gd name="connsiteX4" fmla="*/ 0 w 1955800"/>
              <a:gd name="connsiteY4" fmla="*/ 823841 h 82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823841">
                <a:moveTo>
                  <a:pt x="0" y="0"/>
                </a:moveTo>
                <a:lnTo>
                  <a:pt x="1173611" y="0"/>
                </a:lnTo>
                <a:cubicBezTo>
                  <a:pt x="1605602" y="0"/>
                  <a:pt x="1955800" y="350198"/>
                  <a:pt x="1955800" y="782189"/>
                </a:cubicBezTo>
                <a:lnTo>
                  <a:pt x="1955800" y="823841"/>
                </a:lnTo>
                <a:lnTo>
                  <a:pt x="0" y="823841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8EB694D3-A65E-A2DF-BD02-B755D75934E4}"/>
              </a:ext>
            </a:extLst>
          </p:cNvPr>
          <p:cNvSpPr/>
          <p:nvPr userDrawn="1"/>
        </p:nvSpPr>
        <p:spPr>
          <a:xfrm>
            <a:off x="4300537" y="734814"/>
            <a:ext cx="4559300" cy="127398"/>
          </a:xfrm>
          <a:prstGeom prst="roundRect">
            <a:avLst>
              <a:gd name="adj" fmla="val 50000"/>
            </a:avLst>
          </a:prstGeom>
          <a:gradFill>
            <a:gsLst>
              <a:gs pos="2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4B040FBC-6CC8-827B-4D82-D331526565E4}"/>
              </a:ext>
            </a:extLst>
          </p:cNvPr>
          <p:cNvSpPr/>
          <p:nvPr userDrawn="1"/>
        </p:nvSpPr>
        <p:spPr>
          <a:xfrm>
            <a:off x="1195387" y="334169"/>
            <a:ext cx="4559300" cy="127398"/>
          </a:xfrm>
          <a:prstGeom prst="roundRect">
            <a:avLst>
              <a:gd name="adj" fmla="val 50000"/>
            </a:avLst>
          </a:prstGeom>
          <a:gradFill>
            <a:gsLst>
              <a:gs pos="24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0A467AEB-DBA1-F03D-C8EB-27D8ABF952E7}"/>
              </a:ext>
            </a:extLst>
          </p:cNvPr>
          <p:cNvSpPr/>
          <p:nvPr userDrawn="1"/>
        </p:nvSpPr>
        <p:spPr>
          <a:xfrm>
            <a:off x="774965" y="862212"/>
            <a:ext cx="4559300" cy="45719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9D3417BF-5494-7F4D-535A-E65813F943D0}"/>
              </a:ext>
            </a:extLst>
          </p:cNvPr>
          <p:cNvSpPr/>
          <p:nvPr userDrawn="1"/>
        </p:nvSpPr>
        <p:spPr>
          <a:xfrm>
            <a:off x="4906772" y="502406"/>
            <a:ext cx="4559300" cy="45719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395662" y="334169"/>
            <a:ext cx="5400675" cy="464344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请输入标题</a:t>
            </a:r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id="{80446EA8-72DE-B947-531A-51EEF1F5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2023/8/27</a:t>
            </a:fld>
            <a:endParaRPr lang="zh-CN" altLang="en-US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id="{FBE272F7-EEDF-D6E5-7EE1-617781E6D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4BDF156F-2500-E75C-FBB8-5A3359EAA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F94E4AB-5954-681F-6EDF-6299CDD43A15}"/>
              </a:ext>
            </a:extLst>
          </p:cNvPr>
          <p:cNvSpPr/>
          <p:nvPr userDrawn="1"/>
        </p:nvSpPr>
        <p:spPr>
          <a:xfrm>
            <a:off x="0" y="0"/>
            <a:ext cx="12212531" cy="6866433"/>
          </a:xfrm>
          <a:custGeom>
            <a:avLst/>
            <a:gdLst>
              <a:gd name="connsiteX0" fmla="*/ 0 w 12212531"/>
              <a:gd name="connsiteY0" fmla="*/ 0 h 6866433"/>
              <a:gd name="connsiteX1" fmla="*/ 12212531 w 12212531"/>
              <a:gd name="connsiteY1" fmla="*/ 0 h 6866433"/>
              <a:gd name="connsiteX2" fmla="*/ 12212531 w 12212531"/>
              <a:gd name="connsiteY2" fmla="*/ 729558 h 6866433"/>
              <a:gd name="connsiteX3" fmla="*/ 8266356 w 12212531"/>
              <a:gd name="connsiteY3" fmla="*/ 729558 h 6866433"/>
              <a:gd name="connsiteX4" fmla="*/ 6093236 w 12212531"/>
              <a:gd name="connsiteY4" fmla="*/ 2845116 h 6866433"/>
              <a:gd name="connsiteX5" fmla="*/ 6093236 w 12212531"/>
              <a:gd name="connsiteY5" fmla="*/ 4021316 h 6866433"/>
              <a:gd name="connsiteX6" fmla="*/ 8266356 w 12212531"/>
              <a:gd name="connsiteY6" fmla="*/ 6136874 h 6866433"/>
              <a:gd name="connsiteX7" fmla="*/ 12212531 w 12212531"/>
              <a:gd name="connsiteY7" fmla="*/ 6136874 h 6866433"/>
              <a:gd name="connsiteX8" fmla="*/ 12212531 w 12212531"/>
              <a:gd name="connsiteY8" fmla="*/ 6866433 h 6866433"/>
              <a:gd name="connsiteX9" fmla="*/ 0 w 12212531"/>
              <a:gd name="connsiteY9" fmla="*/ 6866433 h 686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12531" h="6866433">
                <a:moveTo>
                  <a:pt x="0" y="0"/>
                </a:moveTo>
                <a:lnTo>
                  <a:pt x="12212531" y="0"/>
                </a:lnTo>
                <a:lnTo>
                  <a:pt x="12212531" y="729558"/>
                </a:lnTo>
                <a:lnTo>
                  <a:pt x="8266356" y="729558"/>
                </a:lnTo>
                <a:cubicBezTo>
                  <a:pt x="7066175" y="729558"/>
                  <a:pt x="6093236" y="1676725"/>
                  <a:pt x="6093236" y="2845116"/>
                </a:cubicBezTo>
                <a:lnTo>
                  <a:pt x="6093236" y="4021316"/>
                </a:lnTo>
                <a:cubicBezTo>
                  <a:pt x="6093236" y="5189707"/>
                  <a:pt x="7066175" y="6136874"/>
                  <a:pt x="8266356" y="6136874"/>
                </a:cubicBezTo>
                <a:lnTo>
                  <a:pt x="12212531" y="6136874"/>
                </a:lnTo>
                <a:lnTo>
                  <a:pt x="12212531" y="6866433"/>
                </a:lnTo>
                <a:lnTo>
                  <a:pt x="0" y="6866433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: 圆角 52">
            <a:extLst>
              <a:ext uri="{FF2B5EF4-FFF2-40B4-BE49-F238E27FC236}">
                <a16:creationId xmlns:a16="http://schemas.microsoft.com/office/drawing/2014/main" id="{EE696F6D-2277-AC10-B8F5-664F7BFCDBBC}"/>
              </a:ext>
            </a:extLst>
          </p:cNvPr>
          <p:cNvSpPr/>
          <p:nvPr userDrawn="1"/>
        </p:nvSpPr>
        <p:spPr>
          <a:xfrm>
            <a:off x="6185404" y="695845"/>
            <a:ext cx="6035205" cy="5418232"/>
          </a:xfrm>
          <a:custGeom>
            <a:avLst/>
            <a:gdLst>
              <a:gd name="connsiteX0" fmla="*/ 0 w 8896350"/>
              <a:gd name="connsiteY0" fmla="*/ 2112960 h 5400675"/>
              <a:gd name="connsiteX1" fmla="*/ 2112960 w 8896350"/>
              <a:gd name="connsiteY1" fmla="*/ 0 h 5400675"/>
              <a:gd name="connsiteX2" fmla="*/ 6783390 w 8896350"/>
              <a:gd name="connsiteY2" fmla="*/ 0 h 5400675"/>
              <a:gd name="connsiteX3" fmla="*/ 8896350 w 8896350"/>
              <a:gd name="connsiteY3" fmla="*/ 2112960 h 5400675"/>
              <a:gd name="connsiteX4" fmla="*/ 8896350 w 8896350"/>
              <a:gd name="connsiteY4" fmla="*/ 3287715 h 5400675"/>
              <a:gd name="connsiteX5" fmla="*/ 6783390 w 8896350"/>
              <a:gd name="connsiteY5" fmla="*/ 5400675 h 5400675"/>
              <a:gd name="connsiteX6" fmla="*/ 2112960 w 8896350"/>
              <a:gd name="connsiteY6" fmla="*/ 5400675 h 5400675"/>
              <a:gd name="connsiteX7" fmla="*/ 0 w 8896350"/>
              <a:gd name="connsiteY7" fmla="*/ 3287715 h 5400675"/>
              <a:gd name="connsiteX8" fmla="*/ 0 w 8896350"/>
              <a:gd name="connsiteY8" fmla="*/ 2112960 h 5400675"/>
              <a:gd name="connsiteX0" fmla="*/ 0 w 8896350"/>
              <a:gd name="connsiteY0" fmla="*/ 2112960 h 5400675"/>
              <a:gd name="connsiteX1" fmla="*/ 2112960 w 8896350"/>
              <a:gd name="connsiteY1" fmla="*/ 0 h 5400675"/>
              <a:gd name="connsiteX2" fmla="*/ 6783390 w 8896350"/>
              <a:gd name="connsiteY2" fmla="*/ 0 h 5400675"/>
              <a:gd name="connsiteX3" fmla="*/ 8896350 w 8896350"/>
              <a:gd name="connsiteY3" fmla="*/ 3287715 h 5400675"/>
              <a:gd name="connsiteX4" fmla="*/ 6783390 w 8896350"/>
              <a:gd name="connsiteY4" fmla="*/ 5400675 h 5400675"/>
              <a:gd name="connsiteX5" fmla="*/ 2112960 w 8896350"/>
              <a:gd name="connsiteY5" fmla="*/ 5400675 h 5400675"/>
              <a:gd name="connsiteX6" fmla="*/ 0 w 8896350"/>
              <a:gd name="connsiteY6" fmla="*/ 3287715 h 5400675"/>
              <a:gd name="connsiteX7" fmla="*/ 0 w 8896350"/>
              <a:gd name="connsiteY7" fmla="*/ 2112960 h 5400675"/>
              <a:gd name="connsiteX0" fmla="*/ 0 w 7367193"/>
              <a:gd name="connsiteY0" fmla="*/ 2112960 h 5400675"/>
              <a:gd name="connsiteX1" fmla="*/ 2112960 w 7367193"/>
              <a:gd name="connsiteY1" fmla="*/ 0 h 5400675"/>
              <a:gd name="connsiteX2" fmla="*/ 6783390 w 7367193"/>
              <a:gd name="connsiteY2" fmla="*/ 0 h 5400675"/>
              <a:gd name="connsiteX3" fmla="*/ 6783390 w 7367193"/>
              <a:gd name="connsiteY3" fmla="*/ 5400675 h 5400675"/>
              <a:gd name="connsiteX4" fmla="*/ 2112960 w 7367193"/>
              <a:gd name="connsiteY4" fmla="*/ 5400675 h 5400675"/>
              <a:gd name="connsiteX5" fmla="*/ 0 w 7367193"/>
              <a:gd name="connsiteY5" fmla="*/ 3287715 h 5400675"/>
              <a:gd name="connsiteX6" fmla="*/ 0 w 7367193"/>
              <a:gd name="connsiteY6" fmla="*/ 2112960 h 5400675"/>
              <a:gd name="connsiteX0" fmla="*/ 6783390 w 7367193"/>
              <a:gd name="connsiteY0" fmla="*/ 0 h 5400675"/>
              <a:gd name="connsiteX1" fmla="*/ 6783390 w 7367193"/>
              <a:gd name="connsiteY1" fmla="*/ 5400675 h 5400675"/>
              <a:gd name="connsiteX2" fmla="*/ 2112960 w 7367193"/>
              <a:gd name="connsiteY2" fmla="*/ 5400675 h 5400675"/>
              <a:gd name="connsiteX3" fmla="*/ 0 w 7367193"/>
              <a:gd name="connsiteY3" fmla="*/ 3287715 h 5400675"/>
              <a:gd name="connsiteX4" fmla="*/ 0 w 7367193"/>
              <a:gd name="connsiteY4" fmla="*/ 2112960 h 5400675"/>
              <a:gd name="connsiteX5" fmla="*/ 2112960 w 7367193"/>
              <a:gd name="connsiteY5" fmla="*/ 0 h 5400675"/>
              <a:gd name="connsiteX6" fmla="*/ 6874830 w 7367193"/>
              <a:gd name="connsiteY6" fmla="*/ 91440 h 5400675"/>
              <a:gd name="connsiteX0" fmla="*/ 6783390 w 6874830"/>
              <a:gd name="connsiteY0" fmla="*/ 5400675 h 5400675"/>
              <a:gd name="connsiteX1" fmla="*/ 2112960 w 6874830"/>
              <a:gd name="connsiteY1" fmla="*/ 5400675 h 5400675"/>
              <a:gd name="connsiteX2" fmla="*/ 0 w 6874830"/>
              <a:gd name="connsiteY2" fmla="*/ 3287715 h 5400675"/>
              <a:gd name="connsiteX3" fmla="*/ 0 w 6874830"/>
              <a:gd name="connsiteY3" fmla="*/ 2112960 h 5400675"/>
              <a:gd name="connsiteX4" fmla="*/ 2112960 w 6874830"/>
              <a:gd name="connsiteY4" fmla="*/ 0 h 5400675"/>
              <a:gd name="connsiteX5" fmla="*/ 6874830 w 6874830"/>
              <a:gd name="connsiteY5" fmla="*/ 91440 h 5400675"/>
              <a:gd name="connsiteX0" fmla="*/ 6783390 w 6783390"/>
              <a:gd name="connsiteY0" fmla="*/ 5400675 h 5400675"/>
              <a:gd name="connsiteX1" fmla="*/ 2112960 w 6783390"/>
              <a:gd name="connsiteY1" fmla="*/ 5400675 h 5400675"/>
              <a:gd name="connsiteX2" fmla="*/ 0 w 6783390"/>
              <a:gd name="connsiteY2" fmla="*/ 3287715 h 5400675"/>
              <a:gd name="connsiteX3" fmla="*/ 0 w 6783390"/>
              <a:gd name="connsiteY3" fmla="*/ 2112960 h 5400675"/>
              <a:gd name="connsiteX4" fmla="*/ 2112960 w 6783390"/>
              <a:gd name="connsiteY4" fmla="*/ 0 h 5400675"/>
              <a:gd name="connsiteX5" fmla="*/ 6181811 w 6783390"/>
              <a:gd name="connsiteY5" fmla="*/ 24064 h 5400675"/>
              <a:gd name="connsiteX0" fmla="*/ 6783390 w 6783390"/>
              <a:gd name="connsiteY0" fmla="*/ 5400675 h 5400675"/>
              <a:gd name="connsiteX1" fmla="*/ 2112960 w 6783390"/>
              <a:gd name="connsiteY1" fmla="*/ 5400675 h 5400675"/>
              <a:gd name="connsiteX2" fmla="*/ 0 w 6783390"/>
              <a:gd name="connsiteY2" fmla="*/ 3287715 h 5400675"/>
              <a:gd name="connsiteX3" fmla="*/ 0 w 6783390"/>
              <a:gd name="connsiteY3" fmla="*/ 2112960 h 5400675"/>
              <a:gd name="connsiteX4" fmla="*/ 2112960 w 6783390"/>
              <a:gd name="connsiteY4" fmla="*/ 0 h 5400675"/>
              <a:gd name="connsiteX5" fmla="*/ 6229938 w 6783390"/>
              <a:gd name="connsiteY5" fmla="*/ 14439 h 5400675"/>
              <a:gd name="connsiteX0" fmla="*/ 6196249 w 6229938"/>
              <a:gd name="connsiteY0" fmla="*/ 5400675 h 5400675"/>
              <a:gd name="connsiteX1" fmla="*/ 2112960 w 6229938"/>
              <a:gd name="connsiteY1" fmla="*/ 5400675 h 5400675"/>
              <a:gd name="connsiteX2" fmla="*/ 0 w 6229938"/>
              <a:gd name="connsiteY2" fmla="*/ 3287715 h 5400675"/>
              <a:gd name="connsiteX3" fmla="*/ 0 w 6229938"/>
              <a:gd name="connsiteY3" fmla="*/ 2112960 h 5400675"/>
              <a:gd name="connsiteX4" fmla="*/ 2112960 w 6229938"/>
              <a:gd name="connsiteY4" fmla="*/ 0 h 5400675"/>
              <a:gd name="connsiteX5" fmla="*/ 6229938 w 6229938"/>
              <a:gd name="connsiteY5" fmla="*/ 14439 h 5400675"/>
              <a:gd name="connsiteX0" fmla="*/ 6263625 w 6263625"/>
              <a:gd name="connsiteY0" fmla="*/ 5419925 h 5419925"/>
              <a:gd name="connsiteX1" fmla="*/ 2112960 w 6263625"/>
              <a:gd name="connsiteY1" fmla="*/ 5400675 h 5419925"/>
              <a:gd name="connsiteX2" fmla="*/ 0 w 6263625"/>
              <a:gd name="connsiteY2" fmla="*/ 3287715 h 5419925"/>
              <a:gd name="connsiteX3" fmla="*/ 0 w 6263625"/>
              <a:gd name="connsiteY3" fmla="*/ 2112960 h 5419925"/>
              <a:gd name="connsiteX4" fmla="*/ 2112960 w 6263625"/>
              <a:gd name="connsiteY4" fmla="*/ 0 h 5419925"/>
              <a:gd name="connsiteX5" fmla="*/ 6229938 w 6263625"/>
              <a:gd name="connsiteY5" fmla="*/ 14439 h 5419925"/>
              <a:gd name="connsiteX0" fmla="*/ 6217905 w 6229938"/>
              <a:gd name="connsiteY0" fmla="*/ 5409765 h 5409765"/>
              <a:gd name="connsiteX1" fmla="*/ 2112960 w 6229938"/>
              <a:gd name="connsiteY1" fmla="*/ 5400675 h 5409765"/>
              <a:gd name="connsiteX2" fmla="*/ 0 w 6229938"/>
              <a:gd name="connsiteY2" fmla="*/ 3287715 h 5409765"/>
              <a:gd name="connsiteX3" fmla="*/ 0 w 6229938"/>
              <a:gd name="connsiteY3" fmla="*/ 2112960 h 5409765"/>
              <a:gd name="connsiteX4" fmla="*/ 2112960 w 6229938"/>
              <a:gd name="connsiteY4" fmla="*/ 0 h 5409765"/>
              <a:gd name="connsiteX5" fmla="*/ 6229938 w 6229938"/>
              <a:gd name="connsiteY5" fmla="*/ 14439 h 5409765"/>
              <a:gd name="connsiteX0" fmla="*/ 6217905 w 6217905"/>
              <a:gd name="connsiteY0" fmla="*/ 5409765 h 5409765"/>
              <a:gd name="connsiteX1" fmla="*/ 2112960 w 6217905"/>
              <a:gd name="connsiteY1" fmla="*/ 5400675 h 5409765"/>
              <a:gd name="connsiteX2" fmla="*/ 0 w 6217905"/>
              <a:gd name="connsiteY2" fmla="*/ 3287715 h 5409765"/>
              <a:gd name="connsiteX3" fmla="*/ 0 w 6217905"/>
              <a:gd name="connsiteY3" fmla="*/ 2112960 h 5409765"/>
              <a:gd name="connsiteX4" fmla="*/ 2112960 w 6217905"/>
              <a:gd name="connsiteY4" fmla="*/ 0 h 5409765"/>
              <a:gd name="connsiteX5" fmla="*/ 6035205 w 6217905"/>
              <a:gd name="connsiteY5" fmla="*/ 5972 h 5409765"/>
              <a:gd name="connsiteX0" fmla="*/ 6065505 w 6065505"/>
              <a:gd name="connsiteY0" fmla="*/ 5426699 h 5426699"/>
              <a:gd name="connsiteX1" fmla="*/ 2112960 w 6065505"/>
              <a:gd name="connsiteY1" fmla="*/ 5400675 h 5426699"/>
              <a:gd name="connsiteX2" fmla="*/ 0 w 6065505"/>
              <a:gd name="connsiteY2" fmla="*/ 3287715 h 5426699"/>
              <a:gd name="connsiteX3" fmla="*/ 0 w 6065505"/>
              <a:gd name="connsiteY3" fmla="*/ 2112960 h 5426699"/>
              <a:gd name="connsiteX4" fmla="*/ 2112960 w 6065505"/>
              <a:gd name="connsiteY4" fmla="*/ 0 h 5426699"/>
              <a:gd name="connsiteX5" fmla="*/ 6035205 w 6065505"/>
              <a:gd name="connsiteY5" fmla="*/ 5972 h 5426699"/>
              <a:gd name="connsiteX0" fmla="*/ 6031639 w 6035205"/>
              <a:gd name="connsiteY0" fmla="*/ 5418232 h 5418232"/>
              <a:gd name="connsiteX1" fmla="*/ 2112960 w 6035205"/>
              <a:gd name="connsiteY1" fmla="*/ 5400675 h 5418232"/>
              <a:gd name="connsiteX2" fmla="*/ 0 w 6035205"/>
              <a:gd name="connsiteY2" fmla="*/ 3287715 h 5418232"/>
              <a:gd name="connsiteX3" fmla="*/ 0 w 6035205"/>
              <a:gd name="connsiteY3" fmla="*/ 2112960 h 5418232"/>
              <a:gd name="connsiteX4" fmla="*/ 2112960 w 6035205"/>
              <a:gd name="connsiteY4" fmla="*/ 0 h 5418232"/>
              <a:gd name="connsiteX5" fmla="*/ 6035205 w 6035205"/>
              <a:gd name="connsiteY5" fmla="*/ 5972 h 541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35205" h="5418232">
                <a:moveTo>
                  <a:pt x="6031639" y="5418232"/>
                </a:moveTo>
                <a:lnTo>
                  <a:pt x="2112960" y="5400675"/>
                </a:lnTo>
                <a:cubicBezTo>
                  <a:pt x="946004" y="5400675"/>
                  <a:pt x="0" y="4454671"/>
                  <a:pt x="0" y="3287715"/>
                </a:cubicBezTo>
                <a:lnTo>
                  <a:pt x="0" y="2112960"/>
                </a:lnTo>
                <a:cubicBezTo>
                  <a:pt x="0" y="946004"/>
                  <a:pt x="946004" y="0"/>
                  <a:pt x="2112960" y="0"/>
                </a:cubicBezTo>
                <a:lnTo>
                  <a:pt x="6035205" y="5972"/>
                </a:lnTo>
              </a:path>
            </a:pathLst>
          </a:custGeom>
          <a:noFill/>
          <a:ln w="317500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2">
            <a:extLst>
              <a:ext uri="{FF2B5EF4-FFF2-40B4-BE49-F238E27FC236}">
                <a16:creationId xmlns:a16="http://schemas.microsoft.com/office/drawing/2014/main" id="{12D9DAE6-8D7A-F583-58DF-2655E658CBEE}"/>
              </a:ext>
            </a:extLst>
          </p:cNvPr>
          <p:cNvSpPr/>
          <p:nvPr userDrawn="1"/>
        </p:nvSpPr>
        <p:spPr>
          <a:xfrm>
            <a:off x="5865501" y="300669"/>
            <a:ext cx="7129645" cy="6191025"/>
          </a:xfrm>
          <a:custGeom>
            <a:avLst/>
            <a:gdLst>
              <a:gd name="connsiteX0" fmla="*/ 0 w 8896350"/>
              <a:gd name="connsiteY0" fmla="*/ 2112960 h 5400675"/>
              <a:gd name="connsiteX1" fmla="*/ 2112960 w 8896350"/>
              <a:gd name="connsiteY1" fmla="*/ 0 h 5400675"/>
              <a:gd name="connsiteX2" fmla="*/ 6783390 w 8896350"/>
              <a:gd name="connsiteY2" fmla="*/ 0 h 5400675"/>
              <a:gd name="connsiteX3" fmla="*/ 8896350 w 8896350"/>
              <a:gd name="connsiteY3" fmla="*/ 2112960 h 5400675"/>
              <a:gd name="connsiteX4" fmla="*/ 8896350 w 8896350"/>
              <a:gd name="connsiteY4" fmla="*/ 3287715 h 5400675"/>
              <a:gd name="connsiteX5" fmla="*/ 6783390 w 8896350"/>
              <a:gd name="connsiteY5" fmla="*/ 5400675 h 5400675"/>
              <a:gd name="connsiteX6" fmla="*/ 2112960 w 8896350"/>
              <a:gd name="connsiteY6" fmla="*/ 5400675 h 5400675"/>
              <a:gd name="connsiteX7" fmla="*/ 0 w 8896350"/>
              <a:gd name="connsiteY7" fmla="*/ 3287715 h 5400675"/>
              <a:gd name="connsiteX8" fmla="*/ 0 w 8896350"/>
              <a:gd name="connsiteY8" fmla="*/ 2112960 h 5400675"/>
              <a:gd name="connsiteX0" fmla="*/ 0 w 8896350"/>
              <a:gd name="connsiteY0" fmla="*/ 2112960 h 5400675"/>
              <a:gd name="connsiteX1" fmla="*/ 2112960 w 8896350"/>
              <a:gd name="connsiteY1" fmla="*/ 0 h 5400675"/>
              <a:gd name="connsiteX2" fmla="*/ 6783390 w 8896350"/>
              <a:gd name="connsiteY2" fmla="*/ 0 h 5400675"/>
              <a:gd name="connsiteX3" fmla="*/ 8896350 w 8896350"/>
              <a:gd name="connsiteY3" fmla="*/ 3287715 h 5400675"/>
              <a:gd name="connsiteX4" fmla="*/ 6783390 w 8896350"/>
              <a:gd name="connsiteY4" fmla="*/ 5400675 h 5400675"/>
              <a:gd name="connsiteX5" fmla="*/ 2112960 w 8896350"/>
              <a:gd name="connsiteY5" fmla="*/ 5400675 h 5400675"/>
              <a:gd name="connsiteX6" fmla="*/ 0 w 8896350"/>
              <a:gd name="connsiteY6" fmla="*/ 3287715 h 5400675"/>
              <a:gd name="connsiteX7" fmla="*/ 0 w 8896350"/>
              <a:gd name="connsiteY7" fmla="*/ 2112960 h 5400675"/>
              <a:gd name="connsiteX0" fmla="*/ 0 w 7367193"/>
              <a:gd name="connsiteY0" fmla="*/ 2112960 h 5400675"/>
              <a:gd name="connsiteX1" fmla="*/ 2112960 w 7367193"/>
              <a:gd name="connsiteY1" fmla="*/ 0 h 5400675"/>
              <a:gd name="connsiteX2" fmla="*/ 6783390 w 7367193"/>
              <a:gd name="connsiteY2" fmla="*/ 0 h 5400675"/>
              <a:gd name="connsiteX3" fmla="*/ 6783390 w 7367193"/>
              <a:gd name="connsiteY3" fmla="*/ 5400675 h 5400675"/>
              <a:gd name="connsiteX4" fmla="*/ 2112960 w 7367193"/>
              <a:gd name="connsiteY4" fmla="*/ 5400675 h 5400675"/>
              <a:gd name="connsiteX5" fmla="*/ 0 w 7367193"/>
              <a:gd name="connsiteY5" fmla="*/ 3287715 h 5400675"/>
              <a:gd name="connsiteX6" fmla="*/ 0 w 7367193"/>
              <a:gd name="connsiteY6" fmla="*/ 2112960 h 5400675"/>
              <a:gd name="connsiteX0" fmla="*/ 6783390 w 7367193"/>
              <a:gd name="connsiteY0" fmla="*/ 0 h 5400675"/>
              <a:gd name="connsiteX1" fmla="*/ 6783390 w 7367193"/>
              <a:gd name="connsiteY1" fmla="*/ 5400675 h 5400675"/>
              <a:gd name="connsiteX2" fmla="*/ 2112960 w 7367193"/>
              <a:gd name="connsiteY2" fmla="*/ 5400675 h 5400675"/>
              <a:gd name="connsiteX3" fmla="*/ 0 w 7367193"/>
              <a:gd name="connsiteY3" fmla="*/ 3287715 h 5400675"/>
              <a:gd name="connsiteX4" fmla="*/ 0 w 7367193"/>
              <a:gd name="connsiteY4" fmla="*/ 2112960 h 5400675"/>
              <a:gd name="connsiteX5" fmla="*/ 2112960 w 7367193"/>
              <a:gd name="connsiteY5" fmla="*/ 0 h 5400675"/>
              <a:gd name="connsiteX6" fmla="*/ 6874830 w 7367193"/>
              <a:gd name="connsiteY6" fmla="*/ 91440 h 5400675"/>
              <a:gd name="connsiteX0" fmla="*/ 6783390 w 6874830"/>
              <a:gd name="connsiteY0" fmla="*/ 5400675 h 5400675"/>
              <a:gd name="connsiteX1" fmla="*/ 2112960 w 6874830"/>
              <a:gd name="connsiteY1" fmla="*/ 5400675 h 5400675"/>
              <a:gd name="connsiteX2" fmla="*/ 0 w 6874830"/>
              <a:gd name="connsiteY2" fmla="*/ 3287715 h 5400675"/>
              <a:gd name="connsiteX3" fmla="*/ 0 w 6874830"/>
              <a:gd name="connsiteY3" fmla="*/ 2112960 h 5400675"/>
              <a:gd name="connsiteX4" fmla="*/ 2112960 w 6874830"/>
              <a:gd name="connsiteY4" fmla="*/ 0 h 5400675"/>
              <a:gd name="connsiteX5" fmla="*/ 6874830 w 6874830"/>
              <a:gd name="connsiteY5" fmla="*/ 91440 h 5400675"/>
              <a:gd name="connsiteX0" fmla="*/ 6783390 w 6783390"/>
              <a:gd name="connsiteY0" fmla="*/ 5400675 h 5400675"/>
              <a:gd name="connsiteX1" fmla="*/ 2112960 w 6783390"/>
              <a:gd name="connsiteY1" fmla="*/ 5400675 h 5400675"/>
              <a:gd name="connsiteX2" fmla="*/ 0 w 6783390"/>
              <a:gd name="connsiteY2" fmla="*/ 3287715 h 5400675"/>
              <a:gd name="connsiteX3" fmla="*/ 0 w 6783390"/>
              <a:gd name="connsiteY3" fmla="*/ 2112960 h 5400675"/>
              <a:gd name="connsiteX4" fmla="*/ 2112960 w 6783390"/>
              <a:gd name="connsiteY4" fmla="*/ 0 h 5400675"/>
              <a:gd name="connsiteX5" fmla="*/ 6181811 w 6783390"/>
              <a:gd name="connsiteY5" fmla="*/ 24064 h 5400675"/>
              <a:gd name="connsiteX0" fmla="*/ 6783390 w 6783390"/>
              <a:gd name="connsiteY0" fmla="*/ 5400675 h 5400675"/>
              <a:gd name="connsiteX1" fmla="*/ 2112960 w 6783390"/>
              <a:gd name="connsiteY1" fmla="*/ 5400675 h 5400675"/>
              <a:gd name="connsiteX2" fmla="*/ 0 w 6783390"/>
              <a:gd name="connsiteY2" fmla="*/ 3287715 h 5400675"/>
              <a:gd name="connsiteX3" fmla="*/ 0 w 6783390"/>
              <a:gd name="connsiteY3" fmla="*/ 2112960 h 5400675"/>
              <a:gd name="connsiteX4" fmla="*/ 2112960 w 6783390"/>
              <a:gd name="connsiteY4" fmla="*/ 0 h 5400675"/>
              <a:gd name="connsiteX5" fmla="*/ 6229938 w 6783390"/>
              <a:gd name="connsiteY5" fmla="*/ 14439 h 5400675"/>
              <a:gd name="connsiteX0" fmla="*/ 6196249 w 6229938"/>
              <a:gd name="connsiteY0" fmla="*/ 5400675 h 5400675"/>
              <a:gd name="connsiteX1" fmla="*/ 2112960 w 6229938"/>
              <a:gd name="connsiteY1" fmla="*/ 5400675 h 5400675"/>
              <a:gd name="connsiteX2" fmla="*/ 0 w 6229938"/>
              <a:gd name="connsiteY2" fmla="*/ 3287715 h 5400675"/>
              <a:gd name="connsiteX3" fmla="*/ 0 w 6229938"/>
              <a:gd name="connsiteY3" fmla="*/ 2112960 h 5400675"/>
              <a:gd name="connsiteX4" fmla="*/ 2112960 w 6229938"/>
              <a:gd name="connsiteY4" fmla="*/ 0 h 5400675"/>
              <a:gd name="connsiteX5" fmla="*/ 6229938 w 6229938"/>
              <a:gd name="connsiteY5" fmla="*/ 14439 h 5400675"/>
              <a:gd name="connsiteX0" fmla="*/ 6263625 w 6263625"/>
              <a:gd name="connsiteY0" fmla="*/ 5419925 h 5419925"/>
              <a:gd name="connsiteX1" fmla="*/ 2112960 w 6263625"/>
              <a:gd name="connsiteY1" fmla="*/ 5400675 h 5419925"/>
              <a:gd name="connsiteX2" fmla="*/ 0 w 6263625"/>
              <a:gd name="connsiteY2" fmla="*/ 3287715 h 5419925"/>
              <a:gd name="connsiteX3" fmla="*/ 0 w 6263625"/>
              <a:gd name="connsiteY3" fmla="*/ 2112960 h 5419925"/>
              <a:gd name="connsiteX4" fmla="*/ 2112960 w 6263625"/>
              <a:gd name="connsiteY4" fmla="*/ 0 h 5419925"/>
              <a:gd name="connsiteX5" fmla="*/ 6229938 w 6263625"/>
              <a:gd name="connsiteY5" fmla="*/ 14439 h 5419925"/>
              <a:gd name="connsiteX0" fmla="*/ 6217905 w 6229938"/>
              <a:gd name="connsiteY0" fmla="*/ 5409765 h 5409765"/>
              <a:gd name="connsiteX1" fmla="*/ 2112960 w 6229938"/>
              <a:gd name="connsiteY1" fmla="*/ 5400675 h 5409765"/>
              <a:gd name="connsiteX2" fmla="*/ 0 w 6229938"/>
              <a:gd name="connsiteY2" fmla="*/ 3287715 h 5409765"/>
              <a:gd name="connsiteX3" fmla="*/ 0 w 6229938"/>
              <a:gd name="connsiteY3" fmla="*/ 2112960 h 5409765"/>
              <a:gd name="connsiteX4" fmla="*/ 2112960 w 6229938"/>
              <a:gd name="connsiteY4" fmla="*/ 0 h 5409765"/>
              <a:gd name="connsiteX5" fmla="*/ 6229938 w 6229938"/>
              <a:gd name="connsiteY5" fmla="*/ 14439 h 5409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29938" h="5409765">
                <a:moveTo>
                  <a:pt x="6217905" y="5409765"/>
                </a:moveTo>
                <a:lnTo>
                  <a:pt x="2112960" y="5400675"/>
                </a:lnTo>
                <a:cubicBezTo>
                  <a:pt x="946004" y="5400675"/>
                  <a:pt x="0" y="4454671"/>
                  <a:pt x="0" y="3287715"/>
                </a:cubicBezTo>
                <a:lnTo>
                  <a:pt x="0" y="2112960"/>
                </a:lnTo>
                <a:cubicBezTo>
                  <a:pt x="0" y="946004"/>
                  <a:pt x="946004" y="0"/>
                  <a:pt x="2112960" y="0"/>
                </a:cubicBezTo>
                <a:lnTo>
                  <a:pt x="6229938" y="14439"/>
                </a:lnTo>
              </a:path>
            </a:pathLst>
          </a:custGeom>
          <a:noFill/>
          <a:ln w="15875">
            <a:gradFill flip="none" rotWithShape="1">
              <a:gsLst>
                <a:gs pos="2000">
                  <a:schemeClr val="accent1">
                    <a:lumMod val="5000"/>
                    <a:lumOff val="95000"/>
                    <a:alpha val="0"/>
                  </a:schemeClr>
                </a:gs>
                <a:gs pos="83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A5891B5E-D10C-F8AF-3925-8FE0B8D0E8E8}"/>
              </a:ext>
            </a:extLst>
          </p:cNvPr>
          <p:cNvSpPr/>
          <p:nvPr userDrawn="1"/>
        </p:nvSpPr>
        <p:spPr>
          <a:xfrm flipV="1">
            <a:off x="-8078" y="-11512"/>
            <a:ext cx="1455212" cy="634145"/>
          </a:xfrm>
          <a:custGeom>
            <a:avLst/>
            <a:gdLst>
              <a:gd name="connsiteX0" fmla="*/ 0 w 1955800"/>
              <a:gd name="connsiteY0" fmla="*/ 0 h 823841"/>
              <a:gd name="connsiteX1" fmla="*/ 1173611 w 1955800"/>
              <a:gd name="connsiteY1" fmla="*/ 0 h 823841"/>
              <a:gd name="connsiteX2" fmla="*/ 1955800 w 1955800"/>
              <a:gd name="connsiteY2" fmla="*/ 782189 h 823841"/>
              <a:gd name="connsiteX3" fmla="*/ 1955800 w 1955800"/>
              <a:gd name="connsiteY3" fmla="*/ 823841 h 823841"/>
              <a:gd name="connsiteX4" fmla="*/ 0 w 1955800"/>
              <a:gd name="connsiteY4" fmla="*/ 823841 h 82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823841">
                <a:moveTo>
                  <a:pt x="0" y="0"/>
                </a:moveTo>
                <a:lnTo>
                  <a:pt x="1173611" y="0"/>
                </a:lnTo>
                <a:cubicBezTo>
                  <a:pt x="1605602" y="0"/>
                  <a:pt x="1955800" y="350198"/>
                  <a:pt x="1955800" y="782189"/>
                </a:cubicBezTo>
                <a:lnTo>
                  <a:pt x="1955800" y="823841"/>
                </a:lnTo>
                <a:lnTo>
                  <a:pt x="0" y="823841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文本占位符 57">
            <a:extLst>
              <a:ext uri="{FF2B5EF4-FFF2-40B4-BE49-F238E27FC236}">
                <a16:creationId xmlns:a16="http://schemas.microsoft.com/office/drawing/2014/main" id="{A1DF0660-C3CB-C039-1097-F7842768B6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5325" y="2202752"/>
            <a:ext cx="8465608" cy="1015048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66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4" name="副标题 2">
            <a:extLst>
              <a:ext uri="{FF2B5EF4-FFF2-40B4-BE49-F238E27FC236}">
                <a16:creationId xmlns:a16="http://schemas.microsoft.com/office/drawing/2014/main" id="{09B2FF37-06FD-9CC4-ECD3-B69D78AC560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95326" y="3227057"/>
            <a:ext cx="6975475" cy="49405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buNone/>
              <a:defRPr sz="2800">
                <a:solidFill>
                  <a:schemeClr val="tx1">
                    <a:alpha val="25000"/>
                  </a:schemeClr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请输入内容</a:t>
            </a:r>
          </a:p>
        </p:txBody>
      </p:sp>
      <p:sp>
        <p:nvSpPr>
          <p:cNvPr id="5" name="文本占位符 46">
            <a:extLst>
              <a:ext uri="{FF2B5EF4-FFF2-40B4-BE49-F238E27FC236}">
                <a16:creationId xmlns:a16="http://schemas.microsoft.com/office/drawing/2014/main" id="{ACB64AAE-345F-3DE6-AD20-009FB772E4C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5325" y="3830176"/>
            <a:ext cx="6975475" cy="49405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algn="l">
              <a:def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请输入内容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AE95930-0D17-6C1C-289A-C5A666069513}"/>
              </a:ext>
            </a:extLst>
          </p:cNvPr>
          <p:cNvGrpSpPr/>
          <p:nvPr userDrawn="1"/>
        </p:nvGrpSpPr>
        <p:grpSpPr>
          <a:xfrm>
            <a:off x="4285838" y="-96657"/>
            <a:ext cx="1439120" cy="659170"/>
            <a:chOff x="7682431" y="-1847850"/>
            <a:chExt cx="1136190" cy="520417"/>
          </a:xfr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53E406A-17A1-E55C-D02A-5251AE609213}"/>
                </a:ext>
              </a:extLst>
            </p:cNvPr>
            <p:cNvSpPr/>
            <p:nvPr userDrawn="1"/>
          </p:nvSpPr>
          <p:spPr>
            <a:xfrm>
              <a:off x="7682431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823CCE0F-8C1F-65DC-21B1-46142C092F05}"/>
                </a:ext>
              </a:extLst>
            </p:cNvPr>
            <p:cNvSpPr/>
            <p:nvPr userDrawn="1"/>
          </p:nvSpPr>
          <p:spPr>
            <a:xfrm>
              <a:off x="7828717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6082C05E-91D9-9049-78E1-D3B338701D0F}"/>
                </a:ext>
              </a:extLst>
            </p:cNvPr>
            <p:cNvSpPr/>
            <p:nvPr userDrawn="1"/>
          </p:nvSpPr>
          <p:spPr>
            <a:xfrm>
              <a:off x="7975005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86F5064-C292-A837-C3C6-DF70DBBA4AF4}"/>
                </a:ext>
              </a:extLst>
            </p:cNvPr>
            <p:cNvSpPr/>
            <p:nvPr userDrawn="1"/>
          </p:nvSpPr>
          <p:spPr>
            <a:xfrm>
              <a:off x="8121291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B7FA04B3-3CFE-E7BA-517A-FDE42F627601}"/>
                </a:ext>
              </a:extLst>
            </p:cNvPr>
            <p:cNvSpPr/>
            <p:nvPr userDrawn="1"/>
          </p:nvSpPr>
          <p:spPr>
            <a:xfrm>
              <a:off x="8267578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A90C1C9-C592-6D1A-4374-FF7310B661A2}"/>
                </a:ext>
              </a:extLst>
            </p:cNvPr>
            <p:cNvSpPr/>
            <p:nvPr userDrawn="1"/>
          </p:nvSpPr>
          <p:spPr>
            <a:xfrm>
              <a:off x="8413864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F7EAA598-FDEA-3713-1BEE-2502945B20A7}"/>
                </a:ext>
              </a:extLst>
            </p:cNvPr>
            <p:cNvSpPr/>
            <p:nvPr userDrawn="1"/>
          </p:nvSpPr>
          <p:spPr>
            <a:xfrm>
              <a:off x="8560151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0D89BF71-12EE-983E-20BA-78D7090FCEE4}"/>
                </a:ext>
              </a:extLst>
            </p:cNvPr>
            <p:cNvSpPr/>
            <p:nvPr userDrawn="1"/>
          </p:nvSpPr>
          <p:spPr>
            <a:xfrm>
              <a:off x="8706438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FF988E3D-4B48-3E6F-999D-9B0C24A79E00}"/>
                </a:ext>
              </a:extLst>
            </p:cNvPr>
            <p:cNvSpPr/>
            <p:nvPr userDrawn="1"/>
          </p:nvSpPr>
          <p:spPr>
            <a:xfrm>
              <a:off x="7682431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954E8F8A-A542-31D8-D92A-E49684DBB828}"/>
                </a:ext>
              </a:extLst>
            </p:cNvPr>
            <p:cNvSpPr/>
            <p:nvPr userDrawn="1"/>
          </p:nvSpPr>
          <p:spPr>
            <a:xfrm>
              <a:off x="7828717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D0DCE59-53E4-39CC-BAD9-AFE7E304DF2A}"/>
                </a:ext>
              </a:extLst>
            </p:cNvPr>
            <p:cNvSpPr/>
            <p:nvPr userDrawn="1"/>
          </p:nvSpPr>
          <p:spPr>
            <a:xfrm>
              <a:off x="7975005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CA76C0E1-42A7-2576-A6C4-9B6588C2122A}"/>
                </a:ext>
              </a:extLst>
            </p:cNvPr>
            <p:cNvSpPr/>
            <p:nvPr userDrawn="1"/>
          </p:nvSpPr>
          <p:spPr>
            <a:xfrm>
              <a:off x="8121291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82BED57D-CC80-EB5A-D718-752A4F8D74A6}"/>
                </a:ext>
              </a:extLst>
            </p:cNvPr>
            <p:cNvSpPr/>
            <p:nvPr userDrawn="1"/>
          </p:nvSpPr>
          <p:spPr>
            <a:xfrm>
              <a:off x="8267578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6000799B-F112-7CA0-0C4C-A8331EE33019}"/>
                </a:ext>
              </a:extLst>
            </p:cNvPr>
            <p:cNvSpPr/>
            <p:nvPr userDrawn="1"/>
          </p:nvSpPr>
          <p:spPr>
            <a:xfrm>
              <a:off x="8413864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F5A772DC-2F35-B4AD-1722-CA3C762A51FB}"/>
                </a:ext>
              </a:extLst>
            </p:cNvPr>
            <p:cNvSpPr/>
            <p:nvPr userDrawn="1"/>
          </p:nvSpPr>
          <p:spPr>
            <a:xfrm>
              <a:off x="8560151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236FD3B-F584-D7D2-D809-A6529FE44BF9}"/>
                </a:ext>
              </a:extLst>
            </p:cNvPr>
            <p:cNvSpPr/>
            <p:nvPr userDrawn="1"/>
          </p:nvSpPr>
          <p:spPr>
            <a:xfrm>
              <a:off x="8706438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057BCA3-902C-B3B2-3879-D3A0A893A425}"/>
                </a:ext>
              </a:extLst>
            </p:cNvPr>
            <p:cNvSpPr/>
            <p:nvPr userDrawn="1"/>
          </p:nvSpPr>
          <p:spPr>
            <a:xfrm>
              <a:off x="7682431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B043EF9-B103-D31B-8F27-F8A0AEB1C6F4}"/>
                </a:ext>
              </a:extLst>
            </p:cNvPr>
            <p:cNvSpPr/>
            <p:nvPr userDrawn="1"/>
          </p:nvSpPr>
          <p:spPr>
            <a:xfrm>
              <a:off x="7828717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FD9785C0-6843-A43A-08A1-2F49CB0EBD3F}"/>
                </a:ext>
              </a:extLst>
            </p:cNvPr>
            <p:cNvSpPr/>
            <p:nvPr userDrawn="1"/>
          </p:nvSpPr>
          <p:spPr>
            <a:xfrm>
              <a:off x="7975005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AECC2A40-B435-3F8A-21FA-586ED6F89E15}"/>
                </a:ext>
              </a:extLst>
            </p:cNvPr>
            <p:cNvSpPr/>
            <p:nvPr userDrawn="1"/>
          </p:nvSpPr>
          <p:spPr>
            <a:xfrm>
              <a:off x="8121291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223D3DCD-5243-D125-B1B5-374845BAED90}"/>
                </a:ext>
              </a:extLst>
            </p:cNvPr>
            <p:cNvSpPr/>
            <p:nvPr userDrawn="1"/>
          </p:nvSpPr>
          <p:spPr>
            <a:xfrm>
              <a:off x="8267578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0D000B4-C38B-4FA2-14C6-A406C190A421}"/>
                </a:ext>
              </a:extLst>
            </p:cNvPr>
            <p:cNvSpPr/>
            <p:nvPr userDrawn="1"/>
          </p:nvSpPr>
          <p:spPr>
            <a:xfrm>
              <a:off x="8413864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C2615358-026E-6740-9F49-BECB33885592}"/>
                </a:ext>
              </a:extLst>
            </p:cNvPr>
            <p:cNvSpPr/>
            <p:nvPr userDrawn="1"/>
          </p:nvSpPr>
          <p:spPr>
            <a:xfrm>
              <a:off x="8560151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F87AD28F-5512-6AF8-FF57-A67890B1405D}"/>
                </a:ext>
              </a:extLst>
            </p:cNvPr>
            <p:cNvSpPr/>
            <p:nvPr userDrawn="1"/>
          </p:nvSpPr>
          <p:spPr>
            <a:xfrm>
              <a:off x="8706438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13988276-A611-4FF9-D303-90E143815413}"/>
                </a:ext>
              </a:extLst>
            </p:cNvPr>
            <p:cNvSpPr/>
            <p:nvPr userDrawn="1"/>
          </p:nvSpPr>
          <p:spPr>
            <a:xfrm>
              <a:off x="7682431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2D835A6-0370-3CA1-A9B3-8A6D1735DA50}"/>
                </a:ext>
              </a:extLst>
            </p:cNvPr>
            <p:cNvSpPr/>
            <p:nvPr userDrawn="1"/>
          </p:nvSpPr>
          <p:spPr>
            <a:xfrm>
              <a:off x="7828717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1E5E3ACB-B6FA-1413-ADC9-E50E919C5065}"/>
                </a:ext>
              </a:extLst>
            </p:cNvPr>
            <p:cNvSpPr/>
            <p:nvPr userDrawn="1"/>
          </p:nvSpPr>
          <p:spPr>
            <a:xfrm>
              <a:off x="7975005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18A2BD0A-6188-EEBE-32E4-7D1F90A50F92}"/>
                </a:ext>
              </a:extLst>
            </p:cNvPr>
            <p:cNvSpPr/>
            <p:nvPr userDrawn="1"/>
          </p:nvSpPr>
          <p:spPr>
            <a:xfrm>
              <a:off x="8121291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6A4438BA-7935-DA43-FF4C-CA4B21A09B52}"/>
                </a:ext>
              </a:extLst>
            </p:cNvPr>
            <p:cNvSpPr/>
            <p:nvPr userDrawn="1"/>
          </p:nvSpPr>
          <p:spPr>
            <a:xfrm>
              <a:off x="8267578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0933A62C-7DF0-D49E-9F61-1E4E0B8BB2EB}"/>
                </a:ext>
              </a:extLst>
            </p:cNvPr>
            <p:cNvSpPr/>
            <p:nvPr userDrawn="1"/>
          </p:nvSpPr>
          <p:spPr>
            <a:xfrm>
              <a:off x="8413864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64B08265-28B1-3FB5-A643-04F65BADEF25}"/>
                </a:ext>
              </a:extLst>
            </p:cNvPr>
            <p:cNvSpPr/>
            <p:nvPr userDrawn="1"/>
          </p:nvSpPr>
          <p:spPr>
            <a:xfrm>
              <a:off x="8560151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F114CF9C-54C6-B843-8934-ADB4216A7916}"/>
                </a:ext>
              </a:extLst>
            </p:cNvPr>
            <p:cNvSpPr/>
            <p:nvPr userDrawn="1"/>
          </p:nvSpPr>
          <p:spPr>
            <a:xfrm>
              <a:off x="8706438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560866E-71F8-60BC-85DD-A67B1BD4EABE}"/>
              </a:ext>
            </a:extLst>
          </p:cNvPr>
          <p:cNvGrpSpPr/>
          <p:nvPr userDrawn="1"/>
        </p:nvGrpSpPr>
        <p:grpSpPr>
          <a:xfrm>
            <a:off x="-48189" y="6252600"/>
            <a:ext cx="1439120" cy="659170"/>
            <a:chOff x="7682431" y="-1847850"/>
            <a:chExt cx="1136190" cy="520417"/>
          </a:xfr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AAC4504B-499E-C778-DBFE-45E8B982DEF9}"/>
                </a:ext>
              </a:extLst>
            </p:cNvPr>
            <p:cNvSpPr/>
            <p:nvPr userDrawn="1"/>
          </p:nvSpPr>
          <p:spPr>
            <a:xfrm>
              <a:off x="7682431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A0307F6-660E-C336-F2ED-4FEAD0F2A386}"/>
                </a:ext>
              </a:extLst>
            </p:cNvPr>
            <p:cNvSpPr/>
            <p:nvPr userDrawn="1"/>
          </p:nvSpPr>
          <p:spPr>
            <a:xfrm>
              <a:off x="7828717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FBE89B9F-121A-1176-9546-F978B7210084}"/>
                </a:ext>
              </a:extLst>
            </p:cNvPr>
            <p:cNvSpPr/>
            <p:nvPr userDrawn="1"/>
          </p:nvSpPr>
          <p:spPr>
            <a:xfrm>
              <a:off x="7975005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1E2111B2-3FD7-5207-DF26-90056D82B77D}"/>
                </a:ext>
              </a:extLst>
            </p:cNvPr>
            <p:cNvSpPr/>
            <p:nvPr userDrawn="1"/>
          </p:nvSpPr>
          <p:spPr>
            <a:xfrm>
              <a:off x="8121291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666DC1E8-D105-DDD0-6B69-4A70D9CF422C}"/>
                </a:ext>
              </a:extLst>
            </p:cNvPr>
            <p:cNvSpPr/>
            <p:nvPr userDrawn="1"/>
          </p:nvSpPr>
          <p:spPr>
            <a:xfrm>
              <a:off x="8267578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C41C2AD8-CAD3-3E36-4D25-253ADA9A4CC7}"/>
                </a:ext>
              </a:extLst>
            </p:cNvPr>
            <p:cNvSpPr/>
            <p:nvPr userDrawn="1"/>
          </p:nvSpPr>
          <p:spPr>
            <a:xfrm>
              <a:off x="8413864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19AD8EF9-F5D3-89DA-1831-84C452F419F6}"/>
                </a:ext>
              </a:extLst>
            </p:cNvPr>
            <p:cNvSpPr/>
            <p:nvPr userDrawn="1"/>
          </p:nvSpPr>
          <p:spPr>
            <a:xfrm>
              <a:off x="8560151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84F66E13-3D47-E8B4-D629-3F8675171CA1}"/>
                </a:ext>
              </a:extLst>
            </p:cNvPr>
            <p:cNvSpPr/>
            <p:nvPr userDrawn="1"/>
          </p:nvSpPr>
          <p:spPr>
            <a:xfrm>
              <a:off x="8706438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9998574F-006B-D5AC-0B3F-8F0426132801}"/>
                </a:ext>
              </a:extLst>
            </p:cNvPr>
            <p:cNvSpPr/>
            <p:nvPr userDrawn="1"/>
          </p:nvSpPr>
          <p:spPr>
            <a:xfrm>
              <a:off x="7682431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11AD6807-B10F-D7DB-193A-4532E86752A6}"/>
                </a:ext>
              </a:extLst>
            </p:cNvPr>
            <p:cNvSpPr/>
            <p:nvPr userDrawn="1"/>
          </p:nvSpPr>
          <p:spPr>
            <a:xfrm>
              <a:off x="7828717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4914E583-1C29-089D-4C6E-F0C8B0AD69D3}"/>
                </a:ext>
              </a:extLst>
            </p:cNvPr>
            <p:cNvSpPr/>
            <p:nvPr userDrawn="1"/>
          </p:nvSpPr>
          <p:spPr>
            <a:xfrm>
              <a:off x="7975005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F96EBCB0-4361-CF89-1F5B-514880FB54DA}"/>
                </a:ext>
              </a:extLst>
            </p:cNvPr>
            <p:cNvSpPr/>
            <p:nvPr userDrawn="1"/>
          </p:nvSpPr>
          <p:spPr>
            <a:xfrm>
              <a:off x="8121291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157A0150-DA85-C385-0778-7C0144354815}"/>
                </a:ext>
              </a:extLst>
            </p:cNvPr>
            <p:cNvSpPr/>
            <p:nvPr userDrawn="1"/>
          </p:nvSpPr>
          <p:spPr>
            <a:xfrm>
              <a:off x="8267578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09FA0163-7CB5-CB51-0B5C-A541E15D02BB}"/>
                </a:ext>
              </a:extLst>
            </p:cNvPr>
            <p:cNvSpPr/>
            <p:nvPr userDrawn="1"/>
          </p:nvSpPr>
          <p:spPr>
            <a:xfrm>
              <a:off x="8413864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0A1F2BAD-AC58-4B87-D433-885441C8D5C8}"/>
                </a:ext>
              </a:extLst>
            </p:cNvPr>
            <p:cNvSpPr/>
            <p:nvPr userDrawn="1"/>
          </p:nvSpPr>
          <p:spPr>
            <a:xfrm>
              <a:off x="8560151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1714203A-0BE2-5A1B-7EB5-77B0D4F4C2C8}"/>
                </a:ext>
              </a:extLst>
            </p:cNvPr>
            <p:cNvSpPr/>
            <p:nvPr userDrawn="1"/>
          </p:nvSpPr>
          <p:spPr>
            <a:xfrm>
              <a:off x="8706438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ECB8D4F1-A4AD-3DC5-7B9F-E6AD0AB6EDAA}"/>
                </a:ext>
              </a:extLst>
            </p:cNvPr>
            <p:cNvSpPr/>
            <p:nvPr userDrawn="1"/>
          </p:nvSpPr>
          <p:spPr>
            <a:xfrm>
              <a:off x="7682431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CE2BA5F7-CFB2-AD10-B566-F941E5A525EE}"/>
                </a:ext>
              </a:extLst>
            </p:cNvPr>
            <p:cNvSpPr/>
            <p:nvPr userDrawn="1"/>
          </p:nvSpPr>
          <p:spPr>
            <a:xfrm>
              <a:off x="7828717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FC15D36B-072A-A45F-F6F5-DAB12E147D34}"/>
                </a:ext>
              </a:extLst>
            </p:cNvPr>
            <p:cNvSpPr/>
            <p:nvPr userDrawn="1"/>
          </p:nvSpPr>
          <p:spPr>
            <a:xfrm>
              <a:off x="7975005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01AA9AC7-858D-14F4-B84B-1453BA8CBCC0}"/>
                </a:ext>
              </a:extLst>
            </p:cNvPr>
            <p:cNvSpPr/>
            <p:nvPr userDrawn="1"/>
          </p:nvSpPr>
          <p:spPr>
            <a:xfrm>
              <a:off x="8121291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6213B0C9-26FB-5F1D-9586-38293A62F39E}"/>
                </a:ext>
              </a:extLst>
            </p:cNvPr>
            <p:cNvSpPr/>
            <p:nvPr userDrawn="1"/>
          </p:nvSpPr>
          <p:spPr>
            <a:xfrm>
              <a:off x="8267578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A9A0DD91-59AA-4F35-C029-3AEAE6FCE25B}"/>
                </a:ext>
              </a:extLst>
            </p:cNvPr>
            <p:cNvSpPr/>
            <p:nvPr userDrawn="1"/>
          </p:nvSpPr>
          <p:spPr>
            <a:xfrm>
              <a:off x="8413864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46A7C68B-D7E2-28AD-1970-F392FA8D183F}"/>
                </a:ext>
              </a:extLst>
            </p:cNvPr>
            <p:cNvSpPr/>
            <p:nvPr userDrawn="1"/>
          </p:nvSpPr>
          <p:spPr>
            <a:xfrm>
              <a:off x="8560151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2E1A0238-502B-BC3F-3C03-6087C863C837}"/>
                </a:ext>
              </a:extLst>
            </p:cNvPr>
            <p:cNvSpPr/>
            <p:nvPr userDrawn="1"/>
          </p:nvSpPr>
          <p:spPr>
            <a:xfrm>
              <a:off x="8706438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63F52447-A0C9-8756-3175-EC9A4DBB9A85}"/>
                </a:ext>
              </a:extLst>
            </p:cNvPr>
            <p:cNvSpPr/>
            <p:nvPr userDrawn="1"/>
          </p:nvSpPr>
          <p:spPr>
            <a:xfrm>
              <a:off x="7682431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590BFB8F-5E41-8C8F-F93B-7DCB1B85F4D6}"/>
                </a:ext>
              </a:extLst>
            </p:cNvPr>
            <p:cNvSpPr/>
            <p:nvPr userDrawn="1"/>
          </p:nvSpPr>
          <p:spPr>
            <a:xfrm>
              <a:off x="7828717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D112061F-BD51-B650-CD5D-B9D6F3119E63}"/>
                </a:ext>
              </a:extLst>
            </p:cNvPr>
            <p:cNvSpPr/>
            <p:nvPr userDrawn="1"/>
          </p:nvSpPr>
          <p:spPr>
            <a:xfrm>
              <a:off x="7975005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A3EC296A-81AD-38BC-1AA0-87624B1E771D}"/>
                </a:ext>
              </a:extLst>
            </p:cNvPr>
            <p:cNvSpPr/>
            <p:nvPr userDrawn="1"/>
          </p:nvSpPr>
          <p:spPr>
            <a:xfrm>
              <a:off x="8121291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9D0959C0-3759-5610-C541-CCA5290210FE}"/>
                </a:ext>
              </a:extLst>
            </p:cNvPr>
            <p:cNvSpPr/>
            <p:nvPr userDrawn="1"/>
          </p:nvSpPr>
          <p:spPr>
            <a:xfrm>
              <a:off x="8267578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C9D42B07-CE55-CA0D-D8F5-44F9A4D2CDA7}"/>
                </a:ext>
              </a:extLst>
            </p:cNvPr>
            <p:cNvSpPr/>
            <p:nvPr userDrawn="1"/>
          </p:nvSpPr>
          <p:spPr>
            <a:xfrm>
              <a:off x="8413864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C77F2ED1-3CEF-C7C8-619C-83FB61CE3D2C}"/>
                </a:ext>
              </a:extLst>
            </p:cNvPr>
            <p:cNvSpPr/>
            <p:nvPr userDrawn="1"/>
          </p:nvSpPr>
          <p:spPr>
            <a:xfrm>
              <a:off x="8560151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9BB56C1B-0560-0DD9-9AEB-567BBAD208FA}"/>
                </a:ext>
              </a:extLst>
            </p:cNvPr>
            <p:cNvSpPr/>
            <p:nvPr userDrawn="1"/>
          </p:nvSpPr>
          <p:spPr>
            <a:xfrm>
              <a:off x="8706438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819056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65527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2023/8/27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273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872B0E0-C123-C92F-484E-D152F8D33F4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33638F0-9614-F94F-4A69-A91B820BC41F}"/>
              </a:ext>
            </a:extLst>
          </p:cNvPr>
          <p:cNvGrpSpPr/>
          <p:nvPr userDrawn="1"/>
        </p:nvGrpSpPr>
        <p:grpSpPr>
          <a:xfrm flipH="1">
            <a:off x="10978738" y="-96657"/>
            <a:ext cx="1439120" cy="659170"/>
            <a:chOff x="7682431" y="-1847850"/>
            <a:chExt cx="1136190" cy="520417"/>
          </a:xfr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2DF0E252-034F-C1B7-5637-4A5DA42D7BBD}"/>
                </a:ext>
              </a:extLst>
            </p:cNvPr>
            <p:cNvSpPr/>
            <p:nvPr userDrawn="1"/>
          </p:nvSpPr>
          <p:spPr>
            <a:xfrm>
              <a:off x="7682431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45472E0-834F-AA32-96E8-7B91FBCA4F3B}"/>
                </a:ext>
              </a:extLst>
            </p:cNvPr>
            <p:cNvSpPr/>
            <p:nvPr userDrawn="1"/>
          </p:nvSpPr>
          <p:spPr>
            <a:xfrm>
              <a:off x="7828717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FF3CABE-845B-2C82-6344-E47B159FECEF}"/>
                </a:ext>
              </a:extLst>
            </p:cNvPr>
            <p:cNvSpPr/>
            <p:nvPr userDrawn="1"/>
          </p:nvSpPr>
          <p:spPr>
            <a:xfrm>
              <a:off x="7975005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3EDFED4-823E-F3CE-0E46-3BEBD14AB8B8}"/>
                </a:ext>
              </a:extLst>
            </p:cNvPr>
            <p:cNvSpPr/>
            <p:nvPr userDrawn="1"/>
          </p:nvSpPr>
          <p:spPr>
            <a:xfrm>
              <a:off x="8121291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05EDEA8D-E584-9B13-2FF5-4DE588BDE150}"/>
                </a:ext>
              </a:extLst>
            </p:cNvPr>
            <p:cNvSpPr/>
            <p:nvPr userDrawn="1"/>
          </p:nvSpPr>
          <p:spPr>
            <a:xfrm>
              <a:off x="8267578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D0B225F-42B9-014D-757F-02EFA63B1DFA}"/>
                </a:ext>
              </a:extLst>
            </p:cNvPr>
            <p:cNvSpPr/>
            <p:nvPr userDrawn="1"/>
          </p:nvSpPr>
          <p:spPr>
            <a:xfrm>
              <a:off x="8413864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E4B0D834-CFC4-651D-A0E0-4EE31602A838}"/>
                </a:ext>
              </a:extLst>
            </p:cNvPr>
            <p:cNvSpPr/>
            <p:nvPr userDrawn="1"/>
          </p:nvSpPr>
          <p:spPr>
            <a:xfrm>
              <a:off x="8560151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04ED563C-C6D3-2A01-5FFD-F520B743C780}"/>
                </a:ext>
              </a:extLst>
            </p:cNvPr>
            <p:cNvSpPr/>
            <p:nvPr userDrawn="1"/>
          </p:nvSpPr>
          <p:spPr>
            <a:xfrm>
              <a:off x="8706438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A4A42C1-D37B-4F6F-6D1A-3892738F760B}"/>
                </a:ext>
              </a:extLst>
            </p:cNvPr>
            <p:cNvSpPr/>
            <p:nvPr userDrawn="1"/>
          </p:nvSpPr>
          <p:spPr>
            <a:xfrm>
              <a:off x="7682431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12D53621-72B0-7B5E-8F7B-3316280C7684}"/>
                </a:ext>
              </a:extLst>
            </p:cNvPr>
            <p:cNvSpPr/>
            <p:nvPr userDrawn="1"/>
          </p:nvSpPr>
          <p:spPr>
            <a:xfrm>
              <a:off x="7828717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028D8639-C398-A80B-9E8A-2DAAE35194A7}"/>
                </a:ext>
              </a:extLst>
            </p:cNvPr>
            <p:cNvSpPr/>
            <p:nvPr userDrawn="1"/>
          </p:nvSpPr>
          <p:spPr>
            <a:xfrm>
              <a:off x="7975005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9D40418E-8389-DDAB-D80B-D408489F4A7C}"/>
                </a:ext>
              </a:extLst>
            </p:cNvPr>
            <p:cNvSpPr/>
            <p:nvPr userDrawn="1"/>
          </p:nvSpPr>
          <p:spPr>
            <a:xfrm>
              <a:off x="8121291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5B9D163-9B3E-45A5-2FD3-4F962961C17A}"/>
                </a:ext>
              </a:extLst>
            </p:cNvPr>
            <p:cNvSpPr/>
            <p:nvPr userDrawn="1"/>
          </p:nvSpPr>
          <p:spPr>
            <a:xfrm>
              <a:off x="8267578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1568571-032D-F10F-FBF2-60066D9CBE06}"/>
                </a:ext>
              </a:extLst>
            </p:cNvPr>
            <p:cNvSpPr/>
            <p:nvPr userDrawn="1"/>
          </p:nvSpPr>
          <p:spPr>
            <a:xfrm>
              <a:off x="8413864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FC9B661-27A3-8A22-C449-E47FE8002CAF}"/>
                </a:ext>
              </a:extLst>
            </p:cNvPr>
            <p:cNvSpPr/>
            <p:nvPr userDrawn="1"/>
          </p:nvSpPr>
          <p:spPr>
            <a:xfrm>
              <a:off x="8560151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5D5095F8-9342-04AF-F5FA-49355127ACDE}"/>
                </a:ext>
              </a:extLst>
            </p:cNvPr>
            <p:cNvSpPr/>
            <p:nvPr userDrawn="1"/>
          </p:nvSpPr>
          <p:spPr>
            <a:xfrm>
              <a:off x="8706438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DE00E292-A6DF-F9C9-FA52-B3442993E17B}"/>
                </a:ext>
              </a:extLst>
            </p:cNvPr>
            <p:cNvSpPr/>
            <p:nvPr userDrawn="1"/>
          </p:nvSpPr>
          <p:spPr>
            <a:xfrm>
              <a:off x="7682431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40D8019E-F0F8-CB21-D97A-67DA2CF7AA79}"/>
                </a:ext>
              </a:extLst>
            </p:cNvPr>
            <p:cNvSpPr/>
            <p:nvPr userDrawn="1"/>
          </p:nvSpPr>
          <p:spPr>
            <a:xfrm>
              <a:off x="7828717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B4B5156-3520-DF19-DCBB-1C7230A7EB59}"/>
                </a:ext>
              </a:extLst>
            </p:cNvPr>
            <p:cNvSpPr/>
            <p:nvPr userDrawn="1"/>
          </p:nvSpPr>
          <p:spPr>
            <a:xfrm>
              <a:off x="7975005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1845DAB-BF30-CD89-2EE7-BE6554872491}"/>
                </a:ext>
              </a:extLst>
            </p:cNvPr>
            <p:cNvSpPr/>
            <p:nvPr userDrawn="1"/>
          </p:nvSpPr>
          <p:spPr>
            <a:xfrm>
              <a:off x="8121291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B03D30C1-A014-900B-3E22-0BA41F839CAC}"/>
                </a:ext>
              </a:extLst>
            </p:cNvPr>
            <p:cNvSpPr/>
            <p:nvPr userDrawn="1"/>
          </p:nvSpPr>
          <p:spPr>
            <a:xfrm>
              <a:off x="8267578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5A201E1E-A585-8F58-27C7-9944B49A974C}"/>
                </a:ext>
              </a:extLst>
            </p:cNvPr>
            <p:cNvSpPr/>
            <p:nvPr userDrawn="1"/>
          </p:nvSpPr>
          <p:spPr>
            <a:xfrm>
              <a:off x="8413864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2B8AEB89-C8FB-0856-D0C9-C206EB7123A0}"/>
                </a:ext>
              </a:extLst>
            </p:cNvPr>
            <p:cNvSpPr/>
            <p:nvPr userDrawn="1"/>
          </p:nvSpPr>
          <p:spPr>
            <a:xfrm>
              <a:off x="8560151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DEECBC33-335C-6A09-1038-0736CA0CC45B}"/>
                </a:ext>
              </a:extLst>
            </p:cNvPr>
            <p:cNvSpPr/>
            <p:nvPr userDrawn="1"/>
          </p:nvSpPr>
          <p:spPr>
            <a:xfrm>
              <a:off x="8706438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DF879ABD-1684-37C1-CBE2-149E3C6E7FFE}"/>
                </a:ext>
              </a:extLst>
            </p:cNvPr>
            <p:cNvSpPr/>
            <p:nvPr userDrawn="1"/>
          </p:nvSpPr>
          <p:spPr>
            <a:xfrm>
              <a:off x="7682431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919CAC81-A546-0868-A9CD-EA7A54660E23}"/>
                </a:ext>
              </a:extLst>
            </p:cNvPr>
            <p:cNvSpPr/>
            <p:nvPr userDrawn="1"/>
          </p:nvSpPr>
          <p:spPr>
            <a:xfrm>
              <a:off x="7828717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3B37991-2625-E99A-FA96-F6F235F93B8B}"/>
                </a:ext>
              </a:extLst>
            </p:cNvPr>
            <p:cNvSpPr/>
            <p:nvPr userDrawn="1"/>
          </p:nvSpPr>
          <p:spPr>
            <a:xfrm>
              <a:off x="7975005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4428480-3C5E-97BE-3966-7AABA7EFD16F}"/>
                </a:ext>
              </a:extLst>
            </p:cNvPr>
            <p:cNvSpPr/>
            <p:nvPr userDrawn="1"/>
          </p:nvSpPr>
          <p:spPr>
            <a:xfrm>
              <a:off x="8121291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E047491D-05E9-AEA9-23B1-2714F5FD4792}"/>
                </a:ext>
              </a:extLst>
            </p:cNvPr>
            <p:cNvSpPr/>
            <p:nvPr userDrawn="1"/>
          </p:nvSpPr>
          <p:spPr>
            <a:xfrm>
              <a:off x="8267578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9333C36B-FB89-0025-838B-985C1B7E0AF8}"/>
                </a:ext>
              </a:extLst>
            </p:cNvPr>
            <p:cNvSpPr/>
            <p:nvPr userDrawn="1"/>
          </p:nvSpPr>
          <p:spPr>
            <a:xfrm>
              <a:off x="8413864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A5ADA82D-B264-7E5E-6926-0863AAF0783D}"/>
                </a:ext>
              </a:extLst>
            </p:cNvPr>
            <p:cNvSpPr/>
            <p:nvPr userDrawn="1"/>
          </p:nvSpPr>
          <p:spPr>
            <a:xfrm>
              <a:off x="8560151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8BD5D36C-4D34-5A3C-15CD-A557E88A21F3}"/>
                </a:ext>
              </a:extLst>
            </p:cNvPr>
            <p:cNvSpPr/>
            <p:nvPr userDrawn="1"/>
          </p:nvSpPr>
          <p:spPr>
            <a:xfrm>
              <a:off x="8706438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3FEB877-94AB-2EC5-6F40-AF2C548A8A6C}"/>
              </a:ext>
            </a:extLst>
          </p:cNvPr>
          <p:cNvGrpSpPr/>
          <p:nvPr userDrawn="1"/>
        </p:nvGrpSpPr>
        <p:grpSpPr>
          <a:xfrm>
            <a:off x="-48189" y="6252600"/>
            <a:ext cx="1439120" cy="659170"/>
            <a:chOff x="7682431" y="-1847850"/>
            <a:chExt cx="1136190" cy="520417"/>
          </a:xfr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F9C8027D-40D9-0DB5-DD14-D13E693BD728}"/>
                </a:ext>
              </a:extLst>
            </p:cNvPr>
            <p:cNvSpPr/>
            <p:nvPr userDrawn="1"/>
          </p:nvSpPr>
          <p:spPr>
            <a:xfrm>
              <a:off x="7682431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4BDE5421-ED70-D7B1-8F1A-C3F0EDD86442}"/>
                </a:ext>
              </a:extLst>
            </p:cNvPr>
            <p:cNvSpPr/>
            <p:nvPr userDrawn="1"/>
          </p:nvSpPr>
          <p:spPr>
            <a:xfrm>
              <a:off x="7828717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3D30DBFB-E9F8-0182-CD6D-F914FD09F3C5}"/>
                </a:ext>
              </a:extLst>
            </p:cNvPr>
            <p:cNvSpPr/>
            <p:nvPr userDrawn="1"/>
          </p:nvSpPr>
          <p:spPr>
            <a:xfrm>
              <a:off x="7975005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C3F77763-ECA8-E282-0C38-E44876ECFBC3}"/>
                </a:ext>
              </a:extLst>
            </p:cNvPr>
            <p:cNvSpPr/>
            <p:nvPr userDrawn="1"/>
          </p:nvSpPr>
          <p:spPr>
            <a:xfrm>
              <a:off x="8121291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A633C620-9E1F-0877-C51E-8B3DEB0FAB8E}"/>
                </a:ext>
              </a:extLst>
            </p:cNvPr>
            <p:cNvSpPr/>
            <p:nvPr userDrawn="1"/>
          </p:nvSpPr>
          <p:spPr>
            <a:xfrm>
              <a:off x="8267578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7E55A6E3-1B69-A1E7-5DD1-47E971E86EBA}"/>
                </a:ext>
              </a:extLst>
            </p:cNvPr>
            <p:cNvSpPr/>
            <p:nvPr userDrawn="1"/>
          </p:nvSpPr>
          <p:spPr>
            <a:xfrm>
              <a:off x="8413864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D017F464-123F-E49B-2CC1-769A232B514B}"/>
                </a:ext>
              </a:extLst>
            </p:cNvPr>
            <p:cNvSpPr/>
            <p:nvPr userDrawn="1"/>
          </p:nvSpPr>
          <p:spPr>
            <a:xfrm>
              <a:off x="8560151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1A9A0BBF-F28F-4FBB-621E-EA13536D51F1}"/>
                </a:ext>
              </a:extLst>
            </p:cNvPr>
            <p:cNvSpPr/>
            <p:nvPr userDrawn="1"/>
          </p:nvSpPr>
          <p:spPr>
            <a:xfrm>
              <a:off x="8706438" y="-1847850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DA94AD1D-353C-7349-8CB6-9563F489263C}"/>
                </a:ext>
              </a:extLst>
            </p:cNvPr>
            <p:cNvSpPr/>
            <p:nvPr userDrawn="1"/>
          </p:nvSpPr>
          <p:spPr>
            <a:xfrm>
              <a:off x="7682431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C92DEDEA-65C6-C1DD-A740-7D0A6BBEAA35}"/>
                </a:ext>
              </a:extLst>
            </p:cNvPr>
            <p:cNvSpPr/>
            <p:nvPr userDrawn="1"/>
          </p:nvSpPr>
          <p:spPr>
            <a:xfrm>
              <a:off x="7828717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6CDED2FC-CF2B-7012-2A89-A0B9E568AF88}"/>
                </a:ext>
              </a:extLst>
            </p:cNvPr>
            <p:cNvSpPr/>
            <p:nvPr userDrawn="1"/>
          </p:nvSpPr>
          <p:spPr>
            <a:xfrm>
              <a:off x="7975005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E6522F86-E80F-EEF6-B423-5815D0B59B96}"/>
                </a:ext>
              </a:extLst>
            </p:cNvPr>
            <p:cNvSpPr/>
            <p:nvPr userDrawn="1"/>
          </p:nvSpPr>
          <p:spPr>
            <a:xfrm>
              <a:off x="8121291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17E432A8-8E52-594C-98D8-45CF67875B93}"/>
                </a:ext>
              </a:extLst>
            </p:cNvPr>
            <p:cNvSpPr/>
            <p:nvPr userDrawn="1"/>
          </p:nvSpPr>
          <p:spPr>
            <a:xfrm>
              <a:off x="8267578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DE2B8586-08CF-010E-BBDB-DBC55FD6239F}"/>
                </a:ext>
              </a:extLst>
            </p:cNvPr>
            <p:cNvSpPr/>
            <p:nvPr userDrawn="1"/>
          </p:nvSpPr>
          <p:spPr>
            <a:xfrm>
              <a:off x="8413864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A3C43910-2DF6-3974-AC74-C0A893F416ED}"/>
                </a:ext>
              </a:extLst>
            </p:cNvPr>
            <p:cNvSpPr/>
            <p:nvPr userDrawn="1"/>
          </p:nvSpPr>
          <p:spPr>
            <a:xfrm>
              <a:off x="8560151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A73C8DB5-A52D-D591-FAC1-2B1FC287EA24}"/>
                </a:ext>
              </a:extLst>
            </p:cNvPr>
            <p:cNvSpPr/>
            <p:nvPr userDrawn="1"/>
          </p:nvSpPr>
          <p:spPr>
            <a:xfrm>
              <a:off x="8706438" y="-1711772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9053F11E-0F7C-B07E-4CB9-54FE5A40BAE7}"/>
                </a:ext>
              </a:extLst>
            </p:cNvPr>
            <p:cNvSpPr/>
            <p:nvPr userDrawn="1"/>
          </p:nvSpPr>
          <p:spPr>
            <a:xfrm>
              <a:off x="7682431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6399D5D4-ED22-782B-9628-F39D7F6631E8}"/>
                </a:ext>
              </a:extLst>
            </p:cNvPr>
            <p:cNvSpPr/>
            <p:nvPr userDrawn="1"/>
          </p:nvSpPr>
          <p:spPr>
            <a:xfrm>
              <a:off x="7828717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50B68DAE-84A0-A3FB-A417-9AD6837C02F9}"/>
                </a:ext>
              </a:extLst>
            </p:cNvPr>
            <p:cNvSpPr/>
            <p:nvPr userDrawn="1"/>
          </p:nvSpPr>
          <p:spPr>
            <a:xfrm>
              <a:off x="7975005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4620174B-D6EB-8852-19D2-DE5FA7729DDC}"/>
                </a:ext>
              </a:extLst>
            </p:cNvPr>
            <p:cNvSpPr/>
            <p:nvPr userDrawn="1"/>
          </p:nvSpPr>
          <p:spPr>
            <a:xfrm>
              <a:off x="8121291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FD4786E8-1E90-632A-5A0E-71BEB51458AE}"/>
                </a:ext>
              </a:extLst>
            </p:cNvPr>
            <p:cNvSpPr/>
            <p:nvPr userDrawn="1"/>
          </p:nvSpPr>
          <p:spPr>
            <a:xfrm>
              <a:off x="8267578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B382BEB7-8FD9-BF9D-8E02-BB631296B104}"/>
                </a:ext>
              </a:extLst>
            </p:cNvPr>
            <p:cNvSpPr/>
            <p:nvPr userDrawn="1"/>
          </p:nvSpPr>
          <p:spPr>
            <a:xfrm>
              <a:off x="8413864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F8E41D65-B148-B172-EC52-E307A0C6F97C}"/>
                </a:ext>
              </a:extLst>
            </p:cNvPr>
            <p:cNvSpPr/>
            <p:nvPr userDrawn="1"/>
          </p:nvSpPr>
          <p:spPr>
            <a:xfrm>
              <a:off x="8560151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21EE0465-491B-783D-D69D-FDC89E04C86A}"/>
                </a:ext>
              </a:extLst>
            </p:cNvPr>
            <p:cNvSpPr/>
            <p:nvPr userDrawn="1"/>
          </p:nvSpPr>
          <p:spPr>
            <a:xfrm>
              <a:off x="8706438" y="-1575694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7207AB8B-0A5E-307A-296B-4EC53C76366C}"/>
                </a:ext>
              </a:extLst>
            </p:cNvPr>
            <p:cNvSpPr/>
            <p:nvPr userDrawn="1"/>
          </p:nvSpPr>
          <p:spPr>
            <a:xfrm>
              <a:off x="7682431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F5DAD997-EF72-562C-12E3-9FF00C71A7DE}"/>
                </a:ext>
              </a:extLst>
            </p:cNvPr>
            <p:cNvSpPr/>
            <p:nvPr userDrawn="1"/>
          </p:nvSpPr>
          <p:spPr>
            <a:xfrm>
              <a:off x="7828717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FC2329B6-7539-9BF1-1E23-A6F9D4C10746}"/>
                </a:ext>
              </a:extLst>
            </p:cNvPr>
            <p:cNvSpPr/>
            <p:nvPr userDrawn="1"/>
          </p:nvSpPr>
          <p:spPr>
            <a:xfrm>
              <a:off x="7975005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F014C1E8-9F5C-6412-5F9F-C0234F99AC89}"/>
                </a:ext>
              </a:extLst>
            </p:cNvPr>
            <p:cNvSpPr/>
            <p:nvPr userDrawn="1"/>
          </p:nvSpPr>
          <p:spPr>
            <a:xfrm>
              <a:off x="8121291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E8E990CF-DB50-1525-F91E-55D9AA8BAD5D}"/>
                </a:ext>
              </a:extLst>
            </p:cNvPr>
            <p:cNvSpPr/>
            <p:nvPr userDrawn="1"/>
          </p:nvSpPr>
          <p:spPr>
            <a:xfrm>
              <a:off x="8267578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7D101EF7-80D4-6864-B368-CBC9FC43D3F7}"/>
                </a:ext>
              </a:extLst>
            </p:cNvPr>
            <p:cNvSpPr/>
            <p:nvPr userDrawn="1"/>
          </p:nvSpPr>
          <p:spPr>
            <a:xfrm>
              <a:off x="8413864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FEBEBA13-E733-1B8B-B664-58C99FEA93B9}"/>
                </a:ext>
              </a:extLst>
            </p:cNvPr>
            <p:cNvSpPr/>
            <p:nvPr userDrawn="1"/>
          </p:nvSpPr>
          <p:spPr>
            <a:xfrm>
              <a:off x="8560151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1556FB8E-ECAE-0915-8521-D20AACA60D90}"/>
                </a:ext>
              </a:extLst>
            </p:cNvPr>
            <p:cNvSpPr/>
            <p:nvPr userDrawn="1"/>
          </p:nvSpPr>
          <p:spPr>
            <a:xfrm>
              <a:off x="8706438" y="-1439616"/>
              <a:ext cx="112183" cy="11218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1" r:id="rId3"/>
    <p:sldLayoutId id="2147483654" r:id="rId4"/>
    <p:sldLayoutId id="2147483657" r:id="rId5"/>
    <p:sldLayoutId id="2147483658" r:id="rId6"/>
    <p:sldLayoutId id="214748365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38">
          <p15:clr>
            <a:srgbClr val="F26B43"/>
          </p15:clr>
        </p15:guide>
        <p15:guide id="4" pos="7242">
          <p15:clr>
            <a:srgbClr val="F26B43"/>
          </p15:clr>
        </p15:guide>
        <p15:guide id="5" orient="horz" pos="459">
          <p15:clr>
            <a:srgbClr val="F26B43"/>
          </p15:clr>
        </p15:guide>
        <p15:guide id="6" orient="horz" pos="386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Relationship Id="rId9" Type="http://schemas.openxmlformats.org/officeDocument/2006/relationships/image" Target="../media/image27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chart" Target="../charts/chart2.xml"/><Relationship Id="rId7" Type="http://schemas.openxmlformats.org/officeDocument/2006/relationships/image" Target="../media/image15.sv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sv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F4C899-406B-8ED4-C2AC-9EC7C40128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年终工作总结</a:t>
            </a:r>
          </a:p>
        </p:txBody>
      </p:sp>
      <p:sp>
        <p:nvSpPr>
          <p:cNvPr id="10" name="副标题 9">
            <a:extLst>
              <a:ext uri="{FF2B5EF4-FFF2-40B4-BE49-F238E27FC236}">
                <a16:creationId xmlns:a16="http://schemas.microsoft.com/office/drawing/2014/main" id="{02175793-C3DB-19CA-1F54-0B73BC4577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Year-end work summary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E9E2D22E-42E6-536A-660A-33F75BACBE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汇报人：杜子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35CC10B-8828-DDDA-F892-60EEE3858F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蓝色商务风</a:t>
            </a:r>
          </a:p>
        </p:txBody>
      </p:sp>
    </p:spTree>
    <p:extLst>
      <p:ext uri="{BB962C8B-B14F-4D97-AF65-F5344CB8AC3E}">
        <p14:creationId xmlns:p14="http://schemas.microsoft.com/office/powerpoint/2010/main" val="4129827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59931415-8FBF-CB77-4ABD-030973F4EC4A}"/>
              </a:ext>
            </a:extLst>
          </p:cNvPr>
          <p:cNvSpPr/>
          <p:nvPr/>
        </p:nvSpPr>
        <p:spPr>
          <a:xfrm>
            <a:off x="6092629" y="1417764"/>
            <a:ext cx="5404046" cy="4711573"/>
          </a:xfrm>
          <a:prstGeom prst="roundRect">
            <a:avLst>
              <a:gd name="adj" fmla="val 4278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21EC4A8-B749-5C98-B288-C980A66E8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项目成果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6F41C99A-4827-327A-FAB9-3D874E871C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1025686"/>
              </p:ext>
            </p:extLst>
          </p:nvPr>
        </p:nvGraphicFramePr>
        <p:xfrm>
          <a:off x="6244899" y="1471990"/>
          <a:ext cx="5294638" cy="464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8" name="组合 17">
            <a:extLst>
              <a:ext uri="{FF2B5EF4-FFF2-40B4-BE49-F238E27FC236}">
                <a16:creationId xmlns:a16="http://schemas.microsoft.com/office/drawing/2014/main" id="{988552DD-6233-51F0-C28F-988625E3118F}"/>
              </a:ext>
            </a:extLst>
          </p:cNvPr>
          <p:cNvGrpSpPr/>
          <p:nvPr/>
        </p:nvGrpSpPr>
        <p:grpSpPr>
          <a:xfrm>
            <a:off x="695325" y="1411997"/>
            <a:ext cx="5141465" cy="1390077"/>
            <a:chOff x="695325" y="1411997"/>
            <a:chExt cx="5141465" cy="139007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1378EE1-3051-69BB-DBBE-3252D2035693}"/>
                </a:ext>
              </a:extLst>
            </p:cNvPr>
            <p:cNvSpPr txBox="1"/>
            <p:nvPr/>
          </p:nvSpPr>
          <p:spPr>
            <a:xfrm>
              <a:off x="1149644" y="1411997"/>
              <a:ext cx="25442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DD36CAD-ACA5-29C0-AF58-E62F7A999E20}"/>
                </a:ext>
              </a:extLst>
            </p:cNvPr>
            <p:cNvSpPr txBox="1"/>
            <p:nvPr/>
          </p:nvSpPr>
          <p:spPr>
            <a:xfrm>
              <a:off x="1149644" y="1779806"/>
              <a:ext cx="4687146" cy="1022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BC60722C-2676-E69F-F1AC-817B0F9D4A20}"/>
                </a:ext>
              </a:extLst>
            </p:cNvPr>
            <p:cNvCxnSpPr>
              <a:cxnSpLocks/>
            </p:cNvCxnSpPr>
            <p:nvPr/>
          </p:nvCxnSpPr>
          <p:spPr>
            <a:xfrm>
              <a:off x="1152352" y="1791544"/>
              <a:ext cx="4547408" cy="0"/>
            </a:xfrm>
            <a:prstGeom prst="line">
              <a:avLst/>
            </a:prstGeom>
            <a:ln w="635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894B4A15-3A4A-232B-9C7F-F6DE88DA638C}"/>
                </a:ext>
              </a:extLst>
            </p:cNvPr>
            <p:cNvSpPr/>
            <p:nvPr/>
          </p:nvSpPr>
          <p:spPr>
            <a:xfrm>
              <a:off x="695325" y="1471989"/>
              <a:ext cx="494959" cy="477278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/>
                <a:t>01</a:t>
              </a:r>
              <a:endParaRPr lang="zh-CN" altLang="en-US" sz="1600" b="1" dirty="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0B04793-CBB6-C4EF-BA0E-C5D95C0121E2}"/>
              </a:ext>
            </a:extLst>
          </p:cNvPr>
          <p:cNvGrpSpPr/>
          <p:nvPr/>
        </p:nvGrpSpPr>
        <p:grpSpPr>
          <a:xfrm>
            <a:off x="695325" y="3075629"/>
            <a:ext cx="5141465" cy="1390077"/>
            <a:chOff x="695325" y="3075629"/>
            <a:chExt cx="5141465" cy="1390077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597C33D-C826-BCBC-9205-8D7284DE095A}"/>
                </a:ext>
              </a:extLst>
            </p:cNvPr>
            <p:cNvSpPr txBox="1"/>
            <p:nvPr/>
          </p:nvSpPr>
          <p:spPr>
            <a:xfrm>
              <a:off x="1149644" y="3075629"/>
              <a:ext cx="25442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42F8260-8B8F-700E-BDE0-3D7DD7C3030E}"/>
                </a:ext>
              </a:extLst>
            </p:cNvPr>
            <p:cNvSpPr txBox="1"/>
            <p:nvPr/>
          </p:nvSpPr>
          <p:spPr>
            <a:xfrm>
              <a:off x="1149644" y="3443438"/>
              <a:ext cx="4687146" cy="1022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817BC118-E62B-2C25-3E88-108881E7D91A}"/>
                </a:ext>
              </a:extLst>
            </p:cNvPr>
            <p:cNvCxnSpPr>
              <a:cxnSpLocks/>
            </p:cNvCxnSpPr>
            <p:nvPr/>
          </p:nvCxnSpPr>
          <p:spPr>
            <a:xfrm>
              <a:off x="1152352" y="3455176"/>
              <a:ext cx="4532168" cy="0"/>
            </a:xfrm>
            <a:prstGeom prst="line">
              <a:avLst/>
            </a:prstGeom>
            <a:ln w="635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28FFB255-39F7-9388-FA1C-359770A0D1AE}"/>
                </a:ext>
              </a:extLst>
            </p:cNvPr>
            <p:cNvSpPr/>
            <p:nvPr/>
          </p:nvSpPr>
          <p:spPr>
            <a:xfrm>
              <a:off x="695325" y="3135621"/>
              <a:ext cx="494959" cy="477278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/>
                <a:t>02</a:t>
              </a:r>
              <a:endParaRPr lang="zh-CN" altLang="en-US" sz="1600" b="1" dirty="0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2576424-273C-35A7-8440-E4F0495CC3CA}"/>
              </a:ext>
            </a:extLst>
          </p:cNvPr>
          <p:cNvGrpSpPr/>
          <p:nvPr/>
        </p:nvGrpSpPr>
        <p:grpSpPr>
          <a:xfrm>
            <a:off x="695325" y="4739261"/>
            <a:ext cx="5141465" cy="1390077"/>
            <a:chOff x="695325" y="4739261"/>
            <a:chExt cx="5141465" cy="1390077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46EE1EE-E0FD-EBA2-1335-0E99E2412B6F}"/>
                </a:ext>
              </a:extLst>
            </p:cNvPr>
            <p:cNvSpPr txBox="1"/>
            <p:nvPr/>
          </p:nvSpPr>
          <p:spPr>
            <a:xfrm>
              <a:off x="1149644" y="4739261"/>
              <a:ext cx="25442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24600E8-C63B-3D0D-A0E7-03EE075AFDB1}"/>
                </a:ext>
              </a:extLst>
            </p:cNvPr>
            <p:cNvSpPr txBox="1"/>
            <p:nvPr/>
          </p:nvSpPr>
          <p:spPr>
            <a:xfrm>
              <a:off x="1149644" y="5107070"/>
              <a:ext cx="4687146" cy="1022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8071B566-D456-C160-6AF6-D54202975A26}"/>
                </a:ext>
              </a:extLst>
            </p:cNvPr>
            <p:cNvCxnSpPr>
              <a:cxnSpLocks/>
            </p:cNvCxnSpPr>
            <p:nvPr/>
          </p:nvCxnSpPr>
          <p:spPr>
            <a:xfrm>
              <a:off x="1152352" y="5118808"/>
              <a:ext cx="4552488" cy="0"/>
            </a:xfrm>
            <a:prstGeom prst="line">
              <a:avLst/>
            </a:prstGeom>
            <a:ln w="635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FE13AD42-FAAC-66EC-494F-63C6273316F5}"/>
                </a:ext>
              </a:extLst>
            </p:cNvPr>
            <p:cNvSpPr/>
            <p:nvPr/>
          </p:nvSpPr>
          <p:spPr>
            <a:xfrm>
              <a:off x="695325" y="4799253"/>
              <a:ext cx="494959" cy="477278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/>
                <a:t>03</a:t>
              </a:r>
              <a:endParaRPr lang="zh-CN" alt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3133854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0E8CF9-CA2C-094B-7410-AD681705D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个人成长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6A7498-96CF-B93C-B96B-1C0457F4F4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personal growth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0B99E89-AF4C-94A2-6302-E02B368D20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02266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1EC4A8-B749-5C98-B288-C980A66E8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个人成长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9E17A7B-5CF6-DE7D-2CE0-9C4538A61A92}"/>
              </a:ext>
            </a:extLst>
          </p:cNvPr>
          <p:cNvGrpSpPr/>
          <p:nvPr/>
        </p:nvGrpSpPr>
        <p:grpSpPr>
          <a:xfrm>
            <a:off x="695325" y="1055159"/>
            <a:ext cx="2006600" cy="4490507"/>
            <a:chOff x="695325" y="1055159"/>
            <a:chExt cx="2006600" cy="4490507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FC7DAC51-FA15-3113-FCA0-5BC7CD929A45}"/>
                </a:ext>
              </a:extLst>
            </p:cNvPr>
            <p:cNvSpPr/>
            <p:nvPr/>
          </p:nvSpPr>
          <p:spPr>
            <a:xfrm>
              <a:off x="695325" y="1769533"/>
              <a:ext cx="2006600" cy="3776133"/>
            </a:xfrm>
            <a:prstGeom prst="round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0CB8D85-99B1-F915-B9C3-04BADC8688E8}"/>
                </a:ext>
              </a:extLst>
            </p:cNvPr>
            <p:cNvSpPr txBox="1"/>
            <p:nvPr/>
          </p:nvSpPr>
          <p:spPr>
            <a:xfrm>
              <a:off x="1093331" y="1055159"/>
              <a:ext cx="121058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6000" b="1" dirty="0"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+mj-lt"/>
                  <a:ea typeface="+mj-ea"/>
                </a:rPr>
                <a:t>01</a:t>
              </a:r>
              <a:endParaRPr lang="zh-CN" altLang="en-US" sz="6000" b="1" dirty="0"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+mj-lt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BA89952-A1A7-40FA-0F18-3D9848D7F5D9}"/>
                </a:ext>
              </a:extLst>
            </p:cNvPr>
            <p:cNvSpPr txBox="1"/>
            <p:nvPr/>
          </p:nvSpPr>
          <p:spPr>
            <a:xfrm>
              <a:off x="965091" y="1952036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EEEFF0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E315934-6786-8033-BE08-07F9D9BDF644}"/>
                </a:ext>
              </a:extLst>
            </p:cNvPr>
            <p:cNvSpPr txBox="1"/>
            <p:nvPr/>
          </p:nvSpPr>
          <p:spPr>
            <a:xfrm>
              <a:off x="891858" y="2455274"/>
              <a:ext cx="1613535" cy="230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F2F2F3"/>
                  </a:solidFill>
                  <a:latin typeface="+mn-ea"/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sz="1600" dirty="0">
                <a:solidFill>
                  <a:srgbClr val="F2F2F3"/>
                </a:solidFill>
                <a:latin typeface="+mn-ea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AC019305-2320-1260-6412-0276720637D3}"/>
                </a:ext>
              </a:extLst>
            </p:cNvPr>
            <p:cNvCxnSpPr>
              <a:cxnSpLocks/>
            </p:cNvCxnSpPr>
            <p:nvPr/>
          </p:nvCxnSpPr>
          <p:spPr>
            <a:xfrm>
              <a:off x="1023938" y="2416175"/>
              <a:ext cx="1349375" cy="0"/>
            </a:xfrm>
            <a:prstGeom prst="line">
              <a:avLst/>
            </a:prstGeom>
            <a:ln>
              <a:solidFill>
                <a:srgbClr val="F3F3F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322DA7A-4752-43A6-C143-F01AF1D82DE8}"/>
              </a:ext>
            </a:extLst>
          </p:cNvPr>
          <p:cNvGrpSpPr/>
          <p:nvPr/>
        </p:nvGrpSpPr>
        <p:grpSpPr>
          <a:xfrm>
            <a:off x="2891314" y="1638831"/>
            <a:ext cx="2006600" cy="4490507"/>
            <a:chOff x="2919970" y="1638831"/>
            <a:chExt cx="2006600" cy="4490507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414651A5-BA25-85D9-E553-21925330AB13}"/>
                </a:ext>
              </a:extLst>
            </p:cNvPr>
            <p:cNvSpPr/>
            <p:nvPr/>
          </p:nvSpPr>
          <p:spPr>
            <a:xfrm>
              <a:off x="2919970" y="2353205"/>
              <a:ext cx="2006600" cy="377613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sx="102000" sy="102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1ACA266-9397-33F9-DF1D-3BDB9AFC5343}"/>
                </a:ext>
              </a:extLst>
            </p:cNvPr>
            <p:cNvSpPr txBox="1"/>
            <p:nvPr/>
          </p:nvSpPr>
          <p:spPr>
            <a:xfrm>
              <a:off x="3317976" y="1638831"/>
              <a:ext cx="116249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6000" b="1" dirty="0"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+mj-lt"/>
                  <a:ea typeface="+mj-ea"/>
                </a:rPr>
                <a:t>02</a:t>
              </a:r>
              <a:endParaRPr lang="zh-CN" altLang="en-US" sz="6000" b="1" dirty="0"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+mj-lt"/>
                <a:ea typeface="+mj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BC66E50-1752-2C63-5C30-33FA04FFC505}"/>
                </a:ext>
              </a:extLst>
            </p:cNvPr>
            <p:cNvSpPr txBox="1"/>
            <p:nvPr/>
          </p:nvSpPr>
          <p:spPr>
            <a:xfrm>
              <a:off x="3090318" y="2535708"/>
              <a:ext cx="16659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C0BDAC6-0D46-10CC-B739-AE140048B4E4}"/>
                </a:ext>
              </a:extLst>
            </p:cNvPr>
            <p:cNvSpPr txBox="1"/>
            <p:nvPr/>
          </p:nvSpPr>
          <p:spPr>
            <a:xfrm>
              <a:off x="3116503" y="3038946"/>
              <a:ext cx="1613535" cy="230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sz="1600" dirty="0">
                <a:latin typeface="+mn-ea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70938970-DADA-FC7C-7A7E-E12448EF6836}"/>
                </a:ext>
              </a:extLst>
            </p:cNvPr>
            <p:cNvCxnSpPr>
              <a:cxnSpLocks/>
            </p:cNvCxnSpPr>
            <p:nvPr/>
          </p:nvCxnSpPr>
          <p:spPr>
            <a:xfrm>
              <a:off x="3248583" y="2999847"/>
              <a:ext cx="1349375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4003C91-F1F3-A640-564D-2E5DDBA52BF1}"/>
              </a:ext>
            </a:extLst>
          </p:cNvPr>
          <p:cNvGrpSpPr/>
          <p:nvPr/>
        </p:nvGrpSpPr>
        <p:grpSpPr>
          <a:xfrm>
            <a:off x="5087303" y="1055159"/>
            <a:ext cx="2006600" cy="4490507"/>
            <a:chOff x="5087305" y="1055159"/>
            <a:chExt cx="2006600" cy="4490507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314E037A-E27F-8312-12FA-F8CDAE73849B}"/>
                </a:ext>
              </a:extLst>
            </p:cNvPr>
            <p:cNvSpPr/>
            <p:nvPr/>
          </p:nvSpPr>
          <p:spPr>
            <a:xfrm>
              <a:off x="5087305" y="1769533"/>
              <a:ext cx="2006600" cy="3776133"/>
            </a:xfrm>
            <a:prstGeom prst="round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136C6BC-524F-0B07-A057-DC816633151C}"/>
                </a:ext>
              </a:extLst>
            </p:cNvPr>
            <p:cNvSpPr txBox="1"/>
            <p:nvPr/>
          </p:nvSpPr>
          <p:spPr>
            <a:xfrm>
              <a:off x="5485311" y="1055159"/>
              <a:ext cx="116249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6000" b="1" dirty="0"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+mj-lt"/>
                  <a:ea typeface="+mj-ea"/>
                </a:rPr>
                <a:t>03</a:t>
              </a:r>
              <a:endParaRPr lang="zh-CN" altLang="en-US" sz="6000" b="1" dirty="0"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+mj-lt"/>
                <a:ea typeface="+mj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B2202A0-8F57-BBB8-118E-ACCB663415B3}"/>
                </a:ext>
              </a:extLst>
            </p:cNvPr>
            <p:cNvSpPr txBox="1"/>
            <p:nvPr/>
          </p:nvSpPr>
          <p:spPr>
            <a:xfrm>
              <a:off x="5357071" y="1952036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EEEFF0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DFAE344-F30C-5C7E-9559-E9E6EEBA2A18}"/>
                </a:ext>
              </a:extLst>
            </p:cNvPr>
            <p:cNvSpPr txBox="1"/>
            <p:nvPr/>
          </p:nvSpPr>
          <p:spPr>
            <a:xfrm>
              <a:off x="5283838" y="2455274"/>
              <a:ext cx="1613535" cy="230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F2F2F3"/>
                  </a:solidFill>
                  <a:latin typeface="+mn-ea"/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sz="1600" dirty="0">
                <a:solidFill>
                  <a:srgbClr val="F2F2F3"/>
                </a:solidFill>
                <a:latin typeface="+mn-ea"/>
              </a:endParaRP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7AFBCCA7-F7B3-AB71-310C-0522101A2F39}"/>
                </a:ext>
              </a:extLst>
            </p:cNvPr>
            <p:cNvCxnSpPr>
              <a:cxnSpLocks/>
            </p:cNvCxnSpPr>
            <p:nvPr/>
          </p:nvCxnSpPr>
          <p:spPr>
            <a:xfrm>
              <a:off x="5415918" y="2416175"/>
              <a:ext cx="1349375" cy="0"/>
            </a:xfrm>
            <a:prstGeom prst="line">
              <a:avLst/>
            </a:prstGeom>
            <a:ln>
              <a:solidFill>
                <a:srgbClr val="F3F3F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2FE1562-A045-5BC8-76EB-9C0C7E03BA7B}"/>
              </a:ext>
            </a:extLst>
          </p:cNvPr>
          <p:cNvGrpSpPr/>
          <p:nvPr/>
        </p:nvGrpSpPr>
        <p:grpSpPr>
          <a:xfrm>
            <a:off x="7283292" y="1638831"/>
            <a:ext cx="2006600" cy="4490507"/>
            <a:chOff x="7283295" y="1638831"/>
            <a:chExt cx="2006600" cy="4490507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02C34F6E-6AC2-555A-2332-7C87447D6546}"/>
                </a:ext>
              </a:extLst>
            </p:cNvPr>
            <p:cNvSpPr/>
            <p:nvPr/>
          </p:nvSpPr>
          <p:spPr>
            <a:xfrm>
              <a:off x="7283295" y="2353205"/>
              <a:ext cx="2006600" cy="377613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sx="102000" sy="102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2E78E60-AA1B-FB2D-AD9C-19D54CD892BD}"/>
                </a:ext>
              </a:extLst>
            </p:cNvPr>
            <p:cNvSpPr txBox="1"/>
            <p:nvPr/>
          </p:nvSpPr>
          <p:spPr>
            <a:xfrm>
              <a:off x="7681301" y="1638831"/>
              <a:ext cx="116249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6000" b="1" dirty="0"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+mj-lt"/>
                  <a:ea typeface="+mj-ea"/>
                </a:rPr>
                <a:t>04</a:t>
              </a:r>
              <a:endParaRPr lang="zh-CN" altLang="en-US" sz="6000" b="1" dirty="0"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+mj-lt"/>
                <a:ea typeface="+mj-ea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8A3877F-1D20-09FD-14BC-FA7E1A41001F}"/>
                </a:ext>
              </a:extLst>
            </p:cNvPr>
            <p:cNvSpPr txBox="1"/>
            <p:nvPr/>
          </p:nvSpPr>
          <p:spPr>
            <a:xfrm>
              <a:off x="7553061" y="2535708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213FC8C-2C1D-CFBE-CF2C-07B534F70DEF}"/>
                </a:ext>
              </a:extLst>
            </p:cNvPr>
            <p:cNvSpPr txBox="1"/>
            <p:nvPr/>
          </p:nvSpPr>
          <p:spPr>
            <a:xfrm>
              <a:off x="7479828" y="3038946"/>
              <a:ext cx="1613535" cy="230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sz="1600" dirty="0">
                <a:latin typeface="+mn-ea"/>
              </a:endParaRP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F3FA757F-7254-EC41-24CD-51B24828D339}"/>
                </a:ext>
              </a:extLst>
            </p:cNvPr>
            <p:cNvCxnSpPr>
              <a:cxnSpLocks/>
            </p:cNvCxnSpPr>
            <p:nvPr/>
          </p:nvCxnSpPr>
          <p:spPr>
            <a:xfrm>
              <a:off x="7611908" y="2999847"/>
              <a:ext cx="1349375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A645150-CDA3-5EC7-2CA2-471CC4B03F84}"/>
              </a:ext>
            </a:extLst>
          </p:cNvPr>
          <p:cNvGrpSpPr/>
          <p:nvPr/>
        </p:nvGrpSpPr>
        <p:grpSpPr>
          <a:xfrm>
            <a:off x="9479283" y="1055159"/>
            <a:ext cx="2006600" cy="4490507"/>
            <a:chOff x="9479283" y="1055159"/>
            <a:chExt cx="2006600" cy="4490507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786BE99E-05B5-3FB0-BFBE-498A3386B5E9}"/>
                </a:ext>
              </a:extLst>
            </p:cNvPr>
            <p:cNvSpPr/>
            <p:nvPr/>
          </p:nvSpPr>
          <p:spPr>
            <a:xfrm>
              <a:off x="9479283" y="1769533"/>
              <a:ext cx="2006600" cy="3776133"/>
            </a:xfrm>
            <a:prstGeom prst="round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85E77FF-9932-CF20-DD8B-0BC793465C52}"/>
                </a:ext>
              </a:extLst>
            </p:cNvPr>
            <p:cNvSpPr txBox="1"/>
            <p:nvPr/>
          </p:nvSpPr>
          <p:spPr>
            <a:xfrm>
              <a:off x="9877289" y="1055159"/>
              <a:ext cx="116249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6000" b="1" dirty="0"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+mj-lt"/>
                  <a:ea typeface="+mj-ea"/>
                </a:rPr>
                <a:t>05</a:t>
              </a:r>
              <a:endParaRPr lang="zh-CN" altLang="en-US" sz="6000" b="1" dirty="0"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+mj-lt"/>
                <a:ea typeface="+mj-ea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383D02A-DFB4-2F8C-3896-8730AC95B566}"/>
                </a:ext>
              </a:extLst>
            </p:cNvPr>
            <p:cNvSpPr txBox="1"/>
            <p:nvPr/>
          </p:nvSpPr>
          <p:spPr>
            <a:xfrm>
              <a:off x="9749049" y="1952036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EEEFF0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7D4451F-AB53-7F0B-21EB-6939AAAD8718}"/>
                </a:ext>
              </a:extLst>
            </p:cNvPr>
            <p:cNvSpPr txBox="1"/>
            <p:nvPr/>
          </p:nvSpPr>
          <p:spPr>
            <a:xfrm>
              <a:off x="9675816" y="2455274"/>
              <a:ext cx="1613535" cy="230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F2F2F3"/>
                  </a:solidFill>
                  <a:latin typeface="+mn-ea"/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sz="1600" dirty="0">
                <a:solidFill>
                  <a:srgbClr val="F2F2F3"/>
                </a:solidFill>
                <a:latin typeface="+mn-ea"/>
              </a:endParaRP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3CB1E579-5437-3B6B-4CD4-A8D88E8F4211}"/>
                </a:ext>
              </a:extLst>
            </p:cNvPr>
            <p:cNvCxnSpPr>
              <a:cxnSpLocks/>
            </p:cNvCxnSpPr>
            <p:nvPr/>
          </p:nvCxnSpPr>
          <p:spPr>
            <a:xfrm>
              <a:off x="9807896" y="2416175"/>
              <a:ext cx="1349375" cy="0"/>
            </a:xfrm>
            <a:prstGeom prst="line">
              <a:avLst/>
            </a:prstGeom>
            <a:ln>
              <a:solidFill>
                <a:srgbClr val="F3F3F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93982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0E9EF7-B39F-C0E9-5B8C-67D31634F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个人成长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7C5034D-8CA4-460D-939F-E51E1527807A}"/>
              </a:ext>
            </a:extLst>
          </p:cNvPr>
          <p:cNvGrpSpPr/>
          <p:nvPr/>
        </p:nvGrpSpPr>
        <p:grpSpPr>
          <a:xfrm>
            <a:off x="578676" y="2898101"/>
            <a:ext cx="3800687" cy="3410834"/>
            <a:chOff x="578676" y="2898101"/>
            <a:chExt cx="3800687" cy="3410834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58FA88C-006E-D5A8-9AA0-2B105992E4ED}"/>
                </a:ext>
              </a:extLst>
            </p:cNvPr>
            <p:cNvSpPr/>
            <p:nvPr/>
          </p:nvSpPr>
          <p:spPr>
            <a:xfrm>
              <a:off x="1477454" y="4330761"/>
              <a:ext cx="2003130" cy="1978174"/>
            </a:xfrm>
            <a:custGeom>
              <a:avLst/>
              <a:gdLst>
                <a:gd name="connsiteX0" fmla="*/ 1426634 w 2853267"/>
                <a:gd name="connsiteY0" fmla="*/ 0 h 3178176"/>
                <a:gd name="connsiteX1" fmla="*/ 2562626 w 2853267"/>
                <a:gd name="connsiteY1" fmla="*/ 955676 h 3178176"/>
                <a:gd name="connsiteX2" fmla="*/ 2036758 w 2853267"/>
                <a:gd name="connsiteY2" fmla="*/ 955676 h 3178176"/>
                <a:gd name="connsiteX3" fmla="*/ 2021452 w 2853267"/>
                <a:gd name="connsiteY3" fmla="*/ 1017317 h 3178176"/>
                <a:gd name="connsiteX4" fmla="*/ 2026391 w 2853267"/>
                <a:gd name="connsiteY4" fmla="*/ 1844951 h 3178176"/>
                <a:gd name="connsiteX5" fmla="*/ 2777806 w 2853267"/>
                <a:gd name="connsiteY5" fmla="*/ 3112596 h 3178176"/>
                <a:gd name="connsiteX6" fmla="*/ 2853267 w 2853267"/>
                <a:gd name="connsiteY6" fmla="*/ 3178006 h 3178176"/>
                <a:gd name="connsiteX7" fmla="*/ 2853267 w 2853267"/>
                <a:gd name="connsiteY7" fmla="*/ 3178176 h 3178176"/>
                <a:gd name="connsiteX8" fmla="*/ 0 w 2853267"/>
                <a:gd name="connsiteY8" fmla="*/ 3178176 h 3178176"/>
                <a:gd name="connsiteX9" fmla="*/ 0 w 2853267"/>
                <a:gd name="connsiteY9" fmla="*/ 3178007 h 3178176"/>
                <a:gd name="connsiteX10" fmla="*/ 75462 w 2853267"/>
                <a:gd name="connsiteY10" fmla="*/ 3112596 h 3178176"/>
                <a:gd name="connsiteX11" fmla="*/ 826877 w 2853267"/>
                <a:gd name="connsiteY11" fmla="*/ 1844951 h 3178176"/>
                <a:gd name="connsiteX12" fmla="*/ 831817 w 2853267"/>
                <a:gd name="connsiteY12" fmla="*/ 1017317 h 3178176"/>
                <a:gd name="connsiteX13" fmla="*/ 816510 w 2853267"/>
                <a:gd name="connsiteY13" fmla="*/ 955676 h 3178176"/>
                <a:gd name="connsiteX14" fmla="*/ 290641 w 2853267"/>
                <a:gd name="connsiteY14" fmla="*/ 955676 h 317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53267" h="3178176">
                  <a:moveTo>
                    <a:pt x="1426634" y="0"/>
                  </a:moveTo>
                  <a:lnTo>
                    <a:pt x="2562626" y="955676"/>
                  </a:lnTo>
                  <a:lnTo>
                    <a:pt x="2036758" y="955676"/>
                  </a:lnTo>
                  <a:lnTo>
                    <a:pt x="2021452" y="1017317"/>
                  </a:lnTo>
                  <a:cubicBezTo>
                    <a:pt x="1965094" y="1283362"/>
                    <a:pt x="1964284" y="1561534"/>
                    <a:pt x="2026391" y="1844951"/>
                  </a:cubicBezTo>
                  <a:cubicBezTo>
                    <a:pt x="2129903" y="2317314"/>
                    <a:pt x="2395932" y="2748347"/>
                    <a:pt x="2777806" y="3112596"/>
                  </a:cubicBezTo>
                  <a:lnTo>
                    <a:pt x="2853267" y="3178006"/>
                  </a:lnTo>
                  <a:lnTo>
                    <a:pt x="2853267" y="3178176"/>
                  </a:lnTo>
                  <a:lnTo>
                    <a:pt x="0" y="3178176"/>
                  </a:lnTo>
                  <a:lnTo>
                    <a:pt x="0" y="3178007"/>
                  </a:lnTo>
                  <a:lnTo>
                    <a:pt x="75462" y="3112596"/>
                  </a:lnTo>
                  <a:cubicBezTo>
                    <a:pt x="457337" y="2748347"/>
                    <a:pt x="723366" y="2317314"/>
                    <a:pt x="826877" y="1844951"/>
                  </a:cubicBezTo>
                  <a:cubicBezTo>
                    <a:pt x="888984" y="1561534"/>
                    <a:pt x="888175" y="1283362"/>
                    <a:pt x="831817" y="1017317"/>
                  </a:cubicBezTo>
                  <a:lnTo>
                    <a:pt x="816510" y="955676"/>
                  </a:lnTo>
                  <a:lnTo>
                    <a:pt x="290641" y="95567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</a:gradFill>
            <a:ln>
              <a:gradFill flip="none" rotWithShape="1">
                <a:gsLst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162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AF2BF39-7168-0A30-853E-58043F0E40FB}"/>
                </a:ext>
              </a:extLst>
            </p:cNvPr>
            <p:cNvSpPr txBox="1"/>
            <p:nvPr/>
          </p:nvSpPr>
          <p:spPr>
            <a:xfrm>
              <a:off x="1745485" y="2898101"/>
              <a:ext cx="14670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3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E06248E-E741-F5BA-00C8-589106527302}"/>
                </a:ext>
              </a:extLst>
            </p:cNvPr>
            <p:cNvSpPr txBox="1"/>
            <p:nvPr/>
          </p:nvSpPr>
          <p:spPr>
            <a:xfrm>
              <a:off x="578676" y="3303352"/>
              <a:ext cx="3800687" cy="1022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858CA097-0F7A-ACE0-3DFB-9A04F66BAEDE}"/>
                </a:ext>
              </a:extLst>
            </p:cNvPr>
            <p:cNvCxnSpPr>
              <a:cxnSpLocks/>
            </p:cNvCxnSpPr>
            <p:nvPr/>
          </p:nvCxnSpPr>
          <p:spPr>
            <a:xfrm>
              <a:off x="1571625" y="3297567"/>
              <a:ext cx="1814789" cy="0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E0B0943-5679-AEB6-45D7-5BB01B8ECBC9}"/>
              </a:ext>
            </a:extLst>
          </p:cNvPr>
          <p:cNvGrpSpPr/>
          <p:nvPr/>
        </p:nvGrpSpPr>
        <p:grpSpPr>
          <a:xfrm>
            <a:off x="4227799" y="1314577"/>
            <a:ext cx="3800687" cy="4984076"/>
            <a:chOff x="4227799" y="1314577"/>
            <a:chExt cx="3800687" cy="4984076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E8312C9-D9B2-6A55-FC8C-AF9D4749DC54}"/>
                </a:ext>
              </a:extLst>
            </p:cNvPr>
            <p:cNvSpPr/>
            <p:nvPr/>
          </p:nvSpPr>
          <p:spPr>
            <a:xfrm>
              <a:off x="4415759" y="2736955"/>
              <a:ext cx="3424767" cy="3561698"/>
            </a:xfrm>
            <a:custGeom>
              <a:avLst/>
              <a:gdLst>
                <a:gd name="connsiteX0" fmla="*/ 1426634 w 2853267"/>
                <a:gd name="connsiteY0" fmla="*/ 0 h 3178176"/>
                <a:gd name="connsiteX1" fmla="*/ 2562626 w 2853267"/>
                <a:gd name="connsiteY1" fmla="*/ 955676 h 3178176"/>
                <a:gd name="connsiteX2" fmla="*/ 2036758 w 2853267"/>
                <a:gd name="connsiteY2" fmla="*/ 955676 h 3178176"/>
                <a:gd name="connsiteX3" fmla="*/ 2021452 w 2853267"/>
                <a:gd name="connsiteY3" fmla="*/ 1017317 h 3178176"/>
                <a:gd name="connsiteX4" fmla="*/ 2026391 w 2853267"/>
                <a:gd name="connsiteY4" fmla="*/ 1844951 h 3178176"/>
                <a:gd name="connsiteX5" fmla="*/ 2777806 w 2853267"/>
                <a:gd name="connsiteY5" fmla="*/ 3112596 h 3178176"/>
                <a:gd name="connsiteX6" fmla="*/ 2853267 w 2853267"/>
                <a:gd name="connsiteY6" fmla="*/ 3178006 h 3178176"/>
                <a:gd name="connsiteX7" fmla="*/ 2853267 w 2853267"/>
                <a:gd name="connsiteY7" fmla="*/ 3178176 h 3178176"/>
                <a:gd name="connsiteX8" fmla="*/ 0 w 2853267"/>
                <a:gd name="connsiteY8" fmla="*/ 3178176 h 3178176"/>
                <a:gd name="connsiteX9" fmla="*/ 0 w 2853267"/>
                <a:gd name="connsiteY9" fmla="*/ 3178007 h 3178176"/>
                <a:gd name="connsiteX10" fmla="*/ 75462 w 2853267"/>
                <a:gd name="connsiteY10" fmla="*/ 3112596 h 3178176"/>
                <a:gd name="connsiteX11" fmla="*/ 826877 w 2853267"/>
                <a:gd name="connsiteY11" fmla="*/ 1844951 h 3178176"/>
                <a:gd name="connsiteX12" fmla="*/ 831817 w 2853267"/>
                <a:gd name="connsiteY12" fmla="*/ 1017317 h 3178176"/>
                <a:gd name="connsiteX13" fmla="*/ 816510 w 2853267"/>
                <a:gd name="connsiteY13" fmla="*/ 955676 h 3178176"/>
                <a:gd name="connsiteX14" fmla="*/ 290641 w 2853267"/>
                <a:gd name="connsiteY14" fmla="*/ 955676 h 317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53267" h="3178176">
                  <a:moveTo>
                    <a:pt x="1426634" y="0"/>
                  </a:moveTo>
                  <a:lnTo>
                    <a:pt x="2562626" y="955676"/>
                  </a:lnTo>
                  <a:lnTo>
                    <a:pt x="2036758" y="955676"/>
                  </a:lnTo>
                  <a:lnTo>
                    <a:pt x="2021452" y="1017317"/>
                  </a:lnTo>
                  <a:cubicBezTo>
                    <a:pt x="1965094" y="1283362"/>
                    <a:pt x="1964284" y="1561534"/>
                    <a:pt x="2026391" y="1844951"/>
                  </a:cubicBezTo>
                  <a:cubicBezTo>
                    <a:pt x="2129903" y="2317314"/>
                    <a:pt x="2395932" y="2748347"/>
                    <a:pt x="2777806" y="3112596"/>
                  </a:cubicBezTo>
                  <a:lnTo>
                    <a:pt x="2853267" y="3178006"/>
                  </a:lnTo>
                  <a:lnTo>
                    <a:pt x="2853267" y="3178176"/>
                  </a:lnTo>
                  <a:lnTo>
                    <a:pt x="0" y="3178176"/>
                  </a:lnTo>
                  <a:lnTo>
                    <a:pt x="0" y="3178007"/>
                  </a:lnTo>
                  <a:lnTo>
                    <a:pt x="75462" y="3112596"/>
                  </a:lnTo>
                  <a:cubicBezTo>
                    <a:pt x="457337" y="2748347"/>
                    <a:pt x="723366" y="2317314"/>
                    <a:pt x="826877" y="1844951"/>
                  </a:cubicBezTo>
                  <a:cubicBezTo>
                    <a:pt x="888984" y="1561534"/>
                    <a:pt x="888175" y="1283362"/>
                    <a:pt x="831817" y="1017317"/>
                  </a:cubicBezTo>
                  <a:lnTo>
                    <a:pt x="816510" y="955676"/>
                  </a:lnTo>
                  <a:lnTo>
                    <a:pt x="290641" y="95567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</a:gradFill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5EBDEF5-ADDC-9113-FBC1-0A98548F6E93}"/>
                </a:ext>
              </a:extLst>
            </p:cNvPr>
            <p:cNvSpPr txBox="1"/>
            <p:nvPr/>
          </p:nvSpPr>
          <p:spPr>
            <a:xfrm>
              <a:off x="5394608" y="1314577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3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87D509B-0B6B-B8C7-E9C6-7B47F3265B18}"/>
                </a:ext>
              </a:extLst>
            </p:cNvPr>
            <p:cNvSpPr txBox="1"/>
            <p:nvPr/>
          </p:nvSpPr>
          <p:spPr>
            <a:xfrm>
              <a:off x="4227799" y="1714687"/>
              <a:ext cx="3800687" cy="1022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46468C6F-D31C-9EA2-9D85-94809B9D7FE0}"/>
                </a:ext>
              </a:extLst>
            </p:cNvPr>
            <p:cNvCxnSpPr>
              <a:cxnSpLocks/>
            </p:cNvCxnSpPr>
            <p:nvPr/>
          </p:nvCxnSpPr>
          <p:spPr>
            <a:xfrm>
              <a:off x="5220748" y="1714687"/>
              <a:ext cx="1814789" cy="0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CA9E3C3-F54B-E42E-73E6-E9A83AC9D722}"/>
              </a:ext>
            </a:extLst>
          </p:cNvPr>
          <p:cNvGrpSpPr/>
          <p:nvPr/>
        </p:nvGrpSpPr>
        <p:grpSpPr>
          <a:xfrm>
            <a:off x="7876922" y="2897457"/>
            <a:ext cx="3800687" cy="3411478"/>
            <a:chOff x="7876922" y="2897457"/>
            <a:chExt cx="3800687" cy="3411478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07E7728-B20B-1568-3E20-AAA75A34AF3A}"/>
                </a:ext>
              </a:extLst>
            </p:cNvPr>
            <p:cNvSpPr/>
            <p:nvPr/>
          </p:nvSpPr>
          <p:spPr>
            <a:xfrm>
              <a:off x="8775700" y="4330761"/>
              <a:ext cx="2003130" cy="1978174"/>
            </a:xfrm>
            <a:custGeom>
              <a:avLst/>
              <a:gdLst>
                <a:gd name="connsiteX0" fmla="*/ 1426634 w 2853267"/>
                <a:gd name="connsiteY0" fmla="*/ 0 h 3178176"/>
                <a:gd name="connsiteX1" fmla="*/ 2562626 w 2853267"/>
                <a:gd name="connsiteY1" fmla="*/ 955676 h 3178176"/>
                <a:gd name="connsiteX2" fmla="*/ 2036758 w 2853267"/>
                <a:gd name="connsiteY2" fmla="*/ 955676 h 3178176"/>
                <a:gd name="connsiteX3" fmla="*/ 2021452 w 2853267"/>
                <a:gd name="connsiteY3" fmla="*/ 1017317 h 3178176"/>
                <a:gd name="connsiteX4" fmla="*/ 2026391 w 2853267"/>
                <a:gd name="connsiteY4" fmla="*/ 1844951 h 3178176"/>
                <a:gd name="connsiteX5" fmla="*/ 2777806 w 2853267"/>
                <a:gd name="connsiteY5" fmla="*/ 3112596 h 3178176"/>
                <a:gd name="connsiteX6" fmla="*/ 2853267 w 2853267"/>
                <a:gd name="connsiteY6" fmla="*/ 3178006 h 3178176"/>
                <a:gd name="connsiteX7" fmla="*/ 2853267 w 2853267"/>
                <a:gd name="connsiteY7" fmla="*/ 3178176 h 3178176"/>
                <a:gd name="connsiteX8" fmla="*/ 0 w 2853267"/>
                <a:gd name="connsiteY8" fmla="*/ 3178176 h 3178176"/>
                <a:gd name="connsiteX9" fmla="*/ 0 w 2853267"/>
                <a:gd name="connsiteY9" fmla="*/ 3178007 h 3178176"/>
                <a:gd name="connsiteX10" fmla="*/ 75462 w 2853267"/>
                <a:gd name="connsiteY10" fmla="*/ 3112596 h 3178176"/>
                <a:gd name="connsiteX11" fmla="*/ 826877 w 2853267"/>
                <a:gd name="connsiteY11" fmla="*/ 1844951 h 3178176"/>
                <a:gd name="connsiteX12" fmla="*/ 831817 w 2853267"/>
                <a:gd name="connsiteY12" fmla="*/ 1017317 h 3178176"/>
                <a:gd name="connsiteX13" fmla="*/ 816510 w 2853267"/>
                <a:gd name="connsiteY13" fmla="*/ 955676 h 3178176"/>
                <a:gd name="connsiteX14" fmla="*/ 290641 w 2853267"/>
                <a:gd name="connsiteY14" fmla="*/ 955676 h 317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53267" h="3178176">
                  <a:moveTo>
                    <a:pt x="1426634" y="0"/>
                  </a:moveTo>
                  <a:lnTo>
                    <a:pt x="2562626" y="955676"/>
                  </a:lnTo>
                  <a:lnTo>
                    <a:pt x="2036758" y="955676"/>
                  </a:lnTo>
                  <a:lnTo>
                    <a:pt x="2021452" y="1017317"/>
                  </a:lnTo>
                  <a:cubicBezTo>
                    <a:pt x="1965094" y="1283362"/>
                    <a:pt x="1964284" y="1561534"/>
                    <a:pt x="2026391" y="1844951"/>
                  </a:cubicBezTo>
                  <a:cubicBezTo>
                    <a:pt x="2129903" y="2317314"/>
                    <a:pt x="2395932" y="2748347"/>
                    <a:pt x="2777806" y="3112596"/>
                  </a:cubicBezTo>
                  <a:lnTo>
                    <a:pt x="2853267" y="3178006"/>
                  </a:lnTo>
                  <a:lnTo>
                    <a:pt x="2853267" y="3178176"/>
                  </a:lnTo>
                  <a:lnTo>
                    <a:pt x="0" y="3178176"/>
                  </a:lnTo>
                  <a:lnTo>
                    <a:pt x="0" y="3178007"/>
                  </a:lnTo>
                  <a:lnTo>
                    <a:pt x="75462" y="3112596"/>
                  </a:lnTo>
                  <a:cubicBezTo>
                    <a:pt x="457337" y="2748347"/>
                    <a:pt x="723366" y="2317314"/>
                    <a:pt x="826877" y="1844951"/>
                  </a:cubicBezTo>
                  <a:cubicBezTo>
                    <a:pt x="888984" y="1561534"/>
                    <a:pt x="888175" y="1283362"/>
                    <a:pt x="831817" y="1017317"/>
                  </a:cubicBezTo>
                  <a:lnTo>
                    <a:pt x="816510" y="955676"/>
                  </a:lnTo>
                  <a:lnTo>
                    <a:pt x="290641" y="95567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</a:gradFill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B96D159-3C8F-B172-3D55-C3566A439DC0}"/>
                </a:ext>
              </a:extLst>
            </p:cNvPr>
            <p:cNvSpPr txBox="1"/>
            <p:nvPr/>
          </p:nvSpPr>
          <p:spPr>
            <a:xfrm>
              <a:off x="9043731" y="2897457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3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BC8DF63-984F-EE4A-3DE0-C4CECF4485CB}"/>
                </a:ext>
              </a:extLst>
            </p:cNvPr>
            <p:cNvSpPr txBox="1"/>
            <p:nvPr/>
          </p:nvSpPr>
          <p:spPr>
            <a:xfrm>
              <a:off x="7876922" y="3303352"/>
              <a:ext cx="3800687" cy="1022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B5E69490-A8F0-0905-7B77-EE9334E3F55B}"/>
                </a:ext>
              </a:extLst>
            </p:cNvPr>
            <p:cNvCxnSpPr>
              <a:cxnSpLocks/>
            </p:cNvCxnSpPr>
            <p:nvPr/>
          </p:nvCxnSpPr>
          <p:spPr>
            <a:xfrm>
              <a:off x="8869871" y="3297567"/>
              <a:ext cx="1814789" cy="0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CFEE022-748E-1156-424A-4C11B4F8012B}"/>
              </a:ext>
            </a:extLst>
          </p:cNvPr>
          <p:cNvSpPr/>
          <p:nvPr/>
        </p:nvSpPr>
        <p:spPr>
          <a:xfrm>
            <a:off x="3668544" y="4450527"/>
            <a:ext cx="1111871" cy="1098019"/>
          </a:xfrm>
          <a:custGeom>
            <a:avLst/>
            <a:gdLst>
              <a:gd name="connsiteX0" fmla="*/ 1426634 w 2853267"/>
              <a:gd name="connsiteY0" fmla="*/ 0 h 3178176"/>
              <a:gd name="connsiteX1" fmla="*/ 2562626 w 2853267"/>
              <a:gd name="connsiteY1" fmla="*/ 955676 h 3178176"/>
              <a:gd name="connsiteX2" fmla="*/ 2036758 w 2853267"/>
              <a:gd name="connsiteY2" fmla="*/ 955676 h 3178176"/>
              <a:gd name="connsiteX3" fmla="*/ 2021452 w 2853267"/>
              <a:gd name="connsiteY3" fmla="*/ 1017317 h 3178176"/>
              <a:gd name="connsiteX4" fmla="*/ 2026391 w 2853267"/>
              <a:gd name="connsiteY4" fmla="*/ 1844951 h 3178176"/>
              <a:gd name="connsiteX5" fmla="*/ 2777806 w 2853267"/>
              <a:gd name="connsiteY5" fmla="*/ 3112596 h 3178176"/>
              <a:gd name="connsiteX6" fmla="*/ 2853267 w 2853267"/>
              <a:gd name="connsiteY6" fmla="*/ 3178006 h 3178176"/>
              <a:gd name="connsiteX7" fmla="*/ 2853267 w 2853267"/>
              <a:gd name="connsiteY7" fmla="*/ 3178176 h 3178176"/>
              <a:gd name="connsiteX8" fmla="*/ 0 w 2853267"/>
              <a:gd name="connsiteY8" fmla="*/ 3178176 h 3178176"/>
              <a:gd name="connsiteX9" fmla="*/ 0 w 2853267"/>
              <a:gd name="connsiteY9" fmla="*/ 3178007 h 3178176"/>
              <a:gd name="connsiteX10" fmla="*/ 75462 w 2853267"/>
              <a:gd name="connsiteY10" fmla="*/ 3112596 h 3178176"/>
              <a:gd name="connsiteX11" fmla="*/ 826877 w 2853267"/>
              <a:gd name="connsiteY11" fmla="*/ 1844951 h 3178176"/>
              <a:gd name="connsiteX12" fmla="*/ 831817 w 2853267"/>
              <a:gd name="connsiteY12" fmla="*/ 1017317 h 3178176"/>
              <a:gd name="connsiteX13" fmla="*/ 816510 w 2853267"/>
              <a:gd name="connsiteY13" fmla="*/ 955676 h 3178176"/>
              <a:gd name="connsiteX14" fmla="*/ 290641 w 2853267"/>
              <a:gd name="connsiteY14" fmla="*/ 955676 h 317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53267" h="3178176">
                <a:moveTo>
                  <a:pt x="1426634" y="0"/>
                </a:moveTo>
                <a:lnTo>
                  <a:pt x="2562626" y="955676"/>
                </a:lnTo>
                <a:lnTo>
                  <a:pt x="2036758" y="955676"/>
                </a:lnTo>
                <a:lnTo>
                  <a:pt x="2021452" y="1017317"/>
                </a:lnTo>
                <a:cubicBezTo>
                  <a:pt x="1965094" y="1283362"/>
                  <a:pt x="1964284" y="1561534"/>
                  <a:pt x="2026391" y="1844951"/>
                </a:cubicBezTo>
                <a:cubicBezTo>
                  <a:pt x="2129903" y="2317314"/>
                  <a:pt x="2395932" y="2748347"/>
                  <a:pt x="2777806" y="3112596"/>
                </a:cubicBezTo>
                <a:lnTo>
                  <a:pt x="2853267" y="3178006"/>
                </a:lnTo>
                <a:lnTo>
                  <a:pt x="2853267" y="3178176"/>
                </a:lnTo>
                <a:lnTo>
                  <a:pt x="0" y="3178176"/>
                </a:lnTo>
                <a:lnTo>
                  <a:pt x="0" y="3178007"/>
                </a:lnTo>
                <a:lnTo>
                  <a:pt x="75462" y="3112596"/>
                </a:lnTo>
                <a:cubicBezTo>
                  <a:pt x="457337" y="2748347"/>
                  <a:pt x="723366" y="2317314"/>
                  <a:pt x="826877" y="1844951"/>
                </a:cubicBezTo>
                <a:cubicBezTo>
                  <a:pt x="888984" y="1561534"/>
                  <a:pt x="888175" y="1283362"/>
                  <a:pt x="831817" y="1017317"/>
                </a:cubicBezTo>
                <a:lnTo>
                  <a:pt x="816510" y="955676"/>
                </a:lnTo>
                <a:lnTo>
                  <a:pt x="290641" y="955676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8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15952AE-F887-A98F-CCCA-7196C914205A}"/>
              </a:ext>
            </a:extLst>
          </p:cNvPr>
          <p:cNvSpPr/>
          <p:nvPr/>
        </p:nvSpPr>
        <p:spPr>
          <a:xfrm>
            <a:off x="7302789" y="4158908"/>
            <a:ext cx="1111871" cy="1098019"/>
          </a:xfrm>
          <a:custGeom>
            <a:avLst/>
            <a:gdLst>
              <a:gd name="connsiteX0" fmla="*/ 1426634 w 2853267"/>
              <a:gd name="connsiteY0" fmla="*/ 0 h 3178176"/>
              <a:gd name="connsiteX1" fmla="*/ 2562626 w 2853267"/>
              <a:gd name="connsiteY1" fmla="*/ 955676 h 3178176"/>
              <a:gd name="connsiteX2" fmla="*/ 2036758 w 2853267"/>
              <a:gd name="connsiteY2" fmla="*/ 955676 h 3178176"/>
              <a:gd name="connsiteX3" fmla="*/ 2021452 w 2853267"/>
              <a:gd name="connsiteY3" fmla="*/ 1017317 h 3178176"/>
              <a:gd name="connsiteX4" fmla="*/ 2026391 w 2853267"/>
              <a:gd name="connsiteY4" fmla="*/ 1844951 h 3178176"/>
              <a:gd name="connsiteX5" fmla="*/ 2777806 w 2853267"/>
              <a:gd name="connsiteY5" fmla="*/ 3112596 h 3178176"/>
              <a:gd name="connsiteX6" fmla="*/ 2853267 w 2853267"/>
              <a:gd name="connsiteY6" fmla="*/ 3178006 h 3178176"/>
              <a:gd name="connsiteX7" fmla="*/ 2853267 w 2853267"/>
              <a:gd name="connsiteY7" fmla="*/ 3178176 h 3178176"/>
              <a:gd name="connsiteX8" fmla="*/ 0 w 2853267"/>
              <a:gd name="connsiteY8" fmla="*/ 3178176 h 3178176"/>
              <a:gd name="connsiteX9" fmla="*/ 0 w 2853267"/>
              <a:gd name="connsiteY9" fmla="*/ 3178007 h 3178176"/>
              <a:gd name="connsiteX10" fmla="*/ 75462 w 2853267"/>
              <a:gd name="connsiteY10" fmla="*/ 3112596 h 3178176"/>
              <a:gd name="connsiteX11" fmla="*/ 826877 w 2853267"/>
              <a:gd name="connsiteY11" fmla="*/ 1844951 h 3178176"/>
              <a:gd name="connsiteX12" fmla="*/ 831817 w 2853267"/>
              <a:gd name="connsiteY12" fmla="*/ 1017317 h 3178176"/>
              <a:gd name="connsiteX13" fmla="*/ 816510 w 2853267"/>
              <a:gd name="connsiteY13" fmla="*/ 955676 h 3178176"/>
              <a:gd name="connsiteX14" fmla="*/ 290641 w 2853267"/>
              <a:gd name="connsiteY14" fmla="*/ 955676 h 317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53267" h="3178176">
                <a:moveTo>
                  <a:pt x="1426634" y="0"/>
                </a:moveTo>
                <a:lnTo>
                  <a:pt x="2562626" y="955676"/>
                </a:lnTo>
                <a:lnTo>
                  <a:pt x="2036758" y="955676"/>
                </a:lnTo>
                <a:lnTo>
                  <a:pt x="2021452" y="1017317"/>
                </a:lnTo>
                <a:cubicBezTo>
                  <a:pt x="1965094" y="1283362"/>
                  <a:pt x="1964284" y="1561534"/>
                  <a:pt x="2026391" y="1844951"/>
                </a:cubicBezTo>
                <a:cubicBezTo>
                  <a:pt x="2129903" y="2317314"/>
                  <a:pt x="2395932" y="2748347"/>
                  <a:pt x="2777806" y="3112596"/>
                </a:cubicBezTo>
                <a:lnTo>
                  <a:pt x="2853267" y="3178006"/>
                </a:lnTo>
                <a:lnTo>
                  <a:pt x="2853267" y="3178176"/>
                </a:lnTo>
                <a:lnTo>
                  <a:pt x="0" y="3178176"/>
                </a:lnTo>
                <a:lnTo>
                  <a:pt x="0" y="3178007"/>
                </a:lnTo>
                <a:lnTo>
                  <a:pt x="75462" y="3112596"/>
                </a:lnTo>
                <a:cubicBezTo>
                  <a:pt x="457337" y="2748347"/>
                  <a:pt x="723366" y="2317314"/>
                  <a:pt x="826877" y="1844951"/>
                </a:cubicBezTo>
                <a:cubicBezTo>
                  <a:pt x="888984" y="1561534"/>
                  <a:pt x="888175" y="1283362"/>
                  <a:pt x="831817" y="1017317"/>
                </a:cubicBezTo>
                <a:lnTo>
                  <a:pt x="816510" y="955676"/>
                </a:lnTo>
                <a:lnTo>
                  <a:pt x="290641" y="955676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8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E6B7FBA-8064-81CD-85CD-82CDFFDB3722}"/>
              </a:ext>
            </a:extLst>
          </p:cNvPr>
          <p:cNvSpPr/>
          <p:nvPr/>
        </p:nvSpPr>
        <p:spPr>
          <a:xfrm>
            <a:off x="10695495" y="5062145"/>
            <a:ext cx="1111871" cy="1098019"/>
          </a:xfrm>
          <a:custGeom>
            <a:avLst/>
            <a:gdLst>
              <a:gd name="connsiteX0" fmla="*/ 1426634 w 2853267"/>
              <a:gd name="connsiteY0" fmla="*/ 0 h 3178176"/>
              <a:gd name="connsiteX1" fmla="*/ 2562626 w 2853267"/>
              <a:gd name="connsiteY1" fmla="*/ 955676 h 3178176"/>
              <a:gd name="connsiteX2" fmla="*/ 2036758 w 2853267"/>
              <a:gd name="connsiteY2" fmla="*/ 955676 h 3178176"/>
              <a:gd name="connsiteX3" fmla="*/ 2021452 w 2853267"/>
              <a:gd name="connsiteY3" fmla="*/ 1017317 h 3178176"/>
              <a:gd name="connsiteX4" fmla="*/ 2026391 w 2853267"/>
              <a:gd name="connsiteY4" fmla="*/ 1844951 h 3178176"/>
              <a:gd name="connsiteX5" fmla="*/ 2777806 w 2853267"/>
              <a:gd name="connsiteY5" fmla="*/ 3112596 h 3178176"/>
              <a:gd name="connsiteX6" fmla="*/ 2853267 w 2853267"/>
              <a:gd name="connsiteY6" fmla="*/ 3178006 h 3178176"/>
              <a:gd name="connsiteX7" fmla="*/ 2853267 w 2853267"/>
              <a:gd name="connsiteY7" fmla="*/ 3178176 h 3178176"/>
              <a:gd name="connsiteX8" fmla="*/ 0 w 2853267"/>
              <a:gd name="connsiteY8" fmla="*/ 3178176 h 3178176"/>
              <a:gd name="connsiteX9" fmla="*/ 0 w 2853267"/>
              <a:gd name="connsiteY9" fmla="*/ 3178007 h 3178176"/>
              <a:gd name="connsiteX10" fmla="*/ 75462 w 2853267"/>
              <a:gd name="connsiteY10" fmla="*/ 3112596 h 3178176"/>
              <a:gd name="connsiteX11" fmla="*/ 826877 w 2853267"/>
              <a:gd name="connsiteY11" fmla="*/ 1844951 h 3178176"/>
              <a:gd name="connsiteX12" fmla="*/ 831817 w 2853267"/>
              <a:gd name="connsiteY12" fmla="*/ 1017317 h 3178176"/>
              <a:gd name="connsiteX13" fmla="*/ 816510 w 2853267"/>
              <a:gd name="connsiteY13" fmla="*/ 955676 h 3178176"/>
              <a:gd name="connsiteX14" fmla="*/ 290641 w 2853267"/>
              <a:gd name="connsiteY14" fmla="*/ 955676 h 317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53267" h="3178176">
                <a:moveTo>
                  <a:pt x="1426634" y="0"/>
                </a:moveTo>
                <a:lnTo>
                  <a:pt x="2562626" y="955676"/>
                </a:lnTo>
                <a:lnTo>
                  <a:pt x="2036758" y="955676"/>
                </a:lnTo>
                <a:lnTo>
                  <a:pt x="2021452" y="1017317"/>
                </a:lnTo>
                <a:cubicBezTo>
                  <a:pt x="1965094" y="1283362"/>
                  <a:pt x="1964284" y="1561534"/>
                  <a:pt x="2026391" y="1844951"/>
                </a:cubicBezTo>
                <a:cubicBezTo>
                  <a:pt x="2129903" y="2317314"/>
                  <a:pt x="2395932" y="2748347"/>
                  <a:pt x="2777806" y="3112596"/>
                </a:cubicBezTo>
                <a:lnTo>
                  <a:pt x="2853267" y="3178006"/>
                </a:lnTo>
                <a:lnTo>
                  <a:pt x="2853267" y="3178176"/>
                </a:lnTo>
                <a:lnTo>
                  <a:pt x="0" y="3178176"/>
                </a:lnTo>
                <a:lnTo>
                  <a:pt x="0" y="3178007"/>
                </a:lnTo>
                <a:lnTo>
                  <a:pt x="75462" y="3112596"/>
                </a:lnTo>
                <a:cubicBezTo>
                  <a:pt x="457337" y="2748347"/>
                  <a:pt x="723366" y="2317314"/>
                  <a:pt x="826877" y="1844951"/>
                </a:cubicBezTo>
                <a:cubicBezTo>
                  <a:pt x="888984" y="1561534"/>
                  <a:pt x="888175" y="1283362"/>
                  <a:pt x="831817" y="1017317"/>
                </a:cubicBezTo>
                <a:lnTo>
                  <a:pt x="816510" y="955676"/>
                </a:lnTo>
                <a:lnTo>
                  <a:pt x="290641" y="955676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8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69644D07-1C56-1624-2916-FD14DCABA755}"/>
              </a:ext>
            </a:extLst>
          </p:cNvPr>
          <p:cNvSpPr/>
          <p:nvPr/>
        </p:nvSpPr>
        <p:spPr>
          <a:xfrm>
            <a:off x="271603" y="4892017"/>
            <a:ext cx="1111871" cy="1098019"/>
          </a:xfrm>
          <a:custGeom>
            <a:avLst/>
            <a:gdLst>
              <a:gd name="connsiteX0" fmla="*/ 1426634 w 2853267"/>
              <a:gd name="connsiteY0" fmla="*/ 0 h 3178176"/>
              <a:gd name="connsiteX1" fmla="*/ 2562626 w 2853267"/>
              <a:gd name="connsiteY1" fmla="*/ 955676 h 3178176"/>
              <a:gd name="connsiteX2" fmla="*/ 2036758 w 2853267"/>
              <a:gd name="connsiteY2" fmla="*/ 955676 h 3178176"/>
              <a:gd name="connsiteX3" fmla="*/ 2021452 w 2853267"/>
              <a:gd name="connsiteY3" fmla="*/ 1017317 h 3178176"/>
              <a:gd name="connsiteX4" fmla="*/ 2026391 w 2853267"/>
              <a:gd name="connsiteY4" fmla="*/ 1844951 h 3178176"/>
              <a:gd name="connsiteX5" fmla="*/ 2777806 w 2853267"/>
              <a:gd name="connsiteY5" fmla="*/ 3112596 h 3178176"/>
              <a:gd name="connsiteX6" fmla="*/ 2853267 w 2853267"/>
              <a:gd name="connsiteY6" fmla="*/ 3178006 h 3178176"/>
              <a:gd name="connsiteX7" fmla="*/ 2853267 w 2853267"/>
              <a:gd name="connsiteY7" fmla="*/ 3178176 h 3178176"/>
              <a:gd name="connsiteX8" fmla="*/ 0 w 2853267"/>
              <a:gd name="connsiteY8" fmla="*/ 3178176 h 3178176"/>
              <a:gd name="connsiteX9" fmla="*/ 0 w 2853267"/>
              <a:gd name="connsiteY9" fmla="*/ 3178007 h 3178176"/>
              <a:gd name="connsiteX10" fmla="*/ 75462 w 2853267"/>
              <a:gd name="connsiteY10" fmla="*/ 3112596 h 3178176"/>
              <a:gd name="connsiteX11" fmla="*/ 826877 w 2853267"/>
              <a:gd name="connsiteY11" fmla="*/ 1844951 h 3178176"/>
              <a:gd name="connsiteX12" fmla="*/ 831817 w 2853267"/>
              <a:gd name="connsiteY12" fmla="*/ 1017317 h 3178176"/>
              <a:gd name="connsiteX13" fmla="*/ 816510 w 2853267"/>
              <a:gd name="connsiteY13" fmla="*/ 955676 h 3178176"/>
              <a:gd name="connsiteX14" fmla="*/ 290641 w 2853267"/>
              <a:gd name="connsiteY14" fmla="*/ 955676 h 317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53267" h="3178176">
                <a:moveTo>
                  <a:pt x="1426634" y="0"/>
                </a:moveTo>
                <a:lnTo>
                  <a:pt x="2562626" y="955676"/>
                </a:lnTo>
                <a:lnTo>
                  <a:pt x="2036758" y="955676"/>
                </a:lnTo>
                <a:lnTo>
                  <a:pt x="2021452" y="1017317"/>
                </a:lnTo>
                <a:cubicBezTo>
                  <a:pt x="1965094" y="1283362"/>
                  <a:pt x="1964284" y="1561534"/>
                  <a:pt x="2026391" y="1844951"/>
                </a:cubicBezTo>
                <a:cubicBezTo>
                  <a:pt x="2129903" y="2317314"/>
                  <a:pt x="2395932" y="2748347"/>
                  <a:pt x="2777806" y="3112596"/>
                </a:cubicBezTo>
                <a:lnTo>
                  <a:pt x="2853267" y="3178006"/>
                </a:lnTo>
                <a:lnTo>
                  <a:pt x="2853267" y="3178176"/>
                </a:lnTo>
                <a:lnTo>
                  <a:pt x="0" y="3178176"/>
                </a:lnTo>
                <a:lnTo>
                  <a:pt x="0" y="3178007"/>
                </a:lnTo>
                <a:lnTo>
                  <a:pt x="75462" y="3112596"/>
                </a:lnTo>
                <a:cubicBezTo>
                  <a:pt x="457337" y="2748347"/>
                  <a:pt x="723366" y="2317314"/>
                  <a:pt x="826877" y="1844951"/>
                </a:cubicBezTo>
                <a:cubicBezTo>
                  <a:pt x="888984" y="1561534"/>
                  <a:pt x="888175" y="1283362"/>
                  <a:pt x="831817" y="1017317"/>
                </a:cubicBezTo>
                <a:lnTo>
                  <a:pt x="816510" y="955676"/>
                </a:lnTo>
                <a:lnTo>
                  <a:pt x="290641" y="955676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8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044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0E9EF7-B39F-C0E9-5B8C-67D31634F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个人成长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EE2B5C2-C114-FBE2-43F4-F98BB54C3F76}"/>
              </a:ext>
            </a:extLst>
          </p:cNvPr>
          <p:cNvGrpSpPr/>
          <p:nvPr/>
        </p:nvGrpSpPr>
        <p:grpSpPr>
          <a:xfrm>
            <a:off x="546100" y="1887018"/>
            <a:ext cx="3800687" cy="3425906"/>
            <a:chOff x="546100" y="1887018"/>
            <a:chExt cx="3800687" cy="3425906"/>
          </a:xfrm>
        </p:grpSpPr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id="{CF03BBE4-5B22-91E0-B062-A24E6E288FD8}"/>
                </a:ext>
              </a:extLst>
            </p:cNvPr>
            <p:cNvSpPr/>
            <p:nvPr/>
          </p:nvSpPr>
          <p:spPr>
            <a:xfrm flipV="1">
              <a:off x="1082269" y="3579584"/>
              <a:ext cx="2728349" cy="1733340"/>
            </a:xfrm>
            <a:prstGeom prst="triangle">
              <a:avLst/>
            </a:prstGeom>
            <a:solidFill>
              <a:schemeClr val="accent1"/>
            </a:solidFill>
            <a:ln w="381000">
              <a:solidFill>
                <a:schemeClr val="accent1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2963842-93E9-15C6-E408-524E618584CC}"/>
                </a:ext>
              </a:extLst>
            </p:cNvPr>
            <p:cNvGrpSpPr/>
            <p:nvPr/>
          </p:nvGrpSpPr>
          <p:grpSpPr>
            <a:xfrm>
              <a:off x="546100" y="1887018"/>
              <a:ext cx="3800687" cy="1427519"/>
              <a:chOff x="546100" y="1758891"/>
              <a:chExt cx="3800687" cy="1427519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B3FA83-801E-D580-67A2-36D649E3C822}"/>
                  </a:ext>
                </a:extLst>
              </p:cNvPr>
              <p:cNvSpPr txBox="1"/>
              <p:nvPr/>
            </p:nvSpPr>
            <p:spPr>
              <a:xfrm>
                <a:off x="1763709" y="1758891"/>
                <a:ext cx="146706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b="1" dirty="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B67D812-A112-94EB-4534-843B337070B5}"/>
                  </a:ext>
                </a:extLst>
              </p:cNvPr>
              <p:cNvSpPr txBox="1"/>
              <p:nvPr/>
            </p:nvSpPr>
            <p:spPr>
              <a:xfrm>
                <a:off x="546100" y="2164142"/>
                <a:ext cx="3800687" cy="10222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defRPr sz="1600">
                    <a:solidFill>
                      <a:srgbClr val="000000"/>
                    </a:solidFill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tx1"/>
                    </a:solidFill>
                  </a:rPr>
                  <a:t>此处输入您的正文，文字是您思想的提炼，为了最终演示发布的良好效果，请尽量使用符合言简意赅的阐述观点</a:t>
                </a:r>
                <a:endParaRPr lang="en-US" altLang="zh-CN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3E470A2B-CBA3-3AA0-0998-845ADB21D501}"/>
                </a:ext>
              </a:extLst>
            </p:cNvPr>
            <p:cNvCxnSpPr>
              <a:cxnSpLocks/>
            </p:cNvCxnSpPr>
            <p:nvPr/>
          </p:nvCxnSpPr>
          <p:spPr>
            <a:xfrm>
              <a:off x="1539049" y="2292269"/>
              <a:ext cx="1814789" cy="0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CF6A3B82-7589-F3C8-B92F-1BB82116CDF2}"/>
                </a:ext>
              </a:extLst>
            </p:cNvPr>
            <p:cNvGrpSpPr/>
            <p:nvPr/>
          </p:nvGrpSpPr>
          <p:grpSpPr>
            <a:xfrm>
              <a:off x="1712909" y="3588524"/>
              <a:ext cx="1467068" cy="862276"/>
              <a:chOff x="1759853" y="3588524"/>
              <a:chExt cx="1467068" cy="862276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0448E52-B18D-04DC-8F6A-0971DA974B70}"/>
                  </a:ext>
                </a:extLst>
              </p:cNvPr>
              <p:cNvSpPr txBox="1"/>
              <p:nvPr/>
            </p:nvSpPr>
            <p:spPr>
              <a:xfrm>
                <a:off x="1759853" y="4050690"/>
                <a:ext cx="146706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b="1" dirty="0">
                    <a:solidFill>
                      <a:srgbClr val="FFFFFF"/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4437536-C4FC-3E62-0813-7D7F5639A478}"/>
                  </a:ext>
                </a:extLst>
              </p:cNvPr>
              <p:cNvSpPr txBox="1"/>
              <p:nvPr/>
            </p:nvSpPr>
            <p:spPr>
              <a:xfrm>
                <a:off x="2043585" y="3588524"/>
                <a:ext cx="89960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2800" b="1" dirty="0">
                    <a:solidFill>
                      <a:srgbClr val="FFFFFF"/>
                    </a:solidFill>
                    <a:latin typeface="+mj-lt"/>
                    <a:ea typeface="+mj-ea"/>
                  </a:rPr>
                  <a:t>50+</a:t>
                </a:r>
                <a:endParaRPr lang="zh-CN" altLang="en-US" sz="2800" b="1" dirty="0">
                  <a:solidFill>
                    <a:srgbClr val="FFFFFF"/>
                  </a:solidFill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0EE0621-D6CF-9D50-6F6D-82039C945111}"/>
              </a:ext>
            </a:extLst>
          </p:cNvPr>
          <p:cNvGrpSpPr/>
          <p:nvPr/>
        </p:nvGrpSpPr>
        <p:grpSpPr>
          <a:xfrm>
            <a:off x="4177130" y="1801621"/>
            <a:ext cx="3827676" cy="3530053"/>
            <a:chOff x="4177130" y="1801621"/>
            <a:chExt cx="3827676" cy="3530053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55418F4-283D-35FE-5865-89715E7C0023}"/>
                </a:ext>
              </a:extLst>
            </p:cNvPr>
            <p:cNvGrpSpPr/>
            <p:nvPr/>
          </p:nvGrpSpPr>
          <p:grpSpPr>
            <a:xfrm>
              <a:off x="4177130" y="3877734"/>
              <a:ext cx="3827676" cy="1453940"/>
              <a:chOff x="546100" y="1758891"/>
              <a:chExt cx="3800687" cy="1364950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A0F2AB1-FB57-2257-FFF2-B44BC746F1D7}"/>
                  </a:ext>
                </a:extLst>
              </p:cNvPr>
              <p:cNvSpPr txBox="1"/>
              <p:nvPr/>
            </p:nvSpPr>
            <p:spPr>
              <a:xfrm>
                <a:off x="1763709" y="1758891"/>
                <a:ext cx="1467068" cy="3756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7C51C17-E144-D93A-2247-46B85D841049}"/>
                  </a:ext>
                </a:extLst>
              </p:cNvPr>
              <p:cNvSpPr txBox="1"/>
              <p:nvPr/>
            </p:nvSpPr>
            <p:spPr>
              <a:xfrm>
                <a:off x="546100" y="2164142"/>
                <a:ext cx="3800687" cy="959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defRPr sz="1600">
                    <a:solidFill>
                      <a:srgbClr val="000000"/>
                    </a:solidFill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tx1"/>
                    </a:solidFill>
                  </a:rPr>
                  <a:t>此处输入您的正文，文字是您思想的提炼，为了最终演示发布的良好效果，请尽量使用符合言简意赅的阐述观点</a:t>
                </a:r>
                <a:endParaRPr lang="en-US" altLang="zh-CN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id="{733E9231-D438-B39C-8994-FCF7038173B8}"/>
                </a:ext>
              </a:extLst>
            </p:cNvPr>
            <p:cNvSpPr/>
            <p:nvPr/>
          </p:nvSpPr>
          <p:spPr>
            <a:xfrm>
              <a:off x="4726794" y="1801621"/>
              <a:ext cx="2728349" cy="1733340"/>
            </a:xfrm>
            <a:prstGeom prst="triangle">
              <a:avLst/>
            </a:prstGeom>
            <a:solidFill>
              <a:schemeClr val="accent1"/>
            </a:solidFill>
            <a:ln w="381000">
              <a:solidFill>
                <a:schemeClr val="accent1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8558B320-A558-0986-623D-14817B73522C}"/>
                </a:ext>
              </a:extLst>
            </p:cNvPr>
            <p:cNvCxnSpPr>
              <a:cxnSpLocks/>
            </p:cNvCxnSpPr>
            <p:nvPr/>
          </p:nvCxnSpPr>
          <p:spPr>
            <a:xfrm>
              <a:off x="5183574" y="4303930"/>
              <a:ext cx="1814789" cy="0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774E56DA-5032-E11D-CBEA-77537857D273}"/>
                </a:ext>
              </a:extLst>
            </p:cNvPr>
            <p:cNvCxnSpPr>
              <a:cxnSpLocks/>
            </p:cNvCxnSpPr>
            <p:nvPr/>
          </p:nvCxnSpPr>
          <p:spPr>
            <a:xfrm>
              <a:off x="5183574" y="4303930"/>
              <a:ext cx="1814789" cy="0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12F1520B-1866-D25E-8379-6349172CA3EA}"/>
                </a:ext>
              </a:extLst>
            </p:cNvPr>
            <p:cNvGrpSpPr/>
            <p:nvPr/>
          </p:nvGrpSpPr>
          <p:grpSpPr>
            <a:xfrm>
              <a:off x="5357434" y="2444132"/>
              <a:ext cx="1467068" cy="862276"/>
              <a:chOff x="1759853" y="3588524"/>
              <a:chExt cx="1467068" cy="862276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2125E7A7-9682-D205-724A-2832756135ED}"/>
                  </a:ext>
                </a:extLst>
              </p:cNvPr>
              <p:cNvSpPr txBox="1"/>
              <p:nvPr/>
            </p:nvSpPr>
            <p:spPr>
              <a:xfrm>
                <a:off x="1759853" y="4050690"/>
                <a:ext cx="146706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b="1" dirty="0">
                    <a:solidFill>
                      <a:srgbClr val="FFFFFF"/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E92D0FC1-B8B3-A2E0-2395-20D212A51527}"/>
                  </a:ext>
                </a:extLst>
              </p:cNvPr>
              <p:cNvSpPr txBox="1"/>
              <p:nvPr/>
            </p:nvSpPr>
            <p:spPr>
              <a:xfrm>
                <a:off x="2043585" y="3588524"/>
                <a:ext cx="89960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2800" b="1" dirty="0">
                    <a:solidFill>
                      <a:srgbClr val="FFFFFF"/>
                    </a:solidFill>
                    <a:latin typeface="+mj-lt"/>
                    <a:ea typeface="+mj-ea"/>
                  </a:rPr>
                  <a:t>65+</a:t>
                </a:r>
                <a:endParaRPr lang="zh-CN" altLang="en-US" sz="2800" b="1" dirty="0">
                  <a:solidFill>
                    <a:srgbClr val="FFFFFF"/>
                  </a:solidFill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612CAFE-8AFE-9010-8C5C-8FE990D112AA}"/>
              </a:ext>
            </a:extLst>
          </p:cNvPr>
          <p:cNvGrpSpPr/>
          <p:nvPr/>
        </p:nvGrpSpPr>
        <p:grpSpPr>
          <a:xfrm>
            <a:off x="7835149" y="1887018"/>
            <a:ext cx="3800687" cy="3425906"/>
            <a:chOff x="7835149" y="1887018"/>
            <a:chExt cx="3800687" cy="3425906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678B3C9-017A-00C3-74BD-D4FA5FEFC078}"/>
                </a:ext>
              </a:extLst>
            </p:cNvPr>
            <p:cNvSpPr txBox="1"/>
            <p:nvPr/>
          </p:nvSpPr>
          <p:spPr>
            <a:xfrm>
              <a:off x="9001958" y="1887018"/>
              <a:ext cx="14670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CBA56E7-6635-E84B-80B5-20F7ECEA3E14}"/>
                </a:ext>
              </a:extLst>
            </p:cNvPr>
            <p:cNvSpPr txBox="1"/>
            <p:nvPr/>
          </p:nvSpPr>
          <p:spPr>
            <a:xfrm>
              <a:off x="7835149" y="2292269"/>
              <a:ext cx="3800687" cy="1022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16" name="等腰三角形 15">
              <a:extLst>
                <a:ext uri="{FF2B5EF4-FFF2-40B4-BE49-F238E27FC236}">
                  <a16:creationId xmlns:a16="http://schemas.microsoft.com/office/drawing/2014/main" id="{467F84C3-2CC7-D3FA-BECE-271491E6FBD5}"/>
                </a:ext>
              </a:extLst>
            </p:cNvPr>
            <p:cNvSpPr/>
            <p:nvPr/>
          </p:nvSpPr>
          <p:spPr>
            <a:xfrm flipV="1">
              <a:off x="8371318" y="3579584"/>
              <a:ext cx="2728349" cy="1733340"/>
            </a:xfrm>
            <a:prstGeom prst="triangle">
              <a:avLst/>
            </a:prstGeom>
            <a:solidFill>
              <a:schemeClr val="accent1"/>
            </a:solidFill>
            <a:ln w="381000">
              <a:solidFill>
                <a:schemeClr val="accent1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9FFF066-6EA5-DE57-48DA-673CC951C8C8}"/>
                </a:ext>
              </a:extLst>
            </p:cNvPr>
            <p:cNvCxnSpPr>
              <a:cxnSpLocks/>
            </p:cNvCxnSpPr>
            <p:nvPr/>
          </p:nvCxnSpPr>
          <p:spPr>
            <a:xfrm>
              <a:off x="8828098" y="2296737"/>
              <a:ext cx="1814789" cy="0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73558B1B-7D0F-585C-4213-3149156864F0}"/>
                </a:ext>
              </a:extLst>
            </p:cNvPr>
            <p:cNvGrpSpPr/>
            <p:nvPr/>
          </p:nvGrpSpPr>
          <p:grpSpPr>
            <a:xfrm>
              <a:off x="9001958" y="3611356"/>
              <a:ext cx="1467068" cy="862276"/>
              <a:chOff x="1759853" y="3588524"/>
              <a:chExt cx="1467068" cy="862276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55E962A2-D537-44DC-60B0-ADAD55671DD0}"/>
                  </a:ext>
                </a:extLst>
              </p:cNvPr>
              <p:cNvSpPr txBox="1"/>
              <p:nvPr/>
            </p:nvSpPr>
            <p:spPr>
              <a:xfrm>
                <a:off x="1759853" y="4050690"/>
                <a:ext cx="146706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b="1" dirty="0">
                    <a:solidFill>
                      <a:srgbClr val="FFFFFF"/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E01CBFB-B1AF-8A86-FC0F-760FBB6E8EAA}"/>
                  </a:ext>
                </a:extLst>
              </p:cNvPr>
              <p:cNvSpPr txBox="1"/>
              <p:nvPr/>
            </p:nvSpPr>
            <p:spPr>
              <a:xfrm>
                <a:off x="2043585" y="3588524"/>
                <a:ext cx="89960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2800" b="1" dirty="0">
                    <a:solidFill>
                      <a:srgbClr val="FFFFFF"/>
                    </a:solidFill>
                    <a:latin typeface="+mj-lt"/>
                    <a:ea typeface="+mj-ea"/>
                  </a:rPr>
                  <a:t>85+</a:t>
                </a:r>
                <a:endParaRPr lang="zh-CN" altLang="en-US" sz="2800" b="1" dirty="0">
                  <a:solidFill>
                    <a:srgbClr val="FFFFFF"/>
                  </a:solidFill>
                  <a:latin typeface="+mj-lt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782859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0E8CF9-CA2C-094B-7410-AD681705D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展望未来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6A7498-96CF-B93C-B96B-1C0457F4F4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look into the future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0B99E89-AF4C-94A2-6302-E02B368D20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8798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5EA2E2-43B9-1AB8-354F-5EF4BCAD8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展望未来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B316596-0903-9D2F-A279-5F10DB9FE15E}"/>
              </a:ext>
            </a:extLst>
          </p:cNvPr>
          <p:cNvGrpSpPr/>
          <p:nvPr/>
        </p:nvGrpSpPr>
        <p:grpSpPr>
          <a:xfrm>
            <a:off x="590550" y="1489863"/>
            <a:ext cx="2537920" cy="3807382"/>
            <a:chOff x="590550" y="1489863"/>
            <a:chExt cx="2537920" cy="380738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CDB8677-0540-B43E-01FD-C1B2E1A62461}"/>
                </a:ext>
              </a:extLst>
            </p:cNvPr>
            <p:cNvSpPr txBox="1"/>
            <p:nvPr/>
          </p:nvSpPr>
          <p:spPr>
            <a:xfrm>
              <a:off x="1125976" y="323469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b="1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8EB30FD-339E-C147-1B58-63684267498D}"/>
                </a:ext>
              </a:extLst>
            </p:cNvPr>
            <p:cNvSpPr txBox="1"/>
            <p:nvPr/>
          </p:nvSpPr>
          <p:spPr>
            <a:xfrm>
              <a:off x="590550" y="3634802"/>
              <a:ext cx="2537920" cy="166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23D4FFE-F372-A884-1999-E0019042EA20}"/>
                </a:ext>
              </a:extLst>
            </p:cNvPr>
            <p:cNvGrpSpPr/>
            <p:nvPr/>
          </p:nvGrpSpPr>
          <p:grpSpPr>
            <a:xfrm>
              <a:off x="954716" y="1489863"/>
              <a:ext cx="1809589" cy="1751605"/>
              <a:chOff x="954715" y="1489863"/>
              <a:chExt cx="1809589" cy="1751605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B0DB1C94-BF4C-AFF5-7F10-EC2C87616301}"/>
                  </a:ext>
                </a:extLst>
              </p:cNvPr>
              <p:cNvSpPr/>
              <p:nvPr/>
            </p:nvSpPr>
            <p:spPr>
              <a:xfrm>
                <a:off x="1027952" y="1560753"/>
                <a:ext cx="1663115" cy="160982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10" name="图形 9">
                <a:extLst>
                  <a:ext uri="{FF2B5EF4-FFF2-40B4-BE49-F238E27FC236}">
                    <a16:creationId xmlns:a16="http://schemas.microsoft.com/office/drawing/2014/main" id="{37380E72-3458-F718-7410-5BE6923B6C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457850" y="1964006"/>
                <a:ext cx="803319" cy="803319"/>
              </a:xfrm>
              <a:prstGeom prst="rect">
                <a:avLst/>
              </a:prstGeom>
            </p:spPr>
          </p:pic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7030AA0D-D1E9-88BD-CEFA-05E77CD9AF4B}"/>
                  </a:ext>
                </a:extLst>
              </p:cNvPr>
              <p:cNvSpPr/>
              <p:nvPr/>
            </p:nvSpPr>
            <p:spPr>
              <a:xfrm>
                <a:off x="954715" y="1489863"/>
                <a:ext cx="1809589" cy="1751605"/>
              </a:xfrm>
              <a:prstGeom prst="ellipse">
                <a:avLst/>
              </a:prstGeom>
              <a:noFill/>
              <a:ln w="6350">
                <a:solidFill>
                  <a:schemeClr val="accent1">
                    <a:alpha val="70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971B9CF-C700-BB5F-BD6E-5FD4D7A46B75}"/>
              </a:ext>
            </a:extLst>
          </p:cNvPr>
          <p:cNvGrpSpPr/>
          <p:nvPr/>
        </p:nvGrpSpPr>
        <p:grpSpPr>
          <a:xfrm>
            <a:off x="3420072" y="1489863"/>
            <a:ext cx="2537920" cy="3807382"/>
            <a:chOff x="3420072" y="1489863"/>
            <a:chExt cx="2537920" cy="3807382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33597CFF-6C25-4AB2-4A25-1C2B58E2CA70}"/>
                </a:ext>
              </a:extLst>
            </p:cNvPr>
            <p:cNvSpPr txBox="1"/>
            <p:nvPr/>
          </p:nvSpPr>
          <p:spPr>
            <a:xfrm>
              <a:off x="3955498" y="323469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b="1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6F4DC201-D642-5A73-C9B6-92E41176E19F}"/>
                </a:ext>
              </a:extLst>
            </p:cNvPr>
            <p:cNvSpPr txBox="1"/>
            <p:nvPr/>
          </p:nvSpPr>
          <p:spPr>
            <a:xfrm>
              <a:off x="3420072" y="3634802"/>
              <a:ext cx="2537920" cy="166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0250CE08-89B8-EAF7-C1F3-CB68912F8C1D}"/>
                </a:ext>
              </a:extLst>
            </p:cNvPr>
            <p:cNvGrpSpPr/>
            <p:nvPr/>
          </p:nvGrpSpPr>
          <p:grpSpPr>
            <a:xfrm>
              <a:off x="3784238" y="1489863"/>
              <a:ext cx="1809589" cy="1751605"/>
              <a:chOff x="3797991" y="1489863"/>
              <a:chExt cx="1809589" cy="1751605"/>
            </a:xfrm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036167BC-3D3D-6795-0650-98492393D28D}"/>
                  </a:ext>
                </a:extLst>
              </p:cNvPr>
              <p:cNvSpPr/>
              <p:nvPr/>
            </p:nvSpPr>
            <p:spPr>
              <a:xfrm>
                <a:off x="3871228" y="1560753"/>
                <a:ext cx="1663115" cy="160982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8" name="图形 7">
                <a:extLst>
                  <a:ext uri="{FF2B5EF4-FFF2-40B4-BE49-F238E27FC236}">
                    <a16:creationId xmlns:a16="http://schemas.microsoft.com/office/drawing/2014/main" id="{C77E900C-5959-75A6-F56F-4EF0F514AB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301126" y="1964006"/>
                <a:ext cx="803319" cy="803319"/>
              </a:xfrm>
              <a:prstGeom prst="rect">
                <a:avLst/>
              </a:prstGeom>
            </p:spPr>
          </p:pic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4E6DFEBF-A687-1393-3128-608FC60AC7CA}"/>
                  </a:ext>
                </a:extLst>
              </p:cNvPr>
              <p:cNvSpPr/>
              <p:nvPr/>
            </p:nvSpPr>
            <p:spPr>
              <a:xfrm>
                <a:off x="3797991" y="1489863"/>
                <a:ext cx="1809589" cy="1751605"/>
              </a:xfrm>
              <a:prstGeom prst="ellipse">
                <a:avLst/>
              </a:prstGeom>
              <a:noFill/>
              <a:ln w="6350">
                <a:solidFill>
                  <a:schemeClr val="accent1">
                    <a:alpha val="70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0F4B732-8ACF-5779-41F4-8AB2AC8F732A}"/>
              </a:ext>
            </a:extLst>
          </p:cNvPr>
          <p:cNvGrpSpPr/>
          <p:nvPr/>
        </p:nvGrpSpPr>
        <p:grpSpPr>
          <a:xfrm>
            <a:off x="6249594" y="1489863"/>
            <a:ext cx="2537920" cy="3807382"/>
            <a:chOff x="6249594" y="1489863"/>
            <a:chExt cx="2537920" cy="3807382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A0C38185-F9A7-2192-33CA-33CF456CCAC0}"/>
                </a:ext>
              </a:extLst>
            </p:cNvPr>
            <p:cNvSpPr txBox="1"/>
            <p:nvPr/>
          </p:nvSpPr>
          <p:spPr>
            <a:xfrm>
              <a:off x="6785020" y="323469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b="1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8737A56F-1DA0-5FBE-C12B-3710EDE0DF5D}"/>
                </a:ext>
              </a:extLst>
            </p:cNvPr>
            <p:cNvSpPr txBox="1"/>
            <p:nvPr/>
          </p:nvSpPr>
          <p:spPr>
            <a:xfrm>
              <a:off x="6249594" y="3634802"/>
              <a:ext cx="2537920" cy="166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4A845DFB-D748-5B8E-045A-63C38B3C7F63}"/>
                </a:ext>
              </a:extLst>
            </p:cNvPr>
            <p:cNvGrpSpPr/>
            <p:nvPr/>
          </p:nvGrpSpPr>
          <p:grpSpPr>
            <a:xfrm>
              <a:off x="6613760" y="1489863"/>
              <a:ext cx="1809589" cy="1751605"/>
              <a:chOff x="6641267" y="1489863"/>
              <a:chExt cx="1809589" cy="1751605"/>
            </a:xfrm>
          </p:grpSpPr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A7DF50EA-4F20-E174-6488-80853AEF9CA5}"/>
                  </a:ext>
                </a:extLst>
              </p:cNvPr>
              <p:cNvSpPr/>
              <p:nvPr/>
            </p:nvSpPr>
            <p:spPr>
              <a:xfrm>
                <a:off x="6714504" y="1560753"/>
                <a:ext cx="1663115" cy="160982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6" name="图形 5">
                <a:extLst>
                  <a:ext uri="{FF2B5EF4-FFF2-40B4-BE49-F238E27FC236}">
                    <a16:creationId xmlns:a16="http://schemas.microsoft.com/office/drawing/2014/main" id="{DE60A95D-CFCA-7C28-56F0-C7FD28F4BB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7144402" y="1964006"/>
                <a:ext cx="803319" cy="803319"/>
              </a:xfrm>
              <a:prstGeom prst="rect">
                <a:avLst/>
              </a:prstGeom>
            </p:spPr>
          </p:pic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EF2D6400-1159-B98F-B8D4-305A96546755}"/>
                  </a:ext>
                </a:extLst>
              </p:cNvPr>
              <p:cNvSpPr/>
              <p:nvPr/>
            </p:nvSpPr>
            <p:spPr>
              <a:xfrm>
                <a:off x="6641267" y="1489863"/>
                <a:ext cx="1809589" cy="1751605"/>
              </a:xfrm>
              <a:prstGeom prst="ellipse">
                <a:avLst/>
              </a:prstGeom>
              <a:noFill/>
              <a:ln w="6350">
                <a:solidFill>
                  <a:schemeClr val="accent1">
                    <a:alpha val="70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FBBE5B7-CBA6-8D63-E927-304D859D84FD}"/>
              </a:ext>
            </a:extLst>
          </p:cNvPr>
          <p:cNvGrpSpPr/>
          <p:nvPr/>
        </p:nvGrpSpPr>
        <p:grpSpPr>
          <a:xfrm>
            <a:off x="9079115" y="1489863"/>
            <a:ext cx="2537920" cy="3807382"/>
            <a:chOff x="9079115" y="1489863"/>
            <a:chExt cx="2537920" cy="3807382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5B082505-C920-1A2E-0F9C-61C7A8771B01}"/>
                </a:ext>
              </a:extLst>
            </p:cNvPr>
            <p:cNvSpPr txBox="1"/>
            <p:nvPr/>
          </p:nvSpPr>
          <p:spPr>
            <a:xfrm>
              <a:off x="9614541" y="323469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b="1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71EDE3EB-145E-518E-BF71-C4D8F5EF14CB}"/>
                </a:ext>
              </a:extLst>
            </p:cNvPr>
            <p:cNvSpPr txBox="1"/>
            <p:nvPr/>
          </p:nvSpPr>
          <p:spPr>
            <a:xfrm>
              <a:off x="9079115" y="3634802"/>
              <a:ext cx="2537920" cy="166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862BD638-7C2C-5B58-BE0D-7BD648362F9A}"/>
                </a:ext>
              </a:extLst>
            </p:cNvPr>
            <p:cNvGrpSpPr/>
            <p:nvPr/>
          </p:nvGrpSpPr>
          <p:grpSpPr>
            <a:xfrm>
              <a:off x="9443281" y="1489863"/>
              <a:ext cx="1809589" cy="1751605"/>
              <a:chOff x="9484543" y="1489863"/>
              <a:chExt cx="1809589" cy="1751605"/>
            </a:xfrm>
          </p:grpSpPr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81DAEA60-4DC7-7CF7-F026-B34CF994F578}"/>
                  </a:ext>
                </a:extLst>
              </p:cNvPr>
              <p:cNvSpPr/>
              <p:nvPr/>
            </p:nvSpPr>
            <p:spPr>
              <a:xfrm>
                <a:off x="9557780" y="1560753"/>
                <a:ext cx="1663115" cy="160982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4" name="图形 3">
                <a:extLst>
                  <a:ext uri="{FF2B5EF4-FFF2-40B4-BE49-F238E27FC236}">
                    <a16:creationId xmlns:a16="http://schemas.microsoft.com/office/drawing/2014/main" id="{95632195-F803-0165-5CAA-3B3724281E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9987678" y="1964006"/>
                <a:ext cx="803319" cy="803319"/>
              </a:xfrm>
              <a:prstGeom prst="rect">
                <a:avLst/>
              </a:prstGeom>
            </p:spPr>
          </p:pic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552223FA-FA0E-92A3-25DA-C39A243ECAA9}"/>
                  </a:ext>
                </a:extLst>
              </p:cNvPr>
              <p:cNvSpPr/>
              <p:nvPr/>
            </p:nvSpPr>
            <p:spPr>
              <a:xfrm>
                <a:off x="9484543" y="1489863"/>
                <a:ext cx="1809589" cy="1751605"/>
              </a:xfrm>
              <a:prstGeom prst="ellipse">
                <a:avLst/>
              </a:prstGeom>
              <a:noFill/>
              <a:ln w="6350">
                <a:solidFill>
                  <a:schemeClr val="accent1">
                    <a:alpha val="70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436525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86CD15-F182-AE6D-6123-48DCD6E00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展望未来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6830E50-7ED7-A2FB-958C-17402F655ACA}"/>
              </a:ext>
            </a:extLst>
          </p:cNvPr>
          <p:cNvSpPr txBox="1"/>
          <p:nvPr/>
        </p:nvSpPr>
        <p:spPr>
          <a:xfrm>
            <a:off x="881948" y="110490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92BB61-B3FD-7FB3-6767-710E62DBB240}"/>
              </a:ext>
            </a:extLst>
          </p:cNvPr>
          <p:cNvSpPr txBox="1"/>
          <p:nvPr/>
        </p:nvSpPr>
        <p:spPr>
          <a:xfrm>
            <a:off x="881948" y="1564119"/>
            <a:ext cx="5016500" cy="1022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000000"/>
                </a:solidFill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此处输入您的正文，文字是您思想的提炼，为了最终演示发布的良好效果，请尽量使用符合言简意赅的阐述观点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E87D9D1-52C8-E1FB-C6F9-95C1EEA1477D}"/>
              </a:ext>
            </a:extLst>
          </p:cNvPr>
          <p:cNvSpPr txBox="1"/>
          <p:nvPr/>
        </p:nvSpPr>
        <p:spPr>
          <a:xfrm>
            <a:off x="6480175" y="4358812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5F7EB2D-DC53-9A70-72ED-C5EBA93F234C}"/>
              </a:ext>
            </a:extLst>
          </p:cNvPr>
          <p:cNvSpPr txBox="1"/>
          <p:nvPr/>
        </p:nvSpPr>
        <p:spPr>
          <a:xfrm>
            <a:off x="6480175" y="4818031"/>
            <a:ext cx="5016500" cy="1022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000000"/>
                </a:solidFill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此处输入您的正文，文字是您思想的提炼，为了最终演示发布的良好效果，请尽量使用符合言简意赅的阐述观点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6E33D269-ADCD-26F9-E248-0850DFE1F3D6}"/>
              </a:ext>
            </a:extLst>
          </p:cNvPr>
          <p:cNvSpPr/>
          <p:nvPr/>
        </p:nvSpPr>
        <p:spPr>
          <a:xfrm rot="10800000">
            <a:off x="8814896" y="3675575"/>
            <a:ext cx="199778" cy="172222"/>
          </a:xfrm>
          <a:prstGeom prst="triangle">
            <a:avLst/>
          </a:prstGeom>
          <a:solidFill>
            <a:schemeClr val="accent1"/>
          </a:solidFill>
          <a:ln w="101600" cap="rnd">
            <a:solidFill>
              <a:schemeClr val="accent1"/>
            </a:soli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26162867-78E6-69B0-349B-EAB65FDDF93C}"/>
              </a:ext>
            </a:extLst>
          </p:cNvPr>
          <p:cNvSpPr/>
          <p:nvPr/>
        </p:nvSpPr>
        <p:spPr>
          <a:xfrm>
            <a:off x="949323" y="3374352"/>
            <a:ext cx="4655781" cy="2463800"/>
          </a:xfrm>
          <a:prstGeom prst="roundRect">
            <a:avLst>
              <a:gd name="adj" fmla="val 683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B703E7D-080A-F2D1-254F-4A35D39B95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49323" y="3568700"/>
            <a:ext cx="4655781" cy="2463800"/>
          </a:xfrm>
          <a:custGeom>
            <a:avLst/>
            <a:gdLst>
              <a:gd name="connsiteX0" fmla="*/ 156648 w 4655781"/>
              <a:gd name="connsiteY0" fmla="*/ 0 h 2463800"/>
              <a:gd name="connsiteX1" fmla="*/ 4499133 w 4655781"/>
              <a:gd name="connsiteY1" fmla="*/ 0 h 2463800"/>
              <a:gd name="connsiteX2" fmla="*/ 4655781 w 4655781"/>
              <a:gd name="connsiteY2" fmla="*/ 156648 h 2463800"/>
              <a:gd name="connsiteX3" fmla="*/ 4655781 w 4655781"/>
              <a:gd name="connsiteY3" fmla="*/ 2307152 h 2463800"/>
              <a:gd name="connsiteX4" fmla="*/ 4499133 w 4655781"/>
              <a:gd name="connsiteY4" fmla="*/ 2463800 h 2463800"/>
              <a:gd name="connsiteX5" fmla="*/ 156648 w 4655781"/>
              <a:gd name="connsiteY5" fmla="*/ 2463800 h 2463800"/>
              <a:gd name="connsiteX6" fmla="*/ 0 w 4655781"/>
              <a:gd name="connsiteY6" fmla="*/ 2307152 h 2463800"/>
              <a:gd name="connsiteX7" fmla="*/ 0 w 4655781"/>
              <a:gd name="connsiteY7" fmla="*/ 156648 h 2463800"/>
              <a:gd name="connsiteX8" fmla="*/ 156648 w 4655781"/>
              <a:gd name="connsiteY8" fmla="*/ 0 h 246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55781" h="2463800">
                <a:moveTo>
                  <a:pt x="156648" y="0"/>
                </a:moveTo>
                <a:lnTo>
                  <a:pt x="4499133" y="0"/>
                </a:lnTo>
                <a:cubicBezTo>
                  <a:pt x="4585647" y="0"/>
                  <a:pt x="4655781" y="70134"/>
                  <a:pt x="4655781" y="156648"/>
                </a:cubicBezTo>
                <a:lnTo>
                  <a:pt x="4655781" y="2307152"/>
                </a:lnTo>
                <a:cubicBezTo>
                  <a:pt x="4655781" y="2393666"/>
                  <a:pt x="4585647" y="2463800"/>
                  <a:pt x="4499133" y="2463800"/>
                </a:cubicBezTo>
                <a:lnTo>
                  <a:pt x="156648" y="2463800"/>
                </a:lnTo>
                <a:cubicBezTo>
                  <a:pt x="70134" y="2463800"/>
                  <a:pt x="0" y="2393666"/>
                  <a:pt x="0" y="2307152"/>
                </a:cubicBezTo>
                <a:lnTo>
                  <a:pt x="0" y="156648"/>
                </a:lnTo>
                <a:cubicBezTo>
                  <a:pt x="0" y="70134"/>
                  <a:pt x="70134" y="0"/>
                  <a:pt x="156648" y="0"/>
                </a:cubicBezTo>
                <a:close/>
              </a:path>
            </a:pathLst>
          </a:custGeom>
        </p:spPr>
      </p:pic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D6C1417E-7A28-1ED0-99F3-EAEBC9E1E3A4}"/>
              </a:ext>
            </a:extLst>
          </p:cNvPr>
          <p:cNvSpPr/>
          <p:nvPr/>
        </p:nvSpPr>
        <p:spPr>
          <a:xfrm>
            <a:off x="6586895" y="1273190"/>
            <a:ext cx="4655781" cy="2463800"/>
          </a:xfrm>
          <a:prstGeom prst="roundRect">
            <a:avLst>
              <a:gd name="adj" fmla="val 683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DA889DC4-30D1-4A64-E3AB-2D5B55C5F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86895" y="1104900"/>
            <a:ext cx="4655781" cy="2463800"/>
          </a:xfrm>
          <a:custGeom>
            <a:avLst/>
            <a:gdLst>
              <a:gd name="connsiteX0" fmla="*/ 156648 w 4655781"/>
              <a:gd name="connsiteY0" fmla="*/ 0 h 2463800"/>
              <a:gd name="connsiteX1" fmla="*/ 4499133 w 4655781"/>
              <a:gd name="connsiteY1" fmla="*/ 0 h 2463800"/>
              <a:gd name="connsiteX2" fmla="*/ 4655781 w 4655781"/>
              <a:gd name="connsiteY2" fmla="*/ 156648 h 2463800"/>
              <a:gd name="connsiteX3" fmla="*/ 4655781 w 4655781"/>
              <a:gd name="connsiteY3" fmla="*/ 2307152 h 2463800"/>
              <a:gd name="connsiteX4" fmla="*/ 4499133 w 4655781"/>
              <a:gd name="connsiteY4" fmla="*/ 2463800 h 2463800"/>
              <a:gd name="connsiteX5" fmla="*/ 156648 w 4655781"/>
              <a:gd name="connsiteY5" fmla="*/ 2463800 h 2463800"/>
              <a:gd name="connsiteX6" fmla="*/ 0 w 4655781"/>
              <a:gd name="connsiteY6" fmla="*/ 2307152 h 2463800"/>
              <a:gd name="connsiteX7" fmla="*/ 0 w 4655781"/>
              <a:gd name="connsiteY7" fmla="*/ 156648 h 2463800"/>
              <a:gd name="connsiteX8" fmla="*/ 156648 w 4655781"/>
              <a:gd name="connsiteY8" fmla="*/ 0 h 246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55781" h="2463800">
                <a:moveTo>
                  <a:pt x="156648" y="0"/>
                </a:moveTo>
                <a:lnTo>
                  <a:pt x="4499133" y="0"/>
                </a:lnTo>
                <a:cubicBezTo>
                  <a:pt x="4585647" y="0"/>
                  <a:pt x="4655781" y="70134"/>
                  <a:pt x="4655781" y="156648"/>
                </a:cubicBezTo>
                <a:lnTo>
                  <a:pt x="4655781" y="2307152"/>
                </a:lnTo>
                <a:cubicBezTo>
                  <a:pt x="4655781" y="2393666"/>
                  <a:pt x="4585647" y="2463800"/>
                  <a:pt x="4499133" y="2463800"/>
                </a:cubicBezTo>
                <a:lnTo>
                  <a:pt x="156648" y="2463800"/>
                </a:lnTo>
                <a:cubicBezTo>
                  <a:pt x="70134" y="2463800"/>
                  <a:pt x="0" y="2393666"/>
                  <a:pt x="0" y="2307152"/>
                </a:cubicBezTo>
                <a:lnTo>
                  <a:pt x="0" y="156648"/>
                </a:lnTo>
                <a:cubicBezTo>
                  <a:pt x="0" y="70134"/>
                  <a:pt x="70134" y="0"/>
                  <a:pt x="156648" y="0"/>
                </a:cubicBezTo>
                <a:close/>
              </a:path>
            </a:pathLst>
          </a:custGeom>
        </p:spPr>
      </p:pic>
      <p:sp>
        <p:nvSpPr>
          <p:cNvPr id="32" name="等腰三角形 31">
            <a:extLst>
              <a:ext uri="{FF2B5EF4-FFF2-40B4-BE49-F238E27FC236}">
                <a16:creationId xmlns:a16="http://schemas.microsoft.com/office/drawing/2014/main" id="{6CD1E333-E750-630B-EACF-DE0CAF9A971E}"/>
              </a:ext>
            </a:extLst>
          </p:cNvPr>
          <p:cNvSpPr/>
          <p:nvPr/>
        </p:nvSpPr>
        <p:spPr>
          <a:xfrm>
            <a:off x="3177324" y="3265882"/>
            <a:ext cx="199778" cy="172222"/>
          </a:xfrm>
          <a:prstGeom prst="triangle">
            <a:avLst/>
          </a:prstGeom>
          <a:solidFill>
            <a:schemeClr val="accent1"/>
          </a:solidFill>
          <a:ln w="101600" cap="rnd">
            <a:solidFill>
              <a:schemeClr val="accent1"/>
            </a:soli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8561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5EA2E2-43B9-1AB8-354F-5EF4BCAD8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展望未来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2FBE4010-B432-0231-4FEB-6CF2FD15D0DF}"/>
              </a:ext>
            </a:extLst>
          </p:cNvPr>
          <p:cNvSpPr/>
          <p:nvPr/>
        </p:nvSpPr>
        <p:spPr>
          <a:xfrm>
            <a:off x="695325" y="1328286"/>
            <a:ext cx="10801350" cy="2100714"/>
          </a:xfrm>
          <a:prstGeom prst="roundRect">
            <a:avLst>
              <a:gd name="adj" fmla="val 9890"/>
            </a:avLst>
          </a:prstGeom>
          <a:solidFill>
            <a:schemeClr val="bg1"/>
          </a:solidFill>
          <a:ln>
            <a:noFill/>
          </a:ln>
          <a:effectLst>
            <a:outerShdw blurRad="381000" sx="102000" sy="102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0A8F5EC-FC27-9E90-FE3F-563E02A65E51}"/>
              </a:ext>
            </a:extLst>
          </p:cNvPr>
          <p:cNvGrpSpPr/>
          <p:nvPr/>
        </p:nvGrpSpPr>
        <p:grpSpPr>
          <a:xfrm>
            <a:off x="695326" y="3632332"/>
            <a:ext cx="3424287" cy="2244291"/>
            <a:chOff x="695326" y="3632332"/>
            <a:chExt cx="3424287" cy="2244291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A47CA570-793E-E00E-A215-E3F3C3BC35C8}"/>
                </a:ext>
              </a:extLst>
            </p:cNvPr>
            <p:cNvSpPr/>
            <p:nvPr/>
          </p:nvSpPr>
          <p:spPr>
            <a:xfrm>
              <a:off x="695326" y="3632332"/>
              <a:ext cx="3424287" cy="2244291"/>
            </a:xfrm>
            <a:prstGeom prst="roundRect">
              <a:avLst>
                <a:gd name="adj" fmla="val 989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66ED0B4-84C4-89D7-496E-ECB07D9CE10B}"/>
                </a:ext>
              </a:extLst>
            </p:cNvPr>
            <p:cNvSpPr txBox="1"/>
            <p:nvPr/>
          </p:nvSpPr>
          <p:spPr>
            <a:xfrm>
              <a:off x="1673935" y="3859751"/>
              <a:ext cx="14670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FFFFFF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8DE07CA-7B1A-D21A-0E5C-CBE44E4EB2C3}"/>
                </a:ext>
              </a:extLst>
            </p:cNvPr>
            <p:cNvSpPr txBox="1"/>
            <p:nvPr/>
          </p:nvSpPr>
          <p:spPr>
            <a:xfrm>
              <a:off x="951203" y="4265002"/>
              <a:ext cx="2912533" cy="1342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FFFFFF"/>
                  </a:solidFill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dirty="0">
                <a:solidFill>
                  <a:srgbClr val="FFFFFF"/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0C972EF-C7D2-D20E-B8C8-3DBB7585057C}"/>
                </a:ext>
              </a:extLst>
            </p:cNvPr>
            <p:cNvSpPr/>
            <p:nvPr/>
          </p:nvSpPr>
          <p:spPr>
            <a:xfrm>
              <a:off x="814212" y="3722761"/>
              <a:ext cx="136990" cy="13699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7ECC5E1-FD77-41AA-CB5B-5E229944E669}"/>
              </a:ext>
            </a:extLst>
          </p:cNvPr>
          <p:cNvGrpSpPr/>
          <p:nvPr/>
        </p:nvGrpSpPr>
        <p:grpSpPr>
          <a:xfrm>
            <a:off x="4383857" y="3632332"/>
            <a:ext cx="3424287" cy="2244291"/>
            <a:chOff x="695326" y="3632332"/>
            <a:chExt cx="3424287" cy="2244291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73C5DCC3-7C6D-C9AC-FB14-3CAD16146C44}"/>
                </a:ext>
              </a:extLst>
            </p:cNvPr>
            <p:cNvSpPr/>
            <p:nvPr/>
          </p:nvSpPr>
          <p:spPr>
            <a:xfrm>
              <a:off x="695326" y="3632332"/>
              <a:ext cx="3424287" cy="2244291"/>
            </a:xfrm>
            <a:prstGeom prst="roundRect">
              <a:avLst>
                <a:gd name="adj" fmla="val 989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9869542-99F1-E9ED-EF8C-E4F2B8CE5EE8}"/>
                </a:ext>
              </a:extLst>
            </p:cNvPr>
            <p:cNvSpPr txBox="1"/>
            <p:nvPr/>
          </p:nvSpPr>
          <p:spPr>
            <a:xfrm>
              <a:off x="1673935" y="3859751"/>
              <a:ext cx="14670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FFFFFF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E1A076D-C4B9-07DF-0E56-5146E982E858}"/>
                </a:ext>
              </a:extLst>
            </p:cNvPr>
            <p:cNvSpPr txBox="1"/>
            <p:nvPr/>
          </p:nvSpPr>
          <p:spPr>
            <a:xfrm>
              <a:off x="951203" y="4265002"/>
              <a:ext cx="2912533" cy="1342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FFFFFF"/>
                  </a:solidFill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dirty="0">
                <a:solidFill>
                  <a:srgbClr val="FFFFFF"/>
                </a:solidFill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45FEBC7D-ECCA-7B80-8215-14354C56A6D4}"/>
                </a:ext>
              </a:extLst>
            </p:cNvPr>
            <p:cNvSpPr/>
            <p:nvPr/>
          </p:nvSpPr>
          <p:spPr>
            <a:xfrm>
              <a:off x="814212" y="3722761"/>
              <a:ext cx="136990" cy="13699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ED917A1-FEE1-7E7E-AAC0-9195BC40FCD4}"/>
              </a:ext>
            </a:extLst>
          </p:cNvPr>
          <p:cNvGrpSpPr/>
          <p:nvPr/>
        </p:nvGrpSpPr>
        <p:grpSpPr>
          <a:xfrm>
            <a:off x="8072387" y="3632332"/>
            <a:ext cx="3424287" cy="2244291"/>
            <a:chOff x="695326" y="3632332"/>
            <a:chExt cx="3424287" cy="2244291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EA49267D-84F7-0513-D530-ADA2E91597EB}"/>
                </a:ext>
              </a:extLst>
            </p:cNvPr>
            <p:cNvSpPr/>
            <p:nvPr/>
          </p:nvSpPr>
          <p:spPr>
            <a:xfrm>
              <a:off x="695326" y="3632332"/>
              <a:ext cx="3424287" cy="2244291"/>
            </a:xfrm>
            <a:prstGeom prst="roundRect">
              <a:avLst>
                <a:gd name="adj" fmla="val 989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A66FDC6-FE9E-6C25-4C99-2CCCB541E8ED}"/>
                </a:ext>
              </a:extLst>
            </p:cNvPr>
            <p:cNvSpPr txBox="1"/>
            <p:nvPr/>
          </p:nvSpPr>
          <p:spPr>
            <a:xfrm>
              <a:off x="1673935" y="3859751"/>
              <a:ext cx="14670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FFFFFF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209D938-C212-8614-6A39-0A12BC643F12}"/>
                </a:ext>
              </a:extLst>
            </p:cNvPr>
            <p:cNvSpPr txBox="1"/>
            <p:nvPr/>
          </p:nvSpPr>
          <p:spPr>
            <a:xfrm>
              <a:off x="951203" y="4265002"/>
              <a:ext cx="2912533" cy="1342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FFFFFF"/>
                  </a:solidFill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dirty="0">
                <a:solidFill>
                  <a:srgbClr val="FFFFFF"/>
                </a:solidFill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B596F962-06B1-5D1A-1EA7-044547A5D6D2}"/>
                </a:ext>
              </a:extLst>
            </p:cNvPr>
            <p:cNvSpPr/>
            <p:nvPr/>
          </p:nvSpPr>
          <p:spPr>
            <a:xfrm>
              <a:off x="814212" y="3722761"/>
              <a:ext cx="136990" cy="13699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AF3BCDC1-76F5-2ED1-A0E1-698413ECEBFE}"/>
              </a:ext>
            </a:extLst>
          </p:cNvPr>
          <p:cNvSpPr txBox="1"/>
          <p:nvPr/>
        </p:nvSpPr>
        <p:spPr>
          <a:xfrm>
            <a:off x="4942871" y="1532783"/>
            <a:ext cx="2306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A3A8C52-458B-AC63-DB67-61335F3F245E}"/>
              </a:ext>
            </a:extLst>
          </p:cNvPr>
          <p:cNvSpPr txBox="1"/>
          <p:nvPr/>
        </p:nvSpPr>
        <p:spPr>
          <a:xfrm>
            <a:off x="1002131" y="1982550"/>
            <a:ext cx="10289595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000000"/>
                </a:solidFill>
              </a:defRPr>
            </a:lvl1pPr>
          </a:lstStyle>
          <a:p>
            <a:pPr algn="ctr"/>
            <a:r>
              <a:rPr lang="zh-CN" altLang="en-US" dirty="0">
                <a:solidFill>
                  <a:schemeClr val="tx1"/>
                </a:solidFill>
              </a:rPr>
              <a:t>此处输入您的正文，文字是您思想的提炼，为了最终演示发布的良好效果，请尽量使用符合言简意赅的阐述观点此处输入您的正文，文字是您思想的提炼，为了最终演示发布的良好效果，请尽量使用符合言简意赅的阐述观点</a:t>
            </a:r>
            <a:endParaRPr lang="en-US" altLang="zh-CN" dirty="0">
              <a:solidFill>
                <a:schemeClr val="tx1"/>
              </a:solidFill>
            </a:endParaRPr>
          </a:p>
          <a:p>
            <a:pPr algn="ctr"/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F71AD26C-B746-4329-D43C-0E1D62D6C0C5}"/>
              </a:ext>
            </a:extLst>
          </p:cNvPr>
          <p:cNvSpPr/>
          <p:nvPr/>
        </p:nvSpPr>
        <p:spPr>
          <a:xfrm>
            <a:off x="825614" y="1438888"/>
            <a:ext cx="136990" cy="13699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0527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2500D71-3933-762F-E463-DD5702B55B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zh-CN" altLang="en-US" dirty="0"/>
              <a:t>感谢您的聆听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45F6AA4C-64B2-6781-F91A-7A6E791B7F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Thank you for listening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37D2C9D7-CD9B-1210-D1A9-41A7A71A2D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汇报人：杜子</a:t>
            </a:r>
          </a:p>
        </p:txBody>
      </p:sp>
    </p:spTree>
    <p:extLst>
      <p:ext uri="{BB962C8B-B14F-4D97-AF65-F5344CB8AC3E}">
        <p14:creationId xmlns:p14="http://schemas.microsoft.com/office/powerpoint/2010/main" val="4133875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B5730E20-5B81-69D2-F751-2FF8C839A9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27" name="文本占位符 26">
            <a:extLst>
              <a:ext uri="{FF2B5EF4-FFF2-40B4-BE49-F238E27FC236}">
                <a16:creationId xmlns:a16="http://schemas.microsoft.com/office/drawing/2014/main" id="{6C41B604-C174-F0D2-82B8-07F608B6DB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F0E5FAFC-0061-C1E0-9F81-DCFA31E905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工作回顾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07E5E6B6-C3AD-6EA7-207D-95573ACC27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项目成果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6DD046B6-A790-6190-0D94-5A5883F2717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个人成长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DAAEF1E0-EE12-FB8F-BD78-5517120D7C2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展望未来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68AFB952-BE32-43BE-60C9-27E26B82EDF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46125" y="4982989"/>
            <a:ext cx="2643188" cy="306387"/>
          </a:xfrm>
        </p:spPr>
        <p:txBody>
          <a:bodyPr/>
          <a:lstStyle/>
          <a:p>
            <a:r>
              <a:rPr lang="en-US" altLang="zh-CN" dirty="0"/>
              <a:t>Work review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12B61671-1011-FD06-9E9B-CF6BE49FF46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Project results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0DD69E9C-DDA2-3044-6260-1BAEE0555C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/>
              <a:t>personal growth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D4FC6D81-6FFC-F4D2-7B8C-49B743185F9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 dirty="0"/>
              <a:t>look into the future</a:t>
            </a:r>
            <a:endParaRPr lang="zh-CN" altLang="en-US" dirty="0"/>
          </a:p>
        </p:txBody>
      </p:sp>
      <p:pic>
        <p:nvPicPr>
          <p:cNvPr id="88" name="图形 87">
            <a:extLst>
              <a:ext uri="{FF2B5EF4-FFF2-40B4-BE49-F238E27FC236}">
                <a16:creationId xmlns:a16="http://schemas.microsoft.com/office/drawing/2014/main" id="{8D2BC804-C72B-FD25-594D-C29DDCCAD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4455" y="2814320"/>
            <a:ext cx="906528" cy="906528"/>
          </a:xfrm>
          <a:prstGeom prst="rect">
            <a:avLst/>
          </a:prstGeom>
        </p:spPr>
      </p:pic>
      <p:pic>
        <p:nvPicPr>
          <p:cNvPr id="89" name="图形 88">
            <a:extLst>
              <a:ext uri="{FF2B5EF4-FFF2-40B4-BE49-F238E27FC236}">
                <a16:creationId xmlns:a16="http://schemas.microsoft.com/office/drawing/2014/main" id="{D4C43BC4-12C7-DEBF-8C09-1CCCD5B66E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64217" y="2821652"/>
            <a:ext cx="906528" cy="906528"/>
          </a:xfrm>
          <a:prstGeom prst="rect">
            <a:avLst/>
          </a:prstGeom>
        </p:spPr>
      </p:pic>
      <p:pic>
        <p:nvPicPr>
          <p:cNvPr id="90" name="图形 89">
            <a:extLst>
              <a:ext uri="{FF2B5EF4-FFF2-40B4-BE49-F238E27FC236}">
                <a16:creationId xmlns:a16="http://schemas.microsoft.com/office/drawing/2014/main" id="{F3C997BA-C5B3-3A9B-7BE7-C548A64DC5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71017" y="2814320"/>
            <a:ext cx="906528" cy="906528"/>
          </a:xfrm>
          <a:prstGeom prst="rect">
            <a:avLst/>
          </a:prstGeom>
        </p:spPr>
      </p:pic>
      <p:grpSp>
        <p:nvGrpSpPr>
          <p:cNvPr id="91" name="组合 90">
            <a:extLst>
              <a:ext uri="{FF2B5EF4-FFF2-40B4-BE49-F238E27FC236}">
                <a16:creationId xmlns:a16="http://schemas.microsoft.com/office/drawing/2014/main" id="{EB907DCE-B187-FC6E-E30E-2FCA58E2B373}"/>
              </a:ext>
            </a:extLst>
          </p:cNvPr>
          <p:cNvGrpSpPr/>
          <p:nvPr/>
        </p:nvGrpSpPr>
        <p:grpSpPr>
          <a:xfrm>
            <a:off x="7124499" y="2947656"/>
            <a:ext cx="692764" cy="656300"/>
            <a:chOff x="4366570" y="2912103"/>
            <a:chExt cx="837089" cy="793031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C790A4A7-3956-7250-6AC4-9523BE1F0C54}"/>
                </a:ext>
              </a:extLst>
            </p:cNvPr>
            <p:cNvSpPr/>
            <p:nvPr/>
          </p:nvSpPr>
          <p:spPr>
            <a:xfrm>
              <a:off x="4366570" y="2912103"/>
              <a:ext cx="837089" cy="616802"/>
            </a:xfrm>
            <a:custGeom>
              <a:avLst/>
              <a:gdLst>
                <a:gd name="connsiteX0" fmla="*/ 0 w 837089"/>
                <a:gd name="connsiteY0" fmla="*/ 44057 h 616802"/>
                <a:gd name="connsiteX1" fmla="*/ 44057 w 837089"/>
                <a:gd name="connsiteY1" fmla="*/ 0 h 616802"/>
                <a:gd name="connsiteX2" fmla="*/ 793032 w 837089"/>
                <a:gd name="connsiteY2" fmla="*/ 0 h 616802"/>
                <a:gd name="connsiteX3" fmla="*/ 837089 w 837089"/>
                <a:gd name="connsiteY3" fmla="*/ 44057 h 616802"/>
                <a:gd name="connsiteX4" fmla="*/ 837089 w 837089"/>
                <a:gd name="connsiteY4" fmla="*/ 572745 h 616802"/>
                <a:gd name="connsiteX5" fmla="*/ 793032 w 837089"/>
                <a:gd name="connsiteY5" fmla="*/ 616803 h 616802"/>
                <a:gd name="connsiteX6" fmla="*/ 44057 w 837089"/>
                <a:gd name="connsiteY6" fmla="*/ 616803 h 616802"/>
                <a:gd name="connsiteX7" fmla="*/ 0 w 837089"/>
                <a:gd name="connsiteY7" fmla="*/ 572745 h 616802"/>
                <a:gd name="connsiteX8" fmla="*/ 0 w 837089"/>
                <a:gd name="connsiteY8" fmla="*/ 44057 h 61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7089" h="616802">
                  <a:moveTo>
                    <a:pt x="0" y="44057"/>
                  </a:moveTo>
                  <a:cubicBezTo>
                    <a:pt x="0" y="19725"/>
                    <a:pt x="19725" y="0"/>
                    <a:pt x="44057" y="0"/>
                  </a:cubicBezTo>
                  <a:lnTo>
                    <a:pt x="793032" y="0"/>
                  </a:lnTo>
                  <a:cubicBezTo>
                    <a:pt x="817365" y="0"/>
                    <a:pt x="837089" y="19725"/>
                    <a:pt x="837089" y="44057"/>
                  </a:cubicBezTo>
                  <a:lnTo>
                    <a:pt x="837089" y="572745"/>
                  </a:lnTo>
                  <a:cubicBezTo>
                    <a:pt x="837089" y="597078"/>
                    <a:pt x="817365" y="616803"/>
                    <a:pt x="793032" y="616803"/>
                  </a:cubicBezTo>
                  <a:lnTo>
                    <a:pt x="44057" y="616803"/>
                  </a:lnTo>
                  <a:cubicBezTo>
                    <a:pt x="19725" y="616803"/>
                    <a:pt x="0" y="597078"/>
                    <a:pt x="0" y="572745"/>
                  </a:cubicBezTo>
                  <a:lnTo>
                    <a:pt x="0" y="44057"/>
                  </a:lnTo>
                  <a:close/>
                </a:path>
              </a:pathLst>
            </a:custGeom>
            <a:noFill/>
            <a:ln w="88106" cap="rnd">
              <a:solidFill>
                <a:srgbClr val="EEEFE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611BB2B7-FF00-BAAD-9A50-2AED36A6E7E0}"/>
                </a:ext>
              </a:extLst>
            </p:cNvPr>
            <p:cNvSpPr/>
            <p:nvPr/>
          </p:nvSpPr>
          <p:spPr>
            <a:xfrm>
              <a:off x="4366570" y="3308619"/>
              <a:ext cx="837089" cy="220286"/>
            </a:xfrm>
            <a:custGeom>
              <a:avLst/>
              <a:gdLst>
                <a:gd name="connsiteX0" fmla="*/ 0 w 837089"/>
                <a:gd name="connsiteY0" fmla="*/ 44057 h 220286"/>
                <a:gd name="connsiteX1" fmla="*/ 44057 w 837089"/>
                <a:gd name="connsiteY1" fmla="*/ 0 h 220286"/>
                <a:gd name="connsiteX2" fmla="*/ 793032 w 837089"/>
                <a:gd name="connsiteY2" fmla="*/ 0 h 220286"/>
                <a:gd name="connsiteX3" fmla="*/ 837089 w 837089"/>
                <a:gd name="connsiteY3" fmla="*/ 44057 h 220286"/>
                <a:gd name="connsiteX4" fmla="*/ 837089 w 837089"/>
                <a:gd name="connsiteY4" fmla="*/ 176229 h 220286"/>
                <a:gd name="connsiteX5" fmla="*/ 793032 w 837089"/>
                <a:gd name="connsiteY5" fmla="*/ 220287 h 220286"/>
                <a:gd name="connsiteX6" fmla="*/ 44057 w 837089"/>
                <a:gd name="connsiteY6" fmla="*/ 220287 h 220286"/>
                <a:gd name="connsiteX7" fmla="*/ 0 w 837089"/>
                <a:gd name="connsiteY7" fmla="*/ 176229 h 220286"/>
                <a:gd name="connsiteX8" fmla="*/ 0 w 837089"/>
                <a:gd name="connsiteY8" fmla="*/ 44057 h 22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7089" h="220286">
                  <a:moveTo>
                    <a:pt x="0" y="44057"/>
                  </a:moveTo>
                  <a:cubicBezTo>
                    <a:pt x="0" y="19724"/>
                    <a:pt x="19725" y="0"/>
                    <a:pt x="44057" y="0"/>
                  </a:cubicBezTo>
                  <a:lnTo>
                    <a:pt x="793032" y="0"/>
                  </a:lnTo>
                  <a:cubicBezTo>
                    <a:pt x="817365" y="0"/>
                    <a:pt x="837089" y="19724"/>
                    <a:pt x="837089" y="44057"/>
                  </a:cubicBezTo>
                  <a:lnTo>
                    <a:pt x="837089" y="176229"/>
                  </a:lnTo>
                  <a:cubicBezTo>
                    <a:pt x="837089" y="200562"/>
                    <a:pt x="817365" y="220287"/>
                    <a:pt x="793032" y="220287"/>
                  </a:cubicBezTo>
                  <a:lnTo>
                    <a:pt x="44057" y="220287"/>
                  </a:lnTo>
                  <a:cubicBezTo>
                    <a:pt x="19725" y="220287"/>
                    <a:pt x="0" y="200562"/>
                    <a:pt x="0" y="176229"/>
                  </a:cubicBezTo>
                  <a:lnTo>
                    <a:pt x="0" y="44057"/>
                  </a:lnTo>
                  <a:close/>
                </a:path>
              </a:pathLst>
            </a:custGeom>
            <a:noFill/>
            <a:ln w="88106" cap="rnd">
              <a:solidFill>
                <a:srgbClr val="EEEFE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915E2B44-F7B5-82F7-AF6D-3B526924C347}"/>
                </a:ext>
              </a:extLst>
            </p:cNvPr>
            <p:cNvSpPr/>
            <p:nvPr/>
          </p:nvSpPr>
          <p:spPr>
            <a:xfrm>
              <a:off x="4652943" y="3044275"/>
              <a:ext cx="88114" cy="110143"/>
            </a:xfrm>
            <a:custGeom>
              <a:avLst/>
              <a:gdLst>
                <a:gd name="connsiteX0" fmla="*/ 88115 w 88114"/>
                <a:gd name="connsiteY0" fmla="*/ 0 h 110143"/>
                <a:gd name="connsiteX1" fmla="*/ 0 w 88114"/>
                <a:gd name="connsiteY1" fmla="*/ 110143 h 110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14" h="110143">
                  <a:moveTo>
                    <a:pt x="88115" y="0"/>
                  </a:moveTo>
                  <a:lnTo>
                    <a:pt x="0" y="110143"/>
                  </a:lnTo>
                </a:path>
              </a:pathLst>
            </a:custGeom>
            <a:noFill/>
            <a:ln w="88106" cap="rnd">
              <a:solidFill>
                <a:srgbClr val="EEEFE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960B51EC-C359-46FC-C14C-F4C5F6D88274}"/>
                </a:ext>
              </a:extLst>
            </p:cNvPr>
            <p:cNvSpPr/>
            <p:nvPr/>
          </p:nvSpPr>
          <p:spPr>
            <a:xfrm>
              <a:off x="4807143" y="3088332"/>
              <a:ext cx="66086" cy="88114"/>
            </a:xfrm>
            <a:custGeom>
              <a:avLst/>
              <a:gdLst>
                <a:gd name="connsiteX0" fmla="*/ 66086 w 66086"/>
                <a:gd name="connsiteY0" fmla="*/ 0 h 88114"/>
                <a:gd name="connsiteX1" fmla="*/ 0 w 66086"/>
                <a:gd name="connsiteY1" fmla="*/ 88115 h 88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086" h="88114">
                  <a:moveTo>
                    <a:pt x="66086" y="0"/>
                  </a:moveTo>
                  <a:lnTo>
                    <a:pt x="0" y="88115"/>
                  </a:lnTo>
                </a:path>
              </a:pathLst>
            </a:custGeom>
            <a:noFill/>
            <a:ln w="88106" cap="rnd">
              <a:solidFill>
                <a:srgbClr val="EEEFE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889EE31-AFFE-13B9-75DC-8EF998275A7B}"/>
                </a:ext>
              </a:extLst>
            </p:cNvPr>
            <p:cNvSpPr/>
            <p:nvPr/>
          </p:nvSpPr>
          <p:spPr>
            <a:xfrm>
              <a:off x="4741057" y="3374705"/>
              <a:ext cx="88114" cy="88114"/>
            </a:xfrm>
            <a:custGeom>
              <a:avLst/>
              <a:gdLst>
                <a:gd name="connsiteX0" fmla="*/ 88115 w 88114"/>
                <a:gd name="connsiteY0" fmla="*/ 44057 h 88114"/>
                <a:gd name="connsiteX1" fmla="*/ 44057 w 88114"/>
                <a:gd name="connsiteY1" fmla="*/ 88115 h 88114"/>
                <a:gd name="connsiteX2" fmla="*/ 0 w 88114"/>
                <a:gd name="connsiteY2" fmla="*/ 44057 h 88114"/>
                <a:gd name="connsiteX3" fmla="*/ 44057 w 88114"/>
                <a:gd name="connsiteY3" fmla="*/ 0 h 88114"/>
                <a:gd name="connsiteX4" fmla="*/ 88115 w 88114"/>
                <a:gd name="connsiteY4" fmla="*/ 44057 h 88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14" h="88114">
                  <a:moveTo>
                    <a:pt x="88115" y="44057"/>
                  </a:moveTo>
                  <a:cubicBezTo>
                    <a:pt x="88115" y="68390"/>
                    <a:pt x="68390" y="88115"/>
                    <a:pt x="44057" y="88115"/>
                  </a:cubicBezTo>
                  <a:cubicBezTo>
                    <a:pt x="19725" y="88115"/>
                    <a:pt x="0" y="68390"/>
                    <a:pt x="0" y="44057"/>
                  </a:cubicBezTo>
                  <a:cubicBezTo>
                    <a:pt x="0" y="19725"/>
                    <a:pt x="19725" y="0"/>
                    <a:pt x="44057" y="0"/>
                  </a:cubicBezTo>
                  <a:cubicBezTo>
                    <a:pt x="68390" y="0"/>
                    <a:pt x="88115" y="19725"/>
                    <a:pt x="88115" y="44057"/>
                  </a:cubicBezTo>
                  <a:close/>
                </a:path>
              </a:pathLst>
            </a:custGeom>
            <a:solidFill>
              <a:schemeClr val="bg1"/>
            </a:solidFill>
            <a:ln w="22027" cap="flat">
              <a:solidFill>
                <a:srgbClr val="EEEFE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7601DAD7-BE74-2445-F543-1F8697DD813F}"/>
                </a:ext>
              </a:extLst>
            </p:cNvPr>
            <p:cNvSpPr/>
            <p:nvPr/>
          </p:nvSpPr>
          <p:spPr>
            <a:xfrm>
              <a:off x="4564828" y="3528905"/>
              <a:ext cx="440573" cy="176229"/>
            </a:xfrm>
            <a:custGeom>
              <a:avLst/>
              <a:gdLst>
                <a:gd name="connsiteX0" fmla="*/ 66086 w 440573"/>
                <a:gd name="connsiteY0" fmla="*/ 0 h 176229"/>
                <a:gd name="connsiteX1" fmla="*/ 0 w 440573"/>
                <a:gd name="connsiteY1" fmla="*/ 176229 h 176229"/>
                <a:gd name="connsiteX2" fmla="*/ 440573 w 440573"/>
                <a:gd name="connsiteY2" fmla="*/ 176229 h 176229"/>
                <a:gd name="connsiteX3" fmla="*/ 374487 w 440573"/>
                <a:gd name="connsiteY3" fmla="*/ 0 h 17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573" h="176229">
                  <a:moveTo>
                    <a:pt x="66086" y="0"/>
                  </a:moveTo>
                  <a:lnTo>
                    <a:pt x="0" y="176229"/>
                  </a:lnTo>
                  <a:lnTo>
                    <a:pt x="440573" y="176229"/>
                  </a:lnTo>
                  <a:lnTo>
                    <a:pt x="374487" y="0"/>
                  </a:lnTo>
                </a:path>
              </a:pathLst>
            </a:custGeom>
            <a:noFill/>
            <a:ln w="88106" cap="rnd">
              <a:solidFill>
                <a:srgbClr val="EEEFE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617682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3271" y="691913"/>
            <a:ext cx="1816397" cy="1821253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9777" y="2678556"/>
            <a:ext cx="5023430" cy="299508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杜子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DU ZI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2370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利友圈社群嘉宾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3366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学习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/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定制需求可扫码加我哦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789730" y="2683997"/>
            <a:ext cx="2243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qq573801556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杜子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0E8CF9-CA2C-094B-7410-AD681705D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工作回顾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6A7498-96CF-B93C-B96B-1C0457F4F4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Work review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0B99E89-AF4C-94A2-6302-E02B368D20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695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15BDC9-14F1-1205-01D2-DD9743922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工作回顾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DF56001-4C19-D6F1-B299-484FE531FE25}"/>
              </a:ext>
            </a:extLst>
          </p:cNvPr>
          <p:cNvGrpSpPr/>
          <p:nvPr/>
        </p:nvGrpSpPr>
        <p:grpSpPr>
          <a:xfrm>
            <a:off x="1029224" y="1123890"/>
            <a:ext cx="4732871" cy="2144242"/>
            <a:chOff x="1029224" y="1123890"/>
            <a:chExt cx="4732871" cy="2144242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80B78A4-EA7E-0A6A-3618-C04F2203A0F4}"/>
                </a:ext>
              </a:extLst>
            </p:cNvPr>
            <p:cNvSpPr/>
            <p:nvPr/>
          </p:nvSpPr>
          <p:spPr>
            <a:xfrm>
              <a:off x="1029226" y="1676399"/>
              <a:ext cx="4732869" cy="1591733"/>
            </a:xfrm>
            <a:custGeom>
              <a:avLst/>
              <a:gdLst>
                <a:gd name="connsiteX0" fmla="*/ 0 w 4732869"/>
                <a:gd name="connsiteY0" fmla="*/ 0 h 1591733"/>
                <a:gd name="connsiteX1" fmla="*/ 4327868 w 4732869"/>
                <a:gd name="connsiteY1" fmla="*/ 0 h 1591733"/>
                <a:gd name="connsiteX2" fmla="*/ 4732869 w 4732869"/>
                <a:gd name="connsiteY2" fmla="*/ 405001 h 1591733"/>
                <a:gd name="connsiteX3" fmla="*/ 4732869 w 4732869"/>
                <a:gd name="connsiteY3" fmla="*/ 1186732 h 1591733"/>
                <a:gd name="connsiteX4" fmla="*/ 4327868 w 4732869"/>
                <a:gd name="connsiteY4" fmla="*/ 1591733 h 1591733"/>
                <a:gd name="connsiteX5" fmla="*/ 0 w 4732869"/>
                <a:gd name="connsiteY5" fmla="*/ 1591733 h 159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32869" h="1591733">
                  <a:moveTo>
                    <a:pt x="0" y="0"/>
                  </a:moveTo>
                  <a:lnTo>
                    <a:pt x="4327868" y="0"/>
                  </a:lnTo>
                  <a:cubicBezTo>
                    <a:pt x="4551544" y="0"/>
                    <a:pt x="4732869" y="181325"/>
                    <a:pt x="4732869" y="405001"/>
                  </a:cubicBezTo>
                  <a:lnTo>
                    <a:pt x="4732869" y="1186732"/>
                  </a:lnTo>
                  <a:cubicBezTo>
                    <a:pt x="4732869" y="1410408"/>
                    <a:pt x="4551544" y="1591733"/>
                    <a:pt x="4327868" y="1591733"/>
                  </a:cubicBezTo>
                  <a:lnTo>
                    <a:pt x="0" y="15917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17500" sx="102000" sy="102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6AC1F59-4038-9CA7-5C92-2F0F10782CDD}"/>
                </a:ext>
              </a:extLst>
            </p:cNvPr>
            <p:cNvSpPr txBox="1"/>
            <p:nvPr/>
          </p:nvSpPr>
          <p:spPr>
            <a:xfrm>
              <a:off x="1217877" y="1123890"/>
              <a:ext cx="19642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请输入标题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3808A1CC-5E79-B56D-5294-5C6B8F7ADDB0}"/>
                </a:ext>
              </a:extLst>
            </p:cNvPr>
            <p:cNvCxnSpPr>
              <a:cxnSpLocks/>
            </p:cNvCxnSpPr>
            <p:nvPr/>
          </p:nvCxnSpPr>
          <p:spPr>
            <a:xfrm>
              <a:off x="1029228" y="1524000"/>
              <a:ext cx="473286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1581726-F28A-ABCF-7D5F-B2B2A59B5AC6}"/>
                </a:ext>
              </a:extLst>
            </p:cNvPr>
            <p:cNvSpPr txBox="1"/>
            <p:nvPr/>
          </p:nvSpPr>
          <p:spPr>
            <a:xfrm>
              <a:off x="1217877" y="1787556"/>
              <a:ext cx="4174067" cy="1022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此处输入您的正文，文字是您思想的提炼，为了最终演示发布的良好效果，请尽量使用符合言简意赅的阐述观点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4C6CFCE-9A33-CE20-2AAC-1E0E80DAF3B1}"/>
                </a:ext>
              </a:extLst>
            </p:cNvPr>
            <p:cNvSpPr/>
            <p:nvPr/>
          </p:nvSpPr>
          <p:spPr>
            <a:xfrm>
              <a:off x="1046426" y="1260444"/>
              <a:ext cx="127002" cy="12700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39735B15-E4F8-3806-4771-E0A9226F818B}"/>
                </a:ext>
              </a:extLst>
            </p:cNvPr>
            <p:cNvSpPr/>
            <p:nvPr/>
          </p:nvSpPr>
          <p:spPr>
            <a:xfrm>
              <a:off x="1029224" y="1676419"/>
              <a:ext cx="144203" cy="1591712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098E5E5-4C05-79DF-C713-724697BFE3D9}"/>
              </a:ext>
            </a:extLst>
          </p:cNvPr>
          <p:cNvGrpSpPr/>
          <p:nvPr/>
        </p:nvGrpSpPr>
        <p:grpSpPr>
          <a:xfrm>
            <a:off x="1029224" y="3701990"/>
            <a:ext cx="4732871" cy="2144242"/>
            <a:chOff x="1029224" y="3701990"/>
            <a:chExt cx="4732871" cy="2144242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2365DF7-871A-11D1-5AE2-557F26A61780}"/>
                </a:ext>
              </a:extLst>
            </p:cNvPr>
            <p:cNvSpPr/>
            <p:nvPr/>
          </p:nvSpPr>
          <p:spPr>
            <a:xfrm>
              <a:off x="1029226" y="4254499"/>
              <a:ext cx="4732869" cy="1591733"/>
            </a:xfrm>
            <a:custGeom>
              <a:avLst/>
              <a:gdLst>
                <a:gd name="connsiteX0" fmla="*/ 0 w 4732869"/>
                <a:gd name="connsiteY0" fmla="*/ 0 h 1591733"/>
                <a:gd name="connsiteX1" fmla="*/ 4327868 w 4732869"/>
                <a:gd name="connsiteY1" fmla="*/ 0 h 1591733"/>
                <a:gd name="connsiteX2" fmla="*/ 4732869 w 4732869"/>
                <a:gd name="connsiteY2" fmla="*/ 405001 h 1591733"/>
                <a:gd name="connsiteX3" fmla="*/ 4732869 w 4732869"/>
                <a:gd name="connsiteY3" fmla="*/ 1186732 h 1591733"/>
                <a:gd name="connsiteX4" fmla="*/ 4327868 w 4732869"/>
                <a:gd name="connsiteY4" fmla="*/ 1591733 h 1591733"/>
                <a:gd name="connsiteX5" fmla="*/ 0 w 4732869"/>
                <a:gd name="connsiteY5" fmla="*/ 1591733 h 159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32869" h="1591733">
                  <a:moveTo>
                    <a:pt x="0" y="0"/>
                  </a:moveTo>
                  <a:lnTo>
                    <a:pt x="4327868" y="0"/>
                  </a:lnTo>
                  <a:cubicBezTo>
                    <a:pt x="4551544" y="0"/>
                    <a:pt x="4732869" y="181325"/>
                    <a:pt x="4732869" y="405001"/>
                  </a:cubicBezTo>
                  <a:lnTo>
                    <a:pt x="4732869" y="1186732"/>
                  </a:lnTo>
                  <a:cubicBezTo>
                    <a:pt x="4732869" y="1410408"/>
                    <a:pt x="4551544" y="1591733"/>
                    <a:pt x="4327868" y="1591733"/>
                  </a:cubicBezTo>
                  <a:lnTo>
                    <a:pt x="0" y="15917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17500" sx="102000" sy="102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8FC17ED8-6491-F17C-1291-2463F6942968}"/>
                </a:ext>
              </a:extLst>
            </p:cNvPr>
            <p:cNvSpPr txBox="1"/>
            <p:nvPr/>
          </p:nvSpPr>
          <p:spPr>
            <a:xfrm>
              <a:off x="1217877" y="3701990"/>
              <a:ext cx="19642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请输入标题</a:t>
              </a:r>
            </a:p>
          </p:txBody>
        </p: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7F17DD52-F2EE-2742-6D4E-027EFF566D90}"/>
                </a:ext>
              </a:extLst>
            </p:cNvPr>
            <p:cNvCxnSpPr>
              <a:cxnSpLocks/>
            </p:cNvCxnSpPr>
            <p:nvPr/>
          </p:nvCxnSpPr>
          <p:spPr>
            <a:xfrm>
              <a:off x="1029228" y="4102100"/>
              <a:ext cx="473286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C2A1DB73-729A-1616-284B-244F373046A0}"/>
                </a:ext>
              </a:extLst>
            </p:cNvPr>
            <p:cNvSpPr txBox="1"/>
            <p:nvPr/>
          </p:nvSpPr>
          <p:spPr>
            <a:xfrm>
              <a:off x="1217877" y="4365656"/>
              <a:ext cx="4174067" cy="1022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此处输入您的正文，文字是您思想的提炼，为了最终演示发布的良好效果，请尽量使用符合言简意赅的阐述观点</a:t>
              </a: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E1C47D3F-BAF4-5A7D-4491-7FC49458177D}"/>
                </a:ext>
              </a:extLst>
            </p:cNvPr>
            <p:cNvSpPr/>
            <p:nvPr/>
          </p:nvSpPr>
          <p:spPr>
            <a:xfrm>
              <a:off x="1046426" y="3838544"/>
              <a:ext cx="127002" cy="12700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78457703-1012-0B5C-7EDC-31D5D99D2891}"/>
                </a:ext>
              </a:extLst>
            </p:cNvPr>
            <p:cNvSpPr/>
            <p:nvPr/>
          </p:nvSpPr>
          <p:spPr>
            <a:xfrm>
              <a:off x="1029224" y="4254519"/>
              <a:ext cx="144203" cy="1591712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A58F3EB-D307-64FE-A51C-71FBEC25A183}"/>
              </a:ext>
            </a:extLst>
          </p:cNvPr>
          <p:cNvGrpSpPr/>
          <p:nvPr/>
        </p:nvGrpSpPr>
        <p:grpSpPr>
          <a:xfrm>
            <a:off x="6429906" y="1123889"/>
            <a:ext cx="4732871" cy="2144242"/>
            <a:chOff x="6429906" y="1123889"/>
            <a:chExt cx="4732871" cy="2144242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09E85026-6E81-8508-A07C-98D5516F0D48}"/>
                </a:ext>
              </a:extLst>
            </p:cNvPr>
            <p:cNvSpPr/>
            <p:nvPr/>
          </p:nvSpPr>
          <p:spPr>
            <a:xfrm>
              <a:off x="6429908" y="1676398"/>
              <a:ext cx="4732869" cy="1591733"/>
            </a:xfrm>
            <a:custGeom>
              <a:avLst/>
              <a:gdLst>
                <a:gd name="connsiteX0" fmla="*/ 0 w 4732869"/>
                <a:gd name="connsiteY0" fmla="*/ 0 h 1591733"/>
                <a:gd name="connsiteX1" fmla="*/ 4327868 w 4732869"/>
                <a:gd name="connsiteY1" fmla="*/ 0 h 1591733"/>
                <a:gd name="connsiteX2" fmla="*/ 4732869 w 4732869"/>
                <a:gd name="connsiteY2" fmla="*/ 405001 h 1591733"/>
                <a:gd name="connsiteX3" fmla="*/ 4732869 w 4732869"/>
                <a:gd name="connsiteY3" fmla="*/ 1186732 h 1591733"/>
                <a:gd name="connsiteX4" fmla="*/ 4327868 w 4732869"/>
                <a:gd name="connsiteY4" fmla="*/ 1591733 h 1591733"/>
                <a:gd name="connsiteX5" fmla="*/ 0 w 4732869"/>
                <a:gd name="connsiteY5" fmla="*/ 1591733 h 159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32869" h="1591733">
                  <a:moveTo>
                    <a:pt x="0" y="0"/>
                  </a:moveTo>
                  <a:lnTo>
                    <a:pt x="4327868" y="0"/>
                  </a:lnTo>
                  <a:cubicBezTo>
                    <a:pt x="4551544" y="0"/>
                    <a:pt x="4732869" y="181325"/>
                    <a:pt x="4732869" y="405001"/>
                  </a:cubicBezTo>
                  <a:lnTo>
                    <a:pt x="4732869" y="1186732"/>
                  </a:lnTo>
                  <a:cubicBezTo>
                    <a:pt x="4732869" y="1410408"/>
                    <a:pt x="4551544" y="1591733"/>
                    <a:pt x="4327868" y="1591733"/>
                  </a:cubicBezTo>
                  <a:lnTo>
                    <a:pt x="0" y="15917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17500" sx="102000" sy="102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B5023C9-2589-A76B-EFCC-4D443B5A832E}"/>
                </a:ext>
              </a:extLst>
            </p:cNvPr>
            <p:cNvSpPr txBox="1"/>
            <p:nvPr/>
          </p:nvSpPr>
          <p:spPr>
            <a:xfrm>
              <a:off x="6618559" y="1123889"/>
              <a:ext cx="19642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请输入标题</a:t>
              </a: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2EEC81AE-76F6-79E2-4B0B-2DCD8FF71F24}"/>
                </a:ext>
              </a:extLst>
            </p:cNvPr>
            <p:cNvCxnSpPr>
              <a:cxnSpLocks/>
            </p:cNvCxnSpPr>
            <p:nvPr/>
          </p:nvCxnSpPr>
          <p:spPr>
            <a:xfrm>
              <a:off x="6429910" y="1523999"/>
              <a:ext cx="473286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853CBA61-2FE0-081D-B6E6-F66938B66593}"/>
                </a:ext>
              </a:extLst>
            </p:cNvPr>
            <p:cNvSpPr txBox="1"/>
            <p:nvPr/>
          </p:nvSpPr>
          <p:spPr>
            <a:xfrm>
              <a:off x="6618559" y="1787555"/>
              <a:ext cx="4174067" cy="1022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此处输入您的正文，文字是您思想的提炼，为了最终演示发布的良好效果，请尽量使用符合言简意赅的阐述观点</a:t>
              </a: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94838F1A-941B-FCD1-FFA4-9C78AE392139}"/>
                </a:ext>
              </a:extLst>
            </p:cNvPr>
            <p:cNvSpPr/>
            <p:nvPr/>
          </p:nvSpPr>
          <p:spPr>
            <a:xfrm>
              <a:off x="6447108" y="1260443"/>
              <a:ext cx="127002" cy="12700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CE28E2A1-7961-BC28-E941-322AD1CAA449}"/>
                </a:ext>
              </a:extLst>
            </p:cNvPr>
            <p:cNvSpPr/>
            <p:nvPr/>
          </p:nvSpPr>
          <p:spPr>
            <a:xfrm>
              <a:off x="6429906" y="1676418"/>
              <a:ext cx="144203" cy="1591712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5CF43D2-7637-FB61-7489-DCE9D69703C9}"/>
              </a:ext>
            </a:extLst>
          </p:cNvPr>
          <p:cNvGrpSpPr/>
          <p:nvPr/>
        </p:nvGrpSpPr>
        <p:grpSpPr>
          <a:xfrm>
            <a:off x="6429906" y="3701989"/>
            <a:ext cx="4732871" cy="2144242"/>
            <a:chOff x="6429906" y="3701989"/>
            <a:chExt cx="4732871" cy="2144242"/>
          </a:xfrm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B4F7B820-6CCF-CB15-DA69-686C59A92D0F}"/>
                </a:ext>
              </a:extLst>
            </p:cNvPr>
            <p:cNvSpPr/>
            <p:nvPr/>
          </p:nvSpPr>
          <p:spPr>
            <a:xfrm>
              <a:off x="6429908" y="4254498"/>
              <a:ext cx="4732869" cy="1591733"/>
            </a:xfrm>
            <a:custGeom>
              <a:avLst/>
              <a:gdLst>
                <a:gd name="connsiteX0" fmla="*/ 0 w 4732869"/>
                <a:gd name="connsiteY0" fmla="*/ 0 h 1591733"/>
                <a:gd name="connsiteX1" fmla="*/ 4327868 w 4732869"/>
                <a:gd name="connsiteY1" fmla="*/ 0 h 1591733"/>
                <a:gd name="connsiteX2" fmla="*/ 4732869 w 4732869"/>
                <a:gd name="connsiteY2" fmla="*/ 405001 h 1591733"/>
                <a:gd name="connsiteX3" fmla="*/ 4732869 w 4732869"/>
                <a:gd name="connsiteY3" fmla="*/ 1186732 h 1591733"/>
                <a:gd name="connsiteX4" fmla="*/ 4327868 w 4732869"/>
                <a:gd name="connsiteY4" fmla="*/ 1591733 h 1591733"/>
                <a:gd name="connsiteX5" fmla="*/ 0 w 4732869"/>
                <a:gd name="connsiteY5" fmla="*/ 1591733 h 159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32869" h="1591733">
                  <a:moveTo>
                    <a:pt x="0" y="0"/>
                  </a:moveTo>
                  <a:lnTo>
                    <a:pt x="4327868" y="0"/>
                  </a:lnTo>
                  <a:cubicBezTo>
                    <a:pt x="4551544" y="0"/>
                    <a:pt x="4732869" y="181325"/>
                    <a:pt x="4732869" y="405001"/>
                  </a:cubicBezTo>
                  <a:lnTo>
                    <a:pt x="4732869" y="1186732"/>
                  </a:lnTo>
                  <a:cubicBezTo>
                    <a:pt x="4732869" y="1410408"/>
                    <a:pt x="4551544" y="1591733"/>
                    <a:pt x="4327868" y="1591733"/>
                  </a:cubicBezTo>
                  <a:lnTo>
                    <a:pt x="0" y="15917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17500" sx="102000" sy="102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293E3AFE-7FDF-DFF7-3957-5C57AA82F6A8}"/>
                </a:ext>
              </a:extLst>
            </p:cNvPr>
            <p:cNvSpPr txBox="1"/>
            <p:nvPr/>
          </p:nvSpPr>
          <p:spPr>
            <a:xfrm>
              <a:off x="6618559" y="3701989"/>
              <a:ext cx="19642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请输入标题</a:t>
              </a:r>
            </a:p>
          </p:txBody>
        </p: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D2CFB515-585E-B9AE-1D61-4FA07C170545}"/>
                </a:ext>
              </a:extLst>
            </p:cNvPr>
            <p:cNvCxnSpPr>
              <a:cxnSpLocks/>
            </p:cNvCxnSpPr>
            <p:nvPr/>
          </p:nvCxnSpPr>
          <p:spPr>
            <a:xfrm>
              <a:off x="6429910" y="4102099"/>
              <a:ext cx="473286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EEA977FD-2CF2-FAAA-BBB5-C9CD51E36187}"/>
                </a:ext>
              </a:extLst>
            </p:cNvPr>
            <p:cNvSpPr txBox="1"/>
            <p:nvPr/>
          </p:nvSpPr>
          <p:spPr>
            <a:xfrm>
              <a:off x="6618559" y="4365655"/>
              <a:ext cx="4174067" cy="1022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此处输入您的正文，文字是您思想的提炼，为了最终演示发布的良好效果，请尽量使用符合言简意赅的阐述观点</a:t>
              </a: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4DF1C644-749F-0855-297F-7176104CAE10}"/>
                </a:ext>
              </a:extLst>
            </p:cNvPr>
            <p:cNvSpPr/>
            <p:nvPr/>
          </p:nvSpPr>
          <p:spPr>
            <a:xfrm>
              <a:off x="6447108" y="3838543"/>
              <a:ext cx="127002" cy="12700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BA371A38-7A06-65DE-3B93-5E4ED2C42B0A}"/>
                </a:ext>
              </a:extLst>
            </p:cNvPr>
            <p:cNvSpPr/>
            <p:nvPr/>
          </p:nvSpPr>
          <p:spPr>
            <a:xfrm>
              <a:off x="6429906" y="4254518"/>
              <a:ext cx="144203" cy="1591712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3745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15BDC9-14F1-1205-01D2-DD9743922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工作回顾</a:t>
            </a: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BE5D96A7-DAC5-8871-3E82-8BA557CC7FD0}"/>
              </a:ext>
            </a:extLst>
          </p:cNvPr>
          <p:cNvGrpSpPr/>
          <p:nvPr/>
        </p:nvGrpSpPr>
        <p:grpSpPr>
          <a:xfrm>
            <a:off x="684586" y="1332848"/>
            <a:ext cx="5163764" cy="4458352"/>
            <a:chOff x="685393" y="1332848"/>
            <a:chExt cx="4775607" cy="4458352"/>
          </a:xfrm>
        </p:grpSpPr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id="{5E7377FB-3E21-DBDC-8FE3-6DB4202340AB}"/>
                </a:ext>
              </a:extLst>
            </p:cNvPr>
            <p:cNvSpPr/>
            <p:nvPr/>
          </p:nvSpPr>
          <p:spPr>
            <a:xfrm>
              <a:off x="695325" y="1332848"/>
              <a:ext cx="4765675" cy="4458352"/>
            </a:xfrm>
            <a:prstGeom prst="roundRect">
              <a:avLst>
                <a:gd name="adj" fmla="val 12869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061398A-F1FC-F289-4C39-04A77BA803F7}"/>
                </a:ext>
              </a:extLst>
            </p:cNvPr>
            <p:cNvSpPr/>
            <p:nvPr/>
          </p:nvSpPr>
          <p:spPr>
            <a:xfrm>
              <a:off x="685393" y="1332848"/>
              <a:ext cx="1010708" cy="4458352"/>
            </a:xfrm>
            <a:custGeom>
              <a:avLst/>
              <a:gdLst>
                <a:gd name="connsiteX0" fmla="*/ 573745 w 1010708"/>
                <a:gd name="connsiteY0" fmla="*/ 0 h 4458352"/>
                <a:gd name="connsiteX1" fmla="*/ 1010708 w 1010708"/>
                <a:gd name="connsiteY1" fmla="*/ 0 h 4458352"/>
                <a:gd name="connsiteX2" fmla="*/ 1010708 w 1010708"/>
                <a:gd name="connsiteY2" fmla="*/ 4458352 h 4458352"/>
                <a:gd name="connsiteX3" fmla="*/ 573745 w 1010708"/>
                <a:gd name="connsiteY3" fmla="*/ 4458352 h 4458352"/>
                <a:gd name="connsiteX4" fmla="*/ 0 w 1010708"/>
                <a:gd name="connsiteY4" fmla="*/ 3884607 h 4458352"/>
                <a:gd name="connsiteX5" fmla="*/ 0 w 1010708"/>
                <a:gd name="connsiteY5" fmla="*/ 573745 h 4458352"/>
                <a:gd name="connsiteX6" fmla="*/ 573745 w 1010708"/>
                <a:gd name="connsiteY6" fmla="*/ 0 h 4458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0708" h="4458352">
                  <a:moveTo>
                    <a:pt x="573745" y="0"/>
                  </a:moveTo>
                  <a:lnTo>
                    <a:pt x="1010708" y="0"/>
                  </a:lnTo>
                  <a:lnTo>
                    <a:pt x="1010708" y="4458352"/>
                  </a:lnTo>
                  <a:lnTo>
                    <a:pt x="573745" y="4458352"/>
                  </a:lnTo>
                  <a:cubicBezTo>
                    <a:pt x="256874" y="4458352"/>
                    <a:pt x="0" y="4201478"/>
                    <a:pt x="0" y="3884607"/>
                  </a:cubicBezTo>
                  <a:lnTo>
                    <a:pt x="0" y="573745"/>
                  </a:lnTo>
                  <a:cubicBezTo>
                    <a:pt x="0" y="256874"/>
                    <a:pt x="256874" y="0"/>
                    <a:pt x="5737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FFFFF"/>
                  </a:solidFill>
                  <a:latin typeface="+mj-ea"/>
                  <a:ea typeface="+mj-ea"/>
                </a:rPr>
                <a:t>请</a:t>
              </a:r>
              <a:endParaRPr lang="en-US" altLang="zh-CN" sz="2000" b="1" dirty="0">
                <a:solidFill>
                  <a:srgbClr val="FFFFFF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000" b="1" dirty="0">
                  <a:solidFill>
                    <a:srgbClr val="FFFFFF"/>
                  </a:solidFill>
                  <a:latin typeface="+mj-ea"/>
                  <a:ea typeface="+mj-ea"/>
                </a:rPr>
                <a:t>输</a:t>
              </a:r>
              <a:endParaRPr lang="en-US" altLang="zh-CN" sz="2000" b="1" dirty="0">
                <a:solidFill>
                  <a:srgbClr val="FFFFFF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000" b="1" dirty="0">
                  <a:solidFill>
                    <a:srgbClr val="FFFFFF"/>
                  </a:solidFill>
                  <a:latin typeface="+mj-ea"/>
                  <a:ea typeface="+mj-ea"/>
                </a:rPr>
                <a:t>入</a:t>
              </a:r>
              <a:endParaRPr lang="en-US" altLang="zh-CN" sz="2000" b="1" dirty="0">
                <a:solidFill>
                  <a:srgbClr val="FFFFFF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000" b="1" dirty="0">
                  <a:solidFill>
                    <a:srgbClr val="FFFFFF"/>
                  </a:solidFill>
                  <a:latin typeface="+mj-ea"/>
                  <a:ea typeface="+mj-ea"/>
                </a:rPr>
                <a:t>标</a:t>
              </a:r>
              <a:endParaRPr lang="en-US" altLang="zh-CN" sz="2000" b="1" dirty="0">
                <a:solidFill>
                  <a:srgbClr val="FFFFFF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000" b="1" dirty="0">
                  <a:solidFill>
                    <a:srgbClr val="FFFFFF"/>
                  </a:solidFill>
                  <a:latin typeface="+mj-ea"/>
                  <a:ea typeface="+mj-ea"/>
                </a:rPr>
                <a:t>题</a:t>
              </a: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120F34C9-54D2-D0CB-588B-B5F51CCB971E}"/>
                </a:ext>
              </a:extLst>
            </p:cNvPr>
            <p:cNvGrpSpPr/>
            <p:nvPr/>
          </p:nvGrpSpPr>
          <p:grpSpPr>
            <a:xfrm>
              <a:off x="1977631" y="1871808"/>
              <a:ext cx="3376737" cy="584775"/>
              <a:chOff x="1077118" y="2122593"/>
              <a:chExt cx="3290036" cy="549369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B704A46-81AA-8E74-FE5A-A26CEB444BA8}"/>
                  </a:ext>
                </a:extLst>
              </p:cNvPr>
              <p:cNvSpPr txBox="1"/>
              <p:nvPr/>
            </p:nvSpPr>
            <p:spPr>
              <a:xfrm>
                <a:off x="1077118" y="2122593"/>
                <a:ext cx="711200" cy="549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+mj-lt"/>
                  </a:rPr>
                  <a:t>01</a:t>
                </a:r>
                <a:endParaRPr lang="zh-CN" altLang="en-US" sz="3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lt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C8EA79A-0694-AA30-4410-3CAAC2964B94}"/>
                  </a:ext>
                </a:extLst>
              </p:cNvPr>
              <p:cNvSpPr txBox="1"/>
              <p:nvPr/>
            </p:nvSpPr>
            <p:spPr>
              <a:xfrm>
                <a:off x="1662054" y="2214475"/>
                <a:ext cx="2705100" cy="3180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单击此处输入您的正文</a:t>
                </a: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3490844B-599D-D988-7AC7-9192A039ACAB}"/>
                </a:ext>
              </a:extLst>
            </p:cNvPr>
            <p:cNvGrpSpPr/>
            <p:nvPr/>
          </p:nvGrpSpPr>
          <p:grpSpPr>
            <a:xfrm>
              <a:off x="1977631" y="2783495"/>
              <a:ext cx="3376737" cy="584775"/>
              <a:chOff x="1077118" y="2122593"/>
              <a:chExt cx="3290036" cy="549369"/>
            </a:xfrm>
          </p:grpSpPr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14E9D293-2324-E96F-9464-43CEBBDEE84A}"/>
                  </a:ext>
                </a:extLst>
              </p:cNvPr>
              <p:cNvSpPr txBox="1"/>
              <p:nvPr/>
            </p:nvSpPr>
            <p:spPr>
              <a:xfrm>
                <a:off x="1077118" y="2122593"/>
                <a:ext cx="711200" cy="549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+mj-lt"/>
                  </a:rPr>
                  <a:t>02</a:t>
                </a:r>
                <a:endParaRPr lang="zh-CN" altLang="en-US" sz="3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lt"/>
                </a:endParaRPr>
              </a:p>
            </p:txBody>
          </p:sp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B68BA4C0-6D42-CDBD-C0FC-844A097A4AC5}"/>
                  </a:ext>
                </a:extLst>
              </p:cNvPr>
              <p:cNvSpPr txBox="1"/>
              <p:nvPr/>
            </p:nvSpPr>
            <p:spPr>
              <a:xfrm>
                <a:off x="1662054" y="2214475"/>
                <a:ext cx="2705100" cy="3180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单击此处输入您的正文</a:t>
                </a:r>
              </a:p>
            </p:txBody>
          </p:sp>
        </p:grp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D91B5D88-749D-1517-C205-BD4D5823F22E}"/>
                </a:ext>
              </a:extLst>
            </p:cNvPr>
            <p:cNvGrpSpPr/>
            <p:nvPr/>
          </p:nvGrpSpPr>
          <p:grpSpPr>
            <a:xfrm>
              <a:off x="1977631" y="4606870"/>
              <a:ext cx="3376737" cy="584775"/>
              <a:chOff x="1077118" y="2122593"/>
              <a:chExt cx="3290036" cy="549369"/>
            </a:xfrm>
          </p:grpSpPr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id="{CB65D96A-CA42-52D6-48BD-4B8FB63E8BDD}"/>
                  </a:ext>
                </a:extLst>
              </p:cNvPr>
              <p:cNvSpPr txBox="1"/>
              <p:nvPr/>
            </p:nvSpPr>
            <p:spPr>
              <a:xfrm>
                <a:off x="1077118" y="2122593"/>
                <a:ext cx="711200" cy="549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+mj-lt"/>
                  </a:rPr>
                  <a:t>04</a:t>
                </a:r>
                <a:endParaRPr lang="zh-CN" altLang="en-US" sz="3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lt"/>
                </a:endParaRPr>
              </a:p>
            </p:txBody>
          </p:sp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FE22B04E-B04E-FF9F-A5CA-4A14386F66DE}"/>
                  </a:ext>
                </a:extLst>
              </p:cNvPr>
              <p:cNvSpPr txBox="1"/>
              <p:nvPr/>
            </p:nvSpPr>
            <p:spPr>
              <a:xfrm>
                <a:off x="1662054" y="2214475"/>
                <a:ext cx="2705100" cy="3180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单击此处输入您的正文</a:t>
                </a:r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A55722BA-2307-AED2-C2DE-FF44136B8C19}"/>
                </a:ext>
              </a:extLst>
            </p:cNvPr>
            <p:cNvGrpSpPr/>
            <p:nvPr/>
          </p:nvGrpSpPr>
          <p:grpSpPr>
            <a:xfrm>
              <a:off x="1977631" y="3695182"/>
              <a:ext cx="3376737" cy="584775"/>
              <a:chOff x="1077118" y="2122593"/>
              <a:chExt cx="3290036" cy="549369"/>
            </a:xfrm>
          </p:grpSpPr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id="{3FD78EAF-9603-0EA8-BED3-086E778184B5}"/>
                  </a:ext>
                </a:extLst>
              </p:cNvPr>
              <p:cNvSpPr txBox="1"/>
              <p:nvPr/>
            </p:nvSpPr>
            <p:spPr>
              <a:xfrm>
                <a:off x="1077118" y="2122593"/>
                <a:ext cx="711200" cy="549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+mj-lt"/>
                  </a:rPr>
                  <a:t>03</a:t>
                </a:r>
                <a:endParaRPr lang="zh-CN" altLang="en-US" sz="3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lt"/>
                </a:endParaRP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0E20E382-43AE-3745-EA45-D009AD9710A5}"/>
                  </a:ext>
                </a:extLst>
              </p:cNvPr>
              <p:cNvSpPr txBox="1"/>
              <p:nvPr/>
            </p:nvSpPr>
            <p:spPr>
              <a:xfrm>
                <a:off x="1662054" y="2214475"/>
                <a:ext cx="2705100" cy="3180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单击此处输入您的正文</a:t>
                </a: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55617E7-4651-DDC8-56F0-54739BBC6737}"/>
              </a:ext>
            </a:extLst>
          </p:cNvPr>
          <p:cNvGrpSpPr/>
          <p:nvPr/>
        </p:nvGrpSpPr>
        <p:grpSpPr>
          <a:xfrm>
            <a:off x="6343652" y="1332848"/>
            <a:ext cx="5163764" cy="4458352"/>
            <a:chOff x="685393" y="1332848"/>
            <a:chExt cx="4775607" cy="4458352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E70A272-1D09-9DDD-B80B-584BD717D879}"/>
                </a:ext>
              </a:extLst>
            </p:cNvPr>
            <p:cNvSpPr/>
            <p:nvPr/>
          </p:nvSpPr>
          <p:spPr>
            <a:xfrm>
              <a:off x="695325" y="1332848"/>
              <a:ext cx="4765675" cy="4458352"/>
            </a:xfrm>
            <a:prstGeom prst="roundRect">
              <a:avLst>
                <a:gd name="adj" fmla="val 12869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BE0EC8A-856F-AF2B-2066-2A732E7C5EB6}"/>
                </a:ext>
              </a:extLst>
            </p:cNvPr>
            <p:cNvSpPr/>
            <p:nvPr/>
          </p:nvSpPr>
          <p:spPr>
            <a:xfrm>
              <a:off x="685393" y="1332848"/>
              <a:ext cx="1010708" cy="4458352"/>
            </a:xfrm>
            <a:custGeom>
              <a:avLst/>
              <a:gdLst>
                <a:gd name="connsiteX0" fmla="*/ 573745 w 1010708"/>
                <a:gd name="connsiteY0" fmla="*/ 0 h 4458352"/>
                <a:gd name="connsiteX1" fmla="*/ 1010708 w 1010708"/>
                <a:gd name="connsiteY1" fmla="*/ 0 h 4458352"/>
                <a:gd name="connsiteX2" fmla="*/ 1010708 w 1010708"/>
                <a:gd name="connsiteY2" fmla="*/ 4458352 h 4458352"/>
                <a:gd name="connsiteX3" fmla="*/ 573745 w 1010708"/>
                <a:gd name="connsiteY3" fmla="*/ 4458352 h 4458352"/>
                <a:gd name="connsiteX4" fmla="*/ 0 w 1010708"/>
                <a:gd name="connsiteY4" fmla="*/ 3884607 h 4458352"/>
                <a:gd name="connsiteX5" fmla="*/ 0 w 1010708"/>
                <a:gd name="connsiteY5" fmla="*/ 573745 h 4458352"/>
                <a:gd name="connsiteX6" fmla="*/ 573745 w 1010708"/>
                <a:gd name="connsiteY6" fmla="*/ 0 h 4458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0708" h="4458352">
                  <a:moveTo>
                    <a:pt x="573745" y="0"/>
                  </a:moveTo>
                  <a:lnTo>
                    <a:pt x="1010708" y="0"/>
                  </a:lnTo>
                  <a:lnTo>
                    <a:pt x="1010708" y="4458352"/>
                  </a:lnTo>
                  <a:lnTo>
                    <a:pt x="573745" y="4458352"/>
                  </a:lnTo>
                  <a:cubicBezTo>
                    <a:pt x="256874" y="4458352"/>
                    <a:pt x="0" y="4201478"/>
                    <a:pt x="0" y="3884607"/>
                  </a:cubicBezTo>
                  <a:lnTo>
                    <a:pt x="0" y="573745"/>
                  </a:lnTo>
                  <a:cubicBezTo>
                    <a:pt x="0" y="256874"/>
                    <a:pt x="256874" y="0"/>
                    <a:pt x="5737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FFFFF"/>
                  </a:solidFill>
                  <a:latin typeface="+mj-ea"/>
                  <a:ea typeface="+mj-ea"/>
                </a:rPr>
                <a:t>请</a:t>
              </a:r>
              <a:endParaRPr lang="en-US" altLang="zh-CN" sz="2000" b="1" dirty="0">
                <a:solidFill>
                  <a:srgbClr val="FFFFFF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000" b="1" dirty="0">
                  <a:solidFill>
                    <a:srgbClr val="FFFFFF"/>
                  </a:solidFill>
                  <a:latin typeface="+mj-ea"/>
                  <a:ea typeface="+mj-ea"/>
                </a:rPr>
                <a:t>输</a:t>
              </a:r>
              <a:endParaRPr lang="en-US" altLang="zh-CN" sz="2000" b="1" dirty="0">
                <a:solidFill>
                  <a:srgbClr val="FFFFFF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000" b="1" dirty="0">
                  <a:solidFill>
                    <a:srgbClr val="FFFFFF"/>
                  </a:solidFill>
                  <a:latin typeface="+mj-ea"/>
                  <a:ea typeface="+mj-ea"/>
                </a:rPr>
                <a:t>入</a:t>
              </a:r>
              <a:endParaRPr lang="en-US" altLang="zh-CN" sz="2000" b="1" dirty="0">
                <a:solidFill>
                  <a:srgbClr val="FFFFFF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000" b="1" dirty="0">
                  <a:solidFill>
                    <a:srgbClr val="FFFFFF"/>
                  </a:solidFill>
                  <a:latin typeface="+mj-ea"/>
                  <a:ea typeface="+mj-ea"/>
                </a:rPr>
                <a:t>标</a:t>
              </a:r>
              <a:endParaRPr lang="en-US" altLang="zh-CN" sz="2000" b="1" dirty="0">
                <a:solidFill>
                  <a:srgbClr val="FFFFFF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000" b="1" dirty="0">
                  <a:solidFill>
                    <a:srgbClr val="FFFFFF"/>
                  </a:solidFill>
                  <a:latin typeface="+mj-ea"/>
                  <a:ea typeface="+mj-ea"/>
                </a:rPr>
                <a:t>题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04E6816-6D9E-FFB8-1D15-21FE4D6A3D63}"/>
                </a:ext>
              </a:extLst>
            </p:cNvPr>
            <p:cNvGrpSpPr/>
            <p:nvPr/>
          </p:nvGrpSpPr>
          <p:grpSpPr>
            <a:xfrm>
              <a:off x="1977631" y="1871808"/>
              <a:ext cx="3376737" cy="584775"/>
              <a:chOff x="1077118" y="2122593"/>
              <a:chExt cx="3290036" cy="549369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9AA0900-53AB-BB22-A750-35546073C7A2}"/>
                  </a:ext>
                </a:extLst>
              </p:cNvPr>
              <p:cNvSpPr txBox="1"/>
              <p:nvPr/>
            </p:nvSpPr>
            <p:spPr>
              <a:xfrm>
                <a:off x="1077118" y="2122593"/>
                <a:ext cx="711200" cy="549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+mj-lt"/>
                  </a:rPr>
                  <a:t>01</a:t>
                </a:r>
                <a:endParaRPr lang="zh-CN" altLang="en-US" sz="3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lt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81EE1DD-5543-4B64-8592-426CFC2A84FB}"/>
                  </a:ext>
                </a:extLst>
              </p:cNvPr>
              <p:cNvSpPr txBox="1"/>
              <p:nvPr/>
            </p:nvSpPr>
            <p:spPr>
              <a:xfrm>
                <a:off x="1662054" y="2214475"/>
                <a:ext cx="2705100" cy="3180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单击此处输入您的正文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EAA5C8F-59C7-B1CC-E8A0-E1C06060BA61}"/>
                </a:ext>
              </a:extLst>
            </p:cNvPr>
            <p:cNvGrpSpPr/>
            <p:nvPr/>
          </p:nvGrpSpPr>
          <p:grpSpPr>
            <a:xfrm>
              <a:off x="1977631" y="2783495"/>
              <a:ext cx="3376737" cy="584775"/>
              <a:chOff x="1077118" y="2122593"/>
              <a:chExt cx="3290036" cy="549369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35934C0-744D-4D84-D1A8-D8EB02DA6010}"/>
                  </a:ext>
                </a:extLst>
              </p:cNvPr>
              <p:cNvSpPr txBox="1"/>
              <p:nvPr/>
            </p:nvSpPr>
            <p:spPr>
              <a:xfrm>
                <a:off x="1077118" y="2122593"/>
                <a:ext cx="711200" cy="549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+mj-lt"/>
                  </a:rPr>
                  <a:t>02</a:t>
                </a:r>
                <a:endParaRPr lang="zh-CN" altLang="en-US" sz="3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lt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C995629-AB72-867E-E577-7611DB95373B}"/>
                  </a:ext>
                </a:extLst>
              </p:cNvPr>
              <p:cNvSpPr txBox="1"/>
              <p:nvPr/>
            </p:nvSpPr>
            <p:spPr>
              <a:xfrm>
                <a:off x="1662054" y="2214475"/>
                <a:ext cx="2705100" cy="3180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单击此处输入您的正文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CB214B46-6B60-EAD2-F067-3818B49153E5}"/>
                </a:ext>
              </a:extLst>
            </p:cNvPr>
            <p:cNvGrpSpPr/>
            <p:nvPr/>
          </p:nvGrpSpPr>
          <p:grpSpPr>
            <a:xfrm>
              <a:off x="1977631" y="4606870"/>
              <a:ext cx="3376737" cy="584775"/>
              <a:chOff x="1077118" y="2122593"/>
              <a:chExt cx="3290036" cy="549369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0820431-6A86-9434-857F-3CE48C772677}"/>
                  </a:ext>
                </a:extLst>
              </p:cNvPr>
              <p:cNvSpPr txBox="1"/>
              <p:nvPr/>
            </p:nvSpPr>
            <p:spPr>
              <a:xfrm>
                <a:off x="1077118" y="2122593"/>
                <a:ext cx="711200" cy="549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+mj-lt"/>
                  </a:rPr>
                  <a:t>04</a:t>
                </a:r>
                <a:endParaRPr lang="zh-CN" altLang="en-US" sz="3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BAD0035-9105-4F55-25F0-A2D2BFF420F9}"/>
                  </a:ext>
                </a:extLst>
              </p:cNvPr>
              <p:cNvSpPr txBox="1"/>
              <p:nvPr/>
            </p:nvSpPr>
            <p:spPr>
              <a:xfrm>
                <a:off x="1662054" y="2214475"/>
                <a:ext cx="2705100" cy="3180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单击此处输入您的正文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B0571ED-F762-A0F3-79FA-F92128940B47}"/>
                </a:ext>
              </a:extLst>
            </p:cNvPr>
            <p:cNvGrpSpPr/>
            <p:nvPr/>
          </p:nvGrpSpPr>
          <p:grpSpPr>
            <a:xfrm>
              <a:off x="1977631" y="3695182"/>
              <a:ext cx="3376737" cy="584775"/>
              <a:chOff x="1077118" y="2122593"/>
              <a:chExt cx="3290036" cy="549369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A2B77F7-274D-1BBB-AB41-5FC0E0C9B8C1}"/>
                  </a:ext>
                </a:extLst>
              </p:cNvPr>
              <p:cNvSpPr txBox="1"/>
              <p:nvPr/>
            </p:nvSpPr>
            <p:spPr>
              <a:xfrm>
                <a:off x="1077118" y="2122593"/>
                <a:ext cx="711200" cy="549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+mj-lt"/>
                  </a:rPr>
                  <a:t>03</a:t>
                </a:r>
                <a:endParaRPr lang="zh-CN" altLang="en-US" sz="3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lt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137FCA3-ACC1-FFC9-D530-B325E851A3DF}"/>
                  </a:ext>
                </a:extLst>
              </p:cNvPr>
              <p:cNvSpPr txBox="1"/>
              <p:nvPr/>
            </p:nvSpPr>
            <p:spPr>
              <a:xfrm>
                <a:off x="1662054" y="2214475"/>
                <a:ext cx="2705100" cy="3180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单击此处输入您的正文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21009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2BB3AC-CC2C-59BD-4B0A-1715A714B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工作回顾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3F1E75B-67C9-CD70-67C7-54FAC8F65BB4}"/>
              </a:ext>
            </a:extLst>
          </p:cNvPr>
          <p:cNvGrpSpPr/>
          <p:nvPr/>
        </p:nvGrpSpPr>
        <p:grpSpPr>
          <a:xfrm>
            <a:off x="695323" y="1349459"/>
            <a:ext cx="2849078" cy="4576679"/>
            <a:chOff x="695323" y="1349459"/>
            <a:chExt cx="2849078" cy="4576679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1870011-0AE5-5061-C207-5FB308690FCB}"/>
                </a:ext>
              </a:extLst>
            </p:cNvPr>
            <p:cNvSpPr/>
            <p:nvPr/>
          </p:nvSpPr>
          <p:spPr>
            <a:xfrm>
              <a:off x="695324" y="1349459"/>
              <a:ext cx="2849077" cy="4576679"/>
            </a:xfrm>
            <a:prstGeom prst="roundRect">
              <a:avLst>
                <a:gd name="adj" fmla="val 9758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sx="102000" sy="102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EFA0258-F8A2-1A85-528B-84F2E3C92A41}"/>
                </a:ext>
              </a:extLst>
            </p:cNvPr>
            <p:cNvSpPr/>
            <p:nvPr/>
          </p:nvSpPr>
          <p:spPr>
            <a:xfrm>
              <a:off x="695323" y="1349460"/>
              <a:ext cx="2016126" cy="537945"/>
            </a:xfrm>
            <a:custGeom>
              <a:avLst/>
              <a:gdLst>
                <a:gd name="connsiteX0" fmla="*/ 278013 w 2016126"/>
                <a:gd name="connsiteY0" fmla="*/ 0 h 537945"/>
                <a:gd name="connsiteX1" fmla="*/ 2015668 w 2016126"/>
                <a:gd name="connsiteY1" fmla="*/ 0 h 537945"/>
                <a:gd name="connsiteX2" fmla="*/ 2016126 w 2016126"/>
                <a:gd name="connsiteY2" fmla="*/ 4542 h 537945"/>
                <a:gd name="connsiteX3" fmla="*/ 2016126 w 2016126"/>
                <a:gd name="connsiteY3" fmla="*/ 207748 h 537945"/>
                <a:gd name="connsiteX4" fmla="*/ 1685929 w 2016126"/>
                <a:gd name="connsiteY4" fmla="*/ 537945 h 537945"/>
                <a:gd name="connsiteX5" fmla="*/ 0 w 2016126"/>
                <a:gd name="connsiteY5" fmla="*/ 537945 h 537945"/>
                <a:gd name="connsiteX6" fmla="*/ 0 w 2016126"/>
                <a:gd name="connsiteY6" fmla="*/ 278013 h 537945"/>
                <a:gd name="connsiteX7" fmla="*/ 278013 w 2016126"/>
                <a:gd name="connsiteY7" fmla="*/ 0 h 537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6126" h="537945">
                  <a:moveTo>
                    <a:pt x="278013" y="0"/>
                  </a:moveTo>
                  <a:lnTo>
                    <a:pt x="2015668" y="0"/>
                  </a:lnTo>
                  <a:lnTo>
                    <a:pt x="2016126" y="4542"/>
                  </a:lnTo>
                  <a:lnTo>
                    <a:pt x="2016126" y="207748"/>
                  </a:lnTo>
                  <a:cubicBezTo>
                    <a:pt x="2016126" y="390111"/>
                    <a:pt x="1868292" y="537945"/>
                    <a:pt x="1685929" y="537945"/>
                  </a:cubicBezTo>
                  <a:lnTo>
                    <a:pt x="0" y="537945"/>
                  </a:lnTo>
                  <a:lnTo>
                    <a:pt x="0" y="278013"/>
                  </a:lnTo>
                  <a:cubicBezTo>
                    <a:pt x="0" y="124471"/>
                    <a:pt x="124471" y="0"/>
                    <a:pt x="278013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  请输入标题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69FBAAC-BEFD-2A23-0AFB-04CADB008C1B}"/>
                </a:ext>
              </a:extLst>
            </p:cNvPr>
            <p:cNvSpPr txBox="1"/>
            <p:nvPr/>
          </p:nvSpPr>
          <p:spPr>
            <a:xfrm>
              <a:off x="837351" y="1999431"/>
              <a:ext cx="2558309" cy="3579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dirty="0">
                <a:solidFill>
                  <a:schemeClr val="tx1"/>
                </a:solidFill>
              </a:endParaRPr>
            </a:p>
            <a:p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  <a:endParaRPr lang="en-US" altLang="zh-CN" dirty="0">
                <a:solidFill>
                  <a:schemeClr val="tx1"/>
                </a:solidFill>
              </a:endParaRPr>
            </a:p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003E2E0-DA5D-6473-F690-41A190020892}"/>
              </a:ext>
            </a:extLst>
          </p:cNvPr>
          <p:cNvGrpSpPr/>
          <p:nvPr/>
        </p:nvGrpSpPr>
        <p:grpSpPr>
          <a:xfrm>
            <a:off x="3797297" y="1342319"/>
            <a:ext cx="7699377" cy="1307085"/>
            <a:chOff x="3797297" y="1342319"/>
            <a:chExt cx="7699377" cy="1307085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433C002F-AE32-1B99-222E-1FE1B92C597F}"/>
                </a:ext>
              </a:extLst>
            </p:cNvPr>
            <p:cNvSpPr/>
            <p:nvPr/>
          </p:nvSpPr>
          <p:spPr>
            <a:xfrm>
              <a:off x="3797297" y="1349459"/>
              <a:ext cx="7699377" cy="1299945"/>
            </a:xfrm>
            <a:prstGeom prst="roundRect">
              <a:avLst>
                <a:gd name="adj" fmla="val 19216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sx="102000" sy="102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AE6CDD6-B9A3-B695-D9C3-0C26466DE506}"/>
                </a:ext>
              </a:extLst>
            </p:cNvPr>
            <p:cNvSpPr/>
            <p:nvPr/>
          </p:nvSpPr>
          <p:spPr>
            <a:xfrm>
              <a:off x="3797297" y="1342319"/>
              <a:ext cx="2016125" cy="545087"/>
            </a:xfrm>
            <a:custGeom>
              <a:avLst/>
              <a:gdLst>
                <a:gd name="connsiteX0" fmla="*/ 249796 w 2016125"/>
                <a:gd name="connsiteY0" fmla="*/ 0 h 545087"/>
                <a:gd name="connsiteX1" fmla="*/ 2013766 w 2016125"/>
                <a:gd name="connsiteY1" fmla="*/ 0 h 545087"/>
                <a:gd name="connsiteX2" fmla="*/ 2016125 w 2016125"/>
                <a:gd name="connsiteY2" fmla="*/ 11684 h 545087"/>
                <a:gd name="connsiteX3" fmla="*/ 2016125 w 2016125"/>
                <a:gd name="connsiteY3" fmla="*/ 214890 h 545087"/>
                <a:gd name="connsiteX4" fmla="*/ 1685928 w 2016125"/>
                <a:gd name="connsiteY4" fmla="*/ 545087 h 545087"/>
                <a:gd name="connsiteX5" fmla="*/ 0 w 2016125"/>
                <a:gd name="connsiteY5" fmla="*/ 545087 h 545087"/>
                <a:gd name="connsiteX6" fmla="*/ 0 w 2016125"/>
                <a:gd name="connsiteY6" fmla="*/ 249792 h 545087"/>
                <a:gd name="connsiteX7" fmla="*/ 19629 w 2016125"/>
                <a:gd name="connsiteY7" fmla="*/ 152565 h 545087"/>
                <a:gd name="connsiteX8" fmla="*/ 249796 w 2016125"/>
                <a:gd name="connsiteY8" fmla="*/ 0 h 54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6125" h="545087">
                  <a:moveTo>
                    <a:pt x="249796" y="0"/>
                  </a:moveTo>
                  <a:lnTo>
                    <a:pt x="2013766" y="0"/>
                  </a:lnTo>
                  <a:lnTo>
                    <a:pt x="2016125" y="11684"/>
                  </a:lnTo>
                  <a:lnTo>
                    <a:pt x="2016125" y="214890"/>
                  </a:lnTo>
                  <a:cubicBezTo>
                    <a:pt x="2016125" y="397253"/>
                    <a:pt x="1868291" y="545087"/>
                    <a:pt x="1685928" y="545087"/>
                  </a:cubicBezTo>
                  <a:lnTo>
                    <a:pt x="0" y="545087"/>
                  </a:lnTo>
                  <a:lnTo>
                    <a:pt x="0" y="249792"/>
                  </a:lnTo>
                  <a:lnTo>
                    <a:pt x="19629" y="152565"/>
                  </a:lnTo>
                  <a:cubicBezTo>
                    <a:pt x="57551" y="62909"/>
                    <a:pt x="146327" y="0"/>
                    <a:pt x="249796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  请输入标题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97CEC8B-CA0F-D791-DCA6-195398DF0591}"/>
                </a:ext>
              </a:extLst>
            </p:cNvPr>
            <p:cNvSpPr txBox="1"/>
            <p:nvPr/>
          </p:nvSpPr>
          <p:spPr>
            <a:xfrm>
              <a:off x="3931070" y="1871168"/>
              <a:ext cx="7565603" cy="702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  <a:r>
                <a:rPr lang="en-US" altLang="zh-CN" dirty="0">
                  <a:solidFill>
                    <a:schemeClr val="tx1"/>
                  </a:solidFill>
                </a:rPr>
                <a:t>;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7D8CC13-23B3-1E8C-10E2-DFBEE4CAF814}"/>
              </a:ext>
            </a:extLst>
          </p:cNvPr>
          <p:cNvGrpSpPr/>
          <p:nvPr/>
        </p:nvGrpSpPr>
        <p:grpSpPr>
          <a:xfrm>
            <a:off x="3797294" y="2984256"/>
            <a:ext cx="7699380" cy="1299945"/>
            <a:chOff x="3797294" y="2984256"/>
            <a:chExt cx="7699380" cy="1299945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32326036-1600-4B8C-C968-BCC54B49D399}"/>
                </a:ext>
              </a:extLst>
            </p:cNvPr>
            <p:cNvSpPr/>
            <p:nvPr/>
          </p:nvSpPr>
          <p:spPr>
            <a:xfrm>
              <a:off x="3797297" y="2984256"/>
              <a:ext cx="7699377" cy="1299945"/>
            </a:xfrm>
            <a:prstGeom prst="roundRect">
              <a:avLst>
                <a:gd name="adj" fmla="val 19216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sx="102000" sy="102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8DD97E7-6BDE-CD37-D6CB-2A5B826BC4A2}"/>
                </a:ext>
              </a:extLst>
            </p:cNvPr>
            <p:cNvSpPr/>
            <p:nvPr/>
          </p:nvSpPr>
          <p:spPr>
            <a:xfrm>
              <a:off x="3797294" y="2984256"/>
              <a:ext cx="2016125" cy="545087"/>
            </a:xfrm>
            <a:custGeom>
              <a:avLst/>
              <a:gdLst>
                <a:gd name="connsiteX0" fmla="*/ 249796 w 2016125"/>
                <a:gd name="connsiteY0" fmla="*/ 0 h 545087"/>
                <a:gd name="connsiteX1" fmla="*/ 2013766 w 2016125"/>
                <a:gd name="connsiteY1" fmla="*/ 0 h 545087"/>
                <a:gd name="connsiteX2" fmla="*/ 2016125 w 2016125"/>
                <a:gd name="connsiteY2" fmla="*/ 11684 h 545087"/>
                <a:gd name="connsiteX3" fmla="*/ 2016125 w 2016125"/>
                <a:gd name="connsiteY3" fmla="*/ 214890 h 545087"/>
                <a:gd name="connsiteX4" fmla="*/ 1685928 w 2016125"/>
                <a:gd name="connsiteY4" fmla="*/ 545087 h 545087"/>
                <a:gd name="connsiteX5" fmla="*/ 0 w 2016125"/>
                <a:gd name="connsiteY5" fmla="*/ 545087 h 545087"/>
                <a:gd name="connsiteX6" fmla="*/ 0 w 2016125"/>
                <a:gd name="connsiteY6" fmla="*/ 249792 h 545087"/>
                <a:gd name="connsiteX7" fmla="*/ 19629 w 2016125"/>
                <a:gd name="connsiteY7" fmla="*/ 152565 h 545087"/>
                <a:gd name="connsiteX8" fmla="*/ 249796 w 2016125"/>
                <a:gd name="connsiteY8" fmla="*/ 0 h 54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6125" h="545087">
                  <a:moveTo>
                    <a:pt x="249796" y="0"/>
                  </a:moveTo>
                  <a:lnTo>
                    <a:pt x="2013766" y="0"/>
                  </a:lnTo>
                  <a:lnTo>
                    <a:pt x="2016125" y="11684"/>
                  </a:lnTo>
                  <a:lnTo>
                    <a:pt x="2016125" y="214890"/>
                  </a:lnTo>
                  <a:cubicBezTo>
                    <a:pt x="2016125" y="397253"/>
                    <a:pt x="1868291" y="545087"/>
                    <a:pt x="1685928" y="545087"/>
                  </a:cubicBezTo>
                  <a:lnTo>
                    <a:pt x="0" y="545087"/>
                  </a:lnTo>
                  <a:lnTo>
                    <a:pt x="0" y="249792"/>
                  </a:lnTo>
                  <a:lnTo>
                    <a:pt x="19629" y="152565"/>
                  </a:lnTo>
                  <a:cubicBezTo>
                    <a:pt x="57551" y="62909"/>
                    <a:pt x="146327" y="0"/>
                    <a:pt x="249796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  请输入标题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B0B1380-0AAD-28AC-B140-4909C3975559}"/>
                </a:ext>
              </a:extLst>
            </p:cNvPr>
            <p:cNvSpPr txBox="1"/>
            <p:nvPr/>
          </p:nvSpPr>
          <p:spPr>
            <a:xfrm>
              <a:off x="3931071" y="3513105"/>
              <a:ext cx="7565603" cy="702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238D23D-DDB4-6B2D-EC9F-A525505FAC3C}"/>
              </a:ext>
            </a:extLst>
          </p:cNvPr>
          <p:cNvGrpSpPr/>
          <p:nvPr/>
        </p:nvGrpSpPr>
        <p:grpSpPr>
          <a:xfrm>
            <a:off x="3797293" y="4626193"/>
            <a:ext cx="7699382" cy="1299945"/>
            <a:chOff x="3797293" y="4626193"/>
            <a:chExt cx="7699382" cy="129994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55057A00-E67C-FB75-0B61-A69212468320}"/>
                </a:ext>
              </a:extLst>
            </p:cNvPr>
            <p:cNvSpPr/>
            <p:nvPr/>
          </p:nvSpPr>
          <p:spPr>
            <a:xfrm>
              <a:off x="3797297" y="4626193"/>
              <a:ext cx="7699377" cy="1299945"/>
            </a:xfrm>
            <a:prstGeom prst="roundRect">
              <a:avLst>
                <a:gd name="adj" fmla="val 19216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sx="102000" sy="102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8AA7BC96-A06A-9AE2-9F85-E6AEF730701C}"/>
                </a:ext>
              </a:extLst>
            </p:cNvPr>
            <p:cNvSpPr/>
            <p:nvPr/>
          </p:nvSpPr>
          <p:spPr>
            <a:xfrm>
              <a:off x="3797293" y="4626193"/>
              <a:ext cx="2016125" cy="545087"/>
            </a:xfrm>
            <a:custGeom>
              <a:avLst/>
              <a:gdLst>
                <a:gd name="connsiteX0" fmla="*/ 249796 w 2016125"/>
                <a:gd name="connsiteY0" fmla="*/ 0 h 545087"/>
                <a:gd name="connsiteX1" fmla="*/ 2013766 w 2016125"/>
                <a:gd name="connsiteY1" fmla="*/ 0 h 545087"/>
                <a:gd name="connsiteX2" fmla="*/ 2016125 w 2016125"/>
                <a:gd name="connsiteY2" fmla="*/ 11684 h 545087"/>
                <a:gd name="connsiteX3" fmla="*/ 2016125 w 2016125"/>
                <a:gd name="connsiteY3" fmla="*/ 214890 h 545087"/>
                <a:gd name="connsiteX4" fmla="*/ 1685928 w 2016125"/>
                <a:gd name="connsiteY4" fmla="*/ 545087 h 545087"/>
                <a:gd name="connsiteX5" fmla="*/ 0 w 2016125"/>
                <a:gd name="connsiteY5" fmla="*/ 545087 h 545087"/>
                <a:gd name="connsiteX6" fmla="*/ 0 w 2016125"/>
                <a:gd name="connsiteY6" fmla="*/ 249792 h 545087"/>
                <a:gd name="connsiteX7" fmla="*/ 19629 w 2016125"/>
                <a:gd name="connsiteY7" fmla="*/ 152565 h 545087"/>
                <a:gd name="connsiteX8" fmla="*/ 249796 w 2016125"/>
                <a:gd name="connsiteY8" fmla="*/ 0 h 54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6125" h="545087">
                  <a:moveTo>
                    <a:pt x="249796" y="0"/>
                  </a:moveTo>
                  <a:lnTo>
                    <a:pt x="2013766" y="0"/>
                  </a:lnTo>
                  <a:lnTo>
                    <a:pt x="2016125" y="11684"/>
                  </a:lnTo>
                  <a:lnTo>
                    <a:pt x="2016125" y="214890"/>
                  </a:lnTo>
                  <a:cubicBezTo>
                    <a:pt x="2016125" y="397253"/>
                    <a:pt x="1868291" y="545087"/>
                    <a:pt x="1685928" y="545087"/>
                  </a:cubicBezTo>
                  <a:lnTo>
                    <a:pt x="0" y="545087"/>
                  </a:lnTo>
                  <a:lnTo>
                    <a:pt x="0" y="249792"/>
                  </a:lnTo>
                  <a:lnTo>
                    <a:pt x="19629" y="152565"/>
                  </a:lnTo>
                  <a:cubicBezTo>
                    <a:pt x="57551" y="62909"/>
                    <a:pt x="146327" y="0"/>
                    <a:pt x="249796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  请输入标题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CA1B46A-85C8-18FE-294E-19D886A45981}"/>
                </a:ext>
              </a:extLst>
            </p:cNvPr>
            <p:cNvSpPr txBox="1"/>
            <p:nvPr/>
          </p:nvSpPr>
          <p:spPr>
            <a:xfrm>
              <a:off x="3931072" y="5155042"/>
              <a:ext cx="7565603" cy="702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12701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0E8CF9-CA2C-094B-7410-AD681705D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项目成果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6A7498-96CF-B93C-B96B-1C0457F4F4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Project results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0B99E89-AF4C-94A2-6302-E02B368D20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7135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15BDC9-14F1-1205-01D2-DD9743922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项目成果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17A6770-9219-D95B-BFFA-18A1881147CB}"/>
              </a:ext>
            </a:extLst>
          </p:cNvPr>
          <p:cNvGrpSpPr/>
          <p:nvPr/>
        </p:nvGrpSpPr>
        <p:grpSpPr>
          <a:xfrm>
            <a:off x="704692" y="1348205"/>
            <a:ext cx="3592195" cy="1791513"/>
            <a:chOff x="704692" y="1348205"/>
            <a:chExt cx="3592195" cy="1791513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C885BE7-D35B-2F60-F235-0A6A9FFC0BCE}"/>
                </a:ext>
              </a:extLst>
            </p:cNvPr>
            <p:cNvSpPr/>
            <p:nvPr/>
          </p:nvSpPr>
          <p:spPr>
            <a:xfrm>
              <a:off x="704692" y="1754604"/>
              <a:ext cx="3592195" cy="406400"/>
            </a:xfrm>
            <a:custGeom>
              <a:avLst/>
              <a:gdLst>
                <a:gd name="connsiteX0" fmla="*/ 0 w 3340100"/>
                <a:gd name="connsiteY0" fmla="*/ 0 h 406400"/>
                <a:gd name="connsiteX1" fmla="*/ 2921000 w 3340100"/>
                <a:gd name="connsiteY1" fmla="*/ 0 h 406400"/>
                <a:gd name="connsiteX2" fmla="*/ 3340100 w 3340100"/>
                <a:gd name="connsiteY2" fmla="*/ 4064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40100" h="406400">
                  <a:moveTo>
                    <a:pt x="0" y="0"/>
                  </a:moveTo>
                  <a:lnTo>
                    <a:pt x="2921000" y="0"/>
                  </a:lnTo>
                  <a:lnTo>
                    <a:pt x="3340100" y="406400"/>
                  </a:lnTo>
                </a:path>
              </a:pathLst>
            </a:custGeom>
            <a:noFill/>
            <a:ln>
              <a:solidFill>
                <a:schemeClr val="accent1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BBC7864-A952-4C53-3F22-5A30F13BCF67}"/>
                </a:ext>
              </a:extLst>
            </p:cNvPr>
            <p:cNvSpPr/>
            <p:nvPr/>
          </p:nvSpPr>
          <p:spPr>
            <a:xfrm>
              <a:off x="704692" y="1676817"/>
              <a:ext cx="155575" cy="1555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1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ED9A3EA-BD53-A5C5-5A04-BA94E58FD188}"/>
                </a:ext>
              </a:extLst>
            </p:cNvPr>
            <p:cNvSpPr txBox="1"/>
            <p:nvPr/>
          </p:nvSpPr>
          <p:spPr>
            <a:xfrm>
              <a:off x="860267" y="1348205"/>
              <a:ext cx="19823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9EDF18D-9419-1B2C-DC8A-9C5554E58516}"/>
                </a:ext>
              </a:extLst>
            </p:cNvPr>
            <p:cNvSpPr txBox="1"/>
            <p:nvPr/>
          </p:nvSpPr>
          <p:spPr>
            <a:xfrm>
              <a:off x="860267" y="1797363"/>
              <a:ext cx="3026410" cy="1342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CEC4C50-E420-2081-1DE2-7A9BE2181149}"/>
              </a:ext>
            </a:extLst>
          </p:cNvPr>
          <p:cNvGrpSpPr/>
          <p:nvPr/>
        </p:nvGrpSpPr>
        <p:grpSpPr>
          <a:xfrm>
            <a:off x="680085" y="4095898"/>
            <a:ext cx="3592195" cy="1791513"/>
            <a:chOff x="680085" y="4095898"/>
            <a:chExt cx="3592195" cy="179151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7E70A1E-2C2E-ABBA-BE95-8C7D499E8C8D}"/>
                </a:ext>
              </a:extLst>
            </p:cNvPr>
            <p:cNvSpPr/>
            <p:nvPr/>
          </p:nvSpPr>
          <p:spPr>
            <a:xfrm>
              <a:off x="680085" y="4502297"/>
              <a:ext cx="3592195" cy="406400"/>
            </a:xfrm>
            <a:custGeom>
              <a:avLst/>
              <a:gdLst>
                <a:gd name="connsiteX0" fmla="*/ 0 w 3340100"/>
                <a:gd name="connsiteY0" fmla="*/ 0 h 406400"/>
                <a:gd name="connsiteX1" fmla="*/ 2921000 w 3340100"/>
                <a:gd name="connsiteY1" fmla="*/ 0 h 406400"/>
                <a:gd name="connsiteX2" fmla="*/ 3340100 w 3340100"/>
                <a:gd name="connsiteY2" fmla="*/ 4064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40100" h="406400">
                  <a:moveTo>
                    <a:pt x="0" y="0"/>
                  </a:moveTo>
                  <a:lnTo>
                    <a:pt x="2921000" y="0"/>
                  </a:lnTo>
                  <a:lnTo>
                    <a:pt x="3340100" y="406400"/>
                  </a:lnTo>
                </a:path>
              </a:pathLst>
            </a:custGeom>
            <a:noFill/>
            <a:ln>
              <a:solidFill>
                <a:schemeClr val="accent1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FEAE58DF-375E-B73D-A4B2-2752F86CC5A8}"/>
                </a:ext>
              </a:extLst>
            </p:cNvPr>
            <p:cNvSpPr/>
            <p:nvPr/>
          </p:nvSpPr>
          <p:spPr>
            <a:xfrm>
              <a:off x="680085" y="4424510"/>
              <a:ext cx="155575" cy="1555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1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5E82016-2086-B62C-E634-1817230C211F}"/>
                </a:ext>
              </a:extLst>
            </p:cNvPr>
            <p:cNvSpPr txBox="1"/>
            <p:nvPr/>
          </p:nvSpPr>
          <p:spPr>
            <a:xfrm>
              <a:off x="835660" y="4095898"/>
              <a:ext cx="19823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C2974B4-0592-F0D0-6EE4-0DD61AA71B7D}"/>
                </a:ext>
              </a:extLst>
            </p:cNvPr>
            <p:cNvSpPr txBox="1"/>
            <p:nvPr/>
          </p:nvSpPr>
          <p:spPr>
            <a:xfrm>
              <a:off x="835660" y="4545056"/>
              <a:ext cx="3026410" cy="1342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696A8BC-78FD-9CC5-4DEA-A3DC3B21F64B}"/>
              </a:ext>
            </a:extLst>
          </p:cNvPr>
          <p:cNvGrpSpPr/>
          <p:nvPr/>
        </p:nvGrpSpPr>
        <p:grpSpPr>
          <a:xfrm>
            <a:off x="7895113" y="1348205"/>
            <a:ext cx="3592195" cy="1791513"/>
            <a:chOff x="7895113" y="1348205"/>
            <a:chExt cx="3592195" cy="1791513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58022DA-1796-3B8D-8754-D94CF4CC1666}"/>
                </a:ext>
              </a:extLst>
            </p:cNvPr>
            <p:cNvSpPr/>
            <p:nvPr/>
          </p:nvSpPr>
          <p:spPr>
            <a:xfrm flipH="1">
              <a:off x="7895113" y="1754604"/>
              <a:ext cx="3592195" cy="406400"/>
            </a:xfrm>
            <a:custGeom>
              <a:avLst/>
              <a:gdLst>
                <a:gd name="connsiteX0" fmla="*/ 0 w 3340100"/>
                <a:gd name="connsiteY0" fmla="*/ 0 h 406400"/>
                <a:gd name="connsiteX1" fmla="*/ 2921000 w 3340100"/>
                <a:gd name="connsiteY1" fmla="*/ 0 h 406400"/>
                <a:gd name="connsiteX2" fmla="*/ 3340100 w 3340100"/>
                <a:gd name="connsiteY2" fmla="*/ 4064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40100" h="406400">
                  <a:moveTo>
                    <a:pt x="0" y="0"/>
                  </a:moveTo>
                  <a:lnTo>
                    <a:pt x="2921000" y="0"/>
                  </a:lnTo>
                  <a:lnTo>
                    <a:pt x="3340100" y="406400"/>
                  </a:lnTo>
                </a:path>
              </a:pathLst>
            </a:custGeom>
            <a:noFill/>
            <a:ln>
              <a:solidFill>
                <a:schemeClr val="accent1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A44B1C94-4392-30BA-C628-7CB15340D8F5}"/>
                </a:ext>
              </a:extLst>
            </p:cNvPr>
            <p:cNvSpPr/>
            <p:nvPr/>
          </p:nvSpPr>
          <p:spPr>
            <a:xfrm flipH="1">
              <a:off x="11331733" y="1676817"/>
              <a:ext cx="155575" cy="1555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1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A2E804A-C445-73C5-5B95-70CA98A04D4F}"/>
                </a:ext>
              </a:extLst>
            </p:cNvPr>
            <p:cNvSpPr txBox="1"/>
            <p:nvPr/>
          </p:nvSpPr>
          <p:spPr>
            <a:xfrm flipH="1">
              <a:off x="9349382" y="1348205"/>
              <a:ext cx="19823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gradFill flip="none" rotWithShape="1">
                    <a:gsLst>
                      <a:gs pos="1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982F19A-50B2-8DCC-4B9A-547CA32D8E0F}"/>
                </a:ext>
              </a:extLst>
            </p:cNvPr>
            <p:cNvSpPr txBox="1"/>
            <p:nvPr/>
          </p:nvSpPr>
          <p:spPr>
            <a:xfrm flipH="1">
              <a:off x="8305323" y="1797363"/>
              <a:ext cx="3026410" cy="1342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2C29677-DD79-C66F-55B5-0B7B8367F935}"/>
              </a:ext>
            </a:extLst>
          </p:cNvPr>
          <p:cNvGrpSpPr/>
          <p:nvPr/>
        </p:nvGrpSpPr>
        <p:grpSpPr>
          <a:xfrm>
            <a:off x="7895113" y="4095898"/>
            <a:ext cx="3592195" cy="1791513"/>
            <a:chOff x="7895113" y="4095898"/>
            <a:chExt cx="3592195" cy="179151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C20E2F5-CC1D-F993-3865-DD303315B7D9}"/>
                </a:ext>
              </a:extLst>
            </p:cNvPr>
            <p:cNvSpPr/>
            <p:nvPr/>
          </p:nvSpPr>
          <p:spPr>
            <a:xfrm flipH="1">
              <a:off x="7895113" y="4502297"/>
              <a:ext cx="3592195" cy="406400"/>
            </a:xfrm>
            <a:custGeom>
              <a:avLst/>
              <a:gdLst>
                <a:gd name="connsiteX0" fmla="*/ 0 w 3340100"/>
                <a:gd name="connsiteY0" fmla="*/ 0 h 406400"/>
                <a:gd name="connsiteX1" fmla="*/ 2921000 w 3340100"/>
                <a:gd name="connsiteY1" fmla="*/ 0 h 406400"/>
                <a:gd name="connsiteX2" fmla="*/ 3340100 w 3340100"/>
                <a:gd name="connsiteY2" fmla="*/ 4064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40100" h="406400">
                  <a:moveTo>
                    <a:pt x="0" y="0"/>
                  </a:moveTo>
                  <a:lnTo>
                    <a:pt x="2921000" y="0"/>
                  </a:lnTo>
                  <a:lnTo>
                    <a:pt x="3340100" y="406400"/>
                  </a:lnTo>
                </a:path>
              </a:pathLst>
            </a:custGeom>
            <a:noFill/>
            <a:ln>
              <a:solidFill>
                <a:schemeClr val="accent1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7A57EBD-3377-555D-BC86-4AF0083E00F7}"/>
                </a:ext>
              </a:extLst>
            </p:cNvPr>
            <p:cNvSpPr/>
            <p:nvPr/>
          </p:nvSpPr>
          <p:spPr>
            <a:xfrm flipH="1">
              <a:off x="11331733" y="4424510"/>
              <a:ext cx="155575" cy="1555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1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C6C3410-5AD7-97EA-59E3-340299F64C92}"/>
                </a:ext>
              </a:extLst>
            </p:cNvPr>
            <p:cNvSpPr txBox="1"/>
            <p:nvPr/>
          </p:nvSpPr>
          <p:spPr>
            <a:xfrm flipH="1">
              <a:off x="9349382" y="4095898"/>
              <a:ext cx="19823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gradFill flip="none" rotWithShape="1">
                    <a:gsLst>
                      <a:gs pos="1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227AD1C-39A7-12C5-8E99-00D8280551DF}"/>
                </a:ext>
              </a:extLst>
            </p:cNvPr>
            <p:cNvSpPr txBox="1"/>
            <p:nvPr/>
          </p:nvSpPr>
          <p:spPr>
            <a:xfrm flipH="1">
              <a:off x="8305323" y="4545056"/>
              <a:ext cx="3026410" cy="1342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000000"/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/>
                  </a:solidFill>
                </a:rPr>
                <a:t>此处输入您的正文，文字是您思想的提炼，为了最终演示发布的良好效果，请尽量使用符合言简意赅的阐述观点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11C2B18-AC38-EE81-E539-50F8655DD13C}"/>
              </a:ext>
            </a:extLst>
          </p:cNvPr>
          <p:cNvGrpSpPr/>
          <p:nvPr/>
        </p:nvGrpSpPr>
        <p:grpSpPr>
          <a:xfrm>
            <a:off x="4086103" y="1868648"/>
            <a:ext cx="4016498" cy="3389104"/>
            <a:chOff x="4086103" y="1868648"/>
            <a:chExt cx="4016498" cy="3389104"/>
          </a:xfrm>
          <a:effectLst>
            <a:outerShdw blurRad="317500" sx="102000" sy="102000" algn="ctr" rotWithShape="0">
              <a:schemeClr val="accent1">
                <a:alpha val="20000"/>
              </a:schemeClr>
            </a:outerShdw>
          </a:effectLst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06018ABE-9D25-974D-9A02-5A3F8DE0F1E8}"/>
                </a:ext>
              </a:extLst>
            </p:cNvPr>
            <p:cNvSpPr/>
            <p:nvPr/>
          </p:nvSpPr>
          <p:spPr>
            <a:xfrm>
              <a:off x="4086103" y="1868648"/>
              <a:ext cx="4016498" cy="3389104"/>
            </a:xfrm>
            <a:prstGeom prst="roundRect">
              <a:avLst>
                <a:gd name="adj" fmla="val 23675"/>
              </a:avLst>
            </a:prstGeom>
            <a:noFill/>
            <a:ln w="952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634697BA-45FD-6FE3-1522-820130891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356851" y="2097104"/>
              <a:ext cx="3475000" cy="2932192"/>
            </a:xfrm>
            <a:custGeom>
              <a:avLst/>
              <a:gdLst>
                <a:gd name="connsiteX0" fmla="*/ 643104 w 3219244"/>
                <a:gd name="connsiteY0" fmla="*/ 0 h 2716386"/>
                <a:gd name="connsiteX1" fmla="*/ 2576140 w 3219244"/>
                <a:gd name="connsiteY1" fmla="*/ 0 h 2716386"/>
                <a:gd name="connsiteX2" fmla="*/ 3219244 w 3219244"/>
                <a:gd name="connsiteY2" fmla="*/ 643104 h 2716386"/>
                <a:gd name="connsiteX3" fmla="*/ 3219244 w 3219244"/>
                <a:gd name="connsiteY3" fmla="*/ 2073282 h 2716386"/>
                <a:gd name="connsiteX4" fmla="*/ 2576140 w 3219244"/>
                <a:gd name="connsiteY4" fmla="*/ 2716386 h 2716386"/>
                <a:gd name="connsiteX5" fmla="*/ 643104 w 3219244"/>
                <a:gd name="connsiteY5" fmla="*/ 2716386 h 2716386"/>
                <a:gd name="connsiteX6" fmla="*/ 0 w 3219244"/>
                <a:gd name="connsiteY6" fmla="*/ 2073282 h 2716386"/>
                <a:gd name="connsiteX7" fmla="*/ 0 w 3219244"/>
                <a:gd name="connsiteY7" fmla="*/ 643104 h 2716386"/>
                <a:gd name="connsiteX8" fmla="*/ 643104 w 3219244"/>
                <a:gd name="connsiteY8" fmla="*/ 0 h 271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19244" h="2716386">
                  <a:moveTo>
                    <a:pt x="643104" y="0"/>
                  </a:moveTo>
                  <a:lnTo>
                    <a:pt x="2576140" y="0"/>
                  </a:lnTo>
                  <a:cubicBezTo>
                    <a:pt x="2931317" y="0"/>
                    <a:pt x="3219244" y="287927"/>
                    <a:pt x="3219244" y="643104"/>
                  </a:cubicBezTo>
                  <a:lnTo>
                    <a:pt x="3219244" y="2073282"/>
                  </a:lnTo>
                  <a:cubicBezTo>
                    <a:pt x="3219244" y="2428459"/>
                    <a:pt x="2931317" y="2716386"/>
                    <a:pt x="2576140" y="2716386"/>
                  </a:cubicBezTo>
                  <a:lnTo>
                    <a:pt x="643104" y="2716386"/>
                  </a:lnTo>
                  <a:cubicBezTo>
                    <a:pt x="287927" y="2716386"/>
                    <a:pt x="0" y="2428459"/>
                    <a:pt x="0" y="2073282"/>
                  </a:cubicBezTo>
                  <a:lnTo>
                    <a:pt x="0" y="643104"/>
                  </a:lnTo>
                  <a:cubicBezTo>
                    <a:pt x="0" y="287927"/>
                    <a:pt x="287927" y="0"/>
                    <a:pt x="643104" y="0"/>
                  </a:cubicBezTo>
                  <a:close/>
                </a:path>
              </a:pathLst>
            </a:custGeom>
            <a:ln w="19050">
              <a:solidFill>
                <a:schemeClr val="accent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962083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6126A8-847D-EB2D-F4C1-48433A5BB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项目成果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DC73FEB0-93DF-C836-D14F-A8F206A7F38B}"/>
              </a:ext>
            </a:extLst>
          </p:cNvPr>
          <p:cNvSpPr/>
          <p:nvPr/>
        </p:nvSpPr>
        <p:spPr>
          <a:xfrm>
            <a:off x="675983" y="3169994"/>
            <a:ext cx="6537892" cy="2988613"/>
          </a:xfrm>
          <a:prstGeom prst="roundRect">
            <a:avLst>
              <a:gd name="adj" fmla="val 5093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7EEB5FD-02C2-A5D7-B390-0BC39140D595}"/>
              </a:ext>
            </a:extLst>
          </p:cNvPr>
          <p:cNvSpPr/>
          <p:nvPr/>
        </p:nvSpPr>
        <p:spPr>
          <a:xfrm>
            <a:off x="7407535" y="1297610"/>
            <a:ext cx="4089140" cy="4831727"/>
          </a:xfrm>
          <a:prstGeom prst="roundRect">
            <a:avLst>
              <a:gd name="adj" fmla="val 4278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50EB7970-81A6-82E0-7488-EF75DDE2BB21}"/>
              </a:ext>
            </a:extLst>
          </p:cNvPr>
          <p:cNvSpPr/>
          <p:nvPr/>
        </p:nvSpPr>
        <p:spPr>
          <a:xfrm>
            <a:off x="687752" y="1297611"/>
            <a:ext cx="6526123" cy="1654928"/>
          </a:xfrm>
          <a:prstGeom prst="roundRect">
            <a:avLst>
              <a:gd name="adj" fmla="val 9721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54B435D-B643-7E92-D3CF-722EC42ED86B}"/>
              </a:ext>
            </a:extLst>
          </p:cNvPr>
          <p:cNvSpPr/>
          <p:nvPr/>
        </p:nvSpPr>
        <p:spPr>
          <a:xfrm>
            <a:off x="887476" y="1416221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gradFill flip="none" rotWithShape="1">
                  <a:gsLst>
                    <a:gs pos="4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7B71DE5-A8F2-47BE-475F-631CD7E7F308}"/>
              </a:ext>
            </a:extLst>
          </p:cNvPr>
          <p:cNvSpPr/>
          <p:nvPr/>
        </p:nvSpPr>
        <p:spPr>
          <a:xfrm>
            <a:off x="1479562" y="1967659"/>
            <a:ext cx="1021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j-lt"/>
              </a:rPr>
              <a:t>50%</a:t>
            </a:r>
            <a:endParaRPr lang="zh-CN" altLang="en-US" sz="2800" dirty="0">
              <a:latin typeface="+mj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419FE5D-4676-3202-D949-70209C6B1154}"/>
              </a:ext>
            </a:extLst>
          </p:cNvPr>
          <p:cNvSpPr/>
          <p:nvPr/>
        </p:nvSpPr>
        <p:spPr>
          <a:xfrm>
            <a:off x="3694668" y="1967659"/>
            <a:ext cx="1021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j-lt"/>
              </a:rPr>
              <a:t>35%</a:t>
            </a:r>
            <a:endParaRPr lang="zh-CN" altLang="en-US" sz="2800" dirty="0">
              <a:latin typeface="+mj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AE435C8-D911-6D25-7185-77F9F5F1F97A}"/>
              </a:ext>
            </a:extLst>
          </p:cNvPr>
          <p:cNvSpPr/>
          <p:nvPr/>
        </p:nvSpPr>
        <p:spPr>
          <a:xfrm>
            <a:off x="887476" y="3273539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gradFill flip="none" rotWithShape="1">
                  <a:gsLst>
                    <a:gs pos="4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23E80C2-19B7-DBF8-9C71-BA07E9668871}"/>
              </a:ext>
            </a:extLst>
          </p:cNvPr>
          <p:cNvSpPr/>
          <p:nvPr/>
        </p:nvSpPr>
        <p:spPr>
          <a:xfrm>
            <a:off x="8718571" y="1412920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gradFill flip="none" rotWithShape="1">
                  <a:gsLst>
                    <a:gs pos="4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请输入标题</a:t>
            </a: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9089B0A6-A6B9-E503-4189-3137B6767E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8039946"/>
              </p:ext>
            </p:extLst>
          </p:nvPr>
        </p:nvGraphicFramePr>
        <p:xfrm>
          <a:off x="830407" y="3659820"/>
          <a:ext cx="6230793" cy="2359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53DD4E09-3C29-F39A-40FC-F7036A164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7510172"/>
              </p:ext>
            </p:extLst>
          </p:nvPr>
        </p:nvGraphicFramePr>
        <p:xfrm>
          <a:off x="7252147" y="2126764"/>
          <a:ext cx="4768128" cy="3567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椭圆 12">
            <a:extLst>
              <a:ext uri="{FF2B5EF4-FFF2-40B4-BE49-F238E27FC236}">
                <a16:creationId xmlns:a16="http://schemas.microsoft.com/office/drawing/2014/main" id="{D9673B6A-3383-E0C5-C7D7-39980D14C933}"/>
              </a:ext>
            </a:extLst>
          </p:cNvPr>
          <p:cNvSpPr/>
          <p:nvPr/>
        </p:nvSpPr>
        <p:spPr>
          <a:xfrm>
            <a:off x="8954790" y="3039186"/>
            <a:ext cx="1362842" cy="136284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D13A3FC-4A98-3380-83E4-46288B877187}"/>
              </a:ext>
            </a:extLst>
          </p:cNvPr>
          <p:cNvSpPr/>
          <p:nvPr/>
        </p:nvSpPr>
        <p:spPr>
          <a:xfrm>
            <a:off x="5909774" y="1967659"/>
            <a:ext cx="1021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j-lt"/>
              </a:rPr>
              <a:t>15%</a:t>
            </a:r>
            <a:endParaRPr lang="zh-CN" altLang="en-US" sz="2800" dirty="0">
              <a:latin typeface="+mj-lt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7E65452C-37C3-8367-F930-E30B70AFCF72}"/>
              </a:ext>
            </a:extLst>
          </p:cNvPr>
          <p:cNvSpPr/>
          <p:nvPr/>
        </p:nvSpPr>
        <p:spPr>
          <a:xfrm>
            <a:off x="1003234" y="1963075"/>
            <a:ext cx="508388" cy="508388"/>
          </a:xfrm>
          <a:prstGeom prst="roundRect">
            <a:avLst/>
          </a:prstGeom>
          <a:gradFill flip="none" rotWithShape="1">
            <a:gsLst>
              <a:gs pos="4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78DE0C91-0F7D-6F1A-FA87-1CBE211241E4}"/>
              </a:ext>
            </a:extLst>
          </p:cNvPr>
          <p:cNvSpPr/>
          <p:nvPr/>
        </p:nvSpPr>
        <p:spPr>
          <a:xfrm>
            <a:off x="3218340" y="1963075"/>
            <a:ext cx="508388" cy="508388"/>
          </a:xfrm>
          <a:prstGeom prst="roundRect">
            <a:avLst/>
          </a:prstGeom>
          <a:gradFill>
            <a:gsLst>
              <a:gs pos="4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135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92FEA1C6-C566-E280-9CA0-558F30C34581}"/>
              </a:ext>
            </a:extLst>
          </p:cNvPr>
          <p:cNvSpPr/>
          <p:nvPr/>
        </p:nvSpPr>
        <p:spPr>
          <a:xfrm>
            <a:off x="5433446" y="1963075"/>
            <a:ext cx="508388" cy="508388"/>
          </a:xfrm>
          <a:prstGeom prst="roundRect">
            <a:avLst/>
          </a:prstGeom>
          <a:gradFill>
            <a:gsLst>
              <a:gs pos="4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135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形 36">
            <a:extLst>
              <a:ext uri="{FF2B5EF4-FFF2-40B4-BE49-F238E27FC236}">
                <a16:creationId xmlns:a16="http://schemas.microsoft.com/office/drawing/2014/main" id="{FB1B5622-1316-6081-6FE4-46F79B0876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73340" y="2102969"/>
            <a:ext cx="228600" cy="228600"/>
          </a:xfrm>
          <a:prstGeom prst="rect">
            <a:avLst/>
          </a:prstGeom>
        </p:spPr>
      </p:pic>
      <p:pic>
        <p:nvPicPr>
          <p:cNvPr id="39" name="图形 38">
            <a:extLst>
              <a:ext uri="{FF2B5EF4-FFF2-40B4-BE49-F238E27FC236}">
                <a16:creationId xmlns:a16="http://schemas.microsoft.com/office/drawing/2014/main" id="{3F3D95AE-95AD-E7F1-1522-4D65D689C1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58234" y="2102969"/>
            <a:ext cx="228600" cy="228600"/>
          </a:xfrm>
          <a:prstGeom prst="rect">
            <a:avLst/>
          </a:prstGeom>
        </p:spPr>
      </p:pic>
      <p:pic>
        <p:nvPicPr>
          <p:cNvPr id="41" name="图形 40">
            <a:extLst>
              <a:ext uri="{FF2B5EF4-FFF2-40B4-BE49-F238E27FC236}">
                <a16:creationId xmlns:a16="http://schemas.microsoft.com/office/drawing/2014/main" id="{013564F4-C58C-0446-7923-D86A69D114D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43128" y="2102969"/>
            <a:ext cx="228600" cy="228600"/>
          </a:xfrm>
          <a:prstGeom prst="rect">
            <a:avLst/>
          </a:prstGeom>
        </p:spPr>
      </p:pic>
      <p:pic>
        <p:nvPicPr>
          <p:cNvPr id="43" name="图形 42">
            <a:extLst>
              <a:ext uri="{FF2B5EF4-FFF2-40B4-BE49-F238E27FC236}">
                <a16:creationId xmlns:a16="http://schemas.microsoft.com/office/drawing/2014/main" id="{E316141F-A696-6660-7B22-7F9418B0F49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270117" y="3320497"/>
            <a:ext cx="746847" cy="74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10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   51PPT模板网">
  <a:themeElements>
    <a:clrScheme name="01-单蓝色-旁门左道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1D78FA"/>
      </a:accent1>
      <a:accent2>
        <a:srgbClr val="D8D8D8"/>
      </a:accent2>
      <a:accent3>
        <a:srgbClr val="BFBFBF"/>
      </a:accent3>
      <a:accent4>
        <a:srgbClr val="A5A5A5"/>
      </a:accent4>
      <a:accent5>
        <a:srgbClr val="7F7F7F"/>
      </a:accent5>
      <a:accent6>
        <a:srgbClr val="595959"/>
      </a:accent6>
      <a:hlink>
        <a:srgbClr val="0563C1"/>
      </a:hlink>
      <a:folHlink>
        <a:srgbClr val="954F72"/>
      </a:folHlink>
    </a:clrScheme>
    <a:fontScheme name="字体搭配02-旁门左道">
      <a:majorFont>
        <a:latin typeface="OPPOSans M"/>
        <a:ea typeface="OPPOSans M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2000" b="1"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1154</TotalTime>
  <Words>1500</Words>
  <Application>Microsoft Office PowerPoint</Application>
  <PresentationFormat>宽屏</PresentationFormat>
  <Paragraphs>177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思源黑体 CN Bold</vt:lpstr>
      <vt:lpstr>思源黑体 CN Light</vt:lpstr>
      <vt:lpstr>Arial</vt:lpstr>
      <vt:lpstr>Calibri</vt:lpstr>
      <vt:lpstr>Segoe UI Light</vt:lpstr>
      <vt:lpstr>Office 主题   51PPT模板网</vt:lpstr>
      <vt:lpstr>年终工作总结</vt:lpstr>
      <vt:lpstr>PowerPoint 演示文稿</vt:lpstr>
      <vt:lpstr>工作回顾</vt:lpstr>
      <vt:lpstr>工作回顾</vt:lpstr>
      <vt:lpstr>工作回顾</vt:lpstr>
      <vt:lpstr>工作回顾</vt:lpstr>
      <vt:lpstr>项目成果</vt:lpstr>
      <vt:lpstr>项目成果</vt:lpstr>
      <vt:lpstr>项目成果</vt:lpstr>
      <vt:lpstr>项目成果</vt:lpstr>
      <vt:lpstr>个人成长</vt:lpstr>
      <vt:lpstr>个人成长</vt:lpstr>
      <vt:lpstr>个人成长</vt:lpstr>
      <vt:lpstr>个人成长</vt:lpstr>
      <vt:lpstr>展望未来</vt:lpstr>
      <vt:lpstr>展望未来</vt:lpstr>
      <vt:lpstr>展望未来</vt:lpstr>
      <vt:lpstr>展望未来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蓝色商务风个人年度工作总结ppt模板</dc:title>
  <dc:creator>杜子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423</cp:revision>
  <dcterms:created xsi:type="dcterms:W3CDTF">2023-05-07T03:19:03Z</dcterms:created>
  <dcterms:modified xsi:type="dcterms:W3CDTF">2023-08-27T01:13:40Z</dcterms:modified>
</cp:coreProperties>
</file>