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2" r:id="rId6"/>
    <p:sldId id="263" r:id="rId7"/>
    <p:sldId id="260" r:id="rId8"/>
    <p:sldId id="264" r:id="rId9"/>
    <p:sldId id="265" r:id="rId10"/>
    <p:sldId id="266" r:id="rId11"/>
    <p:sldId id="261" r:id="rId12"/>
    <p:sldId id="267" r:id="rId13"/>
    <p:sldId id="268" r:id="rId14"/>
    <p:sldId id="269" r:id="rId15"/>
    <p:sldId id="270"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BEFE"/>
    <a:srgbClr val="017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9" d="100"/>
          <a:sy n="79" d="100"/>
        </p:scale>
        <p:origin x="294" y="96"/>
      </p:cViewPr>
      <p:guideLst/>
    </p:cSldViewPr>
  </p:slideViewPr>
  <p:notesTextViewPr>
    <p:cViewPr>
      <p:scale>
        <a:sx n="1" d="1"/>
        <a:sy n="1" d="1"/>
      </p:scale>
      <p:origin x="0" y="0"/>
    </p:cViewPr>
  </p:notesTextViewPr>
  <p:notesViewPr>
    <p:cSldViewPr snapToGrid="0" showGuides="1">
      <p:cViewPr varScale="1">
        <p:scale>
          <a:sx n="59" d="100"/>
          <a:sy n="59" d="100"/>
        </p:scale>
        <p:origin x="3979"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20XX</c:v>
                </c:pt>
              </c:strCache>
            </c:strRef>
          </c:tx>
          <c:spPr>
            <a:solidFill>
              <a:schemeClr val="bg1">
                <a:lumMod val="75000"/>
              </a:schemeClr>
            </a:solidFill>
            <a:ln>
              <a:noFill/>
            </a:ln>
            <a:effectLst/>
          </c:spPr>
          <c:invertIfNegative val="0"/>
          <c:cat>
            <c:strRef>
              <c:f>Sheet1!$A$2:$A$4</c:f>
              <c:strCache>
                <c:ptCount val="3"/>
                <c:pt idx="0">
                  <c:v>指标1</c:v>
                </c:pt>
                <c:pt idx="1">
                  <c:v>指标2</c:v>
                </c:pt>
                <c:pt idx="2">
                  <c:v>指标3</c:v>
                </c:pt>
              </c:strCache>
            </c:strRef>
          </c:cat>
          <c:val>
            <c:numRef>
              <c:f>Sheet1!$B$2:$B$4</c:f>
              <c:numCache>
                <c:formatCode>General</c:formatCode>
                <c:ptCount val="3"/>
                <c:pt idx="0">
                  <c:v>165.4</c:v>
                </c:pt>
                <c:pt idx="1">
                  <c:v>154.69999999999999</c:v>
                </c:pt>
                <c:pt idx="2">
                  <c:v>103.1</c:v>
                </c:pt>
              </c:numCache>
            </c:numRef>
          </c:val>
          <c:extLst>
            <c:ext xmlns:c16="http://schemas.microsoft.com/office/drawing/2014/chart" uri="{C3380CC4-5D6E-409C-BE32-E72D297353CC}">
              <c16:uniqueId val="{00000000-51C9-4FC7-9254-6B66969171EE}"/>
            </c:ext>
          </c:extLst>
        </c:ser>
        <c:ser>
          <c:idx val="1"/>
          <c:order val="1"/>
          <c:tx>
            <c:strRef>
              <c:f>Sheet1!$C$1</c:f>
              <c:strCache>
                <c:ptCount val="1"/>
                <c:pt idx="0">
                  <c:v>20XX2</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指标1</c:v>
                </c:pt>
                <c:pt idx="1">
                  <c:v>指标2</c:v>
                </c:pt>
                <c:pt idx="2">
                  <c:v>指标3</c:v>
                </c:pt>
              </c:strCache>
            </c:strRef>
          </c:cat>
          <c:val>
            <c:numRef>
              <c:f>Sheet1!$C$2:$C$4</c:f>
              <c:numCache>
                <c:formatCode>General</c:formatCode>
                <c:ptCount val="3"/>
                <c:pt idx="0">
                  <c:v>171.5</c:v>
                </c:pt>
                <c:pt idx="1">
                  <c:v>177.2</c:v>
                </c:pt>
                <c:pt idx="2">
                  <c:v>140.19999999999999</c:v>
                </c:pt>
              </c:numCache>
            </c:numRef>
          </c:val>
          <c:extLst>
            <c:ext xmlns:c16="http://schemas.microsoft.com/office/drawing/2014/chart" uri="{C3380CC4-5D6E-409C-BE32-E72D297353CC}">
              <c16:uniqueId val="{00000001-51C9-4FC7-9254-6B66969171EE}"/>
            </c:ext>
          </c:extLst>
        </c:ser>
        <c:dLbls>
          <c:showLegendKey val="0"/>
          <c:showVal val="0"/>
          <c:showCatName val="0"/>
          <c:showSerName val="0"/>
          <c:showPercent val="0"/>
          <c:showBubbleSize val="0"/>
        </c:dLbls>
        <c:gapWidth val="88"/>
        <c:overlap val="-9"/>
        <c:axId val="1782717519"/>
        <c:axId val="1782715439"/>
      </c:barChart>
      <c:catAx>
        <c:axId val="17827175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782715439"/>
        <c:crosses val="autoZero"/>
        <c:auto val="1"/>
        <c:lblAlgn val="ctr"/>
        <c:lblOffset val="100"/>
        <c:noMultiLvlLbl val="0"/>
      </c:catAx>
      <c:valAx>
        <c:axId val="1782715439"/>
        <c:scaling>
          <c:orientation val="minMax"/>
        </c:scaling>
        <c:delete val="1"/>
        <c:axPos val="l"/>
        <c:numFmt formatCode="General" sourceLinked="1"/>
        <c:majorTickMark val="none"/>
        <c:minorTickMark val="none"/>
        <c:tickLblPos val="nextTo"/>
        <c:crossAx val="17827175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noFill/>
            </a:ln>
          </c:spPr>
          <c:dPt>
            <c:idx val="0"/>
            <c:bubble3D val="0"/>
            <c:spPr>
              <a:solidFill>
                <a:schemeClr val="accent1">
                  <a:lumMod val="60000"/>
                  <a:lumOff val="40000"/>
                </a:schemeClr>
              </a:solidFill>
              <a:ln w="19050">
                <a:noFill/>
              </a:ln>
              <a:effectLst/>
            </c:spPr>
            <c:extLst>
              <c:ext xmlns:c16="http://schemas.microsoft.com/office/drawing/2014/chart" uri="{C3380CC4-5D6E-409C-BE32-E72D297353CC}">
                <c16:uniqueId val="{00000001-E00A-4D87-A5EF-55885DDECEB1}"/>
              </c:ext>
            </c:extLst>
          </c:dPt>
          <c:dPt>
            <c:idx val="1"/>
            <c:bubble3D val="0"/>
            <c:spPr>
              <a:solidFill>
                <a:schemeClr val="accent1"/>
              </a:solidFill>
              <a:ln w="19050">
                <a:noFill/>
              </a:ln>
              <a:effectLst/>
            </c:spPr>
            <c:extLst>
              <c:ext xmlns:c16="http://schemas.microsoft.com/office/drawing/2014/chart" uri="{C3380CC4-5D6E-409C-BE32-E72D297353CC}">
                <c16:uniqueId val="{00000003-E00A-4D87-A5EF-55885DDECEB1}"/>
              </c:ext>
            </c:extLst>
          </c:dPt>
          <c:dPt>
            <c:idx val="2"/>
            <c:bubble3D val="0"/>
            <c:spPr>
              <a:solidFill>
                <a:schemeClr val="accent1">
                  <a:lumMod val="20000"/>
                  <a:lumOff val="80000"/>
                </a:schemeClr>
              </a:solidFill>
              <a:ln w="19050">
                <a:noFill/>
              </a:ln>
              <a:effectLst/>
            </c:spPr>
            <c:extLst>
              <c:ext xmlns:c16="http://schemas.microsoft.com/office/drawing/2014/chart" uri="{C3380CC4-5D6E-409C-BE32-E72D297353CC}">
                <c16:uniqueId val="{00000005-E00A-4D87-A5EF-55885DDECEB1}"/>
              </c:ext>
            </c:extLst>
          </c:dPt>
          <c:dLbls>
            <c:dLbl>
              <c:idx val="0"/>
              <c:layout>
                <c:manualLayout>
                  <c:x val="8.8952107281871834E-2"/>
                  <c:y val="0.16960492340881408"/>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00A-4D87-A5EF-55885DDECEB1}"/>
                </c:ext>
              </c:extLst>
            </c:dLbl>
            <c:dLbl>
              <c:idx val="1"/>
              <c:layout>
                <c:manualLayout>
                  <c:x val="-0.1970117795822848"/>
                  <c:y val="-0.11988454202402928"/>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00A-4D87-A5EF-55885DDECEB1}"/>
                </c:ext>
              </c:extLst>
            </c:dLbl>
            <c:dLbl>
              <c:idx val="2"/>
              <c:layout>
                <c:manualLayout>
                  <c:x val="0.20370495665809646"/>
                  <c:y val="-5.984961014739424E-2"/>
                </c:manualLayout>
              </c:layout>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00A-4D87-A5EF-55885DDECEB1}"/>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extLst>
          </c:dLbls>
          <c:cat>
            <c:strRef>
              <c:f>Sheet1!$A$2:$A$4</c:f>
              <c:strCache>
                <c:ptCount val="3"/>
                <c:pt idx="0">
                  <c:v>指标1</c:v>
                </c:pt>
                <c:pt idx="1">
                  <c:v>指标2</c:v>
                </c:pt>
                <c:pt idx="2">
                  <c:v>指标3</c:v>
                </c:pt>
              </c:strCache>
            </c:strRef>
          </c:cat>
          <c:val>
            <c:numRef>
              <c:f>Sheet1!$B$2:$B$4</c:f>
              <c:numCache>
                <c:formatCode>0.0%</c:formatCode>
                <c:ptCount val="3"/>
                <c:pt idx="0">
                  <c:v>0.33300000000000002</c:v>
                </c:pt>
                <c:pt idx="1">
                  <c:v>0.45300000000000001</c:v>
                </c:pt>
                <c:pt idx="2">
                  <c:v>0.214</c:v>
                </c:pt>
              </c:numCache>
            </c:numRef>
          </c:val>
          <c:extLst>
            <c:ext xmlns:c15="http://schemas.microsoft.com/office/drawing/2012/chart" uri="{02D57815-91ED-43cb-92C2-25804820EDAC}">
              <c15:filteredSeriesTitle>
                <c15:tx>
                  <c:strRef>
                    <c:extLst>
                      <c:ext uri="{02D57815-91ED-43cb-92C2-25804820EDAC}">
                        <c15:formulaRef>
                          <c15:sqref>Sheet1!#REF!</c15:sqref>
                        </c15:formulaRef>
                      </c:ext>
                    </c:extLst>
                    <c:strCache>
                      <c:ptCount val="1"/>
                      <c:pt idx="0">
                        <c:v>#REF!</c:v>
                      </c:pt>
                    </c:strCache>
                  </c:strRef>
                </c15:tx>
              </c15:filteredSeriesTitle>
            </c:ext>
            <c:ext xmlns:c16="http://schemas.microsoft.com/office/drawing/2014/chart" uri="{C3380CC4-5D6E-409C-BE32-E72D297353CC}">
              <c16:uniqueId val="{00000006-E00A-4D87-A5EF-55885DDECEB1}"/>
            </c:ext>
          </c:extLst>
        </c:ser>
        <c:dLbls>
          <c:showLegendKey val="0"/>
          <c:showVal val="0"/>
          <c:showCatName val="0"/>
          <c:showSerName val="0"/>
          <c:showPercent val="0"/>
          <c:showBubbleSize val="0"/>
          <c:showLeaderLines val="0"/>
        </c:dLbls>
        <c:firstSliceAng val="290"/>
      </c:pieChart>
      <c:spPr>
        <a:noFill/>
        <a:ln>
          <a:noFill/>
        </a:ln>
        <a:effectLst/>
      </c:spPr>
    </c:plotArea>
    <c:legend>
      <c:legendPos val="b"/>
      <c:layout>
        <c:manualLayout>
          <c:xMode val="edge"/>
          <c:yMode val="edge"/>
          <c:x val="0.13826340142119145"/>
          <c:y val="0.91738458856601601"/>
          <c:w val="0.72048594330471927"/>
          <c:h val="6.690678570884574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M" panose="00020600040101010101" pitchFamily="18" charset="-122"/>
                <a:ea typeface="OPPOSans M" panose="00020600040101010101" pitchFamily="18" charset="-122"/>
              </a:defRPr>
            </a:lvl1pPr>
          </a:lstStyle>
          <a:p>
            <a:fld id="{10298F76-4710-49AD-80BE-705A8A4D58AB}" type="datetimeFigureOut">
              <a:rPr lang="zh-CN" altLang="en-US" smtClean="0"/>
              <a:pPr/>
              <a:t>2023/8/27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M" panose="00020600040101010101" pitchFamily="18" charset="-122"/>
                <a:ea typeface="OPPOSans M" panose="00020600040101010101" pitchFamily="18" charset="-122"/>
              </a:defRPr>
            </a:lvl1pPr>
          </a:lstStyle>
          <a:p>
            <a:fld id="{0EC1FCDF-C6D2-43D4-97EB-5C826B8EFA2B}" type="slidenum">
              <a:rPr lang="zh-CN" altLang="en-US" smtClean="0"/>
              <a:pPr/>
              <a:t>‹#›</a:t>
            </a:fld>
            <a:endParaRPr lang="zh-CN" altLang="en-US" dirty="0"/>
          </a:p>
        </p:txBody>
      </p:sp>
    </p:spTree>
    <p:extLst>
      <p:ext uri="{BB962C8B-B14F-4D97-AF65-F5344CB8AC3E}">
        <p14:creationId xmlns:p14="http://schemas.microsoft.com/office/powerpoint/2010/main" val="22369634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1pPr>
    <a:lvl2pPr marL="4572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2pPr>
    <a:lvl3pPr marL="9144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3pPr>
    <a:lvl4pPr marL="13716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4pPr>
    <a:lvl5pPr marL="18288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C1FCDF-C6D2-43D4-97EB-5C826B8EFA2B}" type="slidenum">
              <a:rPr lang="zh-CN" altLang="en-US" smtClean="0"/>
              <a:t>13</a:t>
            </a:fld>
            <a:endParaRPr lang="zh-CN" altLang="en-US"/>
          </a:p>
        </p:txBody>
      </p:sp>
    </p:spTree>
    <p:extLst>
      <p:ext uri="{BB962C8B-B14F-4D97-AF65-F5344CB8AC3E}">
        <p14:creationId xmlns:p14="http://schemas.microsoft.com/office/powerpoint/2010/main" val="225404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2" name="图片 1" descr="工厂的烟囱&#10;&#10;描述已自动生成">
            <a:extLst>
              <a:ext uri="{FF2B5EF4-FFF2-40B4-BE49-F238E27FC236}">
                <a16:creationId xmlns:a16="http://schemas.microsoft.com/office/drawing/2014/main" id="{0F0A131B-6001-2D1A-5F31-8A241ED2ED4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flipH="1">
            <a:off x="0" y="0"/>
            <a:ext cx="12192000" cy="6801757"/>
          </a:xfrm>
          <a:custGeom>
            <a:avLst/>
            <a:gdLst>
              <a:gd name="connsiteX0" fmla="*/ 12192000 w 12192000"/>
              <a:gd name="connsiteY0" fmla="*/ 0 h 6801757"/>
              <a:gd name="connsiteX1" fmla="*/ 0 w 12192000"/>
              <a:gd name="connsiteY1" fmla="*/ 0 h 6801757"/>
              <a:gd name="connsiteX2" fmla="*/ 0 w 12192000"/>
              <a:gd name="connsiteY2" fmla="*/ 6801757 h 6801757"/>
              <a:gd name="connsiteX3" fmla="*/ 12192000 w 12192000"/>
              <a:gd name="connsiteY3" fmla="*/ 6801757 h 6801757"/>
            </a:gdLst>
            <a:ahLst/>
            <a:cxnLst>
              <a:cxn ang="0">
                <a:pos x="connsiteX0" y="connsiteY0"/>
              </a:cxn>
              <a:cxn ang="0">
                <a:pos x="connsiteX1" y="connsiteY1"/>
              </a:cxn>
              <a:cxn ang="0">
                <a:pos x="connsiteX2" y="connsiteY2"/>
              </a:cxn>
              <a:cxn ang="0">
                <a:pos x="connsiteX3" y="connsiteY3"/>
              </a:cxn>
            </a:cxnLst>
            <a:rect l="l" t="t" r="r" b="b"/>
            <a:pathLst>
              <a:path w="12192000" h="6801757">
                <a:moveTo>
                  <a:pt x="12192000" y="0"/>
                </a:moveTo>
                <a:lnTo>
                  <a:pt x="0" y="0"/>
                </a:lnTo>
                <a:lnTo>
                  <a:pt x="0" y="6801757"/>
                </a:lnTo>
                <a:lnTo>
                  <a:pt x="12192000" y="6801757"/>
                </a:lnTo>
                <a:close/>
              </a:path>
            </a:pathLst>
          </a:custGeom>
        </p:spPr>
      </p:pic>
      <p:sp>
        <p:nvSpPr>
          <p:cNvPr id="3" name="矩形 2">
            <a:extLst>
              <a:ext uri="{FF2B5EF4-FFF2-40B4-BE49-F238E27FC236}">
                <a16:creationId xmlns:a16="http://schemas.microsoft.com/office/drawing/2014/main" id="{9896A132-F410-B834-BB5F-15A5D1CDF89B}"/>
              </a:ext>
            </a:extLst>
          </p:cNvPr>
          <p:cNvSpPr>
            <a:spLocks/>
          </p:cNvSpPr>
          <p:nvPr userDrawn="1"/>
        </p:nvSpPr>
        <p:spPr>
          <a:xfrm>
            <a:off x="0" y="0"/>
            <a:ext cx="12192000" cy="6858000"/>
          </a:xfrm>
          <a:prstGeom prst="rect">
            <a:avLst/>
          </a:prstGeom>
          <a:gradFill flip="none" rotWithShape="1">
            <a:gsLst>
              <a:gs pos="68000">
                <a:schemeClr val="bg1">
                  <a:alpha val="80000"/>
                </a:schemeClr>
              </a:gs>
              <a:gs pos="0">
                <a:schemeClr val="bg1">
                  <a:alpha val="40000"/>
                </a:schemeClr>
              </a:gs>
            </a:gsLst>
            <a:lin ang="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AD64FFDF-4EC0-9FB4-97B7-08C2421712FE}"/>
              </a:ext>
            </a:extLst>
          </p:cNvPr>
          <p:cNvSpPr/>
          <p:nvPr userDrawn="1"/>
        </p:nvSpPr>
        <p:spPr>
          <a:xfrm>
            <a:off x="5977163" y="0"/>
            <a:ext cx="6214837" cy="6858000"/>
          </a:xfrm>
          <a:custGeom>
            <a:avLst/>
            <a:gdLst>
              <a:gd name="connsiteX0" fmla="*/ 5284125 w 6214837"/>
              <a:gd name="connsiteY0" fmla="*/ 0 h 6858000"/>
              <a:gd name="connsiteX1" fmla="*/ 6214837 w 6214837"/>
              <a:gd name="connsiteY1" fmla="*/ 0 h 6858000"/>
              <a:gd name="connsiteX2" fmla="*/ 6214837 w 6214837"/>
              <a:gd name="connsiteY2" fmla="*/ 6858000 h 6858000"/>
              <a:gd name="connsiteX3" fmla="*/ 493902 w 6214837"/>
              <a:gd name="connsiteY3" fmla="*/ 6858000 h 6858000"/>
              <a:gd name="connsiteX4" fmla="*/ 0 w 6214837"/>
              <a:gd name="connsiteY4" fmla="*/ 6358617 h 6858000"/>
              <a:gd name="connsiteX5" fmla="*/ 5281853 w 6214837"/>
              <a:gd name="connsiteY5" fmla="*/ 9349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4837" h="6858000">
                <a:moveTo>
                  <a:pt x="5284125" y="0"/>
                </a:moveTo>
                <a:lnTo>
                  <a:pt x="6214837" y="0"/>
                </a:lnTo>
                <a:lnTo>
                  <a:pt x="6214837" y="6858000"/>
                </a:lnTo>
                <a:lnTo>
                  <a:pt x="493902" y="6858000"/>
                </a:lnTo>
                <a:lnTo>
                  <a:pt x="0" y="6358617"/>
                </a:lnTo>
                <a:cubicBezTo>
                  <a:pt x="4168256" y="6232742"/>
                  <a:pt x="5197851" y="2265820"/>
                  <a:pt x="5281853" y="93494"/>
                </a:cubicBezTo>
                <a:close/>
              </a:path>
            </a:pathLst>
          </a:custGeom>
          <a:solidFill>
            <a:schemeClr val="bg1"/>
          </a:solidFill>
          <a:ln>
            <a:noFill/>
          </a:ln>
          <a:effectLst>
            <a:outerShdw blurRad="190500" dist="38100" dir="10800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5" name="任意多边形: 形状 4">
            <a:extLst>
              <a:ext uri="{FF2B5EF4-FFF2-40B4-BE49-F238E27FC236}">
                <a16:creationId xmlns:a16="http://schemas.microsoft.com/office/drawing/2014/main" id="{D1F0B88E-7B5D-221C-AB7A-A68AEADE3BF5}"/>
              </a:ext>
            </a:extLst>
          </p:cNvPr>
          <p:cNvSpPr/>
          <p:nvPr userDrawn="1"/>
        </p:nvSpPr>
        <p:spPr>
          <a:xfrm>
            <a:off x="1" y="5348123"/>
            <a:ext cx="5400631" cy="1509877"/>
          </a:xfrm>
          <a:custGeom>
            <a:avLst/>
            <a:gdLst>
              <a:gd name="connsiteX0" fmla="*/ 783177 w 5400631"/>
              <a:gd name="connsiteY0" fmla="*/ 96 h 1509877"/>
              <a:gd name="connsiteX1" fmla="*/ 5400631 w 5400631"/>
              <a:gd name="connsiteY1" fmla="*/ 1479528 h 1509877"/>
              <a:gd name="connsiteX2" fmla="*/ 5394290 w 5400631"/>
              <a:gd name="connsiteY2" fmla="*/ 1509877 h 1509877"/>
              <a:gd name="connsiteX3" fmla="*/ 0 w 5400631"/>
              <a:gd name="connsiteY3" fmla="*/ 1509877 h 1509877"/>
              <a:gd name="connsiteX4" fmla="*/ 0 w 5400631"/>
              <a:gd name="connsiteY4" fmla="*/ 60162 h 1509877"/>
              <a:gd name="connsiteX5" fmla="*/ 17391 w 5400631"/>
              <a:gd name="connsiteY5" fmla="*/ 56846 h 1509877"/>
              <a:gd name="connsiteX6" fmla="*/ 783177 w 5400631"/>
              <a:gd name="connsiteY6" fmla="*/ 96 h 150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00631" h="1509877">
                <a:moveTo>
                  <a:pt x="783177" y="96"/>
                </a:moveTo>
                <a:cubicBezTo>
                  <a:pt x="2764723" y="-10573"/>
                  <a:pt x="5400631" y="865598"/>
                  <a:pt x="5400631" y="1479528"/>
                </a:cubicBezTo>
                <a:lnTo>
                  <a:pt x="5394290" y="1509877"/>
                </a:lnTo>
                <a:lnTo>
                  <a:pt x="0" y="1509877"/>
                </a:lnTo>
                <a:lnTo>
                  <a:pt x="0" y="60162"/>
                </a:lnTo>
                <a:lnTo>
                  <a:pt x="17391" y="56846"/>
                </a:lnTo>
                <a:cubicBezTo>
                  <a:pt x="254923" y="19496"/>
                  <a:pt x="512966" y="1551"/>
                  <a:pt x="783177" y="9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6" name="任意多边形: 形状 5">
            <a:extLst>
              <a:ext uri="{FF2B5EF4-FFF2-40B4-BE49-F238E27FC236}">
                <a16:creationId xmlns:a16="http://schemas.microsoft.com/office/drawing/2014/main" id="{F88E6099-D68F-2C3F-E9D9-830DE3D1B31C}"/>
              </a:ext>
            </a:extLst>
          </p:cNvPr>
          <p:cNvSpPr/>
          <p:nvPr userDrawn="1"/>
        </p:nvSpPr>
        <p:spPr>
          <a:xfrm>
            <a:off x="0" y="0"/>
            <a:ext cx="12192000" cy="6858000"/>
          </a:xfrm>
          <a:custGeom>
            <a:avLst/>
            <a:gdLst>
              <a:gd name="connsiteX0" fmla="*/ 11812271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5455020 h 6858000"/>
              <a:gd name="connsiteX5" fmla="*/ 123296 w 12192000"/>
              <a:gd name="connsiteY5" fmla="*/ 5425521 h 6858000"/>
              <a:gd name="connsiteX6" fmla="*/ 1418000 w 12192000"/>
              <a:gd name="connsiteY6" fmla="*/ 5355530 h 6858000"/>
              <a:gd name="connsiteX7" fmla="*/ 8816304 w 12192000"/>
              <a:gd name="connsiteY7" fmla="*/ 5792031 h 6858000"/>
              <a:gd name="connsiteX8" fmla="*/ 11776505 w 12192000"/>
              <a:gd name="connsiteY8" fmla="*/ 3498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11812271" y="0"/>
                </a:moveTo>
                <a:lnTo>
                  <a:pt x="12192000" y="0"/>
                </a:lnTo>
                <a:lnTo>
                  <a:pt x="12192000" y="6858000"/>
                </a:lnTo>
                <a:lnTo>
                  <a:pt x="0" y="6858000"/>
                </a:lnTo>
                <a:lnTo>
                  <a:pt x="0" y="5455020"/>
                </a:lnTo>
                <a:lnTo>
                  <a:pt x="123296" y="5425521"/>
                </a:lnTo>
                <a:cubicBezTo>
                  <a:pt x="456125" y="5356886"/>
                  <a:pt x="876578" y="5324592"/>
                  <a:pt x="1418000" y="5355530"/>
                </a:cubicBezTo>
                <a:cubicBezTo>
                  <a:pt x="3150552" y="5454536"/>
                  <a:pt x="7082076" y="6866378"/>
                  <a:pt x="8816304" y="5792031"/>
                </a:cubicBezTo>
                <a:cubicBezTo>
                  <a:pt x="10238914" y="4910732"/>
                  <a:pt x="11484080" y="2585737"/>
                  <a:pt x="11776505" y="349829"/>
                </a:cubicBezTo>
                <a:close/>
              </a:path>
            </a:pathLst>
          </a:custGeom>
          <a:gradFill>
            <a:gsLst>
              <a:gs pos="38000">
                <a:srgbClr val="CB0F1A">
                  <a:lumMod val="85000"/>
                </a:srgbClr>
              </a:gs>
              <a:gs pos="100000">
                <a:srgbClr val="CB0F1A">
                  <a:lumMod val="90000"/>
                  <a:lumOff val="10000"/>
                </a:srgbClr>
              </a:gs>
            </a:gsLst>
            <a:path path="circle">
              <a:fillToRect r="100000" b="100000"/>
            </a:path>
          </a:gradFill>
          <a:ln>
            <a:noFill/>
          </a:ln>
          <a:effectLst>
            <a:outerShdw blurRad="190500" dist="38100" dir="135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159231383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2" name="图片 1" descr="黑暗里有星球&#10;&#10;低可信度描述已自动生成">
            <a:extLst>
              <a:ext uri="{FF2B5EF4-FFF2-40B4-BE49-F238E27FC236}">
                <a16:creationId xmlns:a16="http://schemas.microsoft.com/office/drawing/2014/main" id="{47B827EA-692B-5512-9617-2CB8F711EA17}"/>
              </a:ext>
            </a:extLst>
          </p:cNvPr>
          <p:cNvPicPr>
            <a:picLocks noChangeAspect="1"/>
          </p:cNvPicPr>
          <p:nvPr userDrawn="1"/>
        </p:nvPicPr>
        <p:blipFill rotWithShape="1">
          <a:blip r:embed="rId2" cstate="screen">
            <a:duotone>
              <a:schemeClr val="bg2">
                <a:shade val="45000"/>
                <a:satMod val="135000"/>
              </a:schemeClr>
              <a:prstClr val="white"/>
            </a:duotone>
            <a:alphaModFix amt="60000"/>
            <a:extLst>
              <a:ext uri="{28A0092B-C50C-407E-A947-70E740481C1C}">
                <a14:useLocalDpi xmlns:a14="http://schemas.microsoft.com/office/drawing/2010/main"/>
              </a:ext>
            </a:extLst>
          </a:blip>
          <a:srcRect r="45065"/>
          <a:stretch/>
        </p:blipFill>
        <p:spPr>
          <a:xfrm flipH="1">
            <a:off x="5921025" y="-1828800"/>
            <a:ext cx="7046306" cy="8686800"/>
          </a:xfrm>
          <a:prstGeom prst="rect">
            <a:avLst/>
          </a:prstGeom>
        </p:spPr>
      </p:pic>
      <p:sp>
        <p:nvSpPr>
          <p:cNvPr id="3" name="任意多边形: 形状 2">
            <a:extLst>
              <a:ext uri="{FF2B5EF4-FFF2-40B4-BE49-F238E27FC236}">
                <a16:creationId xmlns:a16="http://schemas.microsoft.com/office/drawing/2014/main" id="{D3DA4AA7-2A34-7ADA-D463-E10CCF3259F3}"/>
              </a:ext>
            </a:extLst>
          </p:cNvPr>
          <p:cNvSpPr/>
          <p:nvPr userDrawn="1"/>
        </p:nvSpPr>
        <p:spPr>
          <a:xfrm flipH="1">
            <a:off x="0" y="0"/>
            <a:ext cx="6214837" cy="6858000"/>
          </a:xfrm>
          <a:custGeom>
            <a:avLst/>
            <a:gdLst>
              <a:gd name="connsiteX0" fmla="*/ 5284125 w 6214837"/>
              <a:gd name="connsiteY0" fmla="*/ 0 h 6858000"/>
              <a:gd name="connsiteX1" fmla="*/ 6214837 w 6214837"/>
              <a:gd name="connsiteY1" fmla="*/ 0 h 6858000"/>
              <a:gd name="connsiteX2" fmla="*/ 6214837 w 6214837"/>
              <a:gd name="connsiteY2" fmla="*/ 6858000 h 6858000"/>
              <a:gd name="connsiteX3" fmla="*/ 493902 w 6214837"/>
              <a:gd name="connsiteY3" fmla="*/ 6858000 h 6858000"/>
              <a:gd name="connsiteX4" fmla="*/ 0 w 6214837"/>
              <a:gd name="connsiteY4" fmla="*/ 6358617 h 6858000"/>
              <a:gd name="connsiteX5" fmla="*/ 5281853 w 6214837"/>
              <a:gd name="connsiteY5" fmla="*/ 9349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4837" h="6858000">
                <a:moveTo>
                  <a:pt x="5284125" y="0"/>
                </a:moveTo>
                <a:lnTo>
                  <a:pt x="6214837" y="0"/>
                </a:lnTo>
                <a:lnTo>
                  <a:pt x="6214837" y="6858000"/>
                </a:lnTo>
                <a:lnTo>
                  <a:pt x="493902" y="6858000"/>
                </a:lnTo>
                <a:lnTo>
                  <a:pt x="0" y="6358617"/>
                </a:lnTo>
                <a:cubicBezTo>
                  <a:pt x="4168256" y="6232742"/>
                  <a:pt x="5197851" y="2265820"/>
                  <a:pt x="5281853" y="93494"/>
                </a:cubicBezTo>
                <a:close/>
              </a:path>
            </a:pathLst>
          </a:custGeom>
          <a:solidFill>
            <a:schemeClr val="bg1"/>
          </a:solidFill>
          <a:ln>
            <a:noFill/>
          </a:ln>
          <a:effectLst>
            <a:outerShdw blurRad="190500" dist="38100" dir="10800000" algn="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4" name="任意多边形: 形状 3">
            <a:extLst>
              <a:ext uri="{FF2B5EF4-FFF2-40B4-BE49-F238E27FC236}">
                <a16:creationId xmlns:a16="http://schemas.microsoft.com/office/drawing/2014/main" id="{E84AFE1F-FA87-DCEC-916C-8D24E1DCB13F}"/>
              </a:ext>
            </a:extLst>
          </p:cNvPr>
          <p:cNvSpPr/>
          <p:nvPr userDrawn="1"/>
        </p:nvSpPr>
        <p:spPr>
          <a:xfrm flipH="1">
            <a:off x="0" y="0"/>
            <a:ext cx="12192000" cy="6858000"/>
          </a:xfrm>
          <a:custGeom>
            <a:avLst/>
            <a:gdLst>
              <a:gd name="connsiteX0" fmla="*/ 11812271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5455020 h 6858000"/>
              <a:gd name="connsiteX5" fmla="*/ 123296 w 12192000"/>
              <a:gd name="connsiteY5" fmla="*/ 5425521 h 6858000"/>
              <a:gd name="connsiteX6" fmla="*/ 1418000 w 12192000"/>
              <a:gd name="connsiteY6" fmla="*/ 5355530 h 6858000"/>
              <a:gd name="connsiteX7" fmla="*/ 8816304 w 12192000"/>
              <a:gd name="connsiteY7" fmla="*/ 5792031 h 6858000"/>
              <a:gd name="connsiteX8" fmla="*/ 11776505 w 12192000"/>
              <a:gd name="connsiteY8" fmla="*/ 3498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11812271" y="0"/>
                </a:moveTo>
                <a:lnTo>
                  <a:pt x="12192000" y="0"/>
                </a:lnTo>
                <a:lnTo>
                  <a:pt x="12192000" y="6858000"/>
                </a:lnTo>
                <a:lnTo>
                  <a:pt x="0" y="6858000"/>
                </a:lnTo>
                <a:lnTo>
                  <a:pt x="0" y="5455020"/>
                </a:lnTo>
                <a:lnTo>
                  <a:pt x="123296" y="5425521"/>
                </a:lnTo>
                <a:cubicBezTo>
                  <a:pt x="456125" y="5356886"/>
                  <a:pt x="876578" y="5324592"/>
                  <a:pt x="1418000" y="5355530"/>
                </a:cubicBezTo>
                <a:cubicBezTo>
                  <a:pt x="3150552" y="5454536"/>
                  <a:pt x="7082076" y="6866378"/>
                  <a:pt x="8816304" y="5792031"/>
                </a:cubicBezTo>
                <a:cubicBezTo>
                  <a:pt x="10238914" y="4910732"/>
                  <a:pt x="11484080" y="2585737"/>
                  <a:pt x="11776505" y="349829"/>
                </a:cubicBezTo>
                <a:close/>
              </a:path>
            </a:pathLst>
          </a:custGeom>
          <a:gradFill>
            <a:gsLst>
              <a:gs pos="38000">
                <a:srgbClr val="CB0F1A">
                  <a:lumMod val="85000"/>
                </a:srgbClr>
              </a:gs>
              <a:gs pos="100000">
                <a:srgbClr val="CB0F1A">
                  <a:lumMod val="90000"/>
                  <a:lumOff val="10000"/>
                </a:srgbClr>
              </a:gs>
            </a:gsLst>
            <a:path path="circle">
              <a:fillToRect r="100000" b="100000"/>
            </a:path>
          </a:gradFill>
          <a:ln>
            <a:noFill/>
          </a:ln>
          <a:effectLst>
            <a:outerShdw blurRad="190500" dist="38100" dir="135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5" name="文本框 4">
            <a:extLst>
              <a:ext uri="{FF2B5EF4-FFF2-40B4-BE49-F238E27FC236}">
                <a16:creationId xmlns:a16="http://schemas.microsoft.com/office/drawing/2014/main" id="{24F99A3C-6E6A-93C8-DE02-39E5F990A9DA}"/>
              </a:ext>
            </a:extLst>
          </p:cNvPr>
          <p:cNvSpPr txBox="1"/>
          <p:nvPr userDrawn="1"/>
        </p:nvSpPr>
        <p:spPr>
          <a:xfrm>
            <a:off x="1418016" y="524720"/>
            <a:ext cx="1409267" cy="841384"/>
          </a:xfrm>
          <a:prstGeom prst="rect">
            <a:avLst/>
          </a:prstGeom>
          <a:noFill/>
        </p:spPr>
        <p:txBody>
          <a:bodyPr wrap="square">
            <a:spAutoFit/>
          </a:bodyPr>
          <a:lstStyle/>
          <a:p>
            <a:pPr marL="0" marR="0">
              <a:lnSpc>
                <a:spcPct val="130000"/>
              </a:lnSpc>
              <a:spcBef>
                <a:spcPts val="0"/>
              </a:spcBef>
              <a:spcAft>
                <a:spcPts val="0"/>
              </a:spcAft>
            </a:pPr>
            <a:r>
              <a:rPr lang="zh-CN" altLang="en-US" sz="4000" kern="100" dirty="0">
                <a:solidFill>
                  <a:srgbClr val="CB0F1A"/>
                </a:solidFill>
                <a:effectLst/>
                <a:latin typeface="+mj-ea"/>
                <a:ea typeface="+mj-ea"/>
                <a:cs typeface="Times New Roman" panose="02020603050405020304" pitchFamily="18" charset="0"/>
              </a:rPr>
              <a:t>目录</a:t>
            </a:r>
          </a:p>
        </p:txBody>
      </p:sp>
      <p:sp>
        <p:nvSpPr>
          <p:cNvPr id="6" name="文本框 5">
            <a:extLst>
              <a:ext uri="{FF2B5EF4-FFF2-40B4-BE49-F238E27FC236}">
                <a16:creationId xmlns:a16="http://schemas.microsoft.com/office/drawing/2014/main" id="{26E90B18-877E-CF1F-7CC5-9B140C210459}"/>
              </a:ext>
            </a:extLst>
          </p:cNvPr>
          <p:cNvSpPr txBox="1"/>
          <p:nvPr userDrawn="1"/>
        </p:nvSpPr>
        <p:spPr>
          <a:xfrm>
            <a:off x="2502665" y="803220"/>
            <a:ext cx="2218300" cy="400110"/>
          </a:xfrm>
          <a:prstGeom prst="rect">
            <a:avLst/>
          </a:prstGeom>
          <a:noFill/>
        </p:spPr>
        <p:txBody>
          <a:bodyPr wrap="square" rtlCol="0">
            <a:spAutoFit/>
          </a:bodyPr>
          <a:lstStyle/>
          <a:p>
            <a:r>
              <a:rPr lang="en-US" altLang="zh-CN" sz="2000" dirty="0">
                <a:solidFill>
                  <a:schemeClr val="tx1">
                    <a:lumMod val="50000"/>
                    <a:lumOff val="50000"/>
                  </a:schemeClr>
                </a:solidFill>
                <a:latin typeface="+mj-lt"/>
              </a:rPr>
              <a:t>Contents</a:t>
            </a:r>
            <a:endParaRPr lang="zh-CN" altLang="en-US" sz="2000" dirty="0">
              <a:solidFill>
                <a:schemeClr val="tx1">
                  <a:lumMod val="50000"/>
                  <a:lumOff val="50000"/>
                </a:schemeClr>
              </a:solidFill>
              <a:latin typeface="+mj-lt"/>
            </a:endParaRPr>
          </a:p>
        </p:txBody>
      </p:sp>
      <p:cxnSp>
        <p:nvCxnSpPr>
          <p:cNvPr id="7" name="直接连接符 6">
            <a:extLst>
              <a:ext uri="{FF2B5EF4-FFF2-40B4-BE49-F238E27FC236}">
                <a16:creationId xmlns:a16="http://schemas.microsoft.com/office/drawing/2014/main" id="{EE04BE4A-C5F0-27A3-E385-EBAB5511B217}"/>
              </a:ext>
            </a:extLst>
          </p:cNvPr>
          <p:cNvCxnSpPr>
            <a:cxnSpLocks/>
          </p:cNvCxnSpPr>
          <p:nvPr userDrawn="1"/>
        </p:nvCxnSpPr>
        <p:spPr>
          <a:xfrm>
            <a:off x="2618076" y="1234860"/>
            <a:ext cx="1281262" cy="0"/>
          </a:xfrm>
          <a:prstGeom prst="line">
            <a:avLst/>
          </a:prstGeom>
          <a:ln>
            <a:solidFill>
              <a:srgbClr val="CB0F1A"/>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050179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pic>
        <p:nvPicPr>
          <p:cNvPr id="17" name="图片 16" descr="工厂的烟囱&#10;&#10;描述已自动生成">
            <a:extLst>
              <a:ext uri="{FF2B5EF4-FFF2-40B4-BE49-F238E27FC236}">
                <a16:creationId xmlns:a16="http://schemas.microsoft.com/office/drawing/2014/main" id="{85D2E1E2-B6D8-9990-3461-EFC0EB03CB23}"/>
              </a:ext>
            </a:extLst>
          </p:cNvPr>
          <p:cNvPicPr>
            <a:picLocks noChangeAspect="1"/>
          </p:cNvPicPr>
          <p:nvPr userDrawn="1"/>
        </p:nvPicPr>
        <p:blipFill rotWithShape="1">
          <a:blip r:embed="rId2" cstate="screen">
            <a:alphaModFix amt="1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flipH="1">
            <a:off x="2157364" y="-2"/>
            <a:ext cx="10034635" cy="6858001"/>
          </a:xfrm>
          <a:prstGeom prst="rect">
            <a:avLst/>
          </a:prstGeom>
        </p:spPr>
      </p:pic>
      <p:sp>
        <p:nvSpPr>
          <p:cNvPr id="2" name="任意多边形: 形状 1">
            <a:extLst>
              <a:ext uri="{FF2B5EF4-FFF2-40B4-BE49-F238E27FC236}">
                <a16:creationId xmlns:a16="http://schemas.microsoft.com/office/drawing/2014/main" id="{3CFF81A2-B3CD-7CA3-54CD-EA29096F0A47}"/>
              </a:ext>
            </a:extLst>
          </p:cNvPr>
          <p:cNvSpPr/>
          <p:nvPr userDrawn="1"/>
        </p:nvSpPr>
        <p:spPr>
          <a:xfrm rot="2977886" flipH="1">
            <a:off x="-1254936" y="1104678"/>
            <a:ext cx="8505761" cy="3857388"/>
          </a:xfrm>
          <a:custGeom>
            <a:avLst/>
            <a:gdLst>
              <a:gd name="connsiteX0" fmla="*/ 8505761 w 8505761"/>
              <a:gd name="connsiteY0" fmla="*/ 2248088 h 3857388"/>
              <a:gd name="connsiteX1" fmla="*/ 6594615 w 8505761"/>
              <a:gd name="connsiteY1" fmla="*/ 0 h 3857388"/>
              <a:gd name="connsiteX2" fmla="*/ 6545411 w 8505761"/>
              <a:gd name="connsiteY2" fmla="*/ 85996 h 3857388"/>
              <a:gd name="connsiteX3" fmla="*/ 4351763 w 8505761"/>
              <a:gd name="connsiteY3" fmla="*/ 2482173 h 3857388"/>
              <a:gd name="connsiteX4" fmla="*/ 262433 w 8505761"/>
              <a:gd name="connsiteY4" fmla="*/ 2869974 h 3857388"/>
              <a:gd name="connsiteX5" fmla="*/ 0 w 8505761"/>
              <a:gd name="connsiteY5" fmla="*/ 2830938 h 3857388"/>
              <a:gd name="connsiteX6" fmla="*/ 872607 w 8505761"/>
              <a:gd name="connsiteY6" fmla="*/ 3857388 h 3857388"/>
              <a:gd name="connsiteX7" fmla="*/ 6612737 w 8505761"/>
              <a:gd name="connsiteY7" fmla="*/ 3857388 h 385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05761" h="3857388">
                <a:moveTo>
                  <a:pt x="8505761" y="2248088"/>
                </a:moveTo>
                <a:lnTo>
                  <a:pt x="6594615" y="0"/>
                </a:lnTo>
                <a:lnTo>
                  <a:pt x="6545411" y="85996"/>
                </a:lnTo>
                <a:cubicBezTo>
                  <a:pt x="5913851" y="1130825"/>
                  <a:pt x="5154716" y="1984749"/>
                  <a:pt x="4351763" y="2482173"/>
                </a:cubicBezTo>
                <a:cubicBezTo>
                  <a:pt x="3372926" y="3088558"/>
                  <a:pt x="1851501" y="3081017"/>
                  <a:pt x="262433" y="2869974"/>
                </a:cubicBezTo>
                <a:lnTo>
                  <a:pt x="0" y="2830938"/>
                </a:lnTo>
                <a:lnTo>
                  <a:pt x="872607" y="3857388"/>
                </a:lnTo>
                <a:lnTo>
                  <a:pt x="6612737" y="3857388"/>
                </a:lnTo>
                <a:close/>
              </a:path>
            </a:pathLst>
          </a:custGeom>
          <a:gradFill>
            <a:gsLst>
              <a:gs pos="38000">
                <a:schemeClr val="bg1"/>
              </a:gs>
              <a:gs pos="100000">
                <a:schemeClr val="accent1">
                  <a:lumMod val="40000"/>
                  <a:lumOff val="60000"/>
                </a:schemeClr>
              </a:gs>
            </a:gsLst>
            <a:path path="circle">
              <a:fillToRect r="100000" b="100000"/>
            </a:path>
          </a:gradFill>
          <a:ln>
            <a:noFill/>
          </a:ln>
          <a:effectLst>
            <a:outerShdw blurRad="190500" dist="38100" dir="135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3" name="任意多边形: 形状 2">
            <a:extLst>
              <a:ext uri="{FF2B5EF4-FFF2-40B4-BE49-F238E27FC236}">
                <a16:creationId xmlns:a16="http://schemas.microsoft.com/office/drawing/2014/main" id="{E1353F80-D6E0-EBD4-77BA-6D4303C399F1}"/>
              </a:ext>
            </a:extLst>
          </p:cNvPr>
          <p:cNvSpPr/>
          <p:nvPr userDrawn="1"/>
        </p:nvSpPr>
        <p:spPr>
          <a:xfrm flipH="1">
            <a:off x="0" y="0"/>
            <a:ext cx="12192000" cy="6858000"/>
          </a:xfrm>
          <a:custGeom>
            <a:avLst/>
            <a:gdLst>
              <a:gd name="connsiteX0" fmla="*/ 11812271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5455020 h 6858000"/>
              <a:gd name="connsiteX5" fmla="*/ 123296 w 12192000"/>
              <a:gd name="connsiteY5" fmla="*/ 5425521 h 6858000"/>
              <a:gd name="connsiteX6" fmla="*/ 1418000 w 12192000"/>
              <a:gd name="connsiteY6" fmla="*/ 5355530 h 6858000"/>
              <a:gd name="connsiteX7" fmla="*/ 8816304 w 12192000"/>
              <a:gd name="connsiteY7" fmla="*/ 5792031 h 6858000"/>
              <a:gd name="connsiteX8" fmla="*/ 11776505 w 12192000"/>
              <a:gd name="connsiteY8" fmla="*/ 3498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11812271" y="0"/>
                </a:moveTo>
                <a:lnTo>
                  <a:pt x="12192000" y="0"/>
                </a:lnTo>
                <a:lnTo>
                  <a:pt x="12192000" y="6858000"/>
                </a:lnTo>
                <a:lnTo>
                  <a:pt x="0" y="6858000"/>
                </a:lnTo>
                <a:lnTo>
                  <a:pt x="0" y="5455020"/>
                </a:lnTo>
                <a:lnTo>
                  <a:pt x="123296" y="5425521"/>
                </a:lnTo>
                <a:cubicBezTo>
                  <a:pt x="456125" y="5356886"/>
                  <a:pt x="876578" y="5324592"/>
                  <a:pt x="1418000" y="5355530"/>
                </a:cubicBezTo>
                <a:cubicBezTo>
                  <a:pt x="3150552" y="5454536"/>
                  <a:pt x="7082076" y="6866378"/>
                  <a:pt x="8816304" y="5792031"/>
                </a:cubicBezTo>
                <a:cubicBezTo>
                  <a:pt x="10238914" y="4910732"/>
                  <a:pt x="11484080" y="2585737"/>
                  <a:pt x="11776505" y="349829"/>
                </a:cubicBezTo>
                <a:close/>
              </a:path>
            </a:pathLst>
          </a:custGeom>
          <a:gradFill>
            <a:gsLst>
              <a:gs pos="38000">
                <a:srgbClr val="CB0F1A">
                  <a:lumMod val="85000"/>
                </a:srgbClr>
              </a:gs>
              <a:gs pos="100000">
                <a:srgbClr val="CB0F1A">
                  <a:lumMod val="90000"/>
                  <a:lumOff val="10000"/>
                </a:srgbClr>
              </a:gs>
            </a:gsLst>
            <a:path path="circle">
              <a:fillToRect r="100000" b="100000"/>
            </a:path>
          </a:gradFill>
          <a:ln>
            <a:noFill/>
          </a:ln>
          <a:effectLst>
            <a:outerShdw blurRad="190500" dist="38100" dir="135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grpSp>
        <p:nvGrpSpPr>
          <p:cNvPr id="4" name="组合 3">
            <a:extLst>
              <a:ext uri="{FF2B5EF4-FFF2-40B4-BE49-F238E27FC236}">
                <a16:creationId xmlns:a16="http://schemas.microsoft.com/office/drawing/2014/main" id="{C4079709-FE14-8091-ACFE-25B8ED47F7EB}"/>
              </a:ext>
            </a:extLst>
          </p:cNvPr>
          <p:cNvGrpSpPr/>
          <p:nvPr userDrawn="1"/>
        </p:nvGrpSpPr>
        <p:grpSpPr>
          <a:xfrm rot="21367119">
            <a:off x="1580457" y="3852048"/>
            <a:ext cx="11945158" cy="3153800"/>
            <a:chOff x="1580457" y="3767808"/>
            <a:chExt cx="11945158" cy="3153800"/>
          </a:xfrm>
        </p:grpSpPr>
        <p:sp>
          <p:nvSpPr>
            <p:cNvPr id="5" name="任意多边形: 形状 4">
              <a:extLst>
                <a:ext uri="{FF2B5EF4-FFF2-40B4-BE49-F238E27FC236}">
                  <a16:creationId xmlns:a16="http://schemas.microsoft.com/office/drawing/2014/main" id="{1D879E4F-B271-2329-46D2-F9D460A0A6AC}"/>
                </a:ext>
              </a:extLst>
            </p:cNvPr>
            <p:cNvSpPr/>
            <p:nvPr/>
          </p:nvSpPr>
          <p:spPr>
            <a:xfrm rot="928775">
              <a:off x="1580457" y="5005292"/>
              <a:ext cx="11944350" cy="1916316"/>
            </a:xfrm>
            <a:custGeom>
              <a:avLst/>
              <a:gdLst>
                <a:gd name="connsiteX0" fmla="*/ 0 w 11944350"/>
                <a:gd name="connsiteY0" fmla="*/ 1324232 h 1917339"/>
                <a:gd name="connsiteX1" fmla="*/ 2114550 w 11944350"/>
                <a:gd name="connsiteY1" fmla="*/ 1914782 h 1917339"/>
                <a:gd name="connsiteX2" fmla="*/ 5619750 w 11944350"/>
                <a:gd name="connsiteY2" fmla="*/ 1476632 h 1917339"/>
                <a:gd name="connsiteX3" fmla="*/ 8724900 w 11944350"/>
                <a:gd name="connsiteY3" fmla="*/ 124082 h 1917339"/>
                <a:gd name="connsiteX4" fmla="*/ 11944350 w 11944350"/>
                <a:gd name="connsiteY4" fmla="*/ 143132 h 1917339"/>
                <a:gd name="connsiteX0" fmla="*/ 0 w 11944350"/>
                <a:gd name="connsiteY0" fmla="*/ 1324232 h 1914809"/>
                <a:gd name="connsiteX1" fmla="*/ 2114550 w 11944350"/>
                <a:gd name="connsiteY1" fmla="*/ 1914782 h 1914809"/>
                <a:gd name="connsiteX2" fmla="*/ 5562600 w 11944350"/>
                <a:gd name="connsiteY2" fmla="*/ 1343282 h 1914809"/>
                <a:gd name="connsiteX3" fmla="*/ 8724900 w 11944350"/>
                <a:gd name="connsiteY3" fmla="*/ 124082 h 1914809"/>
                <a:gd name="connsiteX4" fmla="*/ 11944350 w 11944350"/>
                <a:gd name="connsiteY4" fmla="*/ 143132 h 1914809"/>
                <a:gd name="connsiteX0" fmla="*/ 0 w 11944350"/>
                <a:gd name="connsiteY0" fmla="*/ 1324232 h 1918451"/>
                <a:gd name="connsiteX1" fmla="*/ 2114550 w 11944350"/>
                <a:gd name="connsiteY1" fmla="*/ 1914782 h 1918451"/>
                <a:gd name="connsiteX2" fmla="*/ 5562600 w 11944350"/>
                <a:gd name="connsiteY2" fmla="*/ 1343282 h 1918451"/>
                <a:gd name="connsiteX3" fmla="*/ 8724900 w 11944350"/>
                <a:gd name="connsiteY3" fmla="*/ 124082 h 1918451"/>
                <a:gd name="connsiteX4" fmla="*/ 11944350 w 11944350"/>
                <a:gd name="connsiteY4" fmla="*/ 143132 h 1918451"/>
                <a:gd name="connsiteX0" fmla="*/ 0 w 11944350"/>
                <a:gd name="connsiteY0" fmla="*/ 1324232 h 1921531"/>
                <a:gd name="connsiteX1" fmla="*/ 2114550 w 11944350"/>
                <a:gd name="connsiteY1" fmla="*/ 1914782 h 1921531"/>
                <a:gd name="connsiteX2" fmla="*/ 5562600 w 11944350"/>
                <a:gd name="connsiteY2" fmla="*/ 1343282 h 1921531"/>
                <a:gd name="connsiteX3" fmla="*/ 8724900 w 11944350"/>
                <a:gd name="connsiteY3" fmla="*/ 124082 h 1921531"/>
                <a:gd name="connsiteX4" fmla="*/ 11944350 w 11944350"/>
                <a:gd name="connsiteY4" fmla="*/ 143132 h 1921531"/>
                <a:gd name="connsiteX0" fmla="*/ 0 w 11944350"/>
                <a:gd name="connsiteY0" fmla="*/ 1324232 h 1916316"/>
                <a:gd name="connsiteX1" fmla="*/ 2114550 w 11944350"/>
                <a:gd name="connsiteY1" fmla="*/ 1914782 h 1916316"/>
                <a:gd name="connsiteX2" fmla="*/ 5657850 w 11944350"/>
                <a:gd name="connsiteY2" fmla="*/ 1400432 h 1916316"/>
                <a:gd name="connsiteX3" fmla="*/ 8724900 w 11944350"/>
                <a:gd name="connsiteY3" fmla="*/ 124082 h 1916316"/>
                <a:gd name="connsiteX4" fmla="*/ 11944350 w 11944350"/>
                <a:gd name="connsiteY4" fmla="*/ 143132 h 1916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4350" h="1916316">
                  <a:moveTo>
                    <a:pt x="0" y="1324232"/>
                  </a:moveTo>
                  <a:cubicBezTo>
                    <a:pt x="588962" y="1606807"/>
                    <a:pt x="1171575" y="1902082"/>
                    <a:pt x="2114550" y="1914782"/>
                  </a:cubicBezTo>
                  <a:cubicBezTo>
                    <a:pt x="3057525" y="1927482"/>
                    <a:pt x="4498975" y="1870332"/>
                    <a:pt x="5657850" y="1400432"/>
                  </a:cubicBezTo>
                  <a:cubicBezTo>
                    <a:pt x="6816725" y="930532"/>
                    <a:pt x="7670800" y="346332"/>
                    <a:pt x="8724900" y="124082"/>
                  </a:cubicBezTo>
                  <a:cubicBezTo>
                    <a:pt x="9779000" y="-98168"/>
                    <a:pt x="10861675" y="22482"/>
                    <a:pt x="11944350" y="143132"/>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5">
              <a:extLst>
                <a:ext uri="{FF2B5EF4-FFF2-40B4-BE49-F238E27FC236}">
                  <a16:creationId xmlns:a16="http://schemas.microsoft.com/office/drawing/2014/main" id="{1858B01D-4FE1-6538-93FA-39A559402182}"/>
                </a:ext>
              </a:extLst>
            </p:cNvPr>
            <p:cNvSpPr/>
            <p:nvPr/>
          </p:nvSpPr>
          <p:spPr>
            <a:xfrm>
              <a:off x="1688579" y="4755914"/>
              <a:ext cx="11837036" cy="1755928"/>
            </a:xfrm>
            <a:custGeom>
              <a:avLst/>
              <a:gdLst>
                <a:gd name="connsiteX0" fmla="*/ 0 w 11837036"/>
                <a:gd name="connsiteY0" fmla="*/ 0 h 1755928"/>
                <a:gd name="connsiteX1" fmla="*/ 1901532 w 11837036"/>
                <a:gd name="connsiteY1" fmla="*/ 1084133 h 1755928"/>
                <a:gd name="connsiteX2" fmla="*/ 5452784 w 11837036"/>
                <a:gd name="connsiteY2" fmla="*/ 1446462 h 1755928"/>
                <a:gd name="connsiteX3" fmla="*/ 8728375 w 11837036"/>
                <a:gd name="connsiteY3" fmla="*/ 956365 h 1755928"/>
                <a:gd name="connsiteX4" fmla="*/ 11837036 w 11837036"/>
                <a:gd name="connsiteY4" fmla="*/ 1755928 h 175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37036" h="1755928">
                  <a:moveTo>
                    <a:pt x="0" y="0"/>
                  </a:moveTo>
                  <a:cubicBezTo>
                    <a:pt x="500991" y="416157"/>
                    <a:pt x="992735" y="843056"/>
                    <a:pt x="1901532" y="1084133"/>
                  </a:cubicBezTo>
                  <a:cubicBezTo>
                    <a:pt x="2810329" y="1325210"/>
                    <a:pt x="4218112" y="1619686"/>
                    <a:pt x="5452784" y="1446462"/>
                  </a:cubicBezTo>
                  <a:cubicBezTo>
                    <a:pt x="6687455" y="1273237"/>
                    <a:pt x="7655111" y="915528"/>
                    <a:pt x="8728375" y="956365"/>
                  </a:cubicBezTo>
                  <a:cubicBezTo>
                    <a:pt x="9801640" y="997202"/>
                    <a:pt x="10819338" y="1376565"/>
                    <a:pt x="11837036" y="1755928"/>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任意多边形: 形状 6">
              <a:extLst>
                <a:ext uri="{FF2B5EF4-FFF2-40B4-BE49-F238E27FC236}">
                  <a16:creationId xmlns:a16="http://schemas.microsoft.com/office/drawing/2014/main" id="{CCFBF81F-DD11-F096-6C03-B766A323823B}"/>
                </a:ext>
              </a:extLst>
            </p:cNvPr>
            <p:cNvSpPr/>
            <p:nvPr/>
          </p:nvSpPr>
          <p:spPr>
            <a:xfrm>
              <a:off x="1677766" y="4789526"/>
              <a:ext cx="11847767" cy="1462226"/>
            </a:xfrm>
            <a:custGeom>
              <a:avLst/>
              <a:gdLst>
                <a:gd name="connsiteX0" fmla="*/ 0 w 11847767"/>
                <a:gd name="connsiteY0" fmla="*/ 0 h 1462226"/>
                <a:gd name="connsiteX1" fmla="*/ 1922834 w 11847767"/>
                <a:gd name="connsiteY1" fmla="*/ 1034775 h 1462226"/>
                <a:gd name="connsiteX2" fmla="*/ 5473290 w 11847767"/>
                <a:gd name="connsiteY2" fmla="*/ 1309436 h 1462226"/>
                <a:gd name="connsiteX3" fmla="*/ 8728027 w 11847767"/>
                <a:gd name="connsiteY3" fmla="*/ 740714 h 1462226"/>
                <a:gd name="connsiteX4" fmla="*/ 11847767 w 11847767"/>
                <a:gd name="connsiteY4" fmla="*/ 1462226 h 1462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47767" h="1462226">
                  <a:moveTo>
                    <a:pt x="0" y="0"/>
                  </a:moveTo>
                  <a:cubicBezTo>
                    <a:pt x="509789" y="402800"/>
                    <a:pt x="1010619" y="816536"/>
                    <a:pt x="1922834" y="1034775"/>
                  </a:cubicBezTo>
                  <a:cubicBezTo>
                    <a:pt x="2835049" y="1253014"/>
                    <a:pt x="4246198" y="1512328"/>
                    <a:pt x="5473290" y="1309436"/>
                  </a:cubicBezTo>
                  <a:cubicBezTo>
                    <a:pt x="6700382" y="1106544"/>
                    <a:pt x="7656680" y="726185"/>
                    <a:pt x="8728027" y="740714"/>
                  </a:cubicBezTo>
                  <a:cubicBezTo>
                    <a:pt x="9799375" y="755243"/>
                    <a:pt x="10823571" y="1108734"/>
                    <a:pt x="11847767" y="1462226"/>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任意多边形: 形状 7">
              <a:extLst>
                <a:ext uri="{FF2B5EF4-FFF2-40B4-BE49-F238E27FC236}">
                  <a16:creationId xmlns:a16="http://schemas.microsoft.com/office/drawing/2014/main" id="{A43302BD-F6F2-BA91-9FEA-A9486CAD3879}"/>
                </a:ext>
              </a:extLst>
            </p:cNvPr>
            <p:cNvSpPr/>
            <p:nvPr/>
          </p:nvSpPr>
          <p:spPr>
            <a:xfrm>
              <a:off x="1666953" y="4823139"/>
              <a:ext cx="11858499" cy="1271520"/>
            </a:xfrm>
            <a:custGeom>
              <a:avLst/>
              <a:gdLst>
                <a:gd name="connsiteX0" fmla="*/ 0 w 11858499"/>
                <a:gd name="connsiteY0" fmla="*/ 0 h 1271520"/>
                <a:gd name="connsiteX1" fmla="*/ 1944136 w 11858499"/>
                <a:gd name="connsiteY1" fmla="*/ 985416 h 1271520"/>
                <a:gd name="connsiteX2" fmla="*/ 5493797 w 11858499"/>
                <a:gd name="connsiteY2" fmla="*/ 1172409 h 1271520"/>
                <a:gd name="connsiteX3" fmla="*/ 8727681 w 11858499"/>
                <a:gd name="connsiteY3" fmla="*/ 525062 h 1271520"/>
                <a:gd name="connsiteX4" fmla="*/ 11858499 w 11858499"/>
                <a:gd name="connsiteY4" fmla="*/ 1168523 h 127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58499" h="1271520">
                  <a:moveTo>
                    <a:pt x="0" y="0"/>
                  </a:moveTo>
                  <a:cubicBezTo>
                    <a:pt x="518589" y="389441"/>
                    <a:pt x="1028503" y="790015"/>
                    <a:pt x="1944136" y="985416"/>
                  </a:cubicBezTo>
                  <a:cubicBezTo>
                    <a:pt x="2859769" y="1180818"/>
                    <a:pt x="4274285" y="1404969"/>
                    <a:pt x="5493797" y="1172409"/>
                  </a:cubicBezTo>
                  <a:cubicBezTo>
                    <a:pt x="6713310" y="939850"/>
                    <a:pt x="7658250" y="536842"/>
                    <a:pt x="8727681" y="525062"/>
                  </a:cubicBezTo>
                  <a:cubicBezTo>
                    <a:pt x="9797112" y="513282"/>
                    <a:pt x="10827807" y="840902"/>
                    <a:pt x="11858499" y="1168523"/>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任意多边形: 形状 8">
              <a:extLst>
                <a:ext uri="{FF2B5EF4-FFF2-40B4-BE49-F238E27FC236}">
                  <a16:creationId xmlns:a16="http://schemas.microsoft.com/office/drawing/2014/main" id="{5C7245EF-82B6-B9F7-386D-A21B4DD23C07}"/>
                </a:ext>
              </a:extLst>
            </p:cNvPr>
            <p:cNvSpPr/>
            <p:nvPr/>
          </p:nvSpPr>
          <p:spPr>
            <a:xfrm>
              <a:off x="1656141" y="4856752"/>
              <a:ext cx="11869231" cy="1164984"/>
            </a:xfrm>
            <a:custGeom>
              <a:avLst/>
              <a:gdLst>
                <a:gd name="connsiteX0" fmla="*/ 0 w 11869231"/>
                <a:gd name="connsiteY0" fmla="*/ 0 h 1164984"/>
                <a:gd name="connsiteX1" fmla="*/ 1965438 w 11869231"/>
                <a:gd name="connsiteY1" fmla="*/ 936058 h 1164984"/>
                <a:gd name="connsiteX2" fmla="*/ 5514304 w 11869231"/>
                <a:gd name="connsiteY2" fmla="*/ 1035383 h 1164984"/>
                <a:gd name="connsiteX3" fmla="*/ 8727333 w 11869231"/>
                <a:gd name="connsiteY3" fmla="*/ 309411 h 1164984"/>
                <a:gd name="connsiteX4" fmla="*/ 11869231 w 11869231"/>
                <a:gd name="connsiteY4" fmla="*/ 874819 h 1164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69231" h="1164984">
                  <a:moveTo>
                    <a:pt x="0" y="0"/>
                  </a:moveTo>
                  <a:cubicBezTo>
                    <a:pt x="527387" y="376082"/>
                    <a:pt x="1046387" y="763494"/>
                    <a:pt x="1965438" y="936058"/>
                  </a:cubicBezTo>
                  <a:cubicBezTo>
                    <a:pt x="2884489" y="1108621"/>
                    <a:pt x="4302371" y="1297610"/>
                    <a:pt x="5514304" y="1035383"/>
                  </a:cubicBezTo>
                  <a:cubicBezTo>
                    <a:pt x="6726237" y="773156"/>
                    <a:pt x="7659818" y="347499"/>
                    <a:pt x="8727333" y="309411"/>
                  </a:cubicBezTo>
                  <a:cubicBezTo>
                    <a:pt x="9794848" y="271321"/>
                    <a:pt x="10832040" y="573070"/>
                    <a:pt x="11869231" y="874819"/>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任意多边形: 形状 9">
              <a:extLst>
                <a:ext uri="{FF2B5EF4-FFF2-40B4-BE49-F238E27FC236}">
                  <a16:creationId xmlns:a16="http://schemas.microsoft.com/office/drawing/2014/main" id="{82A9D7DB-D6D7-B8E0-8B44-59F14ECB4ADE}"/>
                </a:ext>
              </a:extLst>
            </p:cNvPr>
            <p:cNvSpPr/>
            <p:nvPr/>
          </p:nvSpPr>
          <p:spPr>
            <a:xfrm>
              <a:off x="1645330" y="4890364"/>
              <a:ext cx="11879962" cy="1063624"/>
            </a:xfrm>
            <a:custGeom>
              <a:avLst/>
              <a:gdLst>
                <a:gd name="connsiteX0" fmla="*/ 0 w 11879962"/>
                <a:gd name="connsiteY0" fmla="*/ 0 h 1063624"/>
                <a:gd name="connsiteX1" fmla="*/ 1986740 w 11879962"/>
                <a:gd name="connsiteY1" fmla="*/ 886700 h 1063624"/>
                <a:gd name="connsiteX2" fmla="*/ 5534810 w 11879962"/>
                <a:gd name="connsiteY2" fmla="*/ 898357 h 1063624"/>
                <a:gd name="connsiteX3" fmla="*/ 8726985 w 11879962"/>
                <a:gd name="connsiteY3" fmla="*/ 93760 h 1063624"/>
                <a:gd name="connsiteX4" fmla="*/ 11879962 w 11879962"/>
                <a:gd name="connsiteY4" fmla="*/ 581117 h 1063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79962" h="1063624">
                  <a:moveTo>
                    <a:pt x="0" y="0"/>
                  </a:moveTo>
                  <a:cubicBezTo>
                    <a:pt x="536185" y="362725"/>
                    <a:pt x="1064271" y="736974"/>
                    <a:pt x="1986740" y="886700"/>
                  </a:cubicBezTo>
                  <a:cubicBezTo>
                    <a:pt x="2909208" y="1036426"/>
                    <a:pt x="4330458" y="1190252"/>
                    <a:pt x="5534810" y="898357"/>
                  </a:cubicBezTo>
                  <a:cubicBezTo>
                    <a:pt x="6739164" y="606462"/>
                    <a:pt x="7661387" y="158157"/>
                    <a:pt x="8726985" y="93760"/>
                  </a:cubicBezTo>
                  <a:cubicBezTo>
                    <a:pt x="9792584" y="29362"/>
                    <a:pt x="10836273" y="305239"/>
                    <a:pt x="11879962" y="581117"/>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任意多边形: 形状 10">
              <a:extLst>
                <a:ext uri="{FF2B5EF4-FFF2-40B4-BE49-F238E27FC236}">
                  <a16:creationId xmlns:a16="http://schemas.microsoft.com/office/drawing/2014/main" id="{9CDDC8E6-E8E0-31A1-3C2E-F8E3900C1B9F}"/>
                </a:ext>
              </a:extLst>
            </p:cNvPr>
            <p:cNvSpPr/>
            <p:nvPr/>
          </p:nvSpPr>
          <p:spPr>
            <a:xfrm>
              <a:off x="1634518" y="4783076"/>
              <a:ext cx="11890692" cy="1108780"/>
            </a:xfrm>
            <a:custGeom>
              <a:avLst/>
              <a:gdLst>
                <a:gd name="connsiteX0" fmla="*/ 0 w 11890692"/>
                <a:gd name="connsiteY0" fmla="*/ 140901 h 1108780"/>
                <a:gd name="connsiteX1" fmla="*/ 2008041 w 11890692"/>
                <a:gd name="connsiteY1" fmla="*/ 978242 h 1108780"/>
                <a:gd name="connsiteX2" fmla="*/ 5555317 w 11890692"/>
                <a:gd name="connsiteY2" fmla="*/ 902232 h 1108780"/>
                <a:gd name="connsiteX3" fmla="*/ 8726638 w 11890692"/>
                <a:gd name="connsiteY3" fmla="*/ 19008 h 1108780"/>
                <a:gd name="connsiteX4" fmla="*/ 11890692 w 11890692"/>
                <a:gd name="connsiteY4" fmla="*/ 428315 h 1108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0692" h="1108780">
                  <a:moveTo>
                    <a:pt x="0" y="140901"/>
                  </a:moveTo>
                  <a:cubicBezTo>
                    <a:pt x="544983" y="490267"/>
                    <a:pt x="1082155" y="851354"/>
                    <a:pt x="2008041" y="978242"/>
                  </a:cubicBezTo>
                  <a:cubicBezTo>
                    <a:pt x="2933927" y="1105131"/>
                    <a:pt x="4358543" y="1223794"/>
                    <a:pt x="5555317" y="902232"/>
                  </a:cubicBezTo>
                  <a:cubicBezTo>
                    <a:pt x="6752090" y="580669"/>
                    <a:pt x="7662956" y="109715"/>
                    <a:pt x="8726638" y="19008"/>
                  </a:cubicBezTo>
                  <a:cubicBezTo>
                    <a:pt x="9790320" y="-71698"/>
                    <a:pt x="10840507" y="178308"/>
                    <a:pt x="11890692" y="428315"/>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任意多边形: 形状 11">
              <a:extLst>
                <a:ext uri="{FF2B5EF4-FFF2-40B4-BE49-F238E27FC236}">
                  <a16:creationId xmlns:a16="http://schemas.microsoft.com/office/drawing/2014/main" id="{4834B9EF-161C-AEBE-3DA3-D61511B8CB32}"/>
                </a:ext>
              </a:extLst>
            </p:cNvPr>
            <p:cNvSpPr/>
            <p:nvPr/>
          </p:nvSpPr>
          <p:spPr>
            <a:xfrm>
              <a:off x="1623705" y="4587953"/>
              <a:ext cx="11901423" cy="1247872"/>
            </a:xfrm>
            <a:custGeom>
              <a:avLst/>
              <a:gdLst>
                <a:gd name="connsiteX0" fmla="*/ 0 w 11901423"/>
                <a:gd name="connsiteY0" fmla="*/ 369636 h 1247872"/>
                <a:gd name="connsiteX1" fmla="*/ 2029343 w 11901423"/>
                <a:gd name="connsiteY1" fmla="*/ 1157620 h 1247872"/>
                <a:gd name="connsiteX2" fmla="*/ 5575823 w 11901423"/>
                <a:gd name="connsiteY2" fmla="*/ 993941 h 1247872"/>
                <a:gd name="connsiteX3" fmla="*/ 8726290 w 11901423"/>
                <a:gd name="connsiteY3" fmla="*/ 32093 h 1247872"/>
                <a:gd name="connsiteX4" fmla="*/ 11901423 w 11901423"/>
                <a:gd name="connsiteY4" fmla="*/ 363348 h 1247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1423" h="1247872">
                  <a:moveTo>
                    <a:pt x="0" y="369636"/>
                  </a:moveTo>
                  <a:cubicBezTo>
                    <a:pt x="553781" y="705644"/>
                    <a:pt x="1100039" y="1053569"/>
                    <a:pt x="2029343" y="1157620"/>
                  </a:cubicBezTo>
                  <a:cubicBezTo>
                    <a:pt x="2958646" y="1261671"/>
                    <a:pt x="4386629" y="1345171"/>
                    <a:pt x="5575823" y="993941"/>
                  </a:cubicBezTo>
                  <a:cubicBezTo>
                    <a:pt x="6765017" y="642711"/>
                    <a:pt x="7664525" y="149107"/>
                    <a:pt x="8726290" y="32093"/>
                  </a:cubicBezTo>
                  <a:cubicBezTo>
                    <a:pt x="9788056" y="-84922"/>
                    <a:pt x="10844740" y="139213"/>
                    <a:pt x="11901423" y="363348"/>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任意多边形: 形状 12">
              <a:extLst>
                <a:ext uri="{FF2B5EF4-FFF2-40B4-BE49-F238E27FC236}">
                  <a16:creationId xmlns:a16="http://schemas.microsoft.com/office/drawing/2014/main" id="{B03CC6A4-2606-A96F-78F1-9EF5F23B5582}"/>
                </a:ext>
              </a:extLst>
            </p:cNvPr>
            <p:cNvSpPr/>
            <p:nvPr/>
          </p:nvSpPr>
          <p:spPr>
            <a:xfrm>
              <a:off x="1612893" y="4389115"/>
              <a:ext cx="11912155" cy="1397308"/>
            </a:xfrm>
            <a:custGeom>
              <a:avLst/>
              <a:gdLst>
                <a:gd name="connsiteX0" fmla="*/ 0 w 11912155"/>
                <a:gd name="connsiteY0" fmla="*/ 602087 h 1397308"/>
                <a:gd name="connsiteX1" fmla="*/ 2050644 w 11912155"/>
                <a:gd name="connsiteY1" fmla="*/ 1340712 h 1397308"/>
                <a:gd name="connsiteX2" fmla="*/ 5596330 w 11912155"/>
                <a:gd name="connsiteY2" fmla="*/ 1089366 h 1397308"/>
                <a:gd name="connsiteX3" fmla="*/ 8725942 w 11912155"/>
                <a:gd name="connsiteY3" fmla="*/ 48892 h 1397308"/>
                <a:gd name="connsiteX4" fmla="*/ 11912155 w 11912155"/>
                <a:gd name="connsiteY4" fmla="*/ 302096 h 1397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2155" h="1397308">
                  <a:moveTo>
                    <a:pt x="0" y="602087"/>
                  </a:moveTo>
                  <a:cubicBezTo>
                    <a:pt x="562579" y="924737"/>
                    <a:pt x="1117923" y="1259499"/>
                    <a:pt x="2050644" y="1340712"/>
                  </a:cubicBezTo>
                  <a:cubicBezTo>
                    <a:pt x="2983366" y="1421925"/>
                    <a:pt x="4414716" y="1470263"/>
                    <a:pt x="5596330" y="1089366"/>
                  </a:cubicBezTo>
                  <a:cubicBezTo>
                    <a:pt x="6777943" y="708468"/>
                    <a:pt x="7666093" y="192215"/>
                    <a:pt x="8725942" y="48892"/>
                  </a:cubicBezTo>
                  <a:cubicBezTo>
                    <a:pt x="9785792" y="-94432"/>
                    <a:pt x="10848973" y="103832"/>
                    <a:pt x="11912155" y="302096"/>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任意多边形: 形状 13">
              <a:extLst>
                <a:ext uri="{FF2B5EF4-FFF2-40B4-BE49-F238E27FC236}">
                  <a16:creationId xmlns:a16="http://schemas.microsoft.com/office/drawing/2014/main" id="{C9BA5849-8283-A47C-5097-59C82389DBC2}"/>
                </a:ext>
              </a:extLst>
            </p:cNvPr>
            <p:cNvSpPr/>
            <p:nvPr/>
          </p:nvSpPr>
          <p:spPr>
            <a:xfrm>
              <a:off x="1602080" y="4186338"/>
              <a:ext cx="11922887" cy="1557894"/>
            </a:xfrm>
            <a:custGeom>
              <a:avLst/>
              <a:gdLst>
                <a:gd name="connsiteX0" fmla="*/ 0 w 11922887"/>
                <a:gd name="connsiteY0" fmla="*/ 838477 h 1557894"/>
                <a:gd name="connsiteX1" fmla="*/ 2071947 w 11922887"/>
                <a:gd name="connsiteY1" fmla="*/ 1527743 h 1557894"/>
                <a:gd name="connsiteX2" fmla="*/ 5616837 w 11922887"/>
                <a:gd name="connsiteY2" fmla="*/ 1188729 h 1557894"/>
                <a:gd name="connsiteX3" fmla="*/ 8725596 w 11922887"/>
                <a:gd name="connsiteY3" fmla="*/ 69630 h 1557894"/>
                <a:gd name="connsiteX4" fmla="*/ 11922887 w 11922887"/>
                <a:gd name="connsiteY4" fmla="*/ 244782 h 1557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2887" h="1557894">
                  <a:moveTo>
                    <a:pt x="0" y="838477"/>
                  </a:moveTo>
                  <a:cubicBezTo>
                    <a:pt x="571379" y="1147768"/>
                    <a:pt x="1135807" y="1469368"/>
                    <a:pt x="2071947" y="1527743"/>
                  </a:cubicBezTo>
                  <a:cubicBezTo>
                    <a:pt x="3008086" y="1586119"/>
                    <a:pt x="4442803" y="1599294"/>
                    <a:pt x="5616837" y="1188729"/>
                  </a:cubicBezTo>
                  <a:cubicBezTo>
                    <a:pt x="6790872" y="778164"/>
                    <a:pt x="7667662" y="239262"/>
                    <a:pt x="8725596" y="69630"/>
                  </a:cubicBezTo>
                  <a:cubicBezTo>
                    <a:pt x="9783529" y="-100003"/>
                    <a:pt x="10853208" y="72390"/>
                    <a:pt x="11922887" y="244782"/>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5" name="任意多边形: 形状 14">
              <a:extLst>
                <a:ext uri="{FF2B5EF4-FFF2-40B4-BE49-F238E27FC236}">
                  <a16:creationId xmlns:a16="http://schemas.microsoft.com/office/drawing/2014/main" id="{2CB896A8-1532-A8BF-E466-C9DB709EC63E}"/>
                </a:ext>
              </a:extLst>
            </p:cNvPr>
            <p:cNvSpPr/>
            <p:nvPr/>
          </p:nvSpPr>
          <p:spPr>
            <a:xfrm>
              <a:off x="1591268" y="3979351"/>
              <a:ext cx="11933619" cy="1730540"/>
            </a:xfrm>
            <a:custGeom>
              <a:avLst/>
              <a:gdLst>
                <a:gd name="connsiteX0" fmla="*/ 0 w 11933619"/>
                <a:gd name="connsiteY0" fmla="*/ 1079077 h 1730540"/>
                <a:gd name="connsiteX1" fmla="*/ 2093248 w 11933619"/>
                <a:gd name="connsiteY1" fmla="*/ 1718986 h 1730540"/>
                <a:gd name="connsiteX2" fmla="*/ 5637343 w 11933619"/>
                <a:gd name="connsiteY2" fmla="*/ 1292303 h 1730540"/>
                <a:gd name="connsiteX3" fmla="*/ 8725248 w 11933619"/>
                <a:gd name="connsiteY3" fmla="*/ 94579 h 1730540"/>
                <a:gd name="connsiteX4" fmla="*/ 11933619 w 11933619"/>
                <a:gd name="connsiteY4" fmla="*/ 191680 h 1730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3619" h="1730540">
                  <a:moveTo>
                    <a:pt x="0" y="1079077"/>
                  </a:moveTo>
                  <a:cubicBezTo>
                    <a:pt x="580177" y="1375011"/>
                    <a:pt x="1153691" y="1683448"/>
                    <a:pt x="2093248" y="1718986"/>
                  </a:cubicBezTo>
                  <a:cubicBezTo>
                    <a:pt x="3032806" y="1754523"/>
                    <a:pt x="4470889" y="1732536"/>
                    <a:pt x="5637343" y="1292303"/>
                  </a:cubicBezTo>
                  <a:cubicBezTo>
                    <a:pt x="6803798" y="852071"/>
                    <a:pt x="7669232" y="290520"/>
                    <a:pt x="8725248" y="94579"/>
                  </a:cubicBezTo>
                  <a:cubicBezTo>
                    <a:pt x="9781264" y="-101363"/>
                    <a:pt x="10857442" y="45159"/>
                    <a:pt x="11933619" y="191680"/>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任意多边形: 形状 15">
              <a:extLst>
                <a:ext uri="{FF2B5EF4-FFF2-40B4-BE49-F238E27FC236}">
                  <a16:creationId xmlns:a16="http://schemas.microsoft.com/office/drawing/2014/main" id="{DEB84381-4E2A-6AB5-1D58-F04A3DE1A39E}"/>
                </a:ext>
              </a:extLst>
            </p:cNvPr>
            <p:cNvSpPr/>
            <p:nvPr/>
          </p:nvSpPr>
          <p:spPr>
            <a:xfrm>
              <a:off x="1580457" y="3767808"/>
              <a:ext cx="11944350" cy="1916316"/>
            </a:xfrm>
            <a:custGeom>
              <a:avLst/>
              <a:gdLst>
                <a:gd name="connsiteX0" fmla="*/ 0 w 11944350"/>
                <a:gd name="connsiteY0" fmla="*/ 1324232 h 1917339"/>
                <a:gd name="connsiteX1" fmla="*/ 2114550 w 11944350"/>
                <a:gd name="connsiteY1" fmla="*/ 1914782 h 1917339"/>
                <a:gd name="connsiteX2" fmla="*/ 5619750 w 11944350"/>
                <a:gd name="connsiteY2" fmla="*/ 1476632 h 1917339"/>
                <a:gd name="connsiteX3" fmla="*/ 8724900 w 11944350"/>
                <a:gd name="connsiteY3" fmla="*/ 124082 h 1917339"/>
                <a:gd name="connsiteX4" fmla="*/ 11944350 w 11944350"/>
                <a:gd name="connsiteY4" fmla="*/ 143132 h 1917339"/>
                <a:gd name="connsiteX0" fmla="*/ 0 w 11944350"/>
                <a:gd name="connsiteY0" fmla="*/ 1324232 h 1914809"/>
                <a:gd name="connsiteX1" fmla="*/ 2114550 w 11944350"/>
                <a:gd name="connsiteY1" fmla="*/ 1914782 h 1914809"/>
                <a:gd name="connsiteX2" fmla="*/ 5562600 w 11944350"/>
                <a:gd name="connsiteY2" fmla="*/ 1343282 h 1914809"/>
                <a:gd name="connsiteX3" fmla="*/ 8724900 w 11944350"/>
                <a:gd name="connsiteY3" fmla="*/ 124082 h 1914809"/>
                <a:gd name="connsiteX4" fmla="*/ 11944350 w 11944350"/>
                <a:gd name="connsiteY4" fmla="*/ 143132 h 1914809"/>
                <a:gd name="connsiteX0" fmla="*/ 0 w 11944350"/>
                <a:gd name="connsiteY0" fmla="*/ 1324232 h 1918451"/>
                <a:gd name="connsiteX1" fmla="*/ 2114550 w 11944350"/>
                <a:gd name="connsiteY1" fmla="*/ 1914782 h 1918451"/>
                <a:gd name="connsiteX2" fmla="*/ 5562600 w 11944350"/>
                <a:gd name="connsiteY2" fmla="*/ 1343282 h 1918451"/>
                <a:gd name="connsiteX3" fmla="*/ 8724900 w 11944350"/>
                <a:gd name="connsiteY3" fmla="*/ 124082 h 1918451"/>
                <a:gd name="connsiteX4" fmla="*/ 11944350 w 11944350"/>
                <a:gd name="connsiteY4" fmla="*/ 143132 h 1918451"/>
                <a:gd name="connsiteX0" fmla="*/ 0 w 11944350"/>
                <a:gd name="connsiteY0" fmla="*/ 1324232 h 1921531"/>
                <a:gd name="connsiteX1" fmla="*/ 2114550 w 11944350"/>
                <a:gd name="connsiteY1" fmla="*/ 1914782 h 1921531"/>
                <a:gd name="connsiteX2" fmla="*/ 5562600 w 11944350"/>
                <a:gd name="connsiteY2" fmla="*/ 1343282 h 1921531"/>
                <a:gd name="connsiteX3" fmla="*/ 8724900 w 11944350"/>
                <a:gd name="connsiteY3" fmla="*/ 124082 h 1921531"/>
                <a:gd name="connsiteX4" fmla="*/ 11944350 w 11944350"/>
                <a:gd name="connsiteY4" fmla="*/ 143132 h 1921531"/>
                <a:gd name="connsiteX0" fmla="*/ 0 w 11944350"/>
                <a:gd name="connsiteY0" fmla="*/ 1324232 h 1916316"/>
                <a:gd name="connsiteX1" fmla="*/ 2114550 w 11944350"/>
                <a:gd name="connsiteY1" fmla="*/ 1914782 h 1916316"/>
                <a:gd name="connsiteX2" fmla="*/ 5657850 w 11944350"/>
                <a:gd name="connsiteY2" fmla="*/ 1400432 h 1916316"/>
                <a:gd name="connsiteX3" fmla="*/ 8724900 w 11944350"/>
                <a:gd name="connsiteY3" fmla="*/ 124082 h 1916316"/>
                <a:gd name="connsiteX4" fmla="*/ 11944350 w 11944350"/>
                <a:gd name="connsiteY4" fmla="*/ 143132 h 1916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4350" h="1916316">
                  <a:moveTo>
                    <a:pt x="0" y="1324232"/>
                  </a:moveTo>
                  <a:cubicBezTo>
                    <a:pt x="588962" y="1606807"/>
                    <a:pt x="1171575" y="1902082"/>
                    <a:pt x="2114550" y="1914782"/>
                  </a:cubicBezTo>
                  <a:cubicBezTo>
                    <a:pt x="3057525" y="1927482"/>
                    <a:pt x="4498975" y="1870332"/>
                    <a:pt x="5657850" y="1400432"/>
                  </a:cubicBezTo>
                  <a:cubicBezTo>
                    <a:pt x="6816725" y="930532"/>
                    <a:pt x="7670800" y="346332"/>
                    <a:pt x="8724900" y="124082"/>
                  </a:cubicBezTo>
                  <a:cubicBezTo>
                    <a:pt x="9779000" y="-98168"/>
                    <a:pt x="10861675" y="22482"/>
                    <a:pt x="11944350" y="143132"/>
                  </a:cubicBezTo>
                </a:path>
              </a:pathLst>
            </a:custGeom>
            <a:noFill/>
            <a:ln w="9525">
              <a:gradFill flip="none" rotWithShape="1">
                <a:gsLst>
                  <a:gs pos="42000">
                    <a:schemeClr val="accent1">
                      <a:alpha val="20000"/>
                    </a:schemeClr>
                  </a:gs>
                  <a:gs pos="79000">
                    <a:schemeClr val="accent1">
                      <a:alpha val="5000"/>
                    </a:schemeClr>
                  </a:gs>
                  <a:gs pos="0">
                    <a:schemeClr val="accent1">
                      <a:alpha val="17000"/>
                    </a:schemeClr>
                  </a:gs>
                  <a:gs pos="100000">
                    <a:schemeClr val="accent1">
                      <a:alpha val="1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8" name="椭圆 17">
            <a:extLst>
              <a:ext uri="{FF2B5EF4-FFF2-40B4-BE49-F238E27FC236}">
                <a16:creationId xmlns:a16="http://schemas.microsoft.com/office/drawing/2014/main" id="{C9E6D4AC-509F-FBE6-E99E-9AD27A58D076}"/>
              </a:ext>
            </a:extLst>
          </p:cNvPr>
          <p:cNvSpPr/>
          <p:nvPr userDrawn="1"/>
        </p:nvSpPr>
        <p:spPr>
          <a:xfrm flipH="1">
            <a:off x="10009356" y="-2079078"/>
            <a:ext cx="4158156" cy="4158156"/>
          </a:xfrm>
          <a:prstGeom prst="ellipse">
            <a:avLst/>
          </a:prstGeom>
          <a:gradFill flip="none" rotWithShape="1">
            <a:gsLst>
              <a:gs pos="100000">
                <a:schemeClr val="accent1">
                  <a:alpha val="17000"/>
                </a:schemeClr>
              </a:gs>
              <a:gs pos="46000">
                <a:schemeClr val="accent1">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85420452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www.51pptmoban.com">
    <p:spTree>
      <p:nvGrpSpPr>
        <p:cNvPr id="1" name=""/>
        <p:cNvGrpSpPr/>
        <p:nvPr/>
      </p:nvGrpSpPr>
      <p:grpSpPr>
        <a:xfrm>
          <a:off x="0" y="0"/>
          <a:ext cx="0" cy="0"/>
          <a:chOff x="0" y="0"/>
          <a:chExt cx="0" cy="0"/>
        </a:xfrm>
      </p:grpSpPr>
      <p:pic>
        <p:nvPicPr>
          <p:cNvPr id="12" name="图片 11" descr="图示&#10;&#10;中度可信度描述已自动生成">
            <a:extLst>
              <a:ext uri="{FF2B5EF4-FFF2-40B4-BE49-F238E27FC236}">
                <a16:creationId xmlns:a16="http://schemas.microsoft.com/office/drawing/2014/main" id="{BDF18DF8-0138-7629-D155-A054E6001313}"/>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a:ext>
            </a:extLst>
          </a:blip>
          <a:srcRect l="11111"/>
          <a:stretch/>
        </p:blipFill>
        <p:spPr>
          <a:xfrm>
            <a:off x="-22576" y="0"/>
            <a:ext cx="12192000" cy="6858000"/>
          </a:xfrm>
          <a:prstGeom prst="rect">
            <a:avLst/>
          </a:prstGeom>
        </p:spPr>
      </p:pic>
      <p:sp>
        <p:nvSpPr>
          <p:cNvPr id="2" name="平行四边形 1">
            <a:extLst>
              <a:ext uri="{FF2B5EF4-FFF2-40B4-BE49-F238E27FC236}">
                <a16:creationId xmlns:a16="http://schemas.microsoft.com/office/drawing/2014/main" id="{36744155-7CF8-0AEE-2B30-7D0153DE7106}"/>
              </a:ext>
            </a:extLst>
          </p:cNvPr>
          <p:cNvSpPr/>
          <p:nvPr userDrawn="1"/>
        </p:nvSpPr>
        <p:spPr>
          <a:xfrm>
            <a:off x="328246" y="-20634"/>
            <a:ext cx="332154" cy="888919"/>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a:extLst>
              <a:ext uri="{FF2B5EF4-FFF2-40B4-BE49-F238E27FC236}">
                <a16:creationId xmlns:a16="http://schemas.microsoft.com/office/drawing/2014/main" id="{D69C9348-E9E7-0196-A60B-AAC3A8674665}"/>
              </a:ext>
            </a:extLst>
          </p:cNvPr>
          <p:cNvCxnSpPr>
            <a:cxnSpLocks/>
          </p:cNvCxnSpPr>
          <p:nvPr userDrawn="1"/>
        </p:nvCxnSpPr>
        <p:spPr>
          <a:xfrm flipH="1">
            <a:off x="243401" y="-20633"/>
            <a:ext cx="84845" cy="88891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平行四边形 3">
            <a:extLst>
              <a:ext uri="{FF2B5EF4-FFF2-40B4-BE49-F238E27FC236}">
                <a16:creationId xmlns:a16="http://schemas.microsoft.com/office/drawing/2014/main" id="{3719791B-05B2-2E04-2D5C-EADB3EC12766}"/>
              </a:ext>
            </a:extLst>
          </p:cNvPr>
          <p:cNvSpPr/>
          <p:nvPr userDrawn="1"/>
        </p:nvSpPr>
        <p:spPr>
          <a:xfrm>
            <a:off x="3793875" y="681664"/>
            <a:ext cx="636283" cy="137213"/>
          </a:xfrm>
          <a:prstGeom prst="parallelogram">
            <a:avLst/>
          </a:prstGeom>
          <a:solidFill>
            <a:srgbClr val="CB0F1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a16="http://schemas.microsoft.com/office/drawing/2014/main" id="{AFDD2743-B1B1-2EFE-BDDB-E2C4E3AC2084}"/>
              </a:ext>
            </a:extLst>
          </p:cNvPr>
          <p:cNvCxnSpPr>
            <a:cxnSpLocks/>
          </p:cNvCxnSpPr>
          <p:nvPr userDrawn="1"/>
        </p:nvCxnSpPr>
        <p:spPr>
          <a:xfrm>
            <a:off x="789276" y="855452"/>
            <a:ext cx="3242661" cy="0"/>
          </a:xfrm>
          <a:prstGeom prst="line">
            <a:avLst/>
          </a:prstGeom>
          <a:ln>
            <a:solidFill>
              <a:srgbClr val="CB0F1A"/>
            </a:solidFill>
            <a:tailEnd type="none"/>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E08F837B-D8D4-2113-6F53-117A22872106}"/>
              </a:ext>
            </a:extLst>
          </p:cNvPr>
          <p:cNvGrpSpPr/>
          <p:nvPr userDrawn="1"/>
        </p:nvGrpSpPr>
        <p:grpSpPr>
          <a:xfrm>
            <a:off x="-20604" y="5900675"/>
            <a:ext cx="12212604" cy="988350"/>
            <a:chOff x="-20604" y="5900675"/>
            <a:chExt cx="12212604" cy="988350"/>
          </a:xfrm>
        </p:grpSpPr>
        <p:sp>
          <p:nvSpPr>
            <p:cNvPr id="7" name="任意多边形: 形状 6">
              <a:extLst>
                <a:ext uri="{FF2B5EF4-FFF2-40B4-BE49-F238E27FC236}">
                  <a16:creationId xmlns:a16="http://schemas.microsoft.com/office/drawing/2014/main" id="{E64EF8BC-B7BA-56DE-6FB3-43CB2ADD815E}"/>
                </a:ext>
              </a:extLst>
            </p:cNvPr>
            <p:cNvSpPr/>
            <p:nvPr/>
          </p:nvSpPr>
          <p:spPr>
            <a:xfrm rot="187766">
              <a:off x="-20604" y="5931700"/>
              <a:ext cx="12172973" cy="957325"/>
            </a:xfrm>
            <a:custGeom>
              <a:avLst/>
              <a:gdLst>
                <a:gd name="connsiteX0" fmla="*/ 0 w 12172973"/>
                <a:gd name="connsiteY0" fmla="*/ 267475 h 957325"/>
                <a:gd name="connsiteX1" fmla="*/ 2580 w 12172973"/>
                <a:gd name="connsiteY1" fmla="*/ 267703 h 957325"/>
                <a:gd name="connsiteX2" fmla="*/ 3666282 w 12172973"/>
                <a:gd name="connsiteY2" fmla="*/ 472416 h 957325"/>
                <a:gd name="connsiteX3" fmla="*/ 8459955 w 12172973"/>
                <a:gd name="connsiteY3" fmla="*/ 84489 h 957325"/>
                <a:gd name="connsiteX4" fmla="*/ 10247922 w 12172973"/>
                <a:gd name="connsiteY4" fmla="*/ 469 h 957325"/>
                <a:gd name="connsiteX5" fmla="*/ 11286282 w 12172973"/>
                <a:gd name="connsiteY5" fmla="*/ 84489 h 957325"/>
                <a:gd name="connsiteX6" fmla="*/ 12015056 w 12172973"/>
                <a:gd name="connsiteY6" fmla="*/ 194203 h 957325"/>
                <a:gd name="connsiteX7" fmla="*/ 12172973 w 12172973"/>
                <a:gd name="connsiteY7" fmla="*/ 220170 h 957325"/>
                <a:gd name="connsiteX8" fmla="*/ 12172973 w 12172973"/>
                <a:gd name="connsiteY8" fmla="*/ 594201 h 957325"/>
                <a:gd name="connsiteX9" fmla="*/ 5531264 w 12172973"/>
                <a:gd name="connsiteY9" fmla="*/ 957325 h 957325"/>
                <a:gd name="connsiteX10" fmla="*/ 37716 w 12172973"/>
                <a:gd name="connsiteY10" fmla="*/ 957325 h 95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973" h="957325">
                  <a:moveTo>
                    <a:pt x="0" y="267475"/>
                  </a:moveTo>
                  <a:lnTo>
                    <a:pt x="2580" y="267703"/>
                  </a:lnTo>
                  <a:cubicBezTo>
                    <a:pt x="1085206" y="362680"/>
                    <a:pt x="2564557" y="481941"/>
                    <a:pt x="3666282" y="472416"/>
                  </a:cubicBezTo>
                  <a:cubicBezTo>
                    <a:pt x="5268792" y="458562"/>
                    <a:pt x="7189955" y="149143"/>
                    <a:pt x="8459955" y="84489"/>
                  </a:cubicBezTo>
                  <a:cubicBezTo>
                    <a:pt x="9253705" y="44081"/>
                    <a:pt x="9733563" y="-5349"/>
                    <a:pt x="10247922" y="469"/>
                  </a:cubicBezTo>
                  <a:cubicBezTo>
                    <a:pt x="10556537" y="3960"/>
                    <a:pt x="10877573" y="27339"/>
                    <a:pt x="11286282" y="84489"/>
                  </a:cubicBezTo>
                  <a:cubicBezTo>
                    <a:pt x="11490637" y="113064"/>
                    <a:pt x="11741263" y="150244"/>
                    <a:pt x="12015056" y="194203"/>
                  </a:cubicBezTo>
                  <a:lnTo>
                    <a:pt x="12172973" y="220170"/>
                  </a:lnTo>
                  <a:lnTo>
                    <a:pt x="12172973" y="594201"/>
                  </a:lnTo>
                  <a:lnTo>
                    <a:pt x="5531264" y="957325"/>
                  </a:lnTo>
                  <a:lnTo>
                    <a:pt x="37716" y="957325"/>
                  </a:lnTo>
                  <a:close/>
                </a:path>
              </a:pathLst>
            </a:custGeom>
            <a:solidFill>
              <a:schemeClr val="bg1"/>
            </a:solidFill>
            <a:ln>
              <a:noFill/>
            </a:ln>
            <a:effectLst>
              <a:outerShdw blurRad="190500" dist="38100" dir="135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8" name="任意多边形: 形状 7">
              <a:extLst>
                <a:ext uri="{FF2B5EF4-FFF2-40B4-BE49-F238E27FC236}">
                  <a16:creationId xmlns:a16="http://schemas.microsoft.com/office/drawing/2014/main" id="{7CC30299-6B62-3A20-9AE3-E135FAD223AD}"/>
                </a:ext>
              </a:extLst>
            </p:cNvPr>
            <p:cNvSpPr/>
            <p:nvPr/>
          </p:nvSpPr>
          <p:spPr>
            <a:xfrm>
              <a:off x="0" y="5900675"/>
              <a:ext cx="12192000" cy="957325"/>
            </a:xfrm>
            <a:custGeom>
              <a:avLst/>
              <a:gdLst>
                <a:gd name="connsiteX0" fmla="*/ 10266949 w 12192000"/>
                <a:gd name="connsiteY0" fmla="*/ 469 h 957325"/>
                <a:gd name="connsiteX1" fmla="*/ 11305309 w 12192000"/>
                <a:gd name="connsiteY1" fmla="*/ 84489 h 957325"/>
                <a:gd name="connsiteX2" fmla="*/ 12034083 w 12192000"/>
                <a:gd name="connsiteY2" fmla="*/ 194203 h 957325"/>
                <a:gd name="connsiteX3" fmla="*/ 12192000 w 12192000"/>
                <a:gd name="connsiteY3" fmla="*/ 220170 h 957325"/>
                <a:gd name="connsiteX4" fmla="*/ 12192000 w 12192000"/>
                <a:gd name="connsiteY4" fmla="*/ 957325 h 957325"/>
                <a:gd name="connsiteX5" fmla="*/ 0 w 12192000"/>
                <a:gd name="connsiteY5" fmla="*/ 957325 h 957325"/>
                <a:gd name="connsiteX6" fmla="*/ 0 w 12192000"/>
                <a:gd name="connsiteY6" fmla="*/ 265792 h 957325"/>
                <a:gd name="connsiteX7" fmla="*/ 21607 w 12192000"/>
                <a:gd name="connsiteY7" fmla="*/ 267703 h 957325"/>
                <a:gd name="connsiteX8" fmla="*/ 3685309 w 12192000"/>
                <a:gd name="connsiteY8" fmla="*/ 472416 h 957325"/>
                <a:gd name="connsiteX9" fmla="*/ 8478982 w 12192000"/>
                <a:gd name="connsiteY9" fmla="*/ 84489 h 957325"/>
                <a:gd name="connsiteX10" fmla="*/ 10266949 w 12192000"/>
                <a:gd name="connsiteY10" fmla="*/ 469 h 95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957325">
                  <a:moveTo>
                    <a:pt x="10266949" y="469"/>
                  </a:moveTo>
                  <a:cubicBezTo>
                    <a:pt x="10575564" y="3960"/>
                    <a:pt x="10896600" y="27339"/>
                    <a:pt x="11305309" y="84489"/>
                  </a:cubicBezTo>
                  <a:cubicBezTo>
                    <a:pt x="11509664" y="113064"/>
                    <a:pt x="11760290" y="150244"/>
                    <a:pt x="12034083" y="194203"/>
                  </a:cubicBezTo>
                  <a:lnTo>
                    <a:pt x="12192000" y="220170"/>
                  </a:lnTo>
                  <a:lnTo>
                    <a:pt x="12192000" y="957325"/>
                  </a:lnTo>
                  <a:lnTo>
                    <a:pt x="0" y="957325"/>
                  </a:lnTo>
                  <a:lnTo>
                    <a:pt x="0" y="265792"/>
                  </a:lnTo>
                  <a:lnTo>
                    <a:pt x="21607" y="267703"/>
                  </a:lnTo>
                  <a:cubicBezTo>
                    <a:pt x="1104233" y="362680"/>
                    <a:pt x="2583584" y="481941"/>
                    <a:pt x="3685309" y="472416"/>
                  </a:cubicBezTo>
                  <a:cubicBezTo>
                    <a:pt x="5287819" y="458562"/>
                    <a:pt x="7208982" y="149143"/>
                    <a:pt x="8478982" y="84489"/>
                  </a:cubicBezTo>
                  <a:cubicBezTo>
                    <a:pt x="9272732" y="44081"/>
                    <a:pt x="9752590" y="-5349"/>
                    <a:pt x="10266949" y="469"/>
                  </a:cubicBezTo>
                  <a:close/>
                </a:path>
              </a:pathLst>
            </a:custGeom>
            <a:gradFill>
              <a:gsLst>
                <a:gs pos="38000">
                  <a:srgbClr val="CB0F1A">
                    <a:lumMod val="85000"/>
                  </a:srgbClr>
                </a:gs>
                <a:gs pos="100000">
                  <a:srgbClr val="CB0F1A">
                    <a:lumMod val="90000"/>
                    <a:lumOff val="10000"/>
                  </a:srgbClr>
                </a:gs>
              </a:gsLst>
              <a:path path="circle">
                <a:fillToRect r="100000" b="100000"/>
              </a:path>
            </a:gradFill>
            <a:ln>
              <a:noFill/>
            </a:ln>
            <a:effectLst>
              <a:outerShdw blurRad="190500" dist="38100" dir="135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grpSp>
    </p:spTree>
    <p:extLst>
      <p:ext uri="{BB962C8B-B14F-4D97-AF65-F5344CB8AC3E}">
        <p14:creationId xmlns:p14="http://schemas.microsoft.com/office/powerpoint/2010/main" val="116259016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183624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B" panose="00020600040101010101" pitchFamily="18" charset="-122"/>
                  <a:ea typeface="OPPOSans B" panose="00020600040101010101" pitchFamily="18"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M" panose="00020600040101010101" pitchFamily="18" charset="-122"/>
                  <a:ea typeface="OPPOSans M"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OPPOSans M"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582851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2023/8/27</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11213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6470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20.sv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7B09DF82-B168-27C6-4046-470116838EDE}"/>
              </a:ext>
            </a:extLst>
          </p:cNvPr>
          <p:cNvSpPr txBox="1"/>
          <p:nvPr/>
        </p:nvSpPr>
        <p:spPr>
          <a:xfrm>
            <a:off x="4661544" y="2138229"/>
            <a:ext cx="4423462" cy="215444"/>
          </a:xfrm>
          <a:prstGeom prst="rect">
            <a:avLst/>
          </a:prstGeom>
          <a:noFill/>
        </p:spPr>
        <p:txBody>
          <a:bodyPr wrap="square" lIns="0" tIns="0" rIns="0" bIns="0" rtlCol="0">
            <a:spAutoFit/>
          </a:bodyPr>
          <a:lstStyle/>
          <a:p>
            <a:pPr algn="dist"/>
            <a:r>
              <a:rPr lang="en-US" altLang="zh-CN" sz="1400" dirty="0">
                <a:solidFill>
                  <a:schemeClr val="tx1">
                    <a:lumMod val="50000"/>
                    <a:lumOff val="50000"/>
                  </a:schemeClr>
                </a:solidFill>
              </a:rPr>
              <a:t>Red Business Product Introduction PPT Template</a:t>
            </a:r>
          </a:p>
        </p:txBody>
      </p:sp>
      <p:sp>
        <p:nvSpPr>
          <p:cNvPr id="10" name="文本框 9">
            <a:extLst>
              <a:ext uri="{FF2B5EF4-FFF2-40B4-BE49-F238E27FC236}">
                <a16:creationId xmlns:a16="http://schemas.microsoft.com/office/drawing/2014/main" id="{2CD46882-0012-0E20-A4A2-D256120AE54E}"/>
              </a:ext>
            </a:extLst>
          </p:cNvPr>
          <p:cNvSpPr txBox="1"/>
          <p:nvPr/>
        </p:nvSpPr>
        <p:spPr>
          <a:xfrm>
            <a:off x="839014" y="1821399"/>
            <a:ext cx="3920946" cy="1440587"/>
          </a:xfrm>
          <a:prstGeom prst="rect">
            <a:avLst/>
          </a:prstGeom>
          <a:noFill/>
        </p:spPr>
        <p:txBody>
          <a:bodyPr wrap="square">
            <a:spAutoFit/>
          </a:bodyPr>
          <a:lstStyle/>
          <a:p>
            <a:pPr marL="0" marR="0">
              <a:lnSpc>
                <a:spcPct val="130000"/>
              </a:lnSpc>
              <a:spcBef>
                <a:spcPts val="0"/>
              </a:spcBef>
              <a:spcAft>
                <a:spcPts val="0"/>
              </a:spcAft>
            </a:pPr>
            <a:r>
              <a:rPr lang="zh-CN" altLang="en-US" sz="7200" kern="100" dirty="0">
                <a:solidFill>
                  <a:srgbClr val="CB0F1A"/>
                </a:solidFill>
                <a:effectLst/>
                <a:latin typeface="+mj-ea"/>
                <a:ea typeface="+mj-ea"/>
                <a:cs typeface="Times New Roman" panose="02020603050405020304" pitchFamily="18" charset="0"/>
              </a:rPr>
              <a:t>红色商务</a:t>
            </a:r>
          </a:p>
        </p:txBody>
      </p:sp>
      <p:sp>
        <p:nvSpPr>
          <p:cNvPr id="11" name="文本框 10">
            <a:extLst>
              <a:ext uri="{FF2B5EF4-FFF2-40B4-BE49-F238E27FC236}">
                <a16:creationId xmlns:a16="http://schemas.microsoft.com/office/drawing/2014/main" id="{6A6F6CC6-FDC4-F452-8A1D-480B6C250B2B}"/>
              </a:ext>
            </a:extLst>
          </p:cNvPr>
          <p:cNvSpPr txBox="1"/>
          <p:nvPr/>
        </p:nvSpPr>
        <p:spPr>
          <a:xfrm>
            <a:off x="4535624" y="2353673"/>
            <a:ext cx="6549088" cy="769441"/>
          </a:xfrm>
          <a:prstGeom prst="rect">
            <a:avLst/>
          </a:prstGeom>
          <a:noFill/>
        </p:spPr>
        <p:txBody>
          <a:bodyPr wrap="square">
            <a:spAutoFit/>
          </a:bodyPr>
          <a:lstStyle/>
          <a:p>
            <a:pPr marL="0" marR="0">
              <a:spcBef>
                <a:spcPts val="0"/>
              </a:spcBef>
              <a:spcAft>
                <a:spcPts val="0"/>
              </a:spcAft>
            </a:pPr>
            <a:r>
              <a:rPr lang="zh-CN" altLang="en-US" sz="4400" kern="100" dirty="0">
                <a:solidFill>
                  <a:srgbClr val="474747"/>
                </a:solidFill>
                <a:effectLst/>
                <a:latin typeface="+mj-ea"/>
                <a:ea typeface="+mj-ea"/>
                <a:cs typeface="Times New Roman" panose="02020603050405020304" pitchFamily="18" charset="0"/>
              </a:rPr>
              <a:t>产品介绍</a:t>
            </a:r>
            <a:r>
              <a:rPr lang="en-US" altLang="zh-CN" sz="4400" kern="100" dirty="0">
                <a:solidFill>
                  <a:srgbClr val="474747"/>
                </a:solidFill>
                <a:effectLst/>
                <a:latin typeface="+mj-ea"/>
                <a:ea typeface="+mj-ea"/>
                <a:cs typeface="Times New Roman" panose="02020603050405020304" pitchFamily="18" charset="0"/>
              </a:rPr>
              <a:t>PPT</a:t>
            </a:r>
            <a:r>
              <a:rPr lang="zh-CN" altLang="en-US" sz="4400" kern="100" dirty="0">
                <a:solidFill>
                  <a:srgbClr val="474747"/>
                </a:solidFill>
                <a:effectLst/>
                <a:latin typeface="+mj-ea"/>
                <a:ea typeface="+mj-ea"/>
                <a:cs typeface="Times New Roman" panose="02020603050405020304" pitchFamily="18" charset="0"/>
              </a:rPr>
              <a:t>模板</a:t>
            </a:r>
          </a:p>
        </p:txBody>
      </p:sp>
      <p:cxnSp>
        <p:nvCxnSpPr>
          <p:cNvPr id="13" name="直接连接符 12">
            <a:extLst>
              <a:ext uri="{FF2B5EF4-FFF2-40B4-BE49-F238E27FC236}">
                <a16:creationId xmlns:a16="http://schemas.microsoft.com/office/drawing/2014/main" id="{937C5BB0-6F5F-AE10-8E40-40136AB54956}"/>
              </a:ext>
            </a:extLst>
          </p:cNvPr>
          <p:cNvCxnSpPr>
            <a:cxnSpLocks/>
          </p:cNvCxnSpPr>
          <p:nvPr/>
        </p:nvCxnSpPr>
        <p:spPr>
          <a:xfrm>
            <a:off x="942727" y="3124354"/>
            <a:ext cx="8280858" cy="0"/>
          </a:xfrm>
          <a:prstGeom prst="line">
            <a:avLst/>
          </a:prstGeom>
          <a:ln>
            <a:solidFill>
              <a:srgbClr val="CB0F1A"/>
            </a:solidFill>
            <a:tailEnd type="ova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F30F037C-C9DA-A928-A4C8-517590F35FB8}"/>
              </a:ext>
            </a:extLst>
          </p:cNvPr>
          <p:cNvSpPr txBox="1"/>
          <p:nvPr/>
        </p:nvSpPr>
        <p:spPr>
          <a:xfrm>
            <a:off x="898006" y="565557"/>
            <a:ext cx="2218300" cy="338554"/>
          </a:xfrm>
          <a:prstGeom prst="rect">
            <a:avLst/>
          </a:prstGeom>
          <a:noFill/>
        </p:spPr>
        <p:txBody>
          <a:bodyPr wrap="square" rtlCol="0">
            <a:spAutoFit/>
          </a:bodyPr>
          <a:lstStyle/>
          <a:p>
            <a:pPr algn="dist"/>
            <a:r>
              <a:rPr lang="en-US" altLang="zh-CN" sz="1600" dirty="0">
                <a:latin typeface="+mj-lt"/>
              </a:rPr>
              <a:t>YOUR LOGO</a:t>
            </a:r>
            <a:endParaRPr lang="zh-CN" altLang="en-US" sz="1600" dirty="0">
              <a:latin typeface="+mj-lt"/>
            </a:endParaRPr>
          </a:p>
        </p:txBody>
      </p:sp>
      <p:sp>
        <p:nvSpPr>
          <p:cNvPr id="31" name="文本框 30">
            <a:extLst>
              <a:ext uri="{FF2B5EF4-FFF2-40B4-BE49-F238E27FC236}">
                <a16:creationId xmlns:a16="http://schemas.microsoft.com/office/drawing/2014/main" id="{B0172909-053E-D89D-A7E9-BFDD8F099106}"/>
              </a:ext>
            </a:extLst>
          </p:cNvPr>
          <p:cNvSpPr txBox="1"/>
          <p:nvPr/>
        </p:nvSpPr>
        <p:spPr>
          <a:xfrm>
            <a:off x="898483" y="5777548"/>
            <a:ext cx="1828800" cy="369332"/>
          </a:xfrm>
          <a:prstGeom prst="rect">
            <a:avLst/>
          </a:prstGeom>
          <a:noFill/>
        </p:spPr>
        <p:txBody>
          <a:bodyPr wrap="square" rtlCol="0">
            <a:spAutoFit/>
          </a:bodyPr>
          <a:lstStyle/>
          <a:p>
            <a:r>
              <a:rPr lang="zh-CN" altLang="en-US" dirty="0">
                <a:solidFill>
                  <a:schemeClr val="bg1"/>
                </a:solidFill>
                <a:latin typeface="+mn-ea"/>
              </a:rPr>
              <a:t>汇报人：</a:t>
            </a:r>
            <a:r>
              <a:rPr lang="en-US" altLang="zh-CN" dirty="0">
                <a:solidFill>
                  <a:schemeClr val="bg1"/>
                </a:solidFill>
                <a:latin typeface="+mn-ea"/>
              </a:rPr>
              <a:t>XXX</a:t>
            </a:r>
            <a:endParaRPr lang="zh-CN" altLang="en-US" dirty="0">
              <a:solidFill>
                <a:schemeClr val="bg1"/>
              </a:solidFill>
              <a:latin typeface="+mn-ea"/>
            </a:endParaRPr>
          </a:p>
        </p:txBody>
      </p:sp>
    </p:spTree>
    <p:extLst>
      <p:ext uri="{BB962C8B-B14F-4D97-AF65-F5344CB8AC3E}">
        <p14:creationId xmlns:p14="http://schemas.microsoft.com/office/powerpoint/2010/main" val="23896813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A948AE6-EED0-35AE-381D-0F8D9053A32E}"/>
              </a:ext>
            </a:extLst>
          </p:cNvPr>
          <p:cNvSpPr txBox="1"/>
          <p:nvPr/>
        </p:nvSpPr>
        <p:spPr>
          <a:xfrm>
            <a:off x="651152" y="163837"/>
            <a:ext cx="4356618" cy="523220"/>
          </a:xfrm>
          <a:prstGeom prst="rect">
            <a:avLst/>
          </a:prstGeom>
          <a:noFill/>
        </p:spPr>
        <p:txBody>
          <a:bodyPr wrap="square" lIns="91440" tIns="45720" rIns="91440" bIns="45720" rtlCol="0">
            <a:spAutoFit/>
          </a:bodyPr>
          <a:lstStyle/>
          <a:p>
            <a:r>
              <a:rPr lang="zh-CN" altLang="en-US" sz="2800" dirty="0">
                <a:solidFill>
                  <a:schemeClr val="accent1"/>
                </a:solidFill>
                <a:latin typeface="+mj-ea"/>
                <a:ea typeface="+mj-ea"/>
              </a:rPr>
              <a:t>请输入您的标题</a:t>
            </a:r>
          </a:p>
        </p:txBody>
      </p:sp>
      <p:sp>
        <p:nvSpPr>
          <p:cNvPr id="3" name="任意多边形: 形状 2">
            <a:extLst>
              <a:ext uri="{FF2B5EF4-FFF2-40B4-BE49-F238E27FC236}">
                <a16:creationId xmlns:a16="http://schemas.microsoft.com/office/drawing/2014/main" id="{C1E751CF-09FB-46CE-66CC-7B0634E02444}"/>
              </a:ext>
            </a:extLst>
          </p:cNvPr>
          <p:cNvSpPr/>
          <p:nvPr/>
        </p:nvSpPr>
        <p:spPr>
          <a:xfrm flipH="1">
            <a:off x="651152" y="1270123"/>
            <a:ext cx="5690444" cy="4484388"/>
          </a:xfrm>
          <a:custGeom>
            <a:avLst/>
            <a:gdLst>
              <a:gd name="connsiteX0" fmla="*/ 4426868 w 4990531"/>
              <a:gd name="connsiteY0" fmla="*/ 0 h 4818402"/>
              <a:gd name="connsiteX1" fmla="*/ 2172284 w 4990531"/>
              <a:gd name="connsiteY1" fmla="*/ 0 h 4818402"/>
              <a:gd name="connsiteX2" fmla="*/ 2147243 w 4990531"/>
              <a:gd name="connsiteY2" fmla="*/ 2524 h 4818402"/>
              <a:gd name="connsiteX3" fmla="*/ 2080643 w 4990531"/>
              <a:gd name="connsiteY3" fmla="*/ 6219 h 4818402"/>
              <a:gd name="connsiteX4" fmla="*/ 1096370 w 4990531"/>
              <a:gd name="connsiteY4" fmla="*/ 1204601 h 4818402"/>
              <a:gd name="connsiteX5" fmla="*/ 1096370 w 4990531"/>
              <a:gd name="connsiteY5" fmla="*/ 1204600 h 4818402"/>
              <a:gd name="connsiteX6" fmla="*/ 0 w 4990531"/>
              <a:gd name="connsiteY6" fmla="*/ 2409201 h 4818402"/>
              <a:gd name="connsiteX7" fmla="*/ 1096370 w 4990531"/>
              <a:gd name="connsiteY7" fmla="*/ 3613802 h 4818402"/>
              <a:gd name="connsiteX8" fmla="*/ 1096370 w 4990531"/>
              <a:gd name="connsiteY8" fmla="*/ 3613801 h 4818402"/>
              <a:gd name="connsiteX9" fmla="*/ 2080643 w 4990531"/>
              <a:gd name="connsiteY9" fmla="*/ 4812183 h 4818402"/>
              <a:gd name="connsiteX10" fmla="*/ 2147246 w 4990531"/>
              <a:gd name="connsiteY10" fmla="*/ 4815878 h 4818402"/>
              <a:gd name="connsiteX11" fmla="*/ 2172284 w 4990531"/>
              <a:gd name="connsiteY11" fmla="*/ 4818402 h 4818402"/>
              <a:gd name="connsiteX12" fmla="*/ 2192740 w 4990531"/>
              <a:gd name="connsiteY12" fmla="*/ 4818402 h 4818402"/>
              <a:gd name="connsiteX13" fmla="*/ 4426868 w 4990531"/>
              <a:gd name="connsiteY13" fmla="*/ 4818402 h 4818402"/>
              <a:gd name="connsiteX14" fmla="*/ 4990531 w 4990531"/>
              <a:gd name="connsiteY14" fmla="*/ 4254739 h 4818402"/>
              <a:gd name="connsiteX15" fmla="*/ 4990531 w 4990531"/>
              <a:gd name="connsiteY15" fmla="*/ 563663 h 4818402"/>
              <a:gd name="connsiteX16" fmla="*/ 4426868 w 4990531"/>
              <a:gd name="connsiteY16" fmla="*/ 0 h 481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90531" h="4818402">
                <a:moveTo>
                  <a:pt x="4426868" y="0"/>
                </a:moveTo>
                <a:lnTo>
                  <a:pt x="2172284" y="0"/>
                </a:lnTo>
                <a:lnTo>
                  <a:pt x="2147243" y="2524"/>
                </a:lnTo>
                <a:lnTo>
                  <a:pt x="2080643" y="6219"/>
                </a:lnTo>
                <a:cubicBezTo>
                  <a:pt x="1527792" y="67907"/>
                  <a:pt x="1096370" y="580898"/>
                  <a:pt x="1096370" y="1204601"/>
                </a:cubicBezTo>
                <a:lnTo>
                  <a:pt x="1096370" y="1204600"/>
                </a:lnTo>
                <a:cubicBezTo>
                  <a:pt x="1096370" y="1869883"/>
                  <a:pt x="605508" y="2409201"/>
                  <a:pt x="0" y="2409201"/>
                </a:cubicBezTo>
                <a:cubicBezTo>
                  <a:pt x="605508" y="2409201"/>
                  <a:pt x="1096370" y="2948519"/>
                  <a:pt x="1096370" y="3613802"/>
                </a:cubicBezTo>
                <a:lnTo>
                  <a:pt x="1096370" y="3613801"/>
                </a:lnTo>
                <a:cubicBezTo>
                  <a:pt x="1096370" y="4237504"/>
                  <a:pt x="1527792" y="4750495"/>
                  <a:pt x="2080643" y="4812183"/>
                </a:cubicBezTo>
                <a:lnTo>
                  <a:pt x="2147246" y="4815878"/>
                </a:lnTo>
                <a:lnTo>
                  <a:pt x="2172284" y="4818402"/>
                </a:lnTo>
                <a:lnTo>
                  <a:pt x="2192740" y="4818402"/>
                </a:lnTo>
                <a:lnTo>
                  <a:pt x="4426868" y="4818402"/>
                </a:lnTo>
                <a:cubicBezTo>
                  <a:pt x="4738170" y="4818402"/>
                  <a:pt x="4990531" y="4566041"/>
                  <a:pt x="4990531" y="4254739"/>
                </a:cubicBezTo>
                <a:lnTo>
                  <a:pt x="4990531" y="563663"/>
                </a:lnTo>
                <a:cubicBezTo>
                  <a:pt x="4990531" y="252361"/>
                  <a:pt x="4738170" y="0"/>
                  <a:pt x="4426868" y="0"/>
                </a:cubicBezTo>
                <a:close/>
              </a:path>
            </a:pathLst>
          </a:custGeom>
          <a:gradFill flip="none" rotWithShape="1">
            <a:gsLst>
              <a:gs pos="100000">
                <a:schemeClr val="tx1">
                  <a:alpha val="20000"/>
                  <a:lumMod val="100000"/>
                </a:schemeClr>
              </a:gs>
              <a:gs pos="0">
                <a:schemeClr val="tx1">
                  <a:lumMod val="50000"/>
                  <a:lumOff val="50000"/>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4" name="图片 3" descr="图片包含 游戏机, 服装, 衬衫&#10;&#10;描述已自动生成">
            <a:extLst>
              <a:ext uri="{FF2B5EF4-FFF2-40B4-BE49-F238E27FC236}">
                <a16:creationId xmlns:a16="http://schemas.microsoft.com/office/drawing/2014/main" id="{AE8A38A7-D54D-B30E-33F0-BDFE2BA0FE83}"/>
              </a:ext>
            </a:extLst>
          </p:cNvPr>
          <p:cNvPicPr>
            <a:picLocks noChangeAspect="1"/>
          </p:cNvPicPr>
          <p:nvPr/>
        </p:nvPicPr>
        <p:blipFill rotWithShape="1">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4601670" y="1966321"/>
            <a:ext cx="2851414" cy="3258624"/>
          </a:xfrm>
          <a:prstGeom prst="rect">
            <a:avLst/>
          </a:prstGeom>
          <a:noFill/>
          <a:ln>
            <a:noFill/>
          </a:ln>
        </p:spPr>
      </p:pic>
      <p:sp>
        <p:nvSpPr>
          <p:cNvPr id="5" name="任意多边形: 形状 4">
            <a:extLst>
              <a:ext uri="{FF2B5EF4-FFF2-40B4-BE49-F238E27FC236}">
                <a16:creationId xmlns:a16="http://schemas.microsoft.com/office/drawing/2014/main" id="{C4636054-1E37-DF01-8BA1-713148CC2427}"/>
              </a:ext>
            </a:extLst>
          </p:cNvPr>
          <p:cNvSpPr/>
          <p:nvPr/>
        </p:nvSpPr>
        <p:spPr>
          <a:xfrm>
            <a:off x="5877230" y="1270122"/>
            <a:ext cx="5140595" cy="4317755"/>
          </a:xfrm>
          <a:custGeom>
            <a:avLst/>
            <a:gdLst>
              <a:gd name="connsiteX0" fmla="*/ 4426868 w 4990531"/>
              <a:gd name="connsiteY0" fmla="*/ 0 h 4818402"/>
              <a:gd name="connsiteX1" fmla="*/ 2172284 w 4990531"/>
              <a:gd name="connsiteY1" fmla="*/ 0 h 4818402"/>
              <a:gd name="connsiteX2" fmla="*/ 2147243 w 4990531"/>
              <a:gd name="connsiteY2" fmla="*/ 2524 h 4818402"/>
              <a:gd name="connsiteX3" fmla="*/ 2080643 w 4990531"/>
              <a:gd name="connsiteY3" fmla="*/ 6219 h 4818402"/>
              <a:gd name="connsiteX4" fmla="*/ 1096370 w 4990531"/>
              <a:gd name="connsiteY4" fmla="*/ 1204601 h 4818402"/>
              <a:gd name="connsiteX5" fmla="*/ 1096370 w 4990531"/>
              <a:gd name="connsiteY5" fmla="*/ 1204600 h 4818402"/>
              <a:gd name="connsiteX6" fmla="*/ 0 w 4990531"/>
              <a:gd name="connsiteY6" fmla="*/ 2409201 h 4818402"/>
              <a:gd name="connsiteX7" fmla="*/ 1096370 w 4990531"/>
              <a:gd name="connsiteY7" fmla="*/ 3613802 h 4818402"/>
              <a:gd name="connsiteX8" fmla="*/ 1096370 w 4990531"/>
              <a:gd name="connsiteY8" fmla="*/ 3613801 h 4818402"/>
              <a:gd name="connsiteX9" fmla="*/ 2080643 w 4990531"/>
              <a:gd name="connsiteY9" fmla="*/ 4812183 h 4818402"/>
              <a:gd name="connsiteX10" fmla="*/ 2147246 w 4990531"/>
              <a:gd name="connsiteY10" fmla="*/ 4815878 h 4818402"/>
              <a:gd name="connsiteX11" fmla="*/ 2172284 w 4990531"/>
              <a:gd name="connsiteY11" fmla="*/ 4818402 h 4818402"/>
              <a:gd name="connsiteX12" fmla="*/ 2192740 w 4990531"/>
              <a:gd name="connsiteY12" fmla="*/ 4818402 h 4818402"/>
              <a:gd name="connsiteX13" fmla="*/ 4426868 w 4990531"/>
              <a:gd name="connsiteY13" fmla="*/ 4818402 h 4818402"/>
              <a:gd name="connsiteX14" fmla="*/ 4990531 w 4990531"/>
              <a:gd name="connsiteY14" fmla="*/ 4254739 h 4818402"/>
              <a:gd name="connsiteX15" fmla="*/ 4990531 w 4990531"/>
              <a:gd name="connsiteY15" fmla="*/ 563663 h 4818402"/>
              <a:gd name="connsiteX16" fmla="*/ 4426868 w 4990531"/>
              <a:gd name="connsiteY16" fmla="*/ 0 h 481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90531" h="4818402">
                <a:moveTo>
                  <a:pt x="4426868" y="0"/>
                </a:moveTo>
                <a:lnTo>
                  <a:pt x="2172284" y="0"/>
                </a:lnTo>
                <a:lnTo>
                  <a:pt x="2147243" y="2524"/>
                </a:lnTo>
                <a:lnTo>
                  <a:pt x="2080643" y="6219"/>
                </a:lnTo>
                <a:cubicBezTo>
                  <a:pt x="1527792" y="67907"/>
                  <a:pt x="1096370" y="580898"/>
                  <a:pt x="1096370" y="1204601"/>
                </a:cubicBezTo>
                <a:lnTo>
                  <a:pt x="1096370" y="1204600"/>
                </a:lnTo>
                <a:cubicBezTo>
                  <a:pt x="1096370" y="1869883"/>
                  <a:pt x="605508" y="2409201"/>
                  <a:pt x="0" y="2409201"/>
                </a:cubicBezTo>
                <a:cubicBezTo>
                  <a:pt x="605508" y="2409201"/>
                  <a:pt x="1096370" y="2948519"/>
                  <a:pt x="1096370" y="3613802"/>
                </a:cubicBezTo>
                <a:lnTo>
                  <a:pt x="1096370" y="3613801"/>
                </a:lnTo>
                <a:cubicBezTo>
                  <a:pt x="1096370" y="4237504"/>
                  <a:pt x="1527792" y="4750495"/>
                  <a:pt x="2080643" y="4812183"/>
                </a:cubicBezTo>
                <a:lnTo>
                  <a:pt x="2147246" y="4815878"/>
                </a:lnTo>
                <a:lnTo>
                  <a:pt x="2172284" y="4818402"/>
                </a:lnTo>
                <a:lnTo>
                  <a:pt x="2192740" y="4818402"/>
                </a:lnTo>
                <a:lnTo>
                  <a:pt x="4426868" y="4818402"/>
                </a:lnTo>
                <a:cubicBezTo>
                  <a:pt x="4738170" y="4818402"/>
                  <a:pt x="4990531" y="4566041"/>
                  <a:pt x="4990531" y="4254739"/>
                </a:cubicBezTo>
                <a:lnTo>
                  <a:pt x="4990531" y="563663"/>
                </a:lnTo>
                <a:cubicBezTo>
                  <a:pt x="4990531" y="252361"/>
                  <a:pt x="4738170" y="0"/>
                  <a:pt x="4426868" y="0"/>
                </a:cubicBezTo>
                <a:close/>
              </a:path>
            </a:pathLst>
          </a:custGeom>
          <a:gradFill flip="none" rotWithShape="1">
            <a:gsLst>
              <a:gs pos="78000">
                <a:schemeClr val="accent1">
                  <a:alpha val="20000"/>
                </a:schemeClr>
              </a:gs>
              <a:gs pos="0">
                <a:schemeClr val="accent1">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2" name="矩形: 圆角 11">
            <a:extLst>
              <a:ext uri="{FF2B5EF4-FFF2-40B4-BE49-F238E27FC236}">
                <a16:creationId xmlns:a16="http://schemas.microsoft.com/office/drawing/2014/main" id="{36D9FA62-E76A-6313-5989-44A7BBBE9A69}"/>
              </a:ext>
            </a:extLst>
          </p:cNvPr>
          <p:cNvSpPr/>
          <p:nvPr/>
        </p:nvSpPr>
        <p:spPr>
          <a:xfrm>
            <a:off x="1556189" y="1536130"/>
            <a:ext cx="2108323" cy="432340"/>
          </a:xfrm>
          <a:prstGeom prst="roundRect">
            <a:avLst>
              <a:gd name="adj" fmla="val 50000"/>
            </a:avLst>
          </a:prstGeom>
          <a:solidFill>
            <a:schemeClr val="tx1">
              <a:lumMod val="50000"/>
              <a:lumOff val="50000"/>
            </a:schemeClr>
          </a:solidFill>
          <a:ln w="9525" cap="flat">
            <a:noFill/>
            <a:prstDash val="solid"/>
            <a:miter/>
          </a:ln>
        </p:spPr>
        <p:txBody>
          <a:bodyPr wrap="square" rtlCol="0" anchor="ctr">
            <a:noAutofit/>
          </a:bodyPr>
          <a:lstStyle/>
          <a:p>
            <a:pPr algn="ctr"/>
            <a:r>
              <a:rPr lang="zh-CN" altLang="en-US" sz="1800" dirty="0">
                <a:solidFill>
                  <a:schemeClr val="bg1"/>
                </a:solidFill>
                <a:latin typeface="+mj-lt"/>
              </a:rPr>
              <a:t>输入您的标题</a:t>
            </a:r>
          </a:p>
        </p:txBody>
      </p:sp>
      <p:grpSp>
        <p:nvGrpSpPr>
          <p:cNvPr id="16" name="组合 15">
            <a:extLst>
              <a:ext uri="{FF2B5EF4-FFF2-40B4-BE49-F238E27FC236}">
                <a16:creationId xmlns:a16="http://schemas.microsoft.com/office/drawing/2014/main" id="{68A7E23A-4FF5-4479-9482-05BE506B407C}"/>
              </a:ext>
            </a:extLst>
          </p:cNvPr>
          <p:cNvGrpSpPr/>
          <p:nvPr/>
        </p:nvGrpSpPr>
        <p:grpSpPr>
          <a:xfrm>
            <a:off x="709557" y="2214063"/>
            <a:ext cx="3903386" cy="592022"/>
            <a:chOff x="709557" y="2214063"/>
            <a:chExt cx="3903386" cy="592022"/>
          </a:xfrm>
        </p:grpSpPr>
        <p:sp>
          <p:nvSpPr>
            <p:cNvPr id="17" name="文本框 16">
              <a:extLst>
                <a:ext uri="{FF2B5EF4-FFF2-40B4-BE49-F238E27FC236}">
                  <a16:creationId xmlns:a16="http://schemas.microsoft.com/office/drawing/2014/main" id="{811FCAB3-4F6D-160F-41F6-70D8D6DB878A}"/>
                </a:ext>
              </a:extLst>
            </p:cNvPr>
            <p:cNvSpPr txBox="1"/>
            <p:nvPr/>
          </p:nvSpPr>
          <p:spPr>
            <a:xfrm>
              <a:off x="765324" y="2214063"/>
              <a:ext cx="3847619" cy="592022"/>
            </a:xfrm>
            <a:prstGeom prst="rect">
              <a:avLst/>
            </a:prstGeom>
            <a:noFill/>
          </p:spPr>
          <p:txBody>
            <a:bodyPr wrap="square" rtlCol="0">
              <a:spAutoFit/>
            </a:bodyPr>
            <a:lstStyle>
              <a:defPPr>
                <a:defRPr lang="zh-CN"/>
              </a:defPPr>
              <a:lvl1pPr>
                <a:lnSpc>
                  <a:spcPct val="130000"/>
                </a:lnSpc>
                <a:defRPr>
                  <a:gradFill>
                    <a:gsLst>
                      <a:gs pos="0">
                        <a:schemeClr val="tx1"/>
                      </a:gs>
                      <a:gs pos="100000">
                        <a:srgbClr val="25314B"/>
                      </a:gs>
                    </a:gsLst>
                    <a:lin ang="8400000" scaled="0"/>
                  </a:gradFill>
                  <a:latin typeface="思源黑体 CN Regular" panose="020B0500000000000000" pitchFamily="34" charset="-122"/>
                  <a:ea typeface="思源黑体 CN Regular" panose="020B0500000000000000" pitchFamily="34" charset="-122"/>
                </a:defRPr>
              </a:lvl1pPr>
            </a:lstStyle>
            <a:p>
              <a:pPr>
                <a:lnSpc>
                  <a:spcPct val="120000"/>
                </a:lnSpc>
              </a:pPr>
              <a:r>
                <a:rPr lang="zh-CN" altLang="en-US" sz="1400" dirty="0">
                  <a:latin typeface="OPPOSans M" panose="00020600040101010101" pitchFamily="18" charset="-122"/>
                  <a:ea typeface="OPPOSans M" panose="00020600040101010101" pitchFamily="18" charset="-122"/>
                </a:rPr>
                <a:t>输入文字内容输入文字内容输入文字内容输入文字内容输入文字内容输入文字内容</a:t>
              </a:r>
              <a:endParaRPr lang="zh-CN" altLang="zh-CN" sz="1400" dirty="0">
                <a:latin typeface="OPPOSans M" panose="00020600040101010101" pitchFamily="18" charset="-122"/>
                <a:ea typeface="OPPOSans M" panose="00020600040101010101" pitchFamily="18" charset="-122"/>
              </a:endParaRPr>
            </a:p>
          </p:txBody>
        </p:sp>
        <p:sp>
          <p:nvSpPr>
            <p:cNvPr id="18" name="矩形 17">
              <a:extLst>
                <a:ext uri="{FF2B5EF4-FFF2-40B4-BE49-F238E27FC236}">
                  <a16:creationId xmlns:a16="http://schemas.microsoft.com/office/drawing/2014/main" id="{00DAC430-10BA-59A1-C008-199277536AF7}"/>
                </a:ext>
              </a:extLst>
            </p:cNvPr>
            <p:cNvSpPr>
              <a:spLocks noChangeAspect="1"/>
            </p:cNvSpPr>
            <p:nvPr/>
          </p:nvSpPr>
          <p:spPr>
            <a:xfrm>
              <a:off x="709557" y="2322170"/>
              <a:ext cx="43200" cy="172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8" name="直接连接符 27">
            <a:extLst>
              <a:ext uri="{FF2B5EF4-FFF2-40B4-BE49-F238E27FC236}">
                <a16:creationId xmlns:a16="http://schemas.microsoft.com/office/drawing/2014/main" id="{7730A9A3-6B84-69AB-7AB2-00DE02E65636}"/>
              </a:ext>
            </a:extLst>
          </p:cNvPr>
          <p:cNvCxnSpPr/>
          <p:nvPr/>
        </p:nvCxnSpPr>
        <p:spPr>
          <a:xfrm>
            <a:off x="752757" y="3085577"/>
            <a:ext cx="3451175" cy="0"/>
          </a:xfrm>
          <a:prstGeom prst="line">
            <a:avLst/>
          </a:prstGeom>
          <a:ln w="3175">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sp>
        <p:nvSpPr>
          <p:cNvPr id="44" name="矩形: 圆角 43">
            <a:extLst>
              <a:ext uri="{FF2B5EF4-FFF2-40B4-BE49-F238E27FC236}">
                <a16:creationId xmlns:a16="http://schemas.microsoft.com/office/drawing/2014/main" id="{86836BF7-0683-85A5-2E73-2A05292EF627}"/>
              </a:ext>
            </a:extLst>
          </p:cNvPr>
          <p:cNvSpPr/>
          <p:nvPr/>
        </p:nvSpPr>
        <p:spPr>
          <a:xfrm>
            <a:off x="8258194" y="1536130"/>
            <a:ext cx="2108323" cy="432340"/>
          </a:xfrm>
          <a:prstGeom prst="roundRect">
            <a:avLst>
              <a:gd name="adj" fmla="val 50000"/>
            </a:avLst>
          </a:prstGeom>
          <a:solidFill>
            <a:schemeClr val="accent1"/>
          </a:solidFill>
          <a:ln w="9525" cap="flat">
            <a:noFill/>
            <a:prstDash val="solid"/>
            <a:miter/>
          </a:ln>
        </p:spPr>
        <p:txBody>
          <a:bodyPr wrap="square" rtlCol="0" anchor="ctr">
            <a:noAutofit/>
          </a:bodyPr>
          <a:lstStyle/>
          <a:p>
            <a:pPr algn="ctr"/>
            <a:r>
              <a:rPr lang="zh-CN" altLang="en-US" sz="1800" dirty="0">
                <a:solidFill>
                  <a:schemeClr val="bg1"/>
                </a:solidFill>
                <a:latin typeface="+mj-lt"/>
              </a:rPr>
              <a:t>输入您的标题</a:t>
            </a:r>
          </a:p>
        </p:txBody>
      </p:sp>
      <p:grpSp>
        <p:nvGrpSpPr>
          <p:cNvPr id="45" name="组合 44">
            <a:extLst>
              <a:ext uri="{FF2B5EF4-FFF2-40B4-BE49-F238E27FC236}">
                <a16:creationId xmlns:a16="http://schemas.microsoft.com/office/drawing/2014/main" id="{8EBDE8D6-62D3-3FD1-E235-EF914A1E7975}"/>
              </a:ext>
            </a:extLst>
          </p:cNvPr>
          <p:cNvGrpSpPr/>
          <p:nvPr/>
        </p:nvGrpSpPr>
        <p:grpSpPr>
          <a:xfrm>
            <a:off x="709557" y="3327367"/>
            <a:ext cx="3903386" cy="595676"/>
            <a:chOff x="709557" y="2214063"/>
            <a:chExt cx="3903386" cy="595676"/>
          </a:xfrm>
        </p:grpSpPr>
        <p:sp>
          <p:nvSpPr>
            <p:cNvPr id="46" name="文本框 45">
              <a:extLst>
                <a:ext uri="{FF2B5EF4-FFF2-40B4-BE49-F238E27FC236}">
                  <a16:creationId xmlns:a16="http://schemas.microsoft.com/office/drawing/2014/main" id="{5BF55DE5-3802-6BAB-5E79-A402E11B3DE3}"/>
                </a:ext>
              </a:extLst>
            </p:cNvPr>
            <p:cNvSpPr txBox="1"/>
            <p:nvPr/>
          </p:nvSpPr>
          <p:spPr>
            <a:xfrm>
              <a:off x="765324" y="2214063"/>
              <a:ext cx="3847619" cy="595676"/>
            </a:xfrm>
            <a:prstGeom prst="rect">
              <a:avLst/>
            </a:prstGeom>
            <a:noFill/>
          </p:spPr>
          <p:txBody>
            <a:bodyPr wrap="square" rtlCol="0">
              <a:spAutoFit/>
            </a:bodyPr>
            <a:lstStyle>
              <a:defPPr>
                <a:defRPr lang="zh-CN"/>
              </a:defPPr>
              <a:lvl1pPr>
                <a:lnSpc>
                  <a:spcPct val="120000"/>
                </a:lnSpc>
                <a:defRPr sz="1400">
                  <a:gradFill>
                    <a:gsLst>
                      <a:gs pos="0">
                        <a:schemeClr val="tx1"/>
                      </a:gs>
                      <a:gs pos="100000">
                        <a:srgbClr val="25314B"/>
                      </a:gs>
                    </a:gsLst>
                    <a:lin ang="8400000" scaled="0"/>
                  </a:gradFill>
                  <a:latin typeface="思源黑体 CN Regular" panose="020B0500000000000000" pitchFamily="34" charset="-122"/>
                  <a:ea typeface="思源黑体 CN Regular" panose="020B0500000000000000" pitchFamily="34" charset="-122"/>
                </a:defRPr>
              </a:lvl1pPr>
            </a:lstStyle>
            <a:p>
              <a:r>
                <a:rPr lang="zh-CN" altLang="en-US" dirty="0">
                  <a:latin typeface="OPPOSans M" panose="00020600040101010101" pitchFamily="18" charset="-122"/>
                  <a:ea typeface="OPPOSans M" panose="00020600040101010101" pitchFamily="18" charset="-122"/>
                </a:rPr>
                <a:t>输入文字内容输入文字内容输入文字内容输入文字内容输入文字内容输入文字内容</a:t>
              </a:r>
              <a:endParaRPr lang="zh-CN" altLang="zh-CN" dirty="0">
                <a:latin typeface="OPPOSans M" panose="00020600040101010101" pitchFamily="18" charset="-122"/>
                <a:ea typeface="OPPOSans M" panose="00020600040101010101" pitchFamily="18" charset="-122"/>
              </a:endParaRPr>
            </a:p>
          </p:txBody>
        </p:sp>
        <p:sp>
          <p:nvSpPr>
            <p:cNvPr id="47" name="矩形 46">
              <a:extLst>
                <a:ext uri="{FF2B5EF4-FFF2-40B4-BE49-F238E27FC236}">
                  <a16:creationId xmlns:a16="http://schemas.microsoft.com/office/drawing/2014/main" id="{D884426B-5A21-3253-688D-79F39CA222B7}"/>
                </a:ext>
              </a:extLst>
            </p:cNvPr>
            <p:cNvSpPr>
              <a:spLocks noChangeAspect="1"/>
            </p:cNvSpPr>
            <p:nvPr/>
          </p:nvSpPr>
          <p:spPr>
            <a:xfrm>
              <a:off x="709557" y="2322170"/>
              <a:ext cx="43200" cy="172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8" name="直接连接符 47">
            <a:extLst>
              <a:ext uri="{FF2B5EF4-FFF2-40B4-BE49-F238E27FC236}">
                <a16:creationId xmlns:a16="http://schemas.microsoft.com/office/drawing/2014/main" id="{22FF8659-9CD1-EB0D-1BEB-168463EE4610}"/>
              </a:ext>
            </a:extLst>
          </p:cNvPr>
          <p:cNvCxnSpPr/>
          <p:nvPr/>
        </p:nvCxnSpPr>
        <p:spPr>
          <a:xfrm>
            <a:off x="752757" y="4198881"/>
            <a:ext cx="3451175" cy="0"/>
          </a:xfrm>
          <a:prstGeom prst="line">
            <a:avLst/>
          </a:prstGeom>
          <a:ln w="3175">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2A331B0E-0EFD-8CDC-3220-1A980D37A999}"/>
              </a:ext>
            </a:extLst>
          </p:cNvPr>
          <p:cNvGrpSpPr/>
          <p:nvPr/>
        </p:nvGrpSpPr>
        <p:grpSpPr>
          <a:xfrm>
            <a:off x="709557" y="4440672"/>
            <a:ext cx="3903386" cy="595676"/>
            <a:chOff x="709557" y="2214063"/>
            <a:chExt cx="3903386" cy="595676"/>
          </a:xfrm>
        </p:grpSpPr>
        <p:sp>
          <p:nvSpPr>
            <p:cNvPr id="50" name="文本框 49">
              <a:extLst>
                <a:ext uri="{FF2B5EF4-FFF2-40B4-BE49-F238E27FC236}">
                  <a16:creationId xmlns:a16="http://schemas.microsoft.com/office/drawing/2014/main" id="{489FF89C-8057-CFDC-BDEE-AD9A80C240FD}"/>
                </a:ext>
              </a:extLst>
            </p:cNvPr>
            <p:cNvSpPr txBox="1"/>
            <p:nvPr/>
          </p:nvSpPr>
          <p:spPr>
            <a:xfrm>
              <a:off x="765324" y="2214063"/>
              <a:ext cx="3847619" cy="595676"/>
            </a:xfrm>
            <a:prstGeom prst="rect">
              <a:avLst/>
            </a:prstGeom>
            <a:noFill/>
          </p:spPr>
          <p:txBody>
            <a:bodyPr wrap="square" rtlCol="0">
              <a:spAutoFit/>
            </a:bodyPr>
            <a:lstStyle>
              <a:defPPr>
                <a:defRPr lang="zh-CN"/>
              </a:defPPr>
              <a:lvl1pPr>
                <a:lnSpc>
                  <a:spcPct val="120000"/>
                </a:lnSpc>
                <a:defRPr sz="1400">
                  <a:gradFill>
                    <a:gsLst>
                      <a:gs pos="0">
                        <a:schemeClr val="tx1"/>
                      </a:gs>
                      <a:gs pos="100000">
                        <a:srgbClr val="25314B"/>
                      </a:gs>
                    </a:gsLst>
                    <a:lin ang="8400000" scaled="0"/>
                  </a:gradFill>
                  <a:latin typeface="思源黑体 CN Regular" panose="020B0500000000000000" pitchFamily="34" charset="-122"/>
                  <a:ea typeface="思源黑体 CN Regular" panose="020B0500000000000000" pitchFamily="34" charset="-122"/>
                </a:defRPr>
              </a:lvl1pPr>
            </a:lstStyle>
            <a:p>
              <a:r>
                <a:rPr lang="zh-CN" altLang="en-US" dirty="0">
                  <a:latin typeface="OPPOSans M" panose="00020600040101010101" pitchFamily="18" charset="-122"/>
                  <a:ea typeface="OPPOSans M" panose="00020600040101010101" pitchFamily="18" charset="-122"/>
                </a:rPr>
                <a:t>输入文字内容输入文字内容输入文字内容输入文字内容输入文字内容输入文字内容</a:t>
              </a:r>
              <a:endParaRPr lang="zh-CN" altLang="zh-CN" dirty="0">
                <a:latin typeface="OPPOSans M" panose="00020600040101010101" pitchFamily="18" charset="-122"/>
                <a:ea typeface="OPPOSans M" panose="00020600040101010101" pitchFamily="18" charset="-122"/>
              </a:endParaRPr>
            </a:p>
          </p:txBody>
        </p:sp>
        <p:sp>
          <p:nvSpPr>
            <p:cNvPr id="51" name="矩形 50">
              <a:extLst>
                <a:ext uri="{FF2B5EF4-FFF2-40B4-BE49-F238E27FC236}">
                  <a16:creationId xmlns:a16="http://schemas.microsoft.com/office/drawing/2014/main" id="{C3FD9489-E449-8641-ABD0-94B8BE5D4432}"/>
                </a:ext>
              </a:extLst>
            </p:cNvPr>
            <p:cNvSpPr>
              <a:spLocks noChangeAspect="1"/>
            </p:cNvSpPr>
            <p:nvPr/>
          </p:nvSpPr>
          <p:spPr>
            <a:xfrm>
              <a:off x="709557" y="2322170"/>
              <a:ext cx="43200" cy="172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id="{13B2F9B1-485C-758B-7C51-7335E505F2F8}"/>
              </a:ext>
            </a:extLst>
          </p:cNvPr>
          <p:cNvGrpSpPr/>
          <p:nvPr/>
        </p:nvGrpSpPr>
        <p:grpSpPr>
          <a:xfrm>
            <a:off x="7535857" y="2214063"/>
            <a:ext cx="3903386" cy="595676"/>
            <a:chOff x="709557" y="2214063"/>
            <a:chExt cx="3903386" cy="595676"/>
          </a:xfrm>
        </p:grpSpPr>
        <p:sp>
          <p:nvSpPr>
            <p:cNvPr id="54" name="文本框 53">
              <a:extLst>
                <a:ext uri="{FF2B5EF4-FFF2-40B4-BE49-F238E27FC236}">
                  <a16:creationId xmlns:a16="http://schemas.microsoft.com/office/drawing/2014/main" id="{B3D7E939-34E3-E9BC-A2F1-DFB55A9A8BC0}"/>
                </a:ext>
              </a:extLst>
            </p:cNvPr>
            <p:cNvSpPr txBox="1"/>
            <p:nvPr/>
          </p:nvSpPr>
          <p:spPr>
            <a:xfrm>
              <a:off x="765324" y="2214063"/>
              <a:ext cx="3847619" cy="595676"/>
            </a:xfrm>
            <a:prstGeom prst="rect">
              <a:avLst/>
            </a:prstGeom>
            <a:noFill/>
          </p:spPr>
          <p:txBody>
            <a:bodyPr wrap="square" rtlCol="0">
              <a:spAutoFit/>
            </a:bodyPr>
            <a:lstStyle>
              <a:defPPr>
                <a:defRPr lang="zh-CN"/>
              </a:defPPr>
              <a:lvl1pPr>
                <a:lnSpc>
                  <a:spcPct val="120000"/>
                </a:lnSpc>
                <a:defRPr sz="1400">
                  <a:gradFill>
                    <a:gsLst>
                      <a:gs pos="0">
                        <a:schemeClr val="tx1"/>
                      </a:gs>
                      <a:gs pos="100000">
                        <a:srgbClr val="25314B"/>
                      </a:gs>
                    </a:gsLst>
                    <a:lin ang="8400000" scaled="0"/>
                  </a:gradFill>
                  <a:latin typeface="思源黑体 CN Regular" panose="020B0500000000000000" pitchFamily="34" charset="-122"/>
                  <a:ea typeface="思源黑体 CN Regular" panose="020B0500000000000000" pitchFamily="34" charset="-122"/>
                </a:defRPr>
              </a:lvl1pPr>
            </a:lstStyle>
            <a:p>
              <a:r>
                <a:rPr lang="zh-CN" altLang="en-US" dirty="0">
                  <a:latin typeface="OPPOSans M" panose="00020600040101010101" pitchFamily="18" charset="-122"/>
                  <a:ea typeface="OPPOSans M" panose="00020600040101010101" pitchFamily="18" charset="-122"/>
                </a:rPr>
                <a:t>输入文字内容输入文字内容输入文字内容输入文字内容输入文字内容输入文字内容</a:t>
              </a:r>
              <a:endParaRPr lang="zh-CN" altLang="zh-CN" dirty="0">
                <a:latin typeface="OPPOSans M" panose="00020600040101010101" pitchFamily="18" charset="-122"/>
                <a:ea typeface="OPPOSans M" panose="00020600040101010101" pitchFamily="18" charset="-122"/>
              </a:endParaRPr>
            </a:p>
          </p:txBody>
        </p:sp>
        <p:sp>
          <p:nvSpPr>
            <p:cNvPr id="55" name="矩形 54">
              <a:extLst>
                <a:ext uri="{FF2B5EF4-FFF2-40B4-BE49-F238E27FC236}">
                  <a16:creationId xmlns:a16="http://schemas.microsoft.com/office/drawing/2014/main" id="{563A06B4-AB70-1351-9F00-3DDDA0CBA2A8}"/>
                </a:ext>
              </a:extLst>
            </p:cNvPr>
            <p:cNvSpPr>
              <a:spLocks noChangeAspect="1"/>
            </p:cNvSpPr>
            <p:nvPr/>
          </p:nvSpPr>
          <p:spPr>
            <a:xfrm>
              <a:off x="709557" y="2322170"/>
              <a:ext cx="43200" cy="172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a:extLst>
              <a:ext uri="{FF2B5EF4-FFF2-40B4-BE49-F238E27FC236}">
                <a16:creationId xmlns:a16="http://schemas.microsoft.com/office/drawing/2014/main" id="{1B9E6727-E382-D8ED-6C30-6C8D20E72A5F}"/>
              </a:ext>
            </a:extLst>
          </p:cNvPr>
          <p:cNvCxnSpPr/>
          <p:nvPr/>
        </p:nvCxnSpPr>
        <p:spPr>
          <a:xfrm>
            <a:off x="7579057" y="3085577"/>
            <a:ext cx="3451175" cy="0"/>
          </a:xfrm>
          <a:prstGeom prst="line">
            <a:avLst/>
          </a:prstGeom>
          <a:ln w="3175">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a16="http://schemas.microsoft.com/office/drawing/2014/main" id="{FEE2844F-309D-3DBD-E2F0-A5A97396A02C}"/>
              </a:ext>
            </a:extLst>
          </p:cNvPr>
          <p:cNvGrpSpPr/>
          <p:nvPr/>
        </p:nvGrpSpPr>
        <p:grpSpPr>
          <a:xfrm>
            <a:off x="7535857" y="3327367"/>
            <a:ext cx="3903386" cy="595676"/>
            <a:chOff x="709557" y="2214063"/>
            <a:chExt cx="3903386" cy="595676"/>
          </a:xfrm>
        </p:grpSpPr>
        <p:sp>
          <p:nvSpPr>
            <p:cNvPr id="58" name="文本框 57">
              <a:extLst>
                <a:ext uri="{FF2B5EF4-FFF2-40B4-BE49-F238E27FC236}">
                  <a16:creationId xmlns:a16="http://schemas.microsoft.com/office/drawing/2014/main" id="{D68CD5C3-C259-CCA1-8647-94DDFA8A0953}"/>
                </a:ext>
              </a:extLst>
            </p:cNvPr>
            <p:cNvSpPr txBox="1"/>
            <p:nvPr/>
          </p:nvSpPr>
          <p:spPr>
            <a:xfrm>
              <a:off x="765324" y="2214063"/>
              <a:ext cx="3847619" cy="595676"/>
            </a:xfrm>
            <a:prstGeom prst="rect">
              <a:avLst/>
            </a:prstGeom>
            <a:noFill/>
          </p:spPr>
          <p:txBody>
            <a:bodyPr wrap="square" rtlCol="0">
              <a:spAutoFit/>
            </a:bodyPr>
            <a:lstStyle>
              <a:defPPr>
                <a:defRPr lang="zh-CN"/>
              </a:defPPr>
              <a:lvl1pPr>
                <a:lnSpc>
                  <a:spcPct val="120000"/>
                </a:lnSpc>
                <a:defRPr sz="1400">
                  <a:gradFill>
                    <a:gsLst>
                      <a:gs pos="0">
                        <a:schemeClr val="tx1"/>
                      </a:gs>
                      <a:gs pos="100000">
                        <a:srgbClr val="25314B"/>
                      </a:gs>
                    </a:gsLst>
                    <a:lin ang="8400000" scaled="0"/>
                  </a:gradFill>
                  <a:latin typeface="思源黑体 CN Regular" panose="020B0500000000000000" pitchFamily="34" charset="-122"/>
                  <a:ea typeface="思源黑体 CN Regular" panose="020B0500000000000000" pitchFamily="34" charset="-122"/>
                </a:defRPr>
              </a:lvl1pPr>
            </a:lstStyle>
            <a:p>
              <a:r>
                <a:rPr lang="zh-CN" altLang="en-US" dirty="0">
                  <a:latin typeface="OPPOSans M" panose="00020600040101010101" pitchFamily="18" charset="-122"/>
                  <a:ea typeface="OPPOSans M" panose="00020600040101010101" pitchFamily="18" charset="-122"/>
                </a:rPr>
                <a:t>输入文字内容输入文字内容输入文字内容输入文字内容输入文字内容输入文字内容</a:t>
              </a:r>
              <a:endParaRPr lang="zh-CN" altLang="zh-CN" dirty="0">
                <a:latin typeface="OPPOSans M" panose="00020600040101010101" pitchFamily="18" charset="-122"/>
                <a:ea typeface="OPPOSans M" panose="00020600040101010101" pitchFamily="18" charset="-122"/>
              </a:endParaRPr>
            </a:p>
          </p:txBody>
        </p:sp>
        <p:sp>
          <p:nvSpPr>
            <p:cNvPr id="59" name="矩形 58">
              <a:extLst>
                <a:ext uri="{FF2B5EF4-FFF2-40B4-BE49-F238E27FC236}">
                  <a16:creationId xmlns:a16="http://schemas.microsoft.com/office/drawing/2014/main" id="{48CD3329-1178-31D8-4C0D-DF4781BED140}"/>
                </a:ext>
              </a:extLst>
            </p:cNvPr>
            <p:cNvSpPr>
              <a:spLocks noChangeAspect="1"/>
            </p:cNvSpPr>
            <p:nvPr/>
          </p:nvSpPr>
          <p:spPr>
            <a:xfrm>
              <a:off x="709557" y="2322170"/>
              <a:ext cx="43200" cy="172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0" name="直接连接符 59">
            <a:extLst>
              <a:ext uri="{FF2B5EF4-FFF2-40B4-BE49-F238E27FC236}">
                <a16:creationId xmlns:a16="http://schemas.microsoft.com/office/drawing/2014/main" id="{DE3B426F-C2BC-DA95-366F-03EC359889A8}"/>
              </a:ext>
            </a:extLst>
          </p:cNvPr>
          <p:cNvCxnSpPr/>
          <p:nvPr/>
        </p:nvCxnSpPr>
        <p:spPr>
          <a:xfrm>
            <a:off x="7579057" y="4198881"/>
            <a:ext cx="3451175" cy="0"/>
          </a:xfrm>
          <a:prstGeom prst="line">
            <a:avLst/>
          </a:prstGeom>
          <a:ln w="3175">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61" name="组合 60">
            <a:extLst>
              <a:ext uri="{FF2B5EF4-FFF2-40B4-BE49-F238E27FC236}">
                <a16:creationId xmlns:a16="http://schemas.microsoft.com/office/drawing/2014/main" id="{3587C99E-47F5-3FA7-1FB3-8B59B46DDCED}"/>
              </a:ext>
            </a:extLst>
          </p:cNvPr>
          <p:cNvGrpSpPr/>
          <p:nvPr/>
        </p:nvGrpSpPr>
        <p:grpSpPr>
          <a:xfrm>
            <a:off x="7535857" y="4440672"/>
            <a:ext cx="3903386" cy="595676"/>
            <a:chOff x="709557" y="2214063"/>
            <a:chExt cx="3903386" cy="595676"/>
          </a:xfrm>
        </p:grpSpPr>
        <p:sp>
          <p:nvSpPr>
            <p:cNvPr id="62" name="文本框 61">
              <a:extLst>
                <a:ext uri="{FF2B5EF4-FFF2-40B4-BE49-F238E27FC236}">
                  <a16:creationId xmlns:a16="http://schemas.microsoft.com/office/drawing/2014/main" id="{FD56AC62-3A30-E46B-9FFD-611AEA36A51D}"/>
                </a:ext>
              </a:extLst>
            </p:cNvPr>
            <p:cNvSpPr txBox="1"/>
            <p:nvPr/>
          </p:nvSpPr>
          <p:spPr>
            <a:xfrm>
              <a:off x="765324" y="2214063"/>
              <a:ext cx="3847619" cy="595676"/>
            </a:xfrm>
            <a:prstGeom prst="rect">
              <a:avLst/>
            </a:prstGeom>
            <a:noFill/>
          </p:spPr>
          <p:txBody>
            <a:bodyPr wrap="square" rtlCol="0">
              <a:spAutoFit/>
            </a:bodyPr>
            <a:lstStyle>
              <a:defPPr>
                <a:defRPr lang="zh-CN"/>
              </a:defPPr>
              <a:lvl1pPr>
                <a:lnSpc>
                  <a:spcPct val="120000"/>
                </a:lnSpc>
                <a:defRPr sz="1400">
                  <a:gradFill>
                    <a:gsLst>
                      <a:gs pos="0">
                        <a:schemeClr val="tx1"/>
                      </a:gs>
                      <a:gs pos="100000">
                        <a:srgbClr val="25314B"/>
                      </a:gs>
                    </a:gsLst>
                    <a:lin ang="8400000" scaled="0"/>
                  </a:gradFill>
                  <a:latin typeface="思源黑体 CN Regular" panose="020B0500000000000000" pitchFamily="34" charset="-122"/>
                  <a:ea typeface="思源黑体 CN Regular" panose="020B0500000000000000" pitchFamily="34" charset="-122"/>
                </a:defRPr>
              </a:lvl1pPr>
            </a:lstStyle>
            <a:p>
              <a:r>
                <a:rPr lang="zh-CN" altLang="en-US" dirty="0">
                  <a:latin typeface="OPPOSans M" panose="00020600040101010101" pitchFamily="18" charset="-122"/>
                  <a:ea typeface="OPPOSans M" panose="00020600040101010101" pitchFamily="18" charset="-122"/>
                </a:rPr>
                <a:t>输入文字内容输入文字内容输入文字内容输入文字内容输入文字内容输入文字内容</a:t>
              </a:r>
              <a:endParaRPr lang="zh-CN" altLang="zh-CN" dirty="0">
                <a:latin typeface="OPPOSans M" panose="00020600040101010101" pitchFamily="18" charset="-122"/>
                <a:ea typeface="OPPOSans M" panose="00020600040101010101" pitchFamily="18" charset="-122"/>
              </a:endParaRPr>
            </a:p>
          </p:txBody>
        </p:sp>
        <p:sp>
          <p:nvSpPr>
            <p:cNvPr id="63" name="矩形 62">
              <a:extLst>
                <a:ext uri="{FF2B5EF4-FFF2-40B4-BE49-F238E27FC236}">
                  <a16:creationId xmlns:a16="http://schemas.microsoft.com/office/drawing/2014/main" id="{B3ED4076-FD80-E3BD-657E-FE4D3166B191}"/>
                </a:ext>
              </a:extLst>
            </p:cNvPr>
            <p:cNvSpPr>
              <a:spLocks noChangeAspect="1"/>
            </p:cNvSpPr>
            <p:nvPr/>
          </p:nvSpPr>
          <p:spPr>
            <a:xfrm>
              <a:off x="709557" y="2322170"/>
              <a:ext cx="43200" cy="172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98901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1036CB2D-61DD-C454-4F26-0DBF42434A79}"/>
              </a:ext>
            </a:extLst>
          </p:cNvPr>
          <p:cNvGrpSpPr/>
          <p:nvPr/>
        </p:nvGrpSpPr>
        <p:grpSpPr>
          <a:xfrm>
            <a:off x="4678692" y="1005267"/>
            <a:ext cx="4705624" cy="3550560"/>
            <a:chOff x="3727176" y="912502"/>
            <a:chExt cx="4705624" cy="3550560"/>
          </a:xfrm>
        </p:grpSpPr>
        <p:sp>
          <p:nvSpPr>
            <p:cNvPr id="6" name="椭圆 5">
              <a:extLst>
                <a:ext uri="{FF2B5EF4-FFF2-40B4-BE49-F238E27FC236}">
                  <a16:creationId xmlns:a16="http://schemas.microsoft.com/office/drawing/2014/main" id="{235E9E9F-C26F-2686-8559-FDFE281E4408}"/>
                </a:ext>
              </a:extLst>
            </p:cNvPr>
            <p:cNvSpPr/>
            <p:nvPr/>
          </p:nvSpPr>
          <p:spPr>
            <a:xfrm>
              <a:off x="6901719" y="967424"/>
              <a:ext cx="896047" cy="896047"/>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50000"/>
                    <a:lumOff val="50000"/>
                  </a:schemeClr>
                </a:solidFill>
                <a:effectLst/>
                <a:uLnTx/>
                <a:uFillTx/>
                <a:latin typeface="OPPOSans M" panose="00020600040101010101" pitchFamily="18" charset="-122"/>
                <a:ea typeface="OPPOSans M" panose="00020600040101010101" pitchFamily="18" charset="-122"/>
                <a:cs typeface="+mn-cs"/>
              </a:endParaRPr>
            </a:p>
          </p:txBody>
        </p:sp>
        <p:sp>
          <p:nvSpPr>
            <p:cNvPr id="7" name="文本框 6">
              <a:extLst>
                <a:ext uri="{FF2B5EF4-FFF2-40B4-BE49-F238E27FC236}">
                  <a16:creationId xmlns:a16="http://schemas.microsoft.com/office/drawing/2014/main" id="{28784CC2-81F4-8912-3DA0-A9FE382F445E}"/>
                </a:ext>
              </a:extLst>
            </p:cNvPr>
            <p:cNvSpPr txBox="1"/>
            <p:nvPr/>
          </p:nvSpPr>
          <p:spPr>
            <a:xfrm>
              <a:off x="4362209" y="912502"/>
              <a:ext cx="3435557" cy="30162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000" b="1" i="0" u="none" strike="noStrike" kern="1200" cap="none" spc="0" normalizeH="0" baseline="0" noProof="0" dirty="0">
                  <a:ln w="15875">
                    <a:gradFill>
                      <a:gsLst>
                        <a:gs pos="9000">
                          <a:schemeClr val="accent1"/>
                        </a:gs>
                        <a:gs pos="76000">
                          <a:schemeClr val="accent1">
                            <a:alpha val="0"/>
                          </a:schemeClr>
                        </a:gs>
                      </a:gsLst>
                      <a:lin ang="5400000" scaled="1"/>
                    </a:gradFill>
                  </a:ln>
                  <a:solidFill>
                    <a:schemeClr val="bg1"/>
                  </a:solidFill>
                  <a:effectLst/>
                  <a:uLnTx/>
                  <a:uFillTx/>
                  <a:latin typeface="+mj-lt"/>
                  <a:ea typeface="OPPOSans M" panose="00020600040101010101" pitchFamily="18" charset="-122"/>
                  <a:cs typeface="+mn-cs"/>
                </a:rPr>
                <a:t>03</a:t>
              </a:r>
              <a:endParaRPr kumimoji="0" lang="zh-CN" altLang="en-US" sz="19000" b="1" i="0" u="none" strike="noStrike" kern="1200" cap="none" spc="0" normalizeH="0" baseline="0" noProof="0" dirty="0">
                <a:ln w="15875">
                  <a:gradFill>
                    <a:gsLst>
                      <a:gs pos="9000">
                        <a:schemeClr val="accent1"/>
                      </a:gs>
                      <a:gs pos="76000">
                        <a:schemeClr val="accent1">
                          <a:alpha val="0"/>
                        </a:schemeClr>
                      </a:gs>
                    </a:gsLst>
                    <a:lin ang="5400000" scaled="1"/>
                  </a:gradFill>
                </a:ln>
                <a:solidFill>
                  <a:schemeClr val="bg1"/>
                </a:solidFill>
                <a:effectLst/>
                <a:uLnTx/>
                <a:uFillTx/>
                <a:latin typeface="+mj-lt"/>
                <a:ea typeface="OPPOSans M" panose="00020600040101010101" pitchFamily="18" charset="-122"/>
                <a:cs typeface="+mn-cs"/>
              </a:endParaRPr>
            </a:p>
          </p:txBody>
        </p:sp>
        <p:sp>
          <p:nvSpPr>
            <p:cNvPr id="8" name="文本框 7">
              <a:extLst>
                <a:ext uri="{FF2B5EF4-FFF2-40B4-BE49-F238E27FC236}">
                  <a16:creationId xmlns:a16="http://schemas.microsoft.com/office/drawing/2014/main" id="{A74564A5-1881-ECFE-1C4C-E3407886860F}"/>
                </a:ext>
              </a:extLst>
            </p:cNvPr>
            <p:cNvSpPr txBox="1"/>
            <p:nvPr/>
          </p:nvSpPr>
          <p:spPr>
            <a:xfrm>
              <a:off x="4602660" y="3270942"/>
              <a:ext cx="2954656" cy="92333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schemeClr val="accent1"/>
                  </a:solidFill>
                  <a:effectLst/>
                  <a:uLnTx/>
                  <a:uFillTx/>
                  <a:latin typeface="+mn-ea"/>
                  <a:cs typeface="OPPOSans H" panose="00020600040101010101" pitchFamily="18" charset="-122"/>
                </a:rPr>
                <a:t>输入标题</a:t>
              </a:r>
            </a:p>
          </p:txBody>
        </p:sp>
        <p:sp>
          <p:nvSpPr>
            <p:cNvPr id="9" name="文本框 8">
              <a:extLst>
                <a:ext uri="{FF2B5EF4-FFF2-40B4-BE49-F238E27FC236}">
                  <a16:creationId xmlns:a16="http://schemas.microsoft.com/office/drawing/2014/main" id="{E12A251A-D263-751E-6660-2FD902917431}"/>
                </a:ext>
              </a:extLst>
            </p:cNvPr>
            <p:cNvSpPr txBox="1"/>
            <p:nvPr/>
          </p:nvSpPr>
          <p:spPr>
            <a:xfrm>
              <a:off x="3727176" y="4124508"/>
              <a:ext cx="4705624"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tx1">
                      <a:lumMod val="50000"/>
                      <a:lumOff val="50000"/>
                    </a:schemeClr>
                  </a:solidFill>
                  <a:effectLst/>
                  <a:uLnTx/>
                  <a:uFillTx/>
                  <a:ea typeface="OPPOSans R" panose="00020600040101010101" pitchFamily="18" charset="-122"/>
                  <a:cs typeface="OPPOSans R" panose="00020600040101010101" pitchFamily="18" charset="-122"/>
                </a:rPr>
                <a:t>Enter Your Title Here</a:t>
              </a:r>
              <a:endParaRPr kumimoji="0" lang="zh-CN" altLang="en-US" sz="1600" b="0" i="0" u="none" strike="noStrike" kern="1200" cap="none" spc="0" normalizeH="0" baseline="0" noProof="0" dirty="0">
                <a:ln>
                  <a:noFill/>
                </a:ln>
                <a:solidFill>
                  <a:schemeClr val="tx1">
                    <a:lumMod val="50000"/>
                    <a:lumOff val="50000"/>
                  </a:schemeClr>
                </a:solidFill>
                <a:effectLst/>
                <a:uLnTx/>
                <a:uFillTx/>
                <a:ea typeface="OPPOSans R" panose="00020600040101010101" pitchFamily="18" charset="-122"/>
                <a:cs typeface="OPPOSans R" panose="00020600040101010101" pitchFamily="18" charset="-122"/>
              </a:endParaRPr>
            </a:p>
          </p:txBody>
        </p:sp>
      </p:grpSp>
    </p:spTree>
    <p:extLst>
      <p:ext uri="{BB962C8B-B14F-4D97-AF65-F5344CB8AC3E}">
        <p14:creationId xmlns:p14="http://schemas.microsoft.com/office/powerpoint/2010/main" val="39075564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100000">
              <a:schemeClr val="accent1"/>
            </a:gs>
            <a:gs pos="0">
              <a:schemeClr val="accent1">
                <a:lumMod val="80000"/>
              </a:schemeClr>
            </a:gs>
          </a:gsLst>
          <a:lin ang="10800000" scaled="0"/>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A948AE6-EED0-35AE-381D-0F8D9053A32E}"/>
              </a:ext>
            </a:extLst>
          </p:cNvPr>
          <p:cNvSpPr txBox="1"/>
          <p:nvPr/>
        </p:nvSpPr>
        <p:spPr>
          <a:xfrm>
            <a:off x="651152" y="163837"/>
            <a:ext cx="4356618" cy="523220"/>
          </a:xfrm>
          <a:prstGeom prst="rect">
            <a:avLst/>
          </a:prstGeom>
          <a:noFill/>
        </p:spPr>
        <p:txBody>
          <a:bodyPr wrap="square" lIns="91440" tIns="45720" rIns="91440" bIns="45720" rtlCol="0">
            <a:spAutoFit/>
          </a:bodyPr>
          <a:lstStyle/>
          <a:p>
            <a:r>
              <a:rPr lang="zh-CN" altLang="en-US" sz="2800" dirty="0">
                <a:solidFill>
                  <a:schemeClr val="accent1"/>
                </a:solidFill>
                <a:latin typeface="+mj-ea"/>
                <a:ea typeface="+mj-ea"/>
              </a:rPr>
              <a:t>请输入您的标题</a:t>
            </a:r>
          </a:p>
        </p:txBody>
      </p:sp>
      <p:pic>
        <p:nvPicPr>
          <p:cNvPr id="26" name="图片 25">
            <a:extLst>
              <a:ext uri="{FF2B5EF4-FFF2-40B4-BE49-F238E27FC236}">
                <a16:creationId xmlns:a16="http://schemas.microsoft.com/office/drawing/2014/main" id="{79362A79-D740-03B3-5442-AED7EBF75198}"/>
              </a:ext>
            </a:extLst>
          </p:cNvPr>
          <p:cNvPicPr>
            <a:picLocks noChangeAspect="1"/>
          </p:cNvPicPr>
          <p:nvPr/>
        </p:nvPicPr>
        <p:blipFill>
          <a:blip r:embed="rId2" cstate="screen">
            <a:alphaModFix amt="35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t="7813" b="7813"/>
          <a:stretch>
            <a:fillRect/>
          </a:stretch>
        </p:blipFill>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p:spPr>
      </p:pic>
      <p:grpSp>
        <p:nvGrpSpPr>
          <p:cNvPr id="6" name="组合 5">
            <a:extLst>
              <a:ext uri="{FF2B5EF4-FFF2-40B4-BE49-F238E27FC236}">
                <a16:creationId xmlns:a16="http://schemas.microsoft.com/office/drawing/2014/main" id="{1923E188-30AD-3841-5CAD-33559A35F76A}"/>
              </a:ext>
            </a:extLst>
          </p:cNvPr>
          <p:cNvGrpSpPr/>
          <p:nvPr/>
        </p:nvGrpSpPr>
        <p:grpSpPr>
          <a:xfrm rot="986931">
            <a:off x="1494955" y="1314305"/>
            <a:ext cx="12886153" cy="9639590"/>
            <a:chOff x="2123605" y="729721"/>
            <a:chExt cx="12886153" cy="9639590"/>
          </a:xfrm>
        </p:grpSpPr>
        <p:pic>
          <p:nvPicPr>
            <p:cNvPr id="3" name="图片 2">
              <a:extLst>
                <a:ext uri="{FF2B5EF4-FFF2-40B4-BE49-F238E27FC236}">
                  <a16:creationId xmlns:a16="http://schemas.microsoft.com/office/drawing/2014/main" id="{7CB3AF0E-8D2A-806C-BF5F-0EA217F62BB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9800000">
              <a:off x="13190695" y="4365332"/>
              <a:ext cx="1819063" cy="3936909"/>
            </a:xfrm>
            <a:prstGeom prst="roundRect">
              <a:avLst>
                <a:gd name="adj" fmla="val 4852"/>
              </a:avLst>
            </a:prstGeom>
            <a:ln>
              <a:noFill/>
            </a:ln>
            <a:effectLst>
              <a:outerShdw blurRad="317500" dist="317500" dir="7200000" sx="96000" sy="96000" algn="tr" rotWithShape="0">
                <a:prstClr val="black">
                  <a:alpha val="40000"/>
                </a:prstClr>
              </a:outerShdw>
            </a:effectLst>
          </p:spPr>
        </p:pic>
        <p:pic>
          <p:nvPicPr>
            <p:cNvPr id="4" name="图片 3">
              <a:extLst>
                <a:ext uri="{FF2B5EF4-FFF2-40B4-BE49-F238E27FC236}">
                  <a16:creationId xmlns:a16="http://schemas.microsoft.com/office/drawing/2014/main" id="{3BF2A911-3D56-7952-A899-5E720DEBBCB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9800000">
              <a:off x="11418790" y="5395109"/>
              <a:ext cx="1819063" cy="3936909"/>
            </a:xfrm>
            <a:prstGeom prst="roundRect">
              <a:avLst>
                <a:gd name="adj" fmla="val 4852"/>
              </a:avLst>
            </a:prstGeom>
            <a:ln>
              <a:noFill/>
            </a:ln>
            <a:effectLst>
              <a:outerShdw blurRad="317500" dist="317500" dir="7200000" sx="96000" sy="96000" algn="tr" rotWithShape="0">
                <a:prstClr val="black">
                  <a:alpha val="40000"/>
                </a:prstClr>
              </a:outerShdw>
            </a:effectLst>
          </p:spPr>
        </p:pic>
        <p:pic>
          <p:nvPicPr>
            <p:cNvPr id="5" name="图片 4">
              <a:extLst>
                <a:ext uri="{FF2B5EF4-FFF2-40B4-BE49-F238E27FC236}">
                  <a16:creationId xmlns:a16="http://schemas.microsoft.com/office/drawing/2014/main" id="{8DCE7E82-2A83-3234-0589-157A91E502D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9800000">
              <a:off x="9622146" y="6432402"/>
              <a:ext cx="1819063" cy="3936909"/>
            </a:xfrm>
            <a:prstGeom prst="roundRect">
              <a:avLst>
                <a:gd name="adj" fmla="val 4852"/>
              </a:avLst>
            </a:prstGeom>
            <a:ln>
              <a:noFill/>
            </a:ln>
            <a:effectLst>
              <a:outerShdw blurRad="317500" dist="317500" dir="7200000" sx="96000" sy="96000" algn="tr" rotWithShape="0">
                <a:prstClr val="black">
                  <a:alpha val="40000"/>
                </a:prstClr>
              </a:outerShdw>
            </a:effectLst>
          </p:spPr>
        </p:pic>
        <p:pic>
          <p:nvPicPr>
            <p:cNvPr id="7" name="图片 6">
              <a:extLst>
                <a:ext uri="{FF2B5EF4-FFF2-40B4-BE49-F238E27FC236}">
                  <a16:creationId xmlns:a16="http://schemas.microsoft.com/office/drawing/2014/main" id="{E19EA3F0-22CD-4F45-7555-D3CBB5B1940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19800000">
              <a:off x="2123605" y="5916189"/>
              <a:ext cx="1819063" cy="3936909"/>
            </a:xfrm>
            <a:prstGeom prst="roundRect">
              <a:avLst>
                <a:gd name="adj" fmla="val 4852"/>
              </a:avLst>
            </a:prstGeom>
            <a:ln>
              <a:noFill/>
            </a:ln>
            <a:effectLst>
              <a:outerShdw blurRad="317500" dist="317500" dir="7200000" sx="96000" sy="96000" algn="tr" rotWithShape="0">
                <a:prstClr val="black">
                  <a:alpha val="40000"/>
                </a:prstClr>
              </a:outerShdw>
            </a:effectLst>
          </p:spPr>
        </p:pic>
        <p:pic>
          <p:nvPicPr>
            <p:cNvPr id="8" name="图片 7">
              <a:extLst>
                <a:ext uri="{FF2B5EF4-FFF2-40B4-BE49-F238E27FC236}">
                  <a16:creationId xmlns:a16="http://schemas.microsoft.com/office/drawing/2014/main" id="{481847CA-839C-6483-06A5-4A0B7E26FF3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9800000">
              <a:off x="3920250" y="4878896"/>
              <a:ext cx="1819063" cy="3936909"/>
            </a:xfrm>
            <a:prstGeom prst="roundRect">
              <a:avLst>
                <a:gd name="adj" fmla="val 4852"/>
              </a:avLst>
            </a:prstGeom>
            <a:ln>
              <a:noFill/>
            </a:ln>
            <a:effectLst>
              <a:outerShdw blurRad="317500" dist="317500" dir="7200000" sx="96000" sy="96000" algn="tr" rotWithShape="0">
                <a:prstClr val="black">
                  <a:alpha val="40000"/>
                </a:prstClr>
              </a:outerShdw>
            </a:effectLst>
          </p:spPr>
        </p:pic>
        <p:pic>
          <p:nvPicPr>
            <p:cNvPr id="9" name="图片 8">
              <a:extLst>
                <a:ext uri="{FF2B5EF4-FFF2-40B4-BE49-F238E27FC236}">
                  <a16:creationId xmlns:a16="http://schemas.microsoft.com/office/drawing/2014/main" id="{7A51C6C1-5BBE-13D6-EA11-709E3487667A}"/>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19800000">
              <a:off x="5716896" y="3841602"/>
              <a:ext cx="1819063" cy="3936909"/>
            </a:xfrm>
            <a:prstGeom prst="roundRect">
              <a:avLst>
                <a:gd name="adj" fmla="val 4852"/>
              </a:avLst>
            </a:prstGeom>
            <a:ln>
              <a:noFill/>
            </a:ln>
            <a:effectLst>
              <a:outerShdw blurRad="317500" dist="317500" dir="7200000" sx="96000" sy="96000" algn="tr" rotWithShape="0">
                <a:prstClr val="black">
                  <a:alpha val="40000"/>
                </a:prstClr>
              </a:outerShdw>
            </a:effectLst>
          </p:spPr>
        </p:pic>
        <p:pic>
          <p:nvPicPr>
            <p:cNvPr id="10" name="图片 9">
              <a:extLst>
                <a:ext uri="{FF2B5EF4-FFF2-40B4-BE49-F238E27FC236}">
                  <a16:creationId xmlns:a16="http://schemas.microsoft.com/office/drawing/2014/main" id="{E083FD77-2884-618F-902E-72987394154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9800000">
              <a:off x="7513541" y="2804308"/>
              <a:ext cx="1819063" cy="3936909"/>
            </a:xfrm>
            <a:prstGeom prst="roundRect">
              <a:avLst>
                <a:gd name="adj" fmla="val 4852"/>
              </a:avLst>
            </a:prstGeom>
            <a:ln>
              <a:noFill/>
            </a:ln>
            <a:effectLst>
              <a:outerShdw blurRad="317500" dist="317500" dir="7200000" sx="96000" sy="96000" algn="tr" rotWithShape="0">
                <a:prstClr val="black">
                  <a:alpha val="40000"/>
                </a:prstClr>
              </a:outerShdw>
            </a:effectLst>
          </p:spPr>
        </p:pic>
        <p:pic>
          <p:nvPicPr>
            <p:cNvPr id="11" name="图片 10">
              <a:extLst>
                <a:ext uri="{FF2B5EF4-FFF2-40B4-BE49-F238E27FC236}">
                  <a16:creationId xmlns:a16="http://schemas.microsoft.com/office/drawing/2014/main" id="{F1EE5B90-C9C4-7203-772F-7857DB62598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19800000">
              <a:off x="9310186" y="1767015"/>
              <a:ext cx="1819063" cy="3936909"/>
            </a:xfrm>
            <a:prstGeom prst="roundRect">
              <a:avLst>
                <a:gd name="adj" fmla="val 4852"/>
              </a:avLst>
            </a:prstGeom>
            <a:ln>
              <a:noFill/>
            </a:ln>
            <a:effectLst>
              <a:outerShdw blurRad="317500" dist="317500" dir="7200000" sx="96000" sy="96000" algn="tr" rotWithShape="0">
                <a:prstClr val="black">
                  <a:alpha val="40000"/>
                </a:prstClr>
              </a:outerShdw>
            </a:effectLst>
          </p:spPr>
        </p:pic>
        <p:pic>
          <p:nvPicPr>
            <p:cNvPr id="12" name="图片 11">
              <a:extLst>
                <a:ext uri="{FF2B5EF4-FFF2-40B4-BE49-F238E27FC236}">
                  <a16:creationId xmlns:a16="http://schemas.microsoft.com/office/drawing/2014/main" id="{11695A80-4BF8-DC2D-8B8E-DE3CA8D6224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19800000">
              <a:off x="11106832" y="729721"/>
              <a:ext cx="1819063" cy="3936909"/>
            </a:xfrm>
            <a:prstGeom prst="roundRect">
              <a:avLst>
                <a:gd name="adj" fmla="val 4852"/>
              </a:avLst>
            </a:prstGeom>
            <a:ln>
              <a:noFill/>
            </a:ln>
            <a:effectLst>
              <a:outerShdw blurRad="317500" dist="317500" dir="7200000" sx="96000" sy="96000" algn="tr" rotWithShape="0">
                <a:prstClr val="black">
                  <a:alpha val="40000"/>
                </a:prstClr>
              </a:outerShdw>
            </a:effectLst>
          </p:spPr>
        </p:pic>
      </p:grpSp>
      <p:sp>
        <p:nvSpPr>
          <p:cNvPr id="13" name="矩形 12">
            <a:extLst>
              <a:ext uri="{FF2B5EF4-FFF2-40B4-BE49-F238E27FC236}">
                <a16:creationId xmlns:a16="http://schemas.microsoft.com/office/drawing/2014/main" id="{EF2928BC-0A35-AE29-62EB-AC52E9FE6ED3}"/>
              </a:ext>
            </a:extLst>
          </p:cNvPr>
          <p:cNvSpPr/>
          <p:nvPr/>
        </p:nvSpPr>
        <p:spPr>
          <a:xfrm>
            <a:off x="0" y="4419601"/>
            <a:ext cx="12192000" cy="2438399"/>
          </a:xfrm>
          <a:prstGeom prst="rect">
            <a:avLst/>
          </a:prstGeom>
          <a:gradFill>
            <a:gsLst>
              <a:gs pos="100000">
                <a:srgbClr val="C61C32">
                  <a:alpha val="80000"/>
                  <a:lumMod val="80000"/>
                </a:srgbClr>
              </a:gs>
              <a:gs pos="0">
                <a:srgbClr val="C61C32">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cxnSp>
        <p:nvCxnSpPr>
          <p:cNvPr id="16" name="直接连接符 15">
            <a:extLst>
              <a:ext uri="{FF2B5EF4-FFF2-40B4-BE49-F238E27FC236}">
                <a16:creationId xmlns:a16="http://schemas.microsoft.com/office/drawing/2014/main" id="{934D1D85-3409-CEA6-C03A-512BEE31A4B4}"/>
              </a:ext>
            </a:extLst>
          </p:cNvPr>
          <p:cNvCxnSpPr>
            <a:cxnSpLocks/>
          </p:cNvCxnSpPr>
          <p:nvPr/>
        </p:nvCxnSpPr>
        <p:spPr>
          <a:xfrm>
            <a:off x="661546" y="3485344"/>
            <a:ext cx="120611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5BEF8BB5-20A4-DCB5-7E4E-968A1460FFDE}"/>
              </a:ext>
            </a:extLst>
          </p:cNvPr>
          <p:cNvSpPr txBox="1"/>
          <p:nvPr/>
        </p:nvSpPr>
        <p:spPr>
          <a:xfrm>
            <a:off x="572361" y="316237"/>
            <a:ext cx="4356618" cy="523220"/>
          </a:xfrm>
          <a:prstGeom prst="rect">
            <a:avLst/>
          </a:prstGeom>
          <a:noFill/>
        </p:spPr>
        <p:txBody>
          <a:bodyPr wrap="square" lIns="91440" tIns="45720" rIns="91440" bIns="45720" rtlCol="0">
            <a:spAutoFit/>
          </a:bodyPr>
          <a:lstStyle/>
          <a:p>
            <a:r>
              <a:rPr lang="zh-CN" altLang="en-US" sz="2800" dirty="0">
                <a:solidFill>
                  <a:schemeClr val="bg1"/>
                </a:solidFill>
                <a:latin typeface="+mj-ea"/>
                <a:ea typeface="+mj-ea"/>
              </a:rPr>
              <a:t>请输入您的标题</a:t>
            </a:r>
          </a:p>
        </p:txBody>
      </p:sp>
      <p:sp>
        <p:nvSpPr>
          <p:cNvPr id="21" name="文本框 20">
            <a:extLst>
              <a:ext uri="{FF2B5EF4-FFF2-40B4-BE49-F238E27FC236}">
                <a16:creationId xmlns:a16="http://schemas.microsoft.com/office/drawing/2014/main" id="{4B6F7FCF-5D64-A9C5-D243-ABABDE3DFB3A}"/>
              </a:ext>
            </a:extLst>
          </p:cNvPr>
          <p:cNvSpPr txBox="1"/>
          <p:nvPr/>
        </p:nvSpPr>
        <p:spPr>
          <a:xfrm>
            <a:off x="570105" y="1371446"/>
            <a:ext cx="235899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rgbClr val="FFFFFF"/>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输入您的标题</a:t>
            </a:r>
            <a:endParaRPr kumimoji="0" lang="zh-CN" altLang="en-US" b="0" i="0" u="none" strike="noStrike" kern="1200" cap="none" spc="0" normalizeH="0" baseline="0" noProof="0" dirty="0">
              <a:ln>
                <a:noFill/>
              </a:ln>
              <a:solidFill>
                <a:srgbClr val="FFFFFF"/>
              </a:solidFill>
              <a:effectLst/>
              <a:uLnTx/>
              <a:uFillTx/>
              <a:latin typeface="OPPOSans B" panose="00020600040101010101" pitchFamily="18" charset="-122"/>
              <a:ea typeface="OPPOSans B" panose="00020600040101010101" pitchFamily="18" charset="-122"/>
              <a:cs typeface="OPPOSans R" panose="00020600040101010101" pitchFamily="18" charset="-122"/>
              <a:sym typeface="OPPOSans R" panose="00020600040101010101" pitchFamily="18" charset="-122"/>
            </a:endParaRPr>
          </a:p>
        </p:txBody>
      </p:sp>
      <p:sp>
        <p:nvSpPr>
          <p:cNvPr id="22" name="文本框 21">
            <a:extLst>
              <a:ext uri="{FF2B5EF4-FFF2-40B4-BE49-F238E27FC236}">
                <a16:creationId xmlns:a16="http://schemas.microsoft.com/office/drawing/2014/main" id="{A962C537-0522-D5B7-C958-A7A9DD79BCC8}"/>
              </a:ext>
            </a:extLst>
          </p:cNvPr>
          <p:cNvSpPr txBox="1"/>
          <p:nvPr/>
        </p:nvSpPr>
        <p:spPr>
          <a:xfrm>
            <a:off x="570105" y="1867775"/>
            <a:ext cx="5647486" cy="592022"/>
          </a:xfrm>
          <a:prstGeom prst="rect">
            <a:avLst/>
          </a:prstGeom>
          <a:noFill/>
        </p:spPr>
        <p:txBody>
          <a:bodyPr wrap="square" rtlCol="0">
            <a:spAutoFit/>
          </a:bodyPr>
          <a:lstStyle/>
          <a:p>
            <a:pPr marR="0" lvl="0" indent="0" fontAlgn="auto">
              <a:lnSpc>
                <a:spcPct val="120000"/>
              </a:lnSpc>
              <a:spcBef>
                <a:spcPts val="0"/>
              </a:spcBef>
              <a:spcAft>
                <a:spcPts val="0"/>
              </a:spcAft>
              <a:buClrTx/>
              <a:buSzTx/>
              <a:buFontTx/>
              <a:buNone/>
              <a:tabLst/>
              <a:defRPr/>
            </a:pPr>
            <a:r>
              <a:rPr lang="zh-CN" altLang="en-US" sz="1400" dirty="0">
                <a:solidFill>
                  <a:schemeClr val="bg1"/>
                </a:solidFill>
                <a:latin typeface="OPPOSans M" panose="00020600040101010101" pitchFamily="18" charset="-122"/>
                <a:ea typeface="OPPOSans M" panose="00020600040101010101" pitchFamily="18" charset="-122"/>
                <a:sym typeface="OPPOSans B" panose="00020600040101010101" pitchFamily="18" charset="-122"/>
              </a:rPr>
              <a:t>输入文字内容输入文字内容输入文字内容输入文字内容输入文字内容输入文字内容</a:t>
            </a:r>
          </a:p>
        </p:txBody>
      </p:sp>
      <p:sp>
        <p:nvSpPr>
          <p:cNvPr id="23" name="文本框 22">
            <a:extLst>
              <a:ext uri="{FF2B5EF4-FFF2-40B4-BE49-F238E27FC236}">
                <a16:creationId xmlns:a16="http://schemas.microsoft.com/office/drawing/2014/main" id="{554897D7-328B-A321-66E2-A63ACD7B9812}"/>
              </a:ext>
            </a:extLst>
          </p:cNvPr>
          <p:cNvSpPr txBox="1"/>
          <p:nvPr/>
        </p:nvSpPr>
        <p:spPr>
          <a:xfrm>
            <a:off x="570105" y="2609272"/>
            <a:ext cx="5647486" cy="592022"/>
          </a:xfrm>
          <a:prstGeom prst="rect">
            <a:avLst/>
          </a:prstGeom>
          <a:noFill/>
        </p:spPr>
        <p:txBody>
          <a:bodyPr wrap="square" rtlCol="0">
            <a:spAutoFit/>
          </a:bodyPr>
          <a:lstStyle/>
          <a:p>
            <a:pPr marR="0" lvl="0" indent="0" fontAlgn="auto">
              <a:lnSpc>
                <a:spcPct val="120000"/>
              </a:lnSpc>
              <a:spcBef>
                <a:spcPts val="0"/>
              </a:spcBef>
              <a:spcAft>
                <a:spcPts val="0"/>
              </a:spcAft>
              <a:buClrTx/>
              <a:buSzTx/>
              <a:buFontTx/>
              <a:buNone/>
              <a:tabLst/>
              <a:defRPr/>
            </a:pPr>
            <a:r>
              <a:rPr lang="zh-CN" altLang="en-US" sz="1400" dirty="0">
                <a:solidFill>
                  <a:schemeClr val="bg1"/>
                </a:solidFill>
                <a:latin typeface="OPPOSans M" panose="00020600040101010101" pitchFamily="18" charset="-122"/>
                <a:ea typeface="OPPOSans M" panose="00020600040101010101" pitchFamily="18" charset="-122"/>
                <a:sym typeface="OPPOSans B" panose="00020600040101010101" pitchFamily="18" charset="-122"/>
              </a:rPr>
              <a:t>输入文字内容输入文字内容输入文字内容输入文字内容输入文字内容输入文字内容</a:t>
            </a:r>
          </a:p>
        </p:txBody>
      </p:sp>
    </p:spTree>
    <p:extLst>
      <p:ext uri="{BB962C8B-B14F-4D97-AF65-F5344CB8AC3E}">
        <p14:creationId xmlns:p14="http://schemas.microsoft.com/office/powerpoint/2010/main" val="3202886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A948AE6-EED0-35AE-381D-0F8D9053A32E}"/>
              </a:ext>
            </a:extLst>
          </p:cNvPr>
          <p:cNvSpPr txBox="1"/>
          <p:nvPr/>
        </p:nvSpPr>
        <p:spPr>
          <a:xfrm>
            <a:off x="651152" y="163837"/>
            <a:ext cx="4356618" cy="523220"/>
          </a:xfrm>
          <a:prstGeom prst="rect">
            <a:avLst/>
          </a:prstGeom>
          <a:noFill/>
        </p:spPr>
        <p:txBody>
          <a:bodyPr wrap="square" lIns="91440" tIns="45720" rIns="91440" bIns="45720" rtlCol="0">
            <a:spAutoFit/>
          </a:bodyPr>
          <a:lstStyle/>
          <a:p>
            <a:r>
              <a:rPr lang="zh-CN" altLang="en-US" sz="2800" dirty="0">
                <a:solidFill>
                  <a:schemeClr val="accent1"/>
                </a:solidFill>
                <a:latin typeface="+mj-ea"/>
                <a:ea typeface="+mj-ea"/>
              </a:rPr>
              <a:t>请输入您的标题</a:t>
            </a:r>
          </a:p>
        </p:txBody>
      </p:sp>
      <p:sp>
        <p:nvSpPr>
          <p:cNvPr id="3" name="矩形: 圆角 2">
            <a:extLst>
              <a:ext uri="{FF2B5EF4-FFF2-40B4-BE49-F238E27FC236}">
                <a16:creationId xmlns:a16="http://schemas.microsoft.com/office/drawing/2014/main" id="{41B22A44-1C6F-74ED-F5B9-C2C48E4C3D27}"/>
              </a:ext>
            </a:extLst>
          </p:cNvPr>
          <p:cNvSpPr/>
          <p:nvPr/>
        </p:nvSpPr>
        <p:spPr>
          <a:xfrm>
            <a:off x="3428026" y="1459984"/>
            <a:ext cx="3736703" cy="4912891"/>
          </a:xfrm>
          <a:prstGeom prst="roundRect">
            <a:avLst>
              <a:gd name="adj" fmla="val 4787"/>
            </a:avLst>
          </a:prstGeom>
          <a:gradFill flip="none" rotWithShape="1">
            <a:gsLst>
              <a:gs pos="35000">
                <a:schemeClr val="bg1"/>
              </a:gs>
              <a:gs pos="100000">
                <a:schemeClr val="accent1">
                  <a:lumMod val="10000"/>
                  <a:lumOff val="90000"/>
                </a:schemeClr>
              </a:gs>
            </a:gsLst>
            <a:path path="circle">
              <a:fillToRect r="100000" b="100000"/>
            </a:path>
            <a:tileRect l="-100000" t="-100000"/>
          </a:gradFill>
          <a:ln>
            <a:noFill/>
          </a:ln>
          <a:effectLst>
            <a:outerShdw blurRad="279400" dist="762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4" name="矩形: 圆角 3">
            <a:extLst>
              <a:ext uri="{FF2B5EF4-FFF2-40B4-BE49-F238E27FC236}">
                <a16:creationId xmlns:a16="http://schemas.microsoft.com/office/drawing/2014/main" id="{4C5C7758-8799-786E-C036-73130A36253F}"/>
              </a:ext>
            </a:extLst>
          </p:cNvPr>
          <p:cNvSpPr/>
          <p:nvPr/>
        </p:nvSpPr>
        <p:spPr>
          <a:xfrm>
            <a:off x="7311866" y="1459983"/>
            <a:ext cx="4184809" cy="4912892"/>
          </a:xfrm>
          <a:prstGeom prst="roundRect">
            <a:avLst>
              <a:gd name="adj" fmla="val 4274"/>
            </a:avLst>
          </a:prstGeom>
          <a:gradFill flip="none" rotWithShape="1">
            <a:gsLst>
              <a:gs pos="35000">
                <a:schemeClr val="bg1"/>
              </a:gs>
              <a:gs pos="100000">
                <a:schemeClr val="accent1">
                  <a:lumMod val="10000"/>
                  <a:lumOff val="90000"/>
                </a:schemeClr>
              </a:gs>
            </a:gsLst>
            <a:path path="circle">
              <a:fillToRect r="100000" b="100000"/>
            </a:path>
            <a:tileRect l="-100000" t="-100000"/>
          </a:gradFill>
          <a:ln>
            <a:noFill/>
          </a:ln>
          <a:effectLst>
            <a:outerShdw blurRad="279400" dist="762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Arial" panose="020B0604020202020204" pitchFamily="34" charset="0"/>
              <a:ea typeface="HarmonyOS Sans SC"/>
            </a:endParaRPr>
          </a:p>
        </p:txBody>
      </p:sp>
      <p:graphicFrame>
        <p:nvGraphicFramePr>
          <p:cNvPr id="5" name="图表 4">
            <a:extLst>
              <a:ext uri="{FF2B5EF4-FFF2-40B4-BE49-F238E27FC236}">
                <a16:creationId xmlns:a16="http://schemas.microsoft.com/office/drawing/2014/main" id="{D747ACEA-39CD-D002-42D8-DC324A7B5EB6}"/>
              </a:ext>
            </a:extLst>
          </p:cNvPr>
          <p:cNvGraphicFramePr/>
          <p:nvPr>
            <p:extLst>
              <p:ext uri="{D42A27DB-BD31-4B8C-83A1-F6EECF244321}">
                <p14:modId xmlns:p14="http://schemas.microsoft.com/office/powerpoint/2010/main" val="4284985879"/>
              </p:ext>
            </p:extLst>
          </p:nvPr>
        </p:nvGraphicFramePr>
        <p:xfrm>
          <a:off x="7480627" y="2766082"/>
          <a:ext cx="3847287" cy="3500049"/>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a:extLst>
              <a:ext uri="{FF2B5EF4-FFF2-40B4-BE49-F238E27FC236}">
                <a16:creationId xmlns:a16="http://schemas.microsoft.com/office/drawing/2014/main" id="{AF1AB2C4-3E20-02DF-B639-C1D7999B7E3E}"/>
              </a:ext>
            </a:extLst>
          </p:cNvPr>
          <p:cNvSpPr txBox="1"/>
          <p:nvPr/>
        </p:nvSpPr>
        <p:spPr>
          <a:xfrm>
            <a:off x="7544754" y="1784787"/>
            <a:ext cx="3643945" cy="369332"/>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i="0" u="none" strike="noStrike" cap="none" spc="0" normalizeH="0" baseline="0">
                <a:ln>
                  <a:noFill/>
                </a:ln>
                <a:solidFill>
                  <a:schemeClr val="accent1"/>
                </a:solidFill>
                <a:effectLst/>
                <a:uLnTx/>
                <a:uFillTx/>
                <a:latin typeface="+mj-ea"/>
                <a:ea typeface="+mj-ea"/>
              </a:defRPr>
            </a:lvl1pPr>
          </a:lstStyle>
          <a:p>
            <a:r>
              <a:rPr lang="zh-CN" altLang="en-US" dirty="0"/>
              <a:t>请输入您的标题</a:t>
            </a:r>
          </a:p>
        </p:txBody>
      </p:sp>
      <p:sp>
        <p:nvSpPr>
          <p:cNvPr id="7" name="文本框 6">
            <a:extLst>
              <a:ext uri="{FF2B5EF4-FFF2-40B4-BE49-F238E27FC236}">
                <a16:creationId xmlns:a16="http://schemas.microsoft.com/office/drawing/2014/main" id="{E648FED6-E150-1794-ABBA-807E9C35F9F1}"/>
              </a:ext>
            </a:extLst>
          </p:cNvPr>
          <p:cNvSpPr txBox="1"/>
          <p:nvPr/>
        </p:nvSpPr>
        <p:spPr>
          <a:xfrm>
            <a:off x="3660915" y="1784787"/>
            <a:ext cx="248375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schemeClr val="accent1"/>
                </a:solidFill>
                <a:effectLst/>
                <a:uLnTx/>
                <a:uFillTx/>
                <a:latin typeface="+mj-ea"/>
                <a:ea typeface="+mj-ea"/>
                <a:cs typeface="+mn-cs"/>
                <a:sym typeface="HarmonyOS Sans SC" panose="00000500000000000000" pitchFamily="2" charset="-122"/>
              </a:rPr>
              <a:t>请输入您的标题</a:t>
            </a:r>
          </a:p>
        </p:txBody>
      </p:sp>
      <p:graphicFrame>
        <p:nvGraphicFramePr>
          <p:cNvPr id="8" name="图表 7">
            <a:extLst>
              <a:ext uri="{FF2B5EF4-FFF2-40B4-BE49-F238E27FC236}">
                <a16:creationId xmlns:a16="http://schemas.microsoft.com/office/drawing/2014/main" id="{E6FBD4E5-AB01-C6CB-C79D-67DF1B409417}"/>
              </a:ext>
            </a:extLst>
          </p:cNvPr>
          <p:cNvGraphicFramePr/>
          <p:nvPr>
            <p:extLst>
              <p:ext uri="{D42A27DB-BD31-4B8C-83A1-F6EECF244321}">
                <p14:modId xmlns:p14="http://schemas.microsoft.com/office/powerpoint/2010/main" val="3078617327"/>
              </p:ext>
            </p:extLst>
          </p:nvPr>
        </p:nvGraphicFramePr>
        <p:xfrm>
          <a:off x="3537571" y="2460821"/>
          <a:ext cx="3517612" cy="3545186"/>
        </p:xfrm>
        <a:graphic>
          <a:graphicData uri="http://schemas.openxmlformats.org/drawingml/2006/chart">
            <c:chart xmlns:c="http://schemas.openxmlformats.org/drawingml/2006/chart" xmlns:r="http://schemas.openxmlformats.org/officeDocument/2006/relationships" r:id="rId4"/>
          </a:graphicData>
        </a:graphic>
      </p:graphicFrame>
      <p:sp>
        <p:nvSpPr>
          <p:cNvPr id="9" name="椭圆 8">
            <a:extLst>
              <a:ext uri="{FF2B5EF4-FFF2-40B4-BE49-F238E27FC236}">
                <a16:creationId xmlns:a16="http://schemas.microsoft.com/office/drawing/2014/main" id="{C362FE08-E10D-8563-52F8-4C60E04949EA}"/>
              </a:ext>
            </a:extLst>
          </p:cNvPr>
          <p:cNvSpPr/>
          <p:nvPr/>
        </p:nvSpPr>
        <p:spPr>
          <a:xfrm>
            <a:off x="4805081" y="3549198"/>
            <a:ext cx="988500" cy="988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grpSp>
        <p:nvGrpSpPr>
          <p:cNvPr id="10" name="图形 48">
            <a:extLst>
              <a:ext uri="{FF2B5EF4-FFF2-40B4-BE49-F238E27FC236}">
                <a16:creationId xmlns:a16="http://schemas.microsoft.com/office/drawing/2014/main" id="{B9D7A681-76E0-1399-79F9-C6D53F58FD6A}"/>
              </a:ext>
            </a:extLst>
          </p:cNvPr>
          <p:cNvGrpSpPr/>
          <p:nvPr/>
        </p:nvGrpSpPr>
        <p:grpSpPr>
          <a:xfrm>
            <a:off x="5083907" y="3779039"/>
            <a:ext cx="430848" cy="528818"/>
            <a:chOff x="5811890" y="3081337"/>
            <a:chExt cx="564720" cy="693133"/>
          </a:xfrm>
          <a:solidFill>
            <a:schemeClr val="accent1"/>
          </a:solidFill>
        </p:grpSpPr>
        <p:sp>
          <p:nvSpPr>
            <p:cNvPr id="11" name="任意多边形: 形状 10">
              <a:extLst>
                <a:ext uri="{FF2B5EF4-FFF2-40B4-BE49-F238E27FC236}">
                  <a16:creationId xmlns:a16="http://schemas.microsoft.com/office/drawing/2014/main" id="{C3B04CDF-D250-80B2-2CAC-D86A498AD375}"/>
                </a:ext>
              </a:extLst>
            </p:cNvPr>
            <p:cNvSpPr/>
            <p:nvPr/>
          </p:nvSpPr>
          <p:spPr>
            <a:xfrm>
              <a:off x="5956553" y="3081337"/>
              <a:ext cx="275664" cy="368624"/>
            </a:xfrm>
            <a:custGeom>
              <a:avLst/>
              <a:gdLst>
                <a:gd name="connsiteX0" fmla="*/ 132207 w 275664"/>
                <a:gd name="connsiteY0" fmla="*/ 0 h 368624"/>
                <a:gd name="connsiteX1" fmla="*/ 187166 w 275664"/>
                <a:gd name="connsiteY1" fmla="*/ 15050 h 368624"/>
                <a:gd name="connsiteX2" fmla="*/ 241840 w 275664"/>
                <a:gd name="connsiteY2" fmla="*/ 45053 h 368624"/>
                <a:gd name="connsiteX3" fmla="*/ 273558 w 275664"/>
                <a:gd name="connsiteY3" fmla="*/ 139256 h 368624"/>
                <a:gd name="connsiteX4" fmla="*/ 270034 w 275664"/>
                <a:gd name="connsiteY4" fmla="*/ 154305 h 368624"/>
                <a:gd name="connsiteX5" fmla="*/ 271844 w 275664"/>
                <a:gd name="connsiteY5" fmla="*/ 175927 h 368624"/>
                <a:gd name="connsiteX6" fmla="*/ 273748 w 275664"/>
                <a:gd name="connsiteY6" fmla="*/ 205550 h 368624"/>
                <a:gd name="connsiteX7" fmla="*/ 262223 w 275664"/>
                <a:gd name="connsiteY7" fmla="*/ 238316 h 368624"/>
                <a:gd name="connsiteX8" fmla="*/ 260318 w 275664"/>
                <a:gd name="connsiteY8" fmla="*/ 244031 h 368624"/>
                <a:gd name="connsiteX9" fmla="*/ 207264 w 275664"/>
                <a:gd name="connsiteY9" fmla="*/ 337661 h 368624"/>
                <a:gd name="connsiteX10" fmla="*/ 69056 w 275664"/>
                <a:gd name="connsiteY10" fmla="*/ 338709 h 368624"/>
                <a:gd name="connsiteX11" fmla="*/ 14668 w 275664"/>
                <a:gd name="connsiteY11" fmla="*/ 243173 h 368624"/>
                <a:gd name="connsiteX12" fmla="*/ 12954 w 275664"/>
                <a:gd name="connsiteY12" fmla="*/ 238220 h 368624"/>
                <a:gd name="connsiteX13" fmla="*/ 0 w 275664"/>
                <a:gd name="connsiteY13" fmla="*/ 186119 h 368624"/>
                <a:gd name="connsiteX14" fmla="*/ 5143 w 275664"/>
                <a:gd name="connsiteY14" fmla="*/ 170688 h 368624"/>
                <a:gd name="connsiteX15" fmla="*/ 5715 w 275664"/>
                <a:gd name="connsiteY15" fmla="*/ 161925 h 368624"/>
                <a:gd name="connsiteX16" fmla="*/ 2477 w 275664"/>
                <a:gd name="connsiteY16" fmla="*/ 97155 h 368624"/>
                <a:gd name="connsiteX17" fmla="*/ 105346 w 275664"/>
                <a:gd name="connsiteY17" fmla="*/ 1143 h 368624"/>
                <a:gd name="connsiteX18" fmla="*/ 109156 w 275664"/>
                <a:gd name="connsiteY18" fmla="*/ 95 h 368624"/>
                <a:gd name="connsiteX19" fmla="*/ 132207 w 275664"/>
                <a:gd name="connsiteY19" fmla="*/ 0 h 36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5664" h="368624">
                  <a:moveTo>
                    <a:pt x="132207" y="0"/>
                  </a:moveTo>
                  <a:cubicBezTo>
                    <a:pt x="150590" y="4953"/>
                    <a:pt x="169164" y="9049"/>
                    <a:pt x="187166" y="15050"/>
                  </a:cubicBezTo>
                  <a:cubicBezTo>
                    <a:pt x="207073" y="21622"/>
                    <a:pt x="225838" y="31052"/>
                    <a:pt x="241840" y="45053"/>
                  </a:cubicBezTo>
                  <a:cubicBezTo>
                    <a:pt x="270700" y="70295"/>
                    <a:pt x="280416" y="102013"/>
                    <a:pt x="273558" y="139256"/>
                  </a:cubicBezTo>
                  <a:cubicBezTo>
                    <a:pt x="272606" y="144304"/>
                    <a:pt x="271463" y="149352"/>
                    <a:pt x="270034" y="154305"/>
                  </a:cubicBezTo>
                  <a:cubicBezTo>
                    <a:pt x="267843" y="161830"/>
                    <a:pt x="266224" y="168212"/>
                    <a:pt x="271844" y="175927"/>
                  </a:cubicBezTo>
                  <a:cubicBezTo>
                    <a:pt x="277940" y="184404"/>
                    <a:pt x="275272" y="195548"/>
                    <a:pt x="273748" y="205550"/>
                  </a:cubicBezTo>
                  <a:cubicBezTo>
                    <a:pt x="271939" y="217075"/>
                    <a:pt x="269367" y="228505"/>
                    <a:pt x="262223" y="238316"/>
                  </a:cubicBezTo>
                  <a:cubicBezTo>
                    <a:pt x="261080" y="239840"/>
                    <a:pt x="260795" y="242030"/>
                    <a:pt x="260318" y="244031"/>
                  </a:cubicBezTo>
                  <a:cubicBezTo>
                    <a:pt x="251555" y="280321"/>
                    <a:pt x="234982" y="312420"/>
                    <a:pt x="207264" y="337661"/>
                  </a:cubicBezTo>
                  <a:cubicBezTo>
                    <a:pt x="162973" y="378047"/>
                    <a:pt x="114871" y="379476"/>
                    <a:pt x="69056" y="338709"/>
                  </a:cubicBezTo>
                  <a:cubicBezTo>
                    <a:pt x="40195" y="313087"/>
                    <a:pt x="21907" y="281273"/>
                    <a:pt x="14668" y="243173"/>
                  </a:cubicBezTo>
                  <a:cubicBezTo>
                    <a:pt x="14383" y="241459"/>
                    <a:pt x="13906" y="239554"/>
                    <a:pt x="12954" y="238220"/>
                  </a:cubicBezTo>
                  <a:cubicBezTo>
                    <a:pt x="2191" y="222409"/>
                    <a:pt x="95" y="204406"/>
                    <a:pt x="0" y="186119"/>
                  </a:cubicBezTo>
                  <a:cubicBezTo>
                    <a:pt x="0" y="180975"/>
                    <a:pt x="3619" y="175927"/>
                    <a:pt x="5143" y="170688"/>
                  </a:cubicBezTo>
                  <a:cubicBezTo>
                    <a:pt x="5905" y="167926"/>
                    <a:pt x="6382" y="164687"/>
                    <a:pt x="5715" y="161925"/>
                  </a:cubicBezTo>
                  <a:cubicBezTo>
                    <a:pt x="762" y="140494"/>
                    <a:pt x="-2477" y="118872"/>
                    <a:pt x="2477" y="97155"/>
                  </a:cubicBezTo>
                  <a:cubicBezTo>
                    <a:pt x="11240" y="58865"/>
                    <a:pt x="46577" y="7239"/>
                    <a:pt x="105346" y="1143"/>
                  </a:cubicBezTo>
                  <a:cubicBezTo>
                    <a:pt x="106680" y="1048"/>
                    <a:pt x="107918" y="476"/>
                    <a:pt x="109156" y="95"/>
                  </a:cubicBezTo>
                  <a:cubicBezTo>
                    <a:pt x="116872" y="0"/>
                    <a:pt x="124587" y="0"/>
                    <a:pt x="132207"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2" name="任意多边形: 形状 11">
              <a:extLst>
                <a:ext uri="{FF2B5EF4-FFF2-40B4-BE49-F238E27FC236}">
                  <a16:creationId xmlns:a16="http://schemas.microsoft.com/office/drawing/2014/main" id="{7DACAA0E-F829-7DA6-FF63-96136CAF3B81}"/>
                </a:ext>
              </a:extLst>
            </p:cNvPr>
            <p:cNvSpPr/>
            <p:nvPr/>
          </p:nvSpPr>
          <p:spPr>
            <a:xfrm>
              <a:off x="5811890" y="3433676"/>
              <a:ext cx="564720" cy="340794"/>
            </a:xfrm>
            <a:custGeom>
              <a:avLst/>
              <a:gdLst>
                <a:gd name="connsiteX0" fmla="*/ 282395 w 564720"/>
                <a:gd name="connsiteY0" fmla="*/ 338985 h 340794"/>
                <a:gd name="connsiteX1" fmla="*/ 92752 w 564720"/>
                <a:gd name="connsiteY1" fmla="*/ 325173 h 340794"/>
                <a:gd name="connsiteX2" fmla="*/ 18838 w 564720"/>
                <a:gd name="connsiteY2" fmla="*/ 307362 h 340794"/>
                <a:gd name="connsiteX3" fmla="*/ 2455 w 564720"/>
                <a:gd name="connsiteY3" fmla="*/ 289740 h 340794"/>
                <a:gd name="connsiteX4" fmla="*/ 74 w 564720"/>
                <a:gd name="connsiteY4" fmla="*/ 248211 h 340794"/>
                <a:gd name="connsiteX5" fmla="*/ 13218 w 564720"/>
                <a:gd name="connsiteY5" fmla="*/ 144103 h 340794"/>
                <a:gd name="connsiteX6" fmla="*/ 46175 w 564720"/>
                <a:gd name="connsiteY6" fmla="*/ 67808 h 340794"/>
                <a:gd name="connsiteX7" fmla="*/ 92371 w 564720"/>
                <a:gd name="connsiteY7" fmla="*/ 36661 h 340794"/>
                <a:gd name="connsiteX8" fmla="*/ 164189 w 564720"/>
                <a:gd name="connsiteY8" fmla="*/ 7800 h 340794"/>
                <a:gd name="connsiteX9" fmla="*/ 170571 w 564720"/>
                <a:gd name="connsiteY9" fmla="*/ 4181 h 340794"/>
                <a:gd name="connsiteX10" fmla="*/ 189145 w 564720"/>
                <a:gd name="connsiteY10" fmla="*/ 4467 h 340794"/>
                <a:gd name="connsiteX11" fmla="*/ 193145 w 564720"/>
                <a:gd name="connsiteY11" fmla="*/ 12849 h 340794"/>
                <a:gd name="connsiteX12" fmla="*/ 191907 w 564720"/>
                <a:gd name="connsiteY12" fmla="*/ 87715 h 340794"/>
                <a:gd name="connsiteX13" fmla="*/ 193717 w 564720"/>
                <a:gd name="connsiteY13" fmla="*/ 98193 h 340794"/>
                <a:gd name="connsiteX14" fmla="*/ 269060 w 564720"/>
                <a:gd name="connsiteY14" fmla="*/ 299456 h 340794"/>
                <a:gd name="connsiteX15" fmla="*/ 269822 w 564720"/>
                <a:gd name="connsiteY15" fmla="*/ 301361 h 340794"/>
                <a:gd name="connsiteX16" fmla="*/ 282490 w 564720"/>
                <a:gd name="connsiteY16" fmla="*/ 312410 h 340794"/>
                <a:gd name="connsiteX17" fmla="*/ 294682 w 564720"/>
                <a:gd name="connsiteY17" fmla="*/ 301647 h 340794"/>
                <a:gd name="connsiteX18" fmla="*/ 311541 w 564720"/>
                <a:gd name="connsiteY18" fmla="*/ 256879 h 340794"/>
                <a:gd name="connsiteX19" fmla="*/ 370787 w 564720"/>
                <a:gd name="connsiteY19" fmla="*/ 98478 h 340794"/>
                <a:gd name="connsiteX20" fmla="*/ 372692 w 564720"/>
                <a:gd name="connsiteY20" fmla="*/ 87334 h 340794"/>
                <a:gd name="connsiteX21" fmla="*/ 371263 w 564720"/>
                <a:gd name="connsiteY21" fmla="*/ 13801 h 340794"/>
                <a:gd name="connsiteX22" fmla="*/ 382217 w 564720"/>
                <a:gd name="connsiteY22" fmla="*/ 466 h 340794"/>
                <a:gd name="connsiteX23" fmla="*/ 390884 w 564720"/>
                <a:gd name="connsiteY23" fmla="*/ 2466 h 340794"/>
                <a:gd name="connsiteX24" fmla="*/ 468227 w 564720"/>
                <a:gd name="connsiteY24" fmla="*/ 35328 h 340794"/>
                <a:gd name="connsiteX25" fmla="*/ 532807 w 564720"/>
                <a:gd name="connsiteY25" fmla="*/ 92097 h 340794"/>
                <a:gd name="connsiteX26" fmla="*/ 561763 w 564720"/>
                <a:gd name="connsiteY26" fmla="*/ 205730 h 340794"/>
                <a:gd name="connsiteX27" fmla="*/ 564716 w 564720"/>
                <a:gd name="connsiteY27" fmla="*/ 275739 h 340794"/>
                <a:gd name="connsiteX28" fmla="*/ 562430 w 564720"/>
                <a:gd name="connsiteY28" fmla="*/ 289645 h 340794"/>
                <a:gd name="connsiteX29" fmla="*/ 545380 w 564720"/>
                <a:gd name="connsiteY29" fmla="*/ 307743 h 340794"/>
                <a:gd name="connsiteX30" fmla="*/ 423269 w 564720"/>
                <a:gd name="connsiteY30" fmla="*/ 331841 h 340794"/>
                <a:gd name="connsiteX31" fmla="*/ 282585 w 564720"/>
                <a:gd name="connsiteY31" fmla="*/ 340794 h 340794"/>
                <a:gd name="connsiteX32" fmla="*/ 282395 w 564720"/>
                <a:gd name="connsiteY32" fmla="*/ 338985 h 340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64720" h="340794">
                  <a:moveTo>
                    <a:pt x="282395" y="338985"/>
                  </a:moveTo>
                  <a:cubicBezTo>
                    <a:pt x="218863" y="338699"/>
                    <a:pt x="155426" y="336032"/>
                    <a:pt x="92752" y="325173"/>
                  </a:cubicBezTo>
                  <a:cubicBezTo>
                    <a:pt x="67796" y="320887"/>
                    <a:pt x="43412" y="313362"/>
                    <a:pt x="18838" y="307362"/>
                  </a:cubicBezTo>
                  <a:cubicBezTo>
                    <a:pt x="9503" y="305076"/>
                    <a:pt x="3503" y="298884"/>
                    <a:pt x="2455" y="289740"/>
                  </a:cubicBezTo>
                  <a:cubicBezTo>
                    <a:pt x="836" y="276024"/>
                    <a:pt x="-307" y="262023"/>
                    <a:pt x="74" y="248211"/>
                  </a:cubicBezTo>
                  <a:cubicBezTo>
                    <a:pt x="1026" y="213064"/>
                    <a:pt x="4360" y="178203"/>
                    <a:pt x="13218" y="144103"/>
                  </a:cubicBezTo>
                  <a:cubicBezTo>
                    <a:pt x="20267" y="116957"/>
                    <a:pt x="30077" y="90858"/>
                    <a:pt x="46175" y="67808"/>
                  </a:cubicBezTo>
                  <a:cubicBezTo>
                    <a:pt x="57414" y="51711"/>
                    <a:pt x="74559" y="43519"/>
                    <a:pt x="92371" y="36661"/>
                  </a:cubicBezTo>
                  <a:cubicBezTo>
                    <a:pt x="116469" y="27327"/>
                    <a:pt x="140282" y="17516"/>
                    <a:pt x="164189" y="7800"/>
                  </a:cubicBezTo>
                  <a:cubicBezTo>
                    <a:pt x="166475" y="6848"/>
                    <a:pt x="168857" y="5800"/>
                    <a:pt x="170571" y="4181"/>
                  </a:cubicBezTo>
                  <a:cubicBezTo>
                    <a:pt x="176953" y="-1534"/>
                    <a:pt x="182668" y="-1344"/>
                    <a:pt x="189145" y="4467"/>
                  </a:cubicBezTo>
                  <a:cubicBezTo>
                    <a:pt x="192002" y="7038"/>
                    <a:pt x="193241" y="9134"/>
                    <a:pt x="193145" y="12849"/>
                  </a:cubicBezTo>
                  <a:cubicBezTo>
                    <a:pt x="192574" y="37804"/>
                    <a:pt x="192098" y="62760"/>
                    <a:pt x="191907" y="87715"/>
                  </a:cubicBezTo>
                  <a:cubicBezTo>
                    <a:pt x="191907" y="91239"/>
                    <a:pt x="192574" y="94859"/>
                    <a:pt x="193717" y="98193"/>
                  </a:cubicBezTo>
                  <a:cubicBezTo>
                    <a:pt x="218768" y="165344"/>
                    <a:pt x="243914" y="232400"/>
                    <a:pt x="269060" y="299456"/>
                  </a:cubicBezTo>
                  <a:cubicBezTo>
                    <a:pt x="269250" y="300123"/>
                    <a:pt x="269631" y="300694"/>
                    <a:pt x="269822" y="301361"/>
                  </a:cubicBezTo>
                  <a:cubicBezTo>
                    <a:pt x="271822" y="307552"/>
                    <a:pt x="274965" y="312505"/>
                    <a:pt x="282490" y="312410"/>
                  </a:cubicBezTo>
                  <a:cubicBezTo>
                    <a:pt x="289538" y="312315"/>
                    <a:pt x="292491" y="307457"/>
                    <a:pt x="294682" y="301647"/>
                  </a:cubicBezTo>
                  <a:cubicBezTo>
                    <a:pt x="300206" y="286692"/>
                    <a:pt x="305921" y="271833"/>
                    <a:pt x="311541" y="256879"/>
                  </a:cubicBezTo>
                  <a:cubicBezTo>
                    <a:pt x="331353" y="204111"/>
                    <a:pt x="351165" y="151342"/>
                    <a:pt x="370787" y="98478"/>
                  </a:cubicBezTo>
                  <a:cubicBezTo>
                    <a:pt x="372120" y="95049"/>
                    <a:pt x="372692" y="91049"/>
                    <a:pt x="372692" y="87334"/>
                  </a:cubicBezTo>
                  <a:cubicBezTo>
                    <a:pt x="372406" y="62855"/>
                    <a:pt x="372311" y="38280"/>
                    <a:pt x="371263" y="13801"/>
                  </a:cubicBezTo>
                  <a:cubicBezTo>
                    <a:pt x="370882" y="5038"/>
                    <a:pt x="377359" y="3514"/>
                    <a:pt x="382217" y="466"/>
                  </a:cubicBezTo>
                  <a:cubicBezTo>
                    <a:pt x="384026" y="-677"/>
                    <a:pt x="388313" y="942"/>
                    <a:pt x="390884" y="2466"/>
                  </a:cubicBezTo>
                  <a:cubicBezTo>
                    <a:pt x="415173" y="17040"/>
                    <a:pt x="441462" y="26946"/>
                    <a:pt x="468227" y="35328"/>
                  </a:cubicBezTo>
                  <a:cubicBezTo>
                    <a:pt x="498326" y="44853"/>
                    <a:pt x="519567" y="63045"/>
                    <a:pt x="532807" y="92097"/>
                  </a:cubicBezTo>
                  <a:cubicBezTo>
                    <a:pt x="549285" y="128387"/>
                    <a:pt x="558524" y="166296"/>
                    <a:pt x="561763" y="205730"/>
                  </a:cubicBezTo>
                  <a:cubicBezTo>
                    <a:pt x="563668" y="228971"/>
                    <a:pt x="564049" y="252402"/>
                    <a:pt x="564716" y="275739"/>
                  </a:cubicBezTo>
                  <a:cubicBezTo>
                    <a:pt x="564811" y="280311"/>
                    <a:pt x="563477" y="285073"/>
                    <a:pt x="562430" y="289645"/>
                  </a:cubicBezTo>
                  <a:cubicBezTo>
                    <a:pt x="560334" y="298884"/>
                    <a:pt x="554714" y="304599"/>
                    <a:pt x="545380" y="307743"/>
                  </a:cubicBezTo>
                  <a:cubicBezTo>
                    <a:pt x="505756" y="321363"/>
                    <a:pt x="464703" y="328221"/>
                    <a:pt x="423269" y="331841"/>
                  </a:cubicBezTo>
                  <a:cubicBezTo>
                    <a:pt x="376406" y="335841"/>
                    <a:pt x="329448" y="337937"/>
                    <a:pt x="282585" y="340794"/>
                  </a:cubicBezTo>
                  <a:cubicBezTo>
                    <a:pt x="282490" y="340128"/>
                    <a:pt x="282490" y="339556"/>
                    <a:pt x="282395" y="33898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3" name="任意多边形: 形状 12">
              <a:extLst>
                <a:ext uri="{FF2B5EF4-FFF2-40B4-BE49-F238E27FC236}">
                  <a16:creationId xmlns:a16="http://schemas.microsoft.com/office/drawing/2014/main" id="{0BFE123D-7675-C97C-213F-AE7FE9439BC2}"/>
                </a:ext>
              </a:extLst>
            </p:cNvPr>
            <p:cNvSpPr/>
            <p:nvPr/>
          </p:nvSpPr>
          <p:spPr>
            <a:xfrm>
              <a:off x="6058947" y="3471290"/>
              <a:ext cx="70199" cy="253841"/>
            </a:xfrm>
            <a:custGeom>
              <a:avLst/>
              <a:gdLst>
                <a:gd name="connsiteX0" fmla="*/ 30004 w 70199"/>
                <a:gd name="connsiteY0" fmla="*/ 46101 h 253841"/>
                <a:gd name="connsiteX1" fmla="*/ 0 w 70199"/>
                <a:gd name="connsiteY1" fmla="*/ 0 h 253841"/>
                <a:gd name="connsiteX2" fmla="*/ 70199 w 70199"/>
                <a:gd name="connsiteY2" fmla="*/ 572 h 253841"/>
                <a:gd name="connsiteX3" fmla="*/ 40481 w 70199"/>
                <a:gd name="connsiteY3" fmla="*/ 46101 h 253841"/>
                <a:gd name="connsiteX4" fmla="*/ 63532 w 70199"/>
                <a:gd name="connsiteY4" fmla="*/ 71723 h 253841"/>
                <a:gd name="connsiteX5" fmla="*/ 66294 w 70199"/>
                <a:gd name="connsiteY5" fmla="*/ 80296 h 253841"/>
                <a:gd name="connsiteX6" fmla="*/ 38957 w 70199"/>
                <a:gd name="connsiteY6" fmla="*/ 247841 h 253841"/>
                <a:gd name="connsiteX7" fmla="*/ 35528 w 70199"/>
                <a:gd name="connsiteY7" fmla="*/ 253841 h 253841"/>
                <a:gd name="connsiteX8" fmla="*/ 31623 w 70199"/>
                <a:gd name="connsiteY8" fmla="*/ 247745 h 253841"/>
                <a:gd name="connsiteX9" fmla="*/ 4000 w 70199"/>
                <a:gd name="connsiteY9" fmla="*/ 80963 h 253841"/>
                <a:gd name="connsiteX10" fmla="*/ 7334 w 70199"/>
                <a:gd name="connsiteY10" fmla="*/ 70961 h 253841"/>
                <a:gd name="connsiteX11" fmla="*/ 30004 w 70199"/>
                <a:gd name="connsiteY11" fmla="*/ 46101 h 253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199" h="253841">
                  <a:moveTo>
                    <a:pt x="30004" y="46101"/>
                  </a:moveTo>
                  <a:cubicBezTo>
                    <a:pt x="20955" y="32195"/>
                    <a:pt x="10954" y="16859"/>
                    <a:pt x="0" y="0"/>
                  </a:cubicBezTo>
                  <a:cubicBezTo>
                    <a:pt x="23717" y="8192"/>
                    <a:pt x="46101" y="7144"/>
                    <a:pt x="70199" y="572"/>
                  </a:cubicBezTo>
                  <a:cubicBezTo>
                    <a:pt x="59246" y="17431"/>
                    <a:pt x="49340" y="32576"/>
                    <a:pt x="40481" y="46101"/>
                  </a:cubicBezTo>
                  <a:cubicBezTo>
                    <a:pt x="48482" y="54959"/>
                    <a:pt x="56293" y="63151"/>
                    <a:pt x="63532" y="71723"/>
                  </a:cubicBezTo>
                  <a:cubicBezTo>
                    <a:pt x="65342" y="73914"/>
                    <a:pt x="66770" y="77629"/>
                    <a:pt x="66294" y="80296"/>
                  </a:cubicBezTo>
                  <a:cubicBezTo>
                    <a:pt x="57436" y="136208"/>
                    <a:pt x="48196" y="192024"/>
                    <a:pt x="38957" y="247841"/>
                  </a:cubicBezTo>
                  <a:cubicBezTo>
                    <a:pt x="38576" y="249936"/>
                    <a:pt x="36767" y="251841"/>
                    <a:pt x="35528" y="253841"/>
                  </a:cubicBezTo>
                  <a:cubicBezTo>
                    <a:pt x="34195" y="251841"/>
                    <a:pt x="31909" y="249936"/>
                    <a:pt x="31623" y="247745"/>
                  </a:cubicBezTo>
                  <a:cubicBezTo>
                    <a:pt x="22289" y="192119"/>
                    <a:pt x="13335" y="136493"/>
                    <a:pt x="4000" y="80963"/>
                  </a:cubicBezTo>
                  <a:cubicBezTo>
                    <a:pt x="3239" y="76676"/>
                    <a:pt x="4381" y="74009"/>
                    <a:pt x="7334" y="70961"/>
                  </a:cubicBezTo>
                  <a:cubicBezTo>
                    <a:pt x="15049" y="63151"/>
                    <a:pt x="22193" y="54769"/>
                    <a:pt x="30004" y="4610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grpSp>
      <p:sp>
        <p:nvSpPr>
          <p:cNvPr id="14" name="文本框 13">
            <a:extLst>
              <a:ext uri="{FF2B5EF4-FFF2-40B4-BE49-F238E27FC236}">
                <a16:creationId xmlns:a16="http://schemas.microsoft.com/office/drawing/2014/main" id="{3ACEE777-2505-03AA-0572-0A7D67F5FBD0}"/>
              </a:ext>
            </a:extLst>
          </p:cNvPr>
          <p:cNvSpPr txBox="1"/>
          <p:nvPr/>
        </p:nvSpPr>
        <p:spPr>
          <a:xfrm>
            <a:off x="7544754" y="2147762"/>
            <a:ext cx="129892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mn-ea"/>
                <a:cs typeface="+mn-cs"/>
              </a:rPr>
              <a:t>单位：</a:t>
            </a:r>
            <a:r>
              <a:rPr lang="zh-CN" altLang="en-US" sz="1400" dirty="0">
                <a:latin typeface="+mn-ea"/>
              </a:rPr>
              <a:t>单位</a:t>
            </a:r>
            <a:endParaRPr kumimoji="0" lang="zh-CN" altLang="en-US" sz="1400" b="0" i="0" u="none" strike="noStrike" kern="1200" cap="none" spc="0" normalizeH="0" baseline="0" noProof="0" dirty="0">
              <a:ln>
                <a:noFill/>
              </a:ln>
              <a:effectLst/>
              <a:uLnTx/>
              <a:uFillTx/>
              <a:latin typeface="+mn-ea"/>
              <a:cs typeface="+mn-cs"/>
            </a:endParaRPr>
          </a:p>
        </p:txBody>
      </p:sp>
      <p:grpSp>
        <p:nvGrpSpPr>
          <p:cNvPr id="15" name="组合 14">
            <a:extLst>
              <a:ext uri="{FF2B5EF4-FFF2-40B4-BE49-F238E27FC236}">
                <a16:creationId xmlns:a16="http://schemas.microsoft.com/office/drawing/2014/main" id="{C19A6028-9EB2-4E86-4DD0-7CD610C463D0}"/>
              </a:ext>
            </a:extLst>
          </p:cNvPr>
          <p:cNvGrpSpPr/>
          <p:nvPr/>
        </p:nvGrpSpPr>
        <p:grpSpPr>
          <a:xfrm>
            <a:off x="591733" y="1599683"/>
            <a:ext cx="1846270" cy="1086320"/>
            <a:chOff x="736599" y="1866711"/>
            <a:chExt cx="1846270" cy="1086320"/>
          </a:xfrm>
        </p:grpSpPr>
        <p:sp>
          <p:nvSpPr>
            <p:cNvPr id="16" name="文本框 15">
              <a:extLst>
                <a:ext uri="{FF2B5EF4-FFF2-40B4-BE49-F238E27FC236}">
                  <a16:creationId xmlns:a16="http://schemas.microsoft.com/office/drawing/2014/main" id="{3DBD8938-271E-B64A-27A5-97F9D66174FC}"/>
                </a:ext>
              </a:extLst>
            </p:cNvPr>
            <p:cNvSpPr txBox="1"/>
            <p:nvPr/>
          </p:nvSpPr>
          <p:spPr>
            <a:xfrm>
              <a:off x="736600" y="2614733"/>
              <a:ext cx="1846269" cy="338298"/>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400" dirty="0">
                  <a:solidFill>
                    <a:schemeClr val="accent1"/>
                  </a:solidFill>
                  <a:latin typeface="+mn-ea"/>
                </a:rPr>
                <a:t>属于您的标题</a:t>
              </a:r>
            </a:p>
          </p:txBody>
        </p:sp>
        <p:sp>
          <p:nvSpPr>
            <p:cNvPr id="17" name="文本框 16">
              <a:extLst>
                <a:ext uri="{FF2B5EF4-FFF2-40B4-BE49-F238E27FC236}">
                  <a16:creationId xmlns:a16="http://schemas.microsoft.com/office/drawing/2014/main" id="{F7DFB83A-CE27-BA0F-DAC0-004D48DF9C1B}"/>
                </a:ext>
              </a:extLst>
            </p:cNvPr>
            <p:cNvSpPr txBox="1"/>
            <p:nvPr/>
          </p:nvSpPr>
          <p:spPr>
            <a:xfrm>
              <a:off x="736599" y="1866711"/>
              <a:ext cx="1846269" cy="71256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3600" i="0" u="none" strike="noStrike" kern="1200" cap="none" spc="0" normalizeH="0" baseline="0" noProof="0" dirty="0">
                  <a:ln>
                    <a:noFill/>
                  </a:ln>
                  <a:solidFill>
                    <a:schemeClr val="accent1"/>
                  </a:solidFill>
                  <a:effectLst/>
                  <a:uLnTx/>
                  <a:uFillTx/>
                  <a:latin typeface="+mj-lt"/>
                  <a:ea typeface="HarmonyOS Sans SC"/>
                  <a:cs typeface="+mn-cs"/>
                </a:rPr>
                <a:t>OOO</a:t>
              </a:r>
              <a:r>
                <a:rPr kumimoji="0" lang="zh-CN" altLang="en-US" sz="1400" i="0" u="none" strike="noStrike" kern="1200" cap="none" spc="0" normalizeH="0" baseline="0" noProof="0" dirty="0">
                  <a:ln>
                    <a:noFill/>
                  </a:ln>
                  <a:effectLst/>
                  <a:uLnTx/>
                  <a:uFillTx/>
                  <a:latin typeface="+mn-ea"/>
                  <a:cs typeface="+mn-cs"/>
                </a:rPr>
                <a:t>单位</a:t>
              </a:r>
              <a:endParaRPr kumimoji="0" lang="zh-CN" altLang="en-US" sz="3600" i="0" u="none" strike="noStrike" kern="1200" cap="none" spc="0" normalizeH="0" baseline="0" noProof="0" dirty="0">
                <a:ln>
                  <a:noFill/>
                </a:ln>
                <a:effectLst/>
                <a:uLnTx/>
                <a:uFillTx/>
                <a:latin typeface="+mn-ea"/>
                <a:cs typeface="+mn-cs"/>
              </a:endParaRPr>
            </a:p>
          </p:txBody>
        </p:sp>
      </p:grpSp>
      <p:cxnSp>
        <p:nvCxnSpPr>
          <p:cNvPr id="24" name="直接连接符 23">
            <a:extLst>
              <a:ext uri="{FF2B5EF4-FFF2-40B4-BE49-F238E27FC236}">
                <a16:creationId xmlns:a16="http://schemas.microsoft.com/office/drawing/2014/main" id="{465E25CB-B550-662C-F450-457FFA5AAE23}"/>
              </a:ext>
            </a:extLst>
          </p:cNvPr>
          <p:cNvCxnSpPr/>
          <p:nvPr/>
        </p:nvCxnSpPr>
        <p:spPr>
          <a:xfrm>
            <a:off x="674147" y="2859376"/>
            <a:ext cx="228977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DA4D4A5A-9B29-CA29-4FF5-6310D991B2F3}"/>
              </a:ext>
            </a:extLst>
          </p:cNvPr>
          <p:cNvCxnSpPr>
            <a:cxnSpLocks/>
          </p:cNvCxnSpPr>
          <p:nvPr/>
        </p:nvCxnSpPr>
        <p:spPr>
          <a:xfrm>
            <a:off x="674147" y="4339374"/>
            <a:ext cx="228977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AA71200D-8FBA-E7F9-C6EF-C0B0460372DA}"/>
              </a:ext>
            </a:extLst>
          </p:cNvPr>
          <p:cNvGrpSpPr/>
          <p:nvPr/>
        </p:nvGrpSpPr>
        <p:grpSpPr>
          <a:xfrm>
            <a:off x="591733" y="3056215"/>
            <a:ext cx="1846270" cy="1086320"/>
            <a:chOff x="736599" y="1866711"/>
            <a:chExt cx="1846270" cy="1086320"/>
          </a:xfrm>
        </p:grpSpPr>
        <p:sp>
          <p:nvSpPr>
            <p:cNvPr id="27" name="文本框 26">
              <a:extLst>
                <a:ext uri="{FF2B5EF4-FFF2-40B4-BE49-F238E27FC236}">
                  <a16:creationId xmlns:a16="http://schemas.microsoft.com/office/drawing/2014/main" id="{DEA4E7C5-4BF2-0689-1A36-837D62CC909E}"/>
                </a:ext>
              </a:extLst>
            </p:cNvPr>
            <p:cNvSpPr txBox="1"/>
            <p:nvPr/>
          </p:nvSpPr>
          <p:spPr>
            <a:xfrm>
              <a:off x="736600" y="2614733"/>
              <a:ext cx="1846269" cy="338298"/>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400" dirty="0">
                  <a:solidFill>
                    <a:schemeClr val="accent1"/>
                  </a:solidFill>
                  <a:latin typeface="+mn-ea"/>
                </a:rPr>
                <a:t>属于您的标题</a:t>
              </a:r>
            </a:p>
          </p:txBody>
        </p:sp>
        <p:sp>
          <p:nvSpPr>
            <p:cNvPr id="28" name="文本框 27">
              <a:extLst>
                <a:ext uri="{FF2B5EF4-FFF2-40B4-BE49-F238E27FC236}">
                  <a16:creationId xmlns:a16="http://schemas.microsoft.com/office/drawing/2014/main" id="{8F819895-4E24-85D7-C29A-F56415DB1ED6}"/>
                </a:ext>
              </a:extLst>
            </p:cNvPr>
            <p:cNvSpPr txBox="1"/>
            <p:nvPr/>
          </p:nvSpPr>
          <p:spPr>
            <a:xfrm>
              <a:off x="736599" y="1866711"/>
              <a:ext cx="1846269" cy="71256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3600" i="0" u="none" strike="noStrike" kern="1200" cap="none" spc="0" normalizeH="0" baseline="0" noProof="0" dirty="0">
                  <a:ln>
                    <a:noFill/>
                  </a:ln>
                  <a:solidFill>
                    <a:schemeClr val="accent1"/>
                  </a:solidFill>
                  <a:effectLst/>
                  <a:uLnTx/>
                  <a:uFillTx/>
                  <a:latin typeface="+mj-lt"/>
                  <a:ea typeface="HarmonyOS Sans SC"/>
                  <a:cs typeface="+mn-cs"/>
                </a:rPr>
                <a:t>OOO</a:t>
              </a:r>
              <a:r>
                <a:rPr kumimoji="0" lang="zh-CN" altLang="en-US" sz="1400" i="0" u="none" strike="noStrike" kern="1200" cap="none" spc="0" normalizeH="0" baseline="0" noProof="0" dirty="0">
                  <a:ln>
                    <a:noFill/>
                  </a:ln>
                  <a:effectLst/>
                  <a:uLnTx/>
                  <a:uFillTx/>
                  <a:latin typeface="+mn-ea"/>
                  <a:cs typeface="+mn-cs"/>
                </a:rPr>
                <a:t>单位</a:t>
              </a:r>
              <a:endParaRPr kumimoji="0" lang="zh-CN" altLang="en-US" sz="3600" i="0" u="none" strike="noStrike" kern="1200" cap="none" spc="0" normalizeH="0" baseline="0" noProof="0" dirty="0">
                <a:ln>
                  <a:noFill/>
                </a:ln>
                <a:effectLst/>
                <a:uLnTx/>
                <a:uFillTx/>
                <a:latin typeface="+mn-ea"/>
                <a:cs typeface="+mn-cs"/>
              </a:endParaRPr>
            </a:p>
          </p:txBody>
        </p:sp>
      </p:grpSp>
      <p:grpSp>
        <p:nvGrpSpPr>
          <p:cNvPr id="29" name="组合 28">
            <a:extLst>
              <a:ext uri="{FF2B5EF4-FFF2-40B4-BE49-F238E27FC236}">
                <a16:creationId xmlns:a16="http://schemas.microsoft.com/office/drawing/2014/main" id="{ED0BE0CE-B13F-992D-F735-7564DCC4B786}"/>
              </a:ext>
            </a:extLst>
          </p:cNvPr>
          <p:cNvGrpSpPr/>
          <p:nvPr/>
        </p:nvGrpSpPr>
        <p:grpSpPr>
          <a:xfrm>
            <a:off x="591733" y="4683432"/>
            <a:ext cx="1846270" cy="1086320"/>
            <a:chOff x="736599" y="1866711"/>
            <a:chExt cx="1846270" cy="1086320"/>
          </a:xfrm>
        </p:grpSpPr>
        <p:sp>
          <p:nvSpPr>
            <p:cNvPr id="30" name="文本框 29">
              <a:extLst>
                <a:ext uri="{FF2B5EF4-FFF2-40B4-BE49-F238E27FC236}">
                  <a16:creationId xmlns:a16="http://schemas.microsoft.com/office/drawing/2014/main" id="{FEF22D35-AA45-6DBA-949D-D914E973493A}"/>
                </a:ext>
              </a:extLst>
            </p:cNvPr>
            <p:cNvSpPr txBox="1"/>
            <p:nvPr/>
          </p:nvSpPr>
          <p:spPr>
            <a:xfrm>
              <a:off x="736600" y="2614733"/>
              <a:ext cx="1846269" cy="338298"/>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400" dirty="0">
                  <a:solidFill>
                    <a:schemeClr val="accent1"/>
                  </a:solidFill>
                  <a:latin typeface="+mn-ea"/>
                </a:rPr>
                <a:t>属于您的标题</a:t>
              </a:r>
            </a:p>
          </p:txBody>
        </p:sp>
        <p:sp>
          <p:nvSpPr>
            <p:cNvPr id="31" name="文本框 30">
              <a:extLst>
                <a:ext uri="{FF2B5EF4-FFF2-40B4-BE49-F238E27FC236}">
                  <a16:creationId xmlns:a16="http://schemas.microsoft.com/office/drawing/2014/main" id="{F0E0F80C-77E5-7CDD-2D50-C8089871C8D0}"/>
                </a:ext>
              </a:extLst>
            </p:cNvPr>
            <p:cNvSpPr txBox="1"/>
            <p:nvPr/>
          </p:nvSpPr>
          <p:spPr>
            <a:xfrm>
              <a:off x="736599" y="1866711"/>
              <a:ext cx="1846269" cy="71256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3600" i="0" u="none" strike="noStrike" kern="1200" cap="none" spc="0" normalizeH="0" baseline="0" noProof="0" dirty="0">
                  <a:ln>
                    <a:noFill/>
                  </a:ln>
                  <a:solidFill>
                    <a:schemeClr val="accent1"/>
                  </a:solidFill>
                  <a:effectLst/>
                  <a:uLnTx/>
                  <a:uFillTx/>
                  <a:latin typeface="+mj-lt"/>
                  <a:ea typeface="HarmonyOS Sans SC"/>
                  <a:cs typeface="+mn-cs"/>
                </a:rPr>
                <a:t>OOO</a:t>
              </a:r>
              <a:r>
                <a:rPr kumimoji="0" lang="zh-CN" altLang="en-US" sz="1400" i="0" u="none" strike="noStrike" kern="1200" cap="none" spc="0" normalizeH="0" baseline="0" noProof="0" dirty="0">
                  <a:ln>
                    <a:noFill/>
                  </a:ln>
                  <a:effectLst/>
                  <a:uLnTx/>
                  <a:uFillTx/>
                  <a:latin typeface="+mn-ea"/>
                  <a:cs typeface="+mn-cs"/>
                </a:rPr>
                <a:t>单位</a:t>
              </a:r>
              <a:endParaRPr kumimoji="0" lang="zh-CN" altLang="en-US" sz="3600" i="0" u="none" strike="noStrike" kern="1200" cap="none" spc="0" normalizeH="0" baseline="0" noProof="0" dirty="0">
                <a:ln>
                  <a:noFill/>
                </a:ln>
                <a:effectLst/>
                <a:uLnTx/>
                <a:uFillTx/>
                <a:latin typeface="+mn-ea"/>
                <a:cs typeface="+mn-cs"/>
              </a:endParaRPr>
            </a:p>
          </p:txBody>
        </p:sp>
      </p:grpSp>
    </p:spTree>
    <p:extLst>
      <p:ext uri="{BB962C8B-B14F-4D97-AF65-F5344CB8AC3E}">
        <p14:creationId xmlns:p14="http://schemas.microsoft.com/office/powerpoint/2010/main" val="4138674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A948AE6-EED0-35AE-381D-0F8D9053A32E}"/>
              </a:ext>
            </a:extLst>
          </p:cNvPr>
          <p:cNvSpPr txBox="1"/>
          <p:nvPr/>
        </p:nvSpPr>
        <p:spPr>
          <a:xfrm>
            <a:off x="651152" y="163837"/>
            <a:ext cx="4356618" cy="523220"/>
          </a:xfrm>
          <a:prstGeom prst="rect">
            <a:avLst/>
          </a:prstGeom>
          <a:noFill/>
        </p:spPr>
        <p:txBody>
          <a:bodyPr wrap="square" lIns="91440" tIns="45720" rIns="91440" bIns="45720" rtlCol="0">
            <a:spAutoFit/>
          </a:bodyPr>
          <a:lstStyle/>
          <a:p>
            <a:r>
              <a:rPr lang="zh-CN" altLang="en-US" sz="2800" dirty="0">
                <a:solidFill>
                  <a:schemeClr val="accent1"/>
                </a:solidFill>
                <a:latin typeface="+mj-ea"/>
                <a:ea typeface="+mj-ea"/>
              </a:rPr>
              <a:t>请输入您的标题</a:t>
            </a:r>
          </a:p>
        </p:txBody>
      </p:sp>
      <p:sp>
        <p:nvSpPr>
          <p:cNvPr id="3" name="椭圆 2">
            <a:extLst>
              <a:ext uri="{FF2B5EF4-FFF2-40B4-BE49-F238E27FC236}">
                <a16:creationId xmlns:a16="http://schemas.microsoft.com/office/drawing/2014/main" id="{0DE8F182-A2AF-16A0-2BBB-0913D49EC3FA}"/>
              </a:ext>
            </a:extLst>
          </p:cNvPr>
          <p:cNvSpPr/>
          <p:nvPr/>
        </p:nvSpPr>
        <p:spPr>
          <a:xfrm>
            <a:off x="1282700" y="-866377"/>
            <a:ext cx="9626600" cy="9623582"/>
          </a:xfrm>
          <a:prstGeom prst="ellipse">
            <a:avLst/>
          </a:prstGeom>
          <a:gradFill flip="none" rotWithShape="1">
            <a:gsLst>
              <a:gs pos="100000">
                <a:schemeClr val="bg1"/>
              </a:gs>
              <a:gs pos="0">
                <a:schemeClr val="bg1">
                  <a:alpha val="0"/>
                </a:schemeClr>
              </a:gs>
            </a:gsLst>
            <a:lin ang="2700000" scaled="1"/>
            <a:tileRect/>
          </a:gradFill>
          <a:ln w="12700" cap="flat" cmpd="sng" algn="ctr">
            <a:noFill/>
            <a:prstDash val="solid"/>
            <a:miter lim="800000"/>
          </a:ln>
          <a:effectLst>
            <a:outerShdw blurRad="304800" dist="1016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阿里巴巴普惠体 R"/>
              <a:cs typeface="+mn-cs"/>
            </a:endParaRPr>
          </a:p>
        </p:txBody>
      </p:sp>
      <p:sp>
        <p:nvSpPr>
          <p:cNvPr id="4" name="椭圆 3">
            <a:extLst>
              <a:ext uri="{FF2B5EF4-FFF2-40B4-BE49-F238E27FC236}">
                <a16:creationId xmlns:a16="http://schemas.microsoft.com/office/drawing/2014/main" id="{4FE1CAD5-A2E5-B3C5-C63F-4994D4CDFAC4}"/>
              </a:ext>
            </a:extLst>
          </p:cNvPr>
          <p:cNvSpPr/>
          <p:nvPr/>
        </p:nvSpPr>
        <p:spPr>
          <a:xfrm>
            <a:off x="3820800" y="1671161"/>
            <a:ext cx="4550400" cy="4548507"/>
          </a:xfrm>
          <a:prstGeom prst="ellipse">
            <a:avLst/>
          </a:prstGeom>
          <a:solidFill>
            <a:schemeClr val="accent1">
              <a:alpha val="10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5" name="六边形 5">
            <a:extLst>
              <a:ext uri="{FF2B5EF4-FFF2-40B4-BE49-F238E27FC236}">
                <a16:creationId xmlns:a16="http://schemas.microsoft.com/office/drawing/2014/main" id="{1314E7A7-4B51-2410-F3B1-E494A2F19831}"/>
              </a:ext>
            </a:extLst>
          </p:cNvPr>
          <p:cNvSpPr/>
          <p:nvPr/>
        </p:nvSpPr>
        <p:spPr>
          <a:xfrm>
            <a:off x="10209927" y="4867736"/>
            <a:ext cx="1293714" cy="1137001"/>
          </a:xfrm>
          <a:custGeom>
            <a:avLst/>
            <a:gdLst>
              <a:gd name="connsiteX0" fmla="*/ 19018 w 2179001"/>
              <a:gd name="connsiteY0" fmla="*/ 877030 h 1915055"/>
              <a:gd name="connsiteX1" fmla="*/ 407782 w 2179001"/>
              <a:gd name="connsiteY1" fmla="*/ 99502 h 1915055"/>
              <a:gd name="connsiteX2" fmla="*/ 568779 w 2179001"/>
              <a:gd name="connsiteY2" fmla="*/ 0 h 1915055"/>
              <a:gd name="connsiteX3" fmla="*/ 1610223 w 2179001"/>
              <a:gd name="connsiteY3" fmla="*/ 0 h 1915055"/>
              <a:gd name="connsiteX4" fmla="*/ 1771219 w 2179001"/>
              <a:gd name="connsiteY4" fmla="*/ 99502 h 1915055"/>
              <a:gd name="connsiteX5" fmla="*/ 2159983 w 2179001"/>
              <a:gd name="connsiteY5" fmla="*/ 877030 h 1915055"/>
              <a:gd name="connsiteX6" fmla="*/ 2159983 w 2179001"/>
              <a:gd name="connsiteY6" fmla="*/ 1038026 h 1915055"/>
              <a:gd name="connsiteX7" fmla="*/ 1771219 w 2179001"/>
              <a:gd name="connsiteY7" fmla="*/ 1815553 h 1915055"/>
              <a:gd name="connsiteX8" fmla="*/ 1610223 w 2179001"/>
              <a:gd name="connsiteY8" fmla="*/ 1915055 h 1915055"/>
              <a:gd name="connsiteX9" fmla="*/ 568779 w 2179001"/>
              <a:gd name="connsiteY9" fmla="*/ 1915055 h 1915055"/>
              <a:gd name="connsiteX10" fmla="*/ 407782 w 2179001"/>
              <a:gd name="connsiteY10" fmla="*/ 1815553 h 1915055"/>
              <a:gd name="connsiteX11" fmla="*/ 19018 w 2179001"/>
              <a:gd name="connsiteY11" fmla="*/ 1038026 h 1915055"/>
              <a:gd name="connsiteX12" fmla="*/ 19018 w 2179001"/>
              <a:gd name="connsiteY12" fmla="*/ 877030 h 191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9001" h="1915055">
                <a:moveTo>
                  <a:pt x="19018" y="877030"/>
                </a:moveTo>
                <a:lnTo>
                  <a:pt x="407782" y="99502"/>
                </a:lnTo>
                <a:cubicBezTo>
                  <a:pt x="438279" y="38507"/>
                  <a:pt x="500585" y="0"/>
                  <a:pt x="568779" y="0"/>
                </a:cubicBezTo>
                <a:lnTo>
                  <a:pt x="1610223" y="0"/>
                </a:lnTo>
                <a:cubicBezTo>
                  <a:pt x="1678416" y="0"/>
                  <a:pt x="1740722" y="38507"/>
                  <a:pt x="1771219" y="99502"/>
                </a:cubicBezTo>
                <a:lnTo>
                  <a:pt x="2159983" y="877030"/>
                </a:lnTo>
                <a:cubicBezTo>
                  <a:pt x="2185341" y="927744"/>
                  <a:pt x="2185341" y="987312"/>
                  <a:pt x="2159983" y="1038026"/>
                </a:cubicBezTo>
                <a:lnTo>
                  <a:pt x="1771219" y="1815553"/>
                </a:lnTo>
                <a:cubicBezTo>
                  <a:pt x="1740722" y="1876548"/>
                  <a:pt x="1678416" y="1915055"/>
                  <a:pt x="1610223" y="1915055"/>
                </a:cubicBezTo>
                <a:lnTo>
                  <a:pt x="568779" y="1915055"/>
                </a:lnTo>
                <a:cubicBezTo>
                  <a:pt x="500585" y="1915055"/>
                  <a:pt x="438279" y="1876548"/>
                  <a:pt x="407782" y="1815553"/>
                </a:cubicBezTo>
                <a:lnTo>
                  <a:pt x="19018" y="1038026"/>
                </a:lnTo>
                <a:cubicBezTo>
                  <a:pt x="-6339" y="987312"/>
                  <a:pt x="-6339" y="927744"/>
                  <a:pt x="19018" y="877030"/>
                </a:cubicBezTo>
              </a:path>
            </a:pathLst>
          </a:custGeom>
          <a:gradFill flip="none" rotWithShape="1">
            <a:gsLst>
              <a:gs pos="100000">
                <a:schemeClr val="bg1">
                  <a:alpha val="42000"/>
                </a:schemeClr>
              </a:gs>
              <a:gs pos="0">
                <a:schemeClr val="bg1">
                  <a:alpha val="10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 name="文本框 5">
            <a:extLst>
              <a:ext uri="{FF2B5EF4-FFF2-40B4-BE49-F238E27FC236}">
                <a16:creationId xmlns:a16="http://schemas.microsoft.com/office/drawing/2014/main" id="{4D2F345B-0D41-41F5-C235-F5E1E6D786D4}"/>
              </a:ext>
            </a:extLst>
          </p:cNvPr>
          <p:cNvSpPr txBox="1"/>
          <p:nvPr/>
        </p:nvSpPr>
        <p:spPr>
          <a:xfrm>
            <a:off x="1994175" y="2886150"/>
            <a:ext cx="1578753"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accent1"/>
                </a:solidFill>
                <a:latin typeface="+mn-ea"/>
                <a:ea typeface="+mn-ea"/>
                <a:cs typeface="OPPOSans M" panose="00020600040101010101" pitchFamily="18" charset="-122"/>
                <a:sym typeface="阿里巴巴普惠体 B" panose="00020600040101010101" pitchFamily="18" charset="-122"/>
              </a:rPr>
              <a:t>输入您的</a:t>
            </a:r>
            <a:endParaRPr lang="en-US" altLang="zh-CN" sz="2000" dirty="0">
              <a:solidFill>
                <a:schemeClr val="accent1"/>
              </a:solidFill>
              <a:latin typeface="+mn-ea"/>
              <a:ea typeface="+mn-ea"/>
              <a:cs typeface="OPPOSans M" panose="00020600040101010101" pitchFamily="18" charset="-122"/>
              <a:sym typeface="阿里巴巴普惠体 B"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accent1"/>
                </a:solidFill>
                <a:latin typeface="+mn-ea"/>
                <a:ea typeface="+mn-ea"/>
                <a:cs typeface="OPPOSans M" panose="00020600040101010101" pitchFamily="18" charset="-122"/>
                <a:sym typeface="阿里巴巴普惠体 B" panose="00020600040101010101" pitchFamily="18" charset="-122"/>
              </a:rPr>
              <a:t>标题</a:t>
            </a:r>
            <a:endParaRPr kumimoji="0" lang="en-US" altLang="zh-CN" sz="2400" b="0" i="0" u="none" strike="noStrike" kern="1200" cap="none" spc="0" normalizeH="0" baseline="0" noProof="0" dirty="0">
              <a:ln>
                <a:noFill/>
              </a:ln>
              <a:solidFill>
                <a:schemeClr val="accent1"/>
              </a:solidFill>
              <a:effectLst/>
              <a:uLnTx/>
              <a:uFillTx/>
              <a:latin typeface="+mn-ea"/>
              <a:ea typeface="+mn-ea"/>
              <a:cs typeface="OPPOSans M" panose="00020600040101010101" pitchFamily="18" charset="-122"/>
              <a:sym typeface="阿里巴巴普惠体 B" panose="00020600040101010101" pitchFamily="18" charset="-122"/>
            </a:endParaRPr>
          </a:p>
        </p:txBody>
      </p:sp>
      <p:sp>
        <p:nvSpPr>
          <p:cNvPr id="7" name="文本框 6">
            <a:extLst>
              <a:ext uri="{FF2B5EF4-FFF2-40B4-BE49-F238E27FC236}">
                <a16:creationId xmlns:a16="http://schemas.microsoft.com/office/drawing/2014/main" id="{AF2AD128-6D7E-0F27-BFDA-CC53B150EC4B}"/>
              </a:ext>
            </a:extLst>
          </p:cNvPr>
          <p:cNvSpPr txBox="1"/>
          <p:nvPr/>
        </p:nvSpPr>
        <p:spPr>
          <a:xfrm>
            <a:off x="8482962" y="2886150"/>
            <a:ext cx="1578753" cy="707886"/>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sz="2000">
                <a:gradFill flip="none" rotWithShape="1">
                  <a:gsLst>
                    <a:gs pos="5000">
                      <a:srgbClr val="00BEFF"/>
                    </a:gs>
                    <a:gs pos="98000">
                      <a:srgbClr val="0165FF"/>
                    </a:gs>
                  </a:gsLst>
                  <a:path path="circle">
                    <a:fillToRect l="100000" t="100000"/>
                  </a:path>
                  <a:tileRect r="-100000" b="-100000"/>
                </a:gradFill>
                <a:latin typeface="HarmonyOS Sans SC Black"/>
                <a:ea typeface="HarmonyOS Sans SC Black"/>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mn-ea"/>
                <a:ea typeface="+mn-ea"/>
                <a:cs typeface="OPPOSans M" panose="00020600040101010101" pitchFamily="18" charset="-122"/>
                <a:sym typeface="阿里巴巴普惠体 B" panose="00020600040101010101" pitchFamily="18" charset="-122"/>
              </a:rPr>
              <a:t>输入您的</a:t>
            </a:r>
            <a:endParaRPr lang="en-US" altLang="zh-CN" dirty="0">
              <a:solidFill>
                <a:schemeClr val="accent1"/>
              </a:solidFill>
              <a:latin typeface="+mn-ea"/>
              <a:ea typeface="+mn-ea"/>
              <a:cs typeface="OPPOSans M" panose="00020600040101010101" pitchFamily="18" charset="-122"/>
              <a:sym typeface="阿里巴巴普惠体 B"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mn-ea"/>
                <a:ea typeface="+mn-ea"/>
                <a:cs typeface="OPPOSans M" panose="00020600040101010101" pitchFamily="18" charset="-122"/>
                <a:sym typeface="阿里巴巴普惠体 B" panose="00020600040101010101" pitchFamily="18" charset="-122"/>
              </a:rPr>
              <a:t>标题</a:t>
            </a:r>
            <a:endParaRPr kumimoji="0" lang="en-US" altLang="zh-CN" sz="2400" b="0" i="0" u="none" strike="noStrike" kern="1200" cap="none" spc="0" normalizeH="0" baseline="0" noProof="0" dirty="0">
              <a:ln>
                <a:noFill/>
              </a:ln>
              <a:solidFill>
                <a:schemeClr val="accent1"/>
              </a:solidFill>
              <a:effectLst/>
              <a:uLnTx/>
              <a:uFillTx/>
              <a:latin typeface="+mn-ea"/>
              <a:ea typeface="+mn-ea"/>
              <a:cs typeface="OPPOSans M" panose="00020600040101010101" pitchFamily="18" charset="-122"/>
              <a:sym typeface="阿里巴巴普惠体 B" panose="00020600040101010101" pitchFamily="18" charset="-122"/>
            </a:endParaRPr>
          </a:p>
        </p:txBody>
      </p:sp>
      <p:sp>
        <p:nvSpPr>
          <p:cNvPr id="8" name="六边形 5">
            <a:extLst>
              <a:ext uri="{FF2B5EF4-FFF2-40B4-BE49-F238E27FC236}">
                <a16:creationId xmlns:a16="http://schemas.microsoft.com/office/drawing/2014/main" id="{92034689-372C-6416-9800-635D46EC9571}"/>
              </a:ext>
            </a:extLst>
          </p:cNvPr>
          <p:cNvSpPr/>
          <p:nvPr/>
        </p:nvSpPr>
        <p:spPr>
          <a:xfrm>
            <a:off x="9963500" y="1103088"/>
            <a:ext cx="666620" cy="585871"/>
          </a:xfrm>
          <a:custGeom>
            <a:avLst/>
            <a:gdLst>
              <a:gd name="connsiteX0" fmla="*/ 19018 w 2179001"/>
              <a:gd name="connsiteY0" fmla="*/ 877030 h 1915055"/>
              <a:gd name="connsiteX1" fmla="*/ 407782 w 2179001"/>
              <a:gd name="connsiteY1" fmla="*/ 99502 h 1915055"/>
              <a:gd name="connsiteX2" fmla="*/ 568779 w 2179001"/>
              <a:gd name="connsiteY2" fmla="*/ 0 h 1915055"/>
              <a:gd name="connsiteX3" fmla="*/ 1610223 w 2179001"/>
              <a:gd name="connsiteY3" fmla="*/ 0 h 1915055"/>
              <a:gd name="connsiteX4" fmla="*/ 1771219 w 2179001"/>
              <a:gd name="connsiteY4" fmla="*/ 99502 h 1915055"/>
              <a:gd name="connsiteX5" fmla="*/ 2159983 w 2179001"/>
              <a:gd name="connsiteY5" fmla="*/ 877030 h 1915055"/>
              <a:gd name="connsiteX6" fmla="*/ 2159983 w 2179001"/>
              <a:gd name="connsiteY6" fmla="*/ 1038026 h 1915055"/>
              <a:gd name="connsiteX7" fmla="*/ 1771219 w 2179001"/>
              <a:gd name="connsiteY7" fmla="*/ 1815553 h 1915055"/>
              <a:gd name="connsiteX8" fmla="*/ 1610223 w 2179001"/>
              <a:gd name="connsiteY8" fmla="*/ 1915055 h 1915055"/>
              <a:gd name="connsiteX9" fmla="*/ 568779 w 2179001"/>
              <a:gd name="connsiteY9" fmla="*/ 1915055 h 1915055"/>
              <a:gd name="connsiteX10" fmla="*/ 407782 w 2179001"/>
              <a:gd name="connsiteY10" fmla="*/ 1815553 h 1915055"/>
              <a:gd name="connsiteX11" fmla="*/ 19018 w 2179001"/>
              <a:gd name="connsiteY11" fmla="*/ 1038026 h 1915055"/>
              <a:gd name="connsiteX12" fmla="*/ 19018 w 2179001"/>
              <a:gd name="connsiteY12" fmla="*/ 877030 h 191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9001" h="1915055">
                <a:moveTo>
                  <a:pt x="19018" y="877030"/>
                </a:moveTo>
                <a:lnTo>
                  <a:pt x="407782" y="99502"/>
                </a:lnTo>
                <a:cubicBezTo>
                  <a:pt x="438279" y="38507"/>
                  <a:pt x="500585" y="0"/>
                  <a:pt x="568779" y="0"/>
                </a:cubicBezTo>
                <a:lnTo>
                  <a:pt x="1610223" y="0"/>
                </a:lnTo>
                <a:cubicBezTo>
                  <a:pt x="1678416" y="0"/>
                  <a:pt x="1740722" y="38507"/>
                  <a:pt x="1771219" y="99502"/>
                </a:cubicBezTo>
                <a:lnTo>
                  <a:pt x="2159983" y="877030"/>
                </a:lnTo>
                <a:cubicBezTo>
                  <a:pt x="2185341" y="927744"/>
                  <a:pt x="2185341" y="987312"/>
                  <a:pt x="2159983" y="1038026"/>
                </a:cubicBezTo>
                <a:lnTo>
                  <a:pt x="1771219" y="1815553"/>
                </a:lnTo>
                <a:cubicBezTo>
                  <a:pt x="1740722" y="1876548"/>
                  <a:pt x="1678416" y="1915055"/>
                  <a:pt x="1610223" y="1915055"/>
                </a:cubicBezTo>
                <a:lnTo>
                  <a:pt x="568779" y="1915055"/>
                </a:lnTo>
                <a:cubicBezTo>
                  <a:pt x="500585" y="1915055"/>
                  <a:pt x="438279" y="1876548"/>
                  <a:pt x="407782" y="1815553"/>
                </a:cubicBezTo>
                <a:lnTo>
                  <a:pt x="19018" y="1038026"/>
                </a:lnTo>
                <a:cubicBezTo>
                  <a:pt x="-6339" y="987312"/>
                  <a:pt x="-6339" y="927744"/>
                  <a:pt x="19018" y="877030"/>
                </a:cubicBezTo>
              </a:path>
            </a:pathLst>
          </a:custGeom>
          <a:gradFill flip="none" rotWithShape="1">
            <a:gsLst>
              <a:gs pos="100000">
                <a:schemeClr val="accent1">
                  <a:lumMod val="20000"/>
                  <a:lumOff val="80000"/>
                  <a:alpha val="0"/>
                </a:schemeClr>
              </a:gs>
              <a:gs pos="0">
                <a:schemeClr val="accent1">
                  <a:lumMod val="40000"/>
                  <a:lumOff val="60000"/>
                  <a:alpha val="58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9" name="六边形 5">
            <a:extLst>
              <a:ext uri="{FF2B5EF4-FFF2-40B4-BE49-F238E27FC236}">
                <a16:creationId xmlns:a16="http://schemas.microsoft.com/office/drawing/2014/main" id="{BEF18669-1682-FCAE-2A6E-4668CE9DA4A2}"/>
              </a:ext>
            </a:extLst>
          </p:cNvPr>
          <p:cNvSpPr/>
          <p:nvPr/>
        </p:nvSpPr>
        <p:spPr>
          <a:xfrm flipH="1">
            <a:off x="3254303" y="3042410"/>
            <a:ext cx="666620" cy="585871"/>
          </a:xfrm>
          <a:custGeom>
            <a:avLst/>
            <a:gdLst>
              <a:gd name="connsiteX0" fmla="*/ 19018 w 2179001"/>
              <a:gd name="connsiteY0" fmla="*/ 877030 h 1915055"/>
              <a:gd name="connsiteX1" fmla="*/ 407782 w 2179001"/>
              <a:gd name="connsiteY1" fmla="*/ 99502 h 1915055"/>
              <a:gd name="connsiteX2" fmla="*/ 568779 w 2179001"/>
              <a:gd name="connsiteY2" fmla="*/ 0 h 1915055"/>
              <a:gd name="connsiteX3" fmla="*/ 1610223 w 2179001"/>
              <a:gd name="connsiteY3" fmla="*/ 0 h 1915055"/>
              <a:gd name="connsiteX4" fmla="*/ 1771219 w 2179001"/>
              <a:gd name="connsiteY4" fmla="*/ 99502 h 1915055"/>
              <a:gd name="connsiteX5" fmla="*/ 2159983 w 2179001"/>
              <a:gd name="connsiteY5" fmla="*/ 877030 h 1915055"/>
              <a:gd name="connsiteX6" fmla="*/ 2159983 w 2179001"/>
              <a:gd name="connsiteY6" fmla="*/ 1038026 h 1915055"/>
              <a:gd name="connsiteX7" fmla="*/ 1771219 w 2179001"/>
              <a:gd name="connsiteY7" fmla="*/ 1815553 h 1915055"/>
              <a:gd name="connsiteX8" fmla="*/ 1610223 w 2179001"/>
              <a:gd name="connsiteY8" fmla="*/ 1915055 h 1915055"/>
              <a:gd name="connsiteX9" fmla="*/ 568779 w 2179001"/>
              <a:gd name="connsiteY9" fmla="*/ 1915055 h 1915055"/>
              <a:gd name="connsiteX10" fmla="*/ 407782 w 2179001"/>
              <a:gd name="connsiteY10" fmla="*/ 1815553 h 1915055"/>
              <a:gd name="connsiteX11" fmla="*/ 19018 w 2179001"/>
              <a:gd name="connsiteY11" fmla="*/ 1038026 h 1915055"/>
              <a:gd name="connsiteX12" fmla="*/ 19018 w 2179001"/>
              <a:gd name="connsiteY12" fmla="*/ 877030 h 191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9001" h="1915055">
                <a:moveTo>
                  <a:pt x="19018" y="877030"/>
                </a:moveTo>
                <a:lnTo>
                  <a:pt x="407782" y="99502"/>
                </a:lnTo>
                <a:cubicBezTo>
                  <a:pt x="438279" y="38507"/>
                  <a:pt x="500585" y="0"/>
                  <a:pt x="568779" y="0"/>
                </a:cubicBezTo>
                <a:lnTo>
                  <a:pt x="1610223" y="0"/>
                </a:lnTo>
                <a:cubicBezTo>
                  <a:pt x="1678416" y="0"/>
                  <a:pt x="1740722" y="38507"/>
                  <a:pt x="1771219" y="99502"/>
                </a:cubicBezTo>
                <a:lnTo>
                  <a:pt x="2159983" y="877030"/>
                </a:lnTo>
                <a:cubicBezTo>
                  <a:pt x="2185341" y="927744"/>
                  <a:pt x="2185341" y="987312"/>
                  <a:pt x="2159983" y="1038026"/>
                </a:cubicBezTo>
                <a:lnTo>
                  <a:pt x="1771219" y="1815553"/>
                </a:lnTo>
                <a:cubicBezTo>
                  <a:pt x="1740722" y="1876548"/>
                  <a:pt x="1678416" y="1915055"/>
                  <a:pt x="1610223" y="1915055"/>
                </a:cubicBezTo>
                <a:lnTo>
                  <a:pt x="568779" y="1915055"/>
                </a:lnTo>
                <a:cubicBezTo>
                  <a:pt x="500585" y="1915055"/>
                  <a:pt x="438279" y="1876548"/>
                  <a:pt x="407782" y="1815553"/>
                </a:cubicBezTo>
                <a:lnTo>
                  <a:pt x="19018" y="1038026"/>
                </a:lnTo>
                <a:cubicBezTo>
                  <a:pt x="-6339" y="987312"/>
                  <a:pt x="-6339" y="927744"/>
                  <a:pt x="19018" y="877030"/>
                </a:cubicBezTo>
              </a:path>
            </a:pathLst>
          </a:custGeom>
          <a:gradFill flip="none" rotWithShape="1">
            <a:gsLst>
              <a:gs pos="100000">
                <a:schemeClr val="accent1">
                  <a:lumMod val="20000"/>
                  <a:lumOff val="80000"/>
                  <a:alpha val="0"/>
                </a:schemeClr>
              </a:gs>
              <a:gs pos="0">
                <a:schemeClr val="accent1">
                  <a:lumMod val="40000"/>
                  <a:lumOff val="60000"/>
                  <a:alpha val="58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10" name="六边形 5">
            <a:extLst>
              <a:ext uri="{FF2B5EF4-FFF2-40B4-BE49-F238E27FC236}">
                <a16:creationId xmlns:a16="http://schemas.microsoft.com/office/drawing/2014/main" id="{D97C6BB0-F56F-53FA-DAA3-BF887F9D2CB9}"/>
              </a:ext>
            </a:extLst>
          </p:cNvPr>
          <p:cNvSpPr/>
          <p:nvPr/>
        </p:nvSpPr>
        <p:spPr>
          <a:xfrm flipH="1">
            <a:off x="226543" y="2326156"/>
            <a:ext cx="2296575" cy="2018380"/>
          </a:xfrm>
          <a:custGeom>
            <a:avLst/>
            <a:gdLst>
              <a:gd name="connsiteX0" fmla="*/ 19018 w 2179001"/>
              <a:gd name="connsiteY0" fmla="*/ 877030 h 1915055"/>
              <a:gd name="connsiteX1" fmla="*/ 407782 w 2179001"/>
              <a:gd name="connsiteY1" fmla="*/ 99502 h 1915055"/>
              <a:gd name="connsiteX2" fmla="*/ 568779 w 2179001"/>
              <a:gd name="connsiteY2" fmla="*/ 0 h 1915055"/>
              <a:gd name="connsiteX3" fmla="*/ 1610223 w 2179001"/>
              <a:gd name="connsiteY3" fmla="*/ 0 h 1915055"/>
              <a:gd name="connsiteX4" fmla="*/ 1771219 w 2179001"/>
              <a:gd name="connsiteY4" fmla="*/ 99502 h 1915055"/>
              <a:gd name="connsiteX5" fmla="*/ 2159983 w 2179001"/>
              <a:gd name="connsiteY5" fmla="*/ 877030 h 1915055"/>
              <a:gd name="connsiteX6" fmla="*/ 2159983 w 2179001"/>
              <a:gd name="connsiteY6" fmla="*/ 1038026 h 1915055"/>
              <a:gd name="connsiteX7" fmla="*/ 1771219 w 2179001"/>
              <a:gd name="connsiteY7" fmla="*/ 1815553 h 1915055"/>
              <a:gd name="connsiteX8" fmla="*/ 1610223 w 2179001"/>
              <a:gd name="connsiteY8" fmla="*/ 1915055 h 1915055"/>
              <a:gd name="connsiteX9" fmla="*/ 568779 w 2179001"/>
              <a:gd name="connsiteY9" fmla="*/ 1915055 h 1915055"/>
              <a:gd name="connsiteX10" fmla="*/ 407782 w 2179001"/>
              <a:gd name="connsiteY10" fmla="*/ 1815553 h 1915055"/>
              <a:gd name="connsiteX11" fmla="*/ 19018 w 2179001"/>
              <a:gd name="connsiteY11" fmla="*/ 1038026 h 1915055"/>
              <a:gd name="connsiteX12" fmla="*/ 19018 w 2179001"/>
              <a:gd name="connsiteY12" fmla="*/ 877030 h 191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9001" h="1915055">
                <a:moveTo>
                  <a:pt x="19018" y="877030"/>
                </a:moveTo>
                <a:lnTo>
                  <a:pt x="407782" y="99502"/>
                </a:lnTo>
                <a:cubicBezTo>
                  <a:pt x="438279" y="38507"/>
                  <a:pt x="500585" y="0"/>
                  <a:pt x="568779" y="0"/>
                </a:cubicBezTo>
                <a:lnTo>
                  <a:pt x="1610223" y="0"/>
                </a:lnTo>
                <a:cubicBezTo>
                  <a:pt x="1678416" y="0"/>
                  <a:pt x="1740722" y="38507"/>
                  <a:pt x="1771219" y="99502"/>
                </a:cubicBezTo>
                <a:lnTo>
                  <a:pt x="2159983" y="877030"/>
                </a:lnTo>
                <a:cubicBezTo>
                  <a:pt x="2185341" y="927744"/>
                  <a:pt x="2185341" y="987312"/>
                  <a:pt x="2159983" y="1038026"/>
                </a:cubicBezTo>
                <a:lnTo>
                  <a:pt x="1771219" y="1815553"/>
                </a:lnTo>
                <a:cubicBezTo>
                  <a:pt x="1740722" y="1876548"/>
                  <a:pt x="1678416" y="1915055"/>
                  <a:pt x="1610223" y="1915055"/>
                </a:cubicBezTo>
                <a:lnTo>
                  <a:pt x="568779" y="1915055"/>
                </a:lnTo>
                <a:cubicBezTo>
                  <a:pt x="500585" y="1915055"/>
                  <a:pt x="438279" y="1876548"/>
                  <a:pt x="407782" y="1815553"/>
                </a:cubicBezTo>
                <a:lnTo>
                  <a:pt x="19018" y="1038026"/>
                </a:lnTo>
                <a:cubicBezTo>
                  <a:pt x="-6339" y="987312"/>
                  <a:pt x="-6339" y="927744"/>
                  <a:pt x="19018" y="877030"/>
                </a:cubicBezTo>
              </a:path>
            </a:pathLst>
          </a:custGeom>
          <a:gradFill flip="none" rotWithShape="1">
            <a:gsLst>
              <a:gs pos="100000">
                <a:schemeClr val="accent1">
                  <a:lumMod val="20000"/>
                  <a:lumOff val="80000"/>
                  <a:alpha val="0"/>
                </a:schemeClr>
              </a:gs>
              <a:gs pos="0">
                <a:schemeClr val="accent1">
                  <a:lumMod val="40000"/>
                  <a:lumOff val="60000"/>
                  <a:alpha val="9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cxnSp>
        <p:nvCxnSpPr>
          <p:cNvPr id="11" name="直接连接符 10">
            <a:extLst>
              <a:ext uri="{FF2B5EF4-FFF2-40B4-BE49-F238E27FC236}">
                <a16:creationId xmlns:a16="http://schemas.microsoft.com/office/drawing/2014/main" id="{DD26D2CF-705A-BFDD-6F69-FF84277C90A3}"/>
              </a:ext>
            </a:extLst>
          </p:cNvPr>
          <p:cNvCxnSpPr>
            <a:cxnSpLocks/>
          </p:cNvCxnSpPr>
          <p:nvPr/>
        </p:nvCxnSpPr>
        <p:spPr>
          <a:xfrm flipH="1" flipV="1">
            <a:off x="6094873" y="2196958"/>
            <a:ext cx="2254" cy="121087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FDB6D47D-B3EB-0BD4-53EF-073AEE757AC7}"/>
              </a:ext>
            </a:extLst>
          </p:cNvPr>
          <p:cNvSpPr/>
          <p:nvPr/>
        </p:nvSpPr>
        <p:spPr>
          <a:xfrm>
            <a:off x="4762200" y="2612032"/>
            <a:ext cx="2667600" cy="2666764"/>
          </a:xfrm>
          <a:prstGeom prst="ellipse">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cxnSp>
        <p:nvCxnSpPr>
          <p:cNvPr id="13" name="直接连接符 12">
            <a:extLst>
              <a:ext uri="{FF2B5EF4-FFF2-40B4-BE49-F238E27FC236}">
                <a16:creationId xmlns:a16="http://schemas.microsoft.com/office/drawing/2014/main" id="{57D51A4A-A998-77DF-6FAB-EB9D157E0974}"/>
              </a:ext>
            </a:extLst>
          </p:cNvPr>
          <p:cNvCxnSpPr>
            <a:cxnSpLocks/>
          </p:cNvCxnSpPr>
          <p:nvPr/>
        </p:nvCxnSpPr>
        <p:spPr>
          <a:xfrm flipH="1" flipV="1">
            <a:off x="4454792" y="3460034"/>
            <a:ext cx="1087844" cy="43127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六边形 5">
            <a:extLst>
              <a:ext uri="{FF2B5EF4-FFF2-40B4-BE49-F238E27FC236}">
                <a16:creationId xmlns:a16="http://schemas.microsoft.com/office/drawing/2014/main" id="{404A224C-5782-C04E-3B23-428F07018FF9}"/>
              </a:ext>
            </a:extLst>
          </p:cNvPr>
          <p:cNvSpPr/>
          <p:nvPr/>
        </p:nvSpPr>
        <p:spPr>
          <a:xfrm>
            <a:off x="3469070" y="2799072"/>
            <a:ext cx="1044576" cy="882042"/>
          </a:xfrm>
          <a:custGeom>
            <a:avLst/>
            <a:gdLst>
              <a:gd name="connsiteX0" fmla="*/ 19018 w 2179001"/>
              <a:gd name="connsiteY0" fmla="*/ 877030 h 1915055"/>
              <a:gd name="connsiteX1" fmla="*/ 407782 w 2179001"/>
              <a:gd name="connsiteY1" fmla="*/ 99502 h 1915055"/>
              <a:gd name="connsiteX2" fmla="*/ 568779 w 2179001"/>
              <a:gd name="connsiteY2" fmla="*/ 0 h 1915055"/>
              <a:gd name="connsiteX3" fmla="*/ 1610223 w 2179001"/>
              <a:gd name="connsiteY3" fmla="*/ 0 h 1915055"/>
              <a:gd name="connsiteX4" fmla="*/ 1771219 w 2179001"/>
              <a:gd name="connsiteY4" fmla="*/ 99502 h 1915055"/>
              <a:gd name="connsiteX5" fmla="*/ 2159983 w 2179001"/>
              <a:gd name="connsiteY5" fmla="*/ 877030 h 1915055"/>
              <a:gd name="connsiteX6" fmla="*/ 2159983 w 2179001"/>
              <a:gd name="connsiteY6" fmla="*/ 1038026 h 1915055"/>
              <a:gd name="connsiteX7" fmla="*/ 1771219 w 2179001"/>
              <a:gd name="connsiteY7" fmla="*/ 1815553 h 1915055"/>
              <a:gd name="connsiteX8" fmla="*/ 1610223 w 2179001"/>
              <a:gd name="connsiteY8" fmla="*/ 1915055 h 1915055"/>
              <a:gd name="connsiteX9" fmla="*/ 568779 w 2179001"/>
              <a:gd name="connsiteY9" fmla="*/ 1915055 h 1915055"/>
              <a:gd name="connsiteX10" fmla="*/ 407782 w 2179001"/>
              <a:gd name="connsiteY10" fmla="*/ 1815553 h 1915055"/>
              <a:gd name="connsiteX11" fmla="*/ 19018 w 2179001"/>
              <a:gd name="connsiteY11" fmla="*/ 1038026 h 1915055"/>
              <a:gd name="connsiteX12" fmla="*/ 19018 w 2179001"/>
              <a:gd name="connsiteY12" fmla="*/ 877030 h 191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9001" h="1915055">
                <a:moveTo>
                  <a:pt x="19018" y="877030"/>
                </a:moveTo>
                <a:lnTo>
                  <a:pt x="407782" y="99502"/>
                </a:lnTo>
                <a:cubicBezTo>
                  <a:pt x="438279" y="38507"/>
                  <a:pt x="500585" y="0"/>
                  <a:pt x="568779" y="0"/>
                </a:cubicBezTo>
                <a:lnTo>
                  <a:pt x="1610223" y="0"/>
                </a:lnTo>
                <a:cubicBezTo>
                  <a:pt x="1678416" y="0"/>
                  <a:pt x="1740722" y="38507"/>
                  <a:pt x="1771219" y="99502"/>
                </a:cubicBezTo>
                <a:lnTo>
                  <a:pt x="2159983" y="877030"/>
                </a:lnTo>
                <a:cubicBezTo>
                  <a:pt x="2185341" y="927744"/>
                  <a:pt x="2185341" y="987312"/>
                  <a:pt x="2159983" y="1038026"/>
                </a:cubicBezTo>
                <a:lnTo>
                  <a:pt x="1771219" y="1815553"/>
                </a:lnTo>
                <a:cubicBezTo>
                  <a:pt x="1740722" y="1876548"/>
                  <a:pt x="1678416" y="1915055"/>
                  <a:pt x="1610223" y="1915055"/>
                </a:cubicBezTo>
                <a:lnTo>
                  <a:pt x="568779" y="1915055"/>
                </a:lnTo>
                <a:cubicBezTo>
                  <a:pt x="500585" y="1915055"/>
                  <a:pt x="438279" y="1876548"/>
                  <a:pt x="407782" y="1815553"/>
                </a:cubicBezTo>
                <a:lnTo>
                  <a:pt x="19018" y="1038026"/>
                </a:lnTo>
                <a:cubicBezTo>
                  <a:pt x="-6339" y="987312"/>
                  <a:pt x="-6339" y="927744"/>
                  <a:pt x="19018" y="877030"/>
                </a:cubicBezTo>
              </a:path>
            </a:pathLst>
          </a:custGeom>
          <a:gradFill flip="none" rotWithShape="1">
            <a:gsLst>
              <a:gs pos="28000">
                <a:schemeClr val="accent1">
                  <a:lumMod val="80000"/>
                </a:schemeClr>
              </a:gs>
              <a:gs pos="84000">
                <a:schemeClr val="accent1"/>
              </a:gs>
            </a:gsLst>
            <a:path path="circle">
              <a:fillToRect r="100000" b="100000"/>
            </a:path>
            <a:tileRect l="-100000" t="-100000"/>
          </a:gradFill>
          <a:ln>
            <a:noFill/>
          </a:ln>
          <a:effectLst>
            <a:outerShdw blurRad="3683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Arial" panose="020B0604020202020204" pitchFamily="34" charset="0"/>
              <a:ea typeface="HarmonyOS Sans SC"/>
            </a:endParaRPr>
          </a:p>
        </p:txBody>
      </p:sp>
      <p:sp>
        <p:nvSpPr>
          <p:cNvPr id="15" name="六边形 5">
            <a:extLst>
              <a:ext uri="{FF2B5EF4-FFF2-40B4-BE49-F238E27FC236}">
                <a16:creationId xmlns:a16="http://schemas.microsoft.com/office/drawing/2014/main" id="{1F0F3B1F-27A4-B15B-C1F2-453529E02E16}"/>
              </a:ext>
            </a:extLst>
          </p:cNvPr>
          <p:cNvSpPr/>
          <p:nvPr/>
        </p:nvSpPr>
        <p:spPr>
          <a:xfrm>
            <a:off x="7678354" y="2799072"/>
            <a:ext cx="1044576" cy="882042"/>
          </a:xfrm>
          <a:custGeom>
            <a:avLst/>
            <a:gdLst>
              <a:gd name="connsiteX0" fmla="*/ 19018 w 2179001"/>
              <a:gd name="connsiteY0" fmla="*/ 877030 h 1915055"/>
              <a:gd name="connsiteX1" fmla="*/ 407782 w 2179001"/>
              <a:gd name="connsiteY1" fmla="*/ 99502 h 1915055"/>
              <a:gd name="connsiteX2" fmla="*/ 568779 w 2179001"/>
              <a:gd name="connsiteY2" fmla="*/ 0 h 1915055"/>
              <a:gd name="connsiteX3" fmla="*/ 1610223 w 2179001"/>
              <a:gd name="connsiteY3" fmla="*/ 0 h 1915055"/>
              <a:gd name="connsiteX4" fmla="*/ 1771219 w 2179001"/>
              <a:gd name="connsiteY4" fmla="*/ 99502 h 1915055"/>
              <a:gd name="connsiteX5" fmla="*/ 2159983 w 2179001"/>
              <a:gd name="connsiteY5" fmla="*/ 877030 h 1915055"/>
              <a:gd name="connsiteX6" fmla="*/ 2159983 w 2179001"/>
              <a:gd name="connsiteY6" fmla="*/ 1038026 h 1915055"/>
              <a:gd name="connsiteX7" fmla="*/ 1771219 w 2179001"/>
              <a:gd name="connsiteY7" fmla="*/ 1815553 h 1915055"/>
              <a:gd name="connsiteX8" fmla="*/ 1610223 w 2179001"/>
              <a:gd name="connsiteY8" fmla="*/ 1915055 h 1915055"/>
              <a:gd name="connsiteX9" fmla="*/ 568779 w 2179001"/>
              <a:gd name="connsiteY9" fmla="*/ 1915055 h 1915055"/>
              <a:gd name="connsiteX10" fmla="*/ 407782 w 2179001"/>
              <a:gd name="connsiteY10" fmla="*/ 1815553 h 1915055"/>
              <a:gd name="connsiteX11" fmla="*/ 19018 w 2179001"/>
              <a:gd name="connsiteY11" fmla="*/ 1038026 h 1915055"/>
              <a:gd name="connsiteX12" fmla="*/ 19018 w 2179001"/>
              <a:gd name="connsiteY12" fmla="*/ 877030 h 191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9001" h="1915055">
                <a:moveTo>
                  <a:pt x="19018" y="877030"/>
                </a:moveTo>
                <a:lnTo>
                  <a:pt x="407782" y="99502"/>
                </a:lnTo>
                <a:cubicBezTo>
                  <a:pt x="438279" y="38507"/>
                  <a:pt x="500585" y="0"/>
                  <a:pt x="568779" y="0"/>
                </a:cubicBezTo>
                <a:lnTo>
                  <a:pt x="1610223" y="0"/>
                </a:lnTo>
                <a:cubicBezTo>
                  <a:pt x="1678416" y="0"/>
                  <a:pt x="1740722" y="38507"/>
                  <a:pt x="1771219" y="99502"/>
                </a:cubicBezTo>
                <a:lnTo>
                  <a:pt x="2159983" y="877030"/>
                </a:lnTo>
                <a:cubicBezTo>
                  <a:pt x="2185341" y="927744"/>
                  <a:pt x="2185341" y="987312"/>
                  <a:pt x="2159983" y="1038026"/>
                </a:cubicBezTo>
                <a:lnTo>
                  <a:pt x="1771219" y="1815553"/>
                </a:lnTo>
                <a:cubicBezTo>
                  <a:pt x="1740722" y="1876548"/>
                  <a:pt x="1678416" y="1915055"/>
                  <a:pt x="1610223" y="1915055"/>
                </a:cubicBezTo>
                <a:lnTo>
                  <a:pt x="568779" y="1915055"/>
                </a:lnTo>
                <a:cubicBezTo>
                  <a:pt x="500585" y="1915055"/>
                  <a:pt x="438279" y="1876548"/>
                  <a:pt x="407782" y="1815553"/>
                </a:cubicBezTo>
                <a:lnTo>
                  <a:pt x="19018" y="1038026"/>
                </a:lnTo>
                <a:cubicBezTo>
                  <a:pt x="-6339" y="987312"/>
                  <a:pt x="-6339" y="927744"/>
                  <a:pt x="19018" y="877030"/>
                </a:cubicBezTo>
              </a:path>
            </a:pathLst>
          </a:custGeom>
          <a:gradFill flip="none" rotWithShape="1">
            <a:gsLst>
              <a:gs pos="28000">
                <a:schemeClr val="accent1">
                  <a:lumMod val="80000"/>
                </a:schemeClr>
              </a:gs>
              <a:gs pos="84000">
                <a:schemeClr val="accent1"/>
              </a:gs>
            </a:gsLst>
            <a:path path="circle">
              <a:fillToRect r="100000" b="100000"/>
            </a:path>
            <a:tileRect l="-100000" t="-100000"/>
          </a:gradFill>
          <a:ln>
            <a:noFill/>
          </a:ln>
          <a:effectLst>
            <a:outerShdw blurRad="3683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Arial" panose="020B0604020202020204" pitchFamily="34" charset="0"/>
              <a:ea typeface="HarmonyOS Sans SC"/>
            </a:endParaRPr>
          </a:p>
        </p:txBody>
      </p:sp>
      <p:sp>
        <p:nvSpPr>
          <p:cNvPr id="16" name="椭圆 15">
            <a:extLst>
              <a:ext uri="{FF2B5EF4-FFF2-40B4-BE49-F238E27FC236}">
                <a16:creationId xmlns:a16="http://schemas.microsoft.com/office/drawing/2014/main" id="{01BC7F3E-C755-3531-ACAE-8387ACF02BE7}"/>
              </a:ext>
            </a:extLst>
          </p:cNvPr>
          <p:cNvSpPr/>
          <p:nvPr/>
        </p:nvSpPr>
        <p:spPr>
          <a:xfrm flipH="1">
            <a:off x="7726982" y="3412574"/>
            <a:ext cx="69672" cy="66940"/>
          </a:xfrm>
          <a:prstGeom prst="ellipse">
            <a:avLst/>
          </a:prstGeom>
          <a:ln>
            <a:solidFill>
              <a:schemeClr val="bg1"/>
            </a:solidFill>
          </a:ln>
          <a:effectLst>
            <a:outerShdw blurRad="508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cxnSp>
        <p:nvCxnSpPr>
          <p:cNvPr id="17" name="直接连接符 16">
            <a:extLst>
              <a:ext uri="{FF2B5EF4-FFF2-40B4-BE49-F238E27FC236}">
                <a16:creationId xmlns:a16="http://schemas.microsoft.com/office/drawing/2014/main" id="{7F3E6DBA-2627-D198-0FC3-90BC8AD10542}"/>
              </a:ext>
            </a:extLst>
          </p:cNvPr>
          <p:cNvCxnSpPr>
            <a:cxnSpLocks/>
          </p:cNvCxnSpPr>
          <p:nvPr/>
        </p:nvCxnSpPr>
        <p:spPr>
          <a:xfrm flipH="1">
            <a:off x="5018935" y="4670610"/>
            <a:ext cx="701396" cy="695255"/>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3ACADA06-241F-70CB-BC12-E45A628D5F07}"/>
              </a:ext>
            </a:extLst>
          </p:cNvPr>
          <p:cNvGrpSpPr/>
          <p:nvPr/>
        </p:nvGrpSpPr>
        <p:grpSpPr>
          <a:xfrm>
            <a:off x="7991973" y="3039481"/>
            <a:ext cx="417338" cy="401224"/>
            <a:chOff x="8015440" y="2900805"/>
            <a:chExt cx="417338" cy="401224"/>
          </a:xfrm>
        </p:grpSpPr>
        <p:sp>
          <p:nvSpPr>
            <p:cNvPr id="19" name="任意多边形: 形状 18">
              <a:extLst>
                <a:ext uri="{FF2B5EF4-FFF2-40B4-BE49-F238E27FC236}">
                  <a16:creationId xmlns:a16="http://schemas.microsoft.com/office/drawing/2014/main" id="{74936E84-F196-FC8D-A3D0-921AF990D42D}"/>
                </a:ext>
              </a:extLst>
            </p:cNvPr>
            <p:cNvSpPr/>
            <p:nvPr/>
          </p:nvSpPr>
          <p:spPr>
            <a:xfrm>
              <a:off x="8015440" y="2900805"/>
              <a:ext cx="417338" cy="401224"/>
            </a:xfrm>
            <a:custGeom>
              <a:avLst/>
              <a:gdLst>
                <a:gd name="connsiteX0" fmla="*/ 239411 w 598503"/>
                <a:gd name="connsiteY0" fmla="*/ 463910 h 598880"/>
                <a:gd name="connsiteX1" fmla="*/ 239411 w 598503"/>
                <a:gd name="connsiteY1" fmla="*/ 555159 h 598880"/>
                <a:gd name="connsiteX2" fmla="*/ 239411 w 598503"/>
                <a:gd name="connsiteY2" fmla="*/ 585068 h 598880"/>
                <a:gd name="connsiteX3" fmla="*/ 229505 w 598503"/>
                <a:gd name="connsiteY3" fmla="*/ 598879 h 598880"/>
                <a:gd name="connsiteX4" fmla="*/ 219408 w 598503"/>
                <a:gd name="connsiteY4" fmla="*/ 585354 h 598880"/>
                <a:gd name="connsiteX5" fmla="*/ 219408 w 598503"/>
                <a:gd name="connsiteY5" fmla="*/ 419523 h 598880"/>
                <a:gd name="connsiteX6" fmla="*/ 219313 w 598503"/>
                <a:gd name="connsiteY6" fmla="*/ 349038 h 598880"/>
                <a:gd name="connsiteX7" fmla="*/ 194262 w 598503"/>
                <a:gd name="connsiteY7" fmla="*/ 319892 h 598880"/>
                <a:gd name="connsiteX8" fmla="*/ 161592 w 598503"/>
                <a:gd name="connsiteY8" fmla="*/ 339132 h 598880"/>
                <a:gd name="connsiteX9" fmla="*/ 159687 w 598503"/>
                <a:gd name="connsiteY9" fmla="*/ 351896 h 598880"/>
                <a:gd name="connsiteX10" fmla="*/ 159591 w 598503"/>
                <a:gd name="connsiteY10" fmla="*/ 463529 h 598880"/>
                <a:gd name="connsiteX11" fmla="*/ 159591 w 598503"/>
                <a:gd name="connsiteY11" fmla="*/ 468482 h 598880"/>
                <a:gd name="connsiteX12" fmla="*/ 149685 w 598503"/>
                <a:gd name="connsiteY12" fmla="*/ 479055 h 598880"/>
                <a:gd name="connsiteX13" fmla="*/ 139684 w 598503"/>
                <a:gd name="connsiteY13" fmla="*/ 468577 h 598880"/>
                <a:gd name="connsiteX14" fmla="*/ 139589 w 598503"/>
                <a:gd name="connsiteY14" fmla="*/ 435525 h 598880"/>
                <a:gd name="connsiteX15" fmla="*/ 139589 w 598503"/>
                <a:gd name="connsiteY15" fmla="*/ 399711 h 598880"/>
                <a:gd name="connsiteX16" fmla="*/ 66056 w 598503"/>
                <a:gd name="connsiteY16" fmla="*/ 399711 h 598880"/>
                <a:gd name="connsiteX17" fmla="*/ 36433 w 598503"/>
                <a:gd name="connsiteY17" fmla="*/ 467244 h 598880"/>
                <a:gd name="connsiteX18" fmla="*/ 39386 w 598503"/>
                <a:gd name="connsiteY18" fmla="*/ 493533 h 598880"/>
                <a:gd name="connsiteX19" fmla="*/ 71866 w 598503"/>
                <a:gd name="connsiteY19" fmla="*/ 551730 h 598880"/>
                <a:gd name="connsiteX20" fmla="*/ 79772 w 598503"/>
                <a:gd name="connsiteY20" fmla="*/ 588878 h 598880"/>
                <a:gd name="connsiteX21" fmla="*/ 69866 w 598503"/>
                <a:gd name="connsiteY21" fmla="*/ 598784 h 598880"/>
                <a:gd name="connsiteX22" fmla="*/ 60150 w 598503"/>
                <a:gd name="connsiteY22" fmla="*/ 588878 h 598880"/>
                <a:gd name="connsiteX23" fmla="*/ 48625 w 598503"/>
                <a:gd name="connsiteY23" fmla="*/ 550873 h 598880"/>
                <a:gd name="connsiteX24" fmla="*/ 22241 w 598503"/>
                <a:gd name="connsiteY24" fmla="*/ 503534 h 598880"/>
                <a:gd name="connsiteX25" fmla="*/ 19955 w 598503"/>
                <a:gd name="connsiteY25" fmla="*/ 454575 h 598880"/>
                <a:gd name="connsiteX26" fmla="*/ 41958 w 598503"/>
                <a:gd name="connsiteY26" fmla="*/ 405045 h 598880"/>
                <a:gd name="connsiteX27" fmla="*/ 44244 w 598503"/>
                <a:gd name="connsiteY27" fmla="*/ 398949 h 598880"/>
                <a:gd name="connsiteX28" fmla="*/ 39100 w 598503"/>
                <a:gd name="connsiteY28" fmla="*/ 397711 h 598880"/>
                <a:gd name="connsiteX29" fmla="*/ 143 w 598503"/>
                <a:gd name="connsiteY29" fmla="*/ 349800 h 598880"/>
                <a:gd name="connsiteX30" fmla="*/ 143 w 598503"/>
                <a:gd name="connsiteY30" fmla="*/ 49287 h 598880"/>
                <a:gd name="connsiteX31" fmla="*/ 51387 w 598503"/>
                <a:gd name="connsiteY31" fmla="*/ 42 h 598880"/>
                <a:gd name="connsiteX32" fmla="*/ 340566 w 598503"/>
                <a:gd name="connsiteY32" fmla="*/ 42 h 598880"/>
                <a:gd name="connsiteX33" fmla="*/ 544973 w 598503"/>
                <a:gd name="connsiteY33" fmla="*/ 42 h 598880"/>
                <a:gd name="connsiteX34" fmla="*/ 598503 w 598503"/>
                <a:gd name="connsiteY34" fmla="*/ 53382 h 598880"/>
                <a:gd name="connsiteX35" fmla="*/ 598503 w 598503"/>
                <a:gd name="connsiteY35" fmla="*/ 345800 h 598880"/>
                <a:gd name="connsiteX36" fmla="*/ 545068 w 598503"/>
                <a:gd name="connsiteY36" fmla="*/ 399140 h 598880"/>
                <a:gd name="connsiteX37" fmla="*/ 478869 w 598503"/>
                <a:gd name="connsiteY37" fmla="*/ 399140 h 598880"/>
                <a:gd name="connsiteX38" fmla="*/ 478869 w 598503"/>
                <a:gd name="connsiteY38" fmla="*/ 406093 h 598880"/>
                <a:gd name="connsiteX39" fmla="*/ 478774 w 598503"/>
                <a:gd name="connsiteY39" fmla="*/ 480293 h 598880"/>
                <a:gd name="connsiteX40" fmla="*/ 431911 w 598503"/>
                <a:gd name="connsiteY40" fmla="*/ 537538 h 598880"/>
                <a:gd name="connsiteX41" fmla="*/ 364760 w 598503"/>
                <a:gd name="connsiteY41" fmla="*/ 503534 h 598880"/>
                <a:gd name="connsiteX42" fmla="*/ 359426 w 598503"/>
                <a:gd name="connsiteY42" fmla="*/ 477626 h 598880"/>
                <a:gd name="connsiteX43" fmla="*/ 359140 w 598503"/>
                <a:gd name="connsiteY43" fmla="*/ 405331 h 598880"/>
                <a:gd name="connsiteX44" fmla="*/ 359140 w 598503"/>
                <a:gd name="connsiteY44" fmla="*/ 399616 h 598880"/>
                <a:gd name="connsiteX45" fmla="*/ 319230 w 598503"/>
                <a:gd name="connsiteY45" fmla="*/ 399616 h 598880"/>
                <a:gd name="connsiteX46" fmla="*/ 319230 w 598503"/>
                <a:gd name="connsiteY46" fmla="*/ 406188 h 598880"/>
                <a:gd name="connsiteX47" fmla="*/ 319230 w 598503"/>
                <a:gd name="connsiteY47" fmla="*/ 466005 h 598880"/>
                <a:gd name="connsiteX48" fmla="*/ 306181 w 598503"/>
                <a:gd name="connsiteY48" fmla="*/ 479055 h 598880"/>
                <a:gd name="connsiteX49" fmla="*/ 284369 w 598503"/>
                <a:gd name="connsiteY49" fmla="*/ 479150 h 598880"/>
                <a:gd name="connsiteX50" fmla="*/ 239411 w 598503"/>
                <a:gd name="connsiteY50" fmla="*/ 463910 h 598880"/>
                <a:gd name="connsiteX51" fmla="*/ 478774 w 598503"/>
                <a:gd name="connsiteY51" fmla="*/ 379423 h 598880"/>
                <a:gd name="connsiteX52" fmla="*/ 545544 w 598503"/>
                <a:gd name="connsiteY52" fmla="*/ 379423 h 598880"/>
                <a:gd name="connsiteX53" fmla="*/ 578501 w 598503"/>
                <a:gd name="connsiteY53" fmla="*/ 346562 h 598880"/>
                <a:gd name="connsiteX54" fmla="*/ 578501 w 598503"/>
                <a:gd name="connsiteY54" fmla="*/ 53573 h 598880"/>
                <a:gd name="connsiteX55" fmla="*/ 545354 w 598503"/>
                <a:gd name="connsiteY55" fmla="*/ 20331 h 598880"/>
                <a:gd name="connsiteX56" fmla="*/ 53006 w 598503"/>
                <a:gd name="connsiteY56" fmla="*/ 20331 h 598880"/>
                <a:gd name="connsiteX57" fmla="*/ 20050 w 598503"/>
                <a:gd name="connsiteY57" fmla="*/ 53192 h 598880"/>
                <a:gd name="connsiteX58" fmla="*/ 20050 w 598503"/>
                <a:gd name="connsiteY58" fmla="*/ 346848 h 598880"/>
                <a:gd name="connsiteX59" fmla="*/ 52530 w 598503"/>
                <a:gd name="connsiteY59" fmla="*/ 379518 h 598880"/>
                <a:gd name="connsiteX60" fmla="*/ 133588 w 598503"/>
                <a:gd name="connsiteY60" fmla="*/ 379518 h 598880"/>
                <a:gd name="connsiteX61" fmla="*/ 139779 w 598503"/>
                <a:gd name="connsiteY61" fmla="*/ 379518 h 598880"/>
                <a:gd name="connsiteX62" fmla="*/ 139875 w 598503"/>
                <a:gd name="connsiteY62" fmla="*/ 347419 h 598880"/>
                <a:gd name="connsiteX63" fmla="*/ 209407 w 598503"/>
                <a:gd name="connsiteY63" fmla="*/ 303890 h 598880"/>
                <a:gd name="connsiteX64" fmla="*/ 239411 w 598503"/>
                <a:gd name="connsiteY64" fmla="*/ 348943 h 598880"/>
                <a:gd name="connsiteX65" fmla="*/ 239506 w 598503"/>
                <a:gd name="connsiteY65" fmla="*/ 379137 h 598880"/>
                <a:gd name="connsiteX66" fmla="*/ 359235 w 598503"/>
                <a:gd name="connsiteY66" fmla="*/ 379137 h 598880"/>
                <a:gd name="connsiteX67" fmla="*/ 359235 w 598503"/>
                <a:gd name="connsiteY67" fmla="*/ 354087 h 598880"/>
                <a:gd name="connsiteX68" fmla="*/ 373332 w 598503"/>
                <a:gd name="connsiteY68" fmla="*/ 339513 h 598880"/>
                <a:gd name="connsiteX69" fmla="*/ 378952 w 598503"/>
                <a:gd name="connsiteY69" fmla="*/ 339228 h 598880"/>
                <a:gd name="connsiteX70" fmla="*/ 378952 w 598503"/>
                <a:gd name="connsiteY70" fmla="*/ 313796 h 598880"/>
                <a:gd name="connsiteX71" fmla="*/ 373713 w 598503"/>
                <a:gd name="connsiteY71" fmla="*/ 311986 h 598880"/>
                <a:gd name="connsiteX72" fmla="*/ 279606 w 598503"/>
                <a:gd name="connsiteY72" fmla="*/ 187971 h 598880"/>
                <a:gd name="connsiteX73" fmla="*/ 435721 w 598503"/>
                <a:gd name="connsiteY73" fmla="*/ 41286 h 598880"/>
                <a:gd name="connsiteX74" fmla="*/ 547926 w 598503"/>
                <a:gd name="connsiteY74" fmla="*/ 233500 h 598880"/>
                <a:gd name="connsiteX75" fmla="*/ 464201 w 598503"/>
                <a:gd name="connsiteY75" fmla="*/ 312177 h 598880"/>
                <a:gd name="connsiteX76" fmla="*/ 459248 w 598503"/>
                <a:gd name="connsiteY76" fmla="*/ 316177 h 598880"/>
                <a:gd name="connsiteX77" fmla="*/ 459057 w 598503"/>
                <a:gd name="connsiteY77" fmla="*/ 339513 h 598880"/>
                <a:gd name="connsiteX78" fmla="*/ 464582 w 598503"/>
                <a:gd name="connsiteY78" fmla="*/ 339513 h 598880"/>
                <a:gd name="connsiteX79" fmla="*/ 479060 w 598503"/>
                <a:gd name="connsiteY79" fmla="*/ 353706 h 598880"/>
                <a:gd name="connsiteX80" fmla="*/ 478774 w 598503"/>
                <a:gd name="connsiteY80" fmla="*/ 379423 h 598880"/>
                <a:gd name="connsiteX81" fmla="*/ 419624 w 598503"/>
                <a:gd name="connsiteY81" fmla="*/ 60240 h 598880"/>
                <a:gd name="connsiteX82" fmla="*/ 299323 w 598503"/>
                <a:gd name="connsiteY82" fmla="*/ 181208 h 598880"/>
                <a:gd name="connsiteX83" fmla="*/ 419624 w 598503"/>
                <a:gd name="connsiteY83" fmla="*/ 299699 h 598880"/>
                <a:gd name="connsiteX84" fmla="*/ 538686 w 598503"/>
                <a:gd name="connsiteY84" fmla="*/ 179970 h 598880"/>
                <a:gd name="connsiteX85" fmla="*/ 419624 w 598503"/>
                <a:gd name="connsiteY85" fmla="*/ 60240 h 598880"/>
                <a:gd name="connsiteX86" fmla="*/ 379143 w 598503"/>
                <a:gd name="connsiteY86" fmla="*/ 359706 h 598880"/>
                <a:gd name="connsiteX87" fmla="*/ 379238 w 598503"/>
                <a:gd name="connsiteY87" fmla="*/ 481912 h 598880"/>
                <a:gd name="connsiteX88" fmla="*/ 392192 w 598503"/>
                <a:gd name="connsiteY88" fmla="*/ 508677 h 598880"/>
                <a:gd name="connsiteX89" fmla="*/ 434483 w 598503"/>
                <a:gd name="connsiteY89" fmla="*/ 515821 h 598880"/>
                <a:gd name="connsiteX90" fmla="*/ 458772 w 598503"/>
                <a:gd name="connsiteY90" fmla="*/ 479817 h 598880"/>
                <a:gd name="connsiteX91" fmla="*/ 458867 w 598503"/>
                <a:gd name="connsiteY91" fmla="*/ 362659 h 598880"/>
                <a:gd name="connsiteX92" fmla="*/ 458390 w 598503"/>
                <a:gd name="connsiteY92" fmla="*/ 359516 h 598880"/>
                <a:gd name="connsiteX93" fmla="*/ 382762 w 598503"/>
                <a:gd name="connsiteY93" fmla="*/ 359516 h 598880"/>
                <a:gd name="connsiteX94" fmla="*/ 379143 w 598503"/>
                <a:gd name="connsiteY94" fmla="*/ 359706 h 598880"/>
                <a:gd name="connsiteX95" fmla="*/ 299037 w 598503"/>
                <a:gd name="connsiteY95" fmla="*/ 399807 h 598880"/>
                <a:gd name="connsiteX96" fmla="*/ 239887 w 598503"/>
                <a:gd name="connsiteY96" fmla="*/ 399807 h 598880"/>
                <a:gd name="connsiteX97" fmla="*/ 299037 w 598503"/>
                <a:gd name="connsiteY97" fmla="*/ 458576 h 598880"/>
                <a:gd name="connsiteX98" fmla="*/ 299037 w 598503"/>
                <a:gd name="connsiteY98" fmla="*/ 399807 h 598880"/>
                <a:gd name="connsiteX99" fmla="*/ 399336 w 598503"/>
                <a:gd name="connsiteY99" fmla="*/ 318939 h 598880"/>
                <a:gd name="connsiteX100" fmla="*/ 399336 w 598503"/>
                <a:gd name="connsiteY100" fmla="*/ 339132 h 598880"/>
                <a:gd name="connsiteX101" fmla="*/ 438579 w 598503"/>
                <a:gd name="connsiteY101" fmla="*/ 339132 h 598880"/>
                <a:gd name="connsiteX102" fmla="*/ 438579 w 598503"/>
                <a:gd name="connsiteY102" fmla="*/ 318939 h 598880"/>
                <a:gd name="connsiteX103" fmla="*/ 399336 w 598503"/>
                <a:gd name="connsiteY103" fmla="*/ 318939 h 598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98503" h="598880">
                  <a:moveTo>
                    <a:pt x="239411" y="463910"/>
                  </a:moveTo>
                  <a:cubicBezTo>
                    <a:pt x="239411" y="495342"/>
                    <a:pt x="239411" y="525251"/>
                    <a:pt x="239411" y="555159"/>
                  </a:cubicBezTo>
                  <a:cubicBezTo>
                    <a:pt x="239411" y="565161"/>
                    <a:pt x="239411" y="575067"/>
                    <a:pt x="239411" y="585068"/>
                  </a:cubicBezTo>
                  <a:cubicBezTo>
                    <a:pt x="239411" y="594117"/>
                    <a:pt x="236077" y="598784"/>
                    <a:pt x="229505" y="598879"/>
                  </a:cubicBezTo>
                  <a:cubicBezTo>
                    <a:pt x="222933" y="598974"/>
                    <a:pt x="219408" y="594212"/>
                    <a:pt x="219408" y="585354"/>
                  </a:cubicBezTo>
                  <a:cubicBezTo>
                    <a:pt x="219408" y="530109"/>
                    <a:pt x="219408" y="474768"/>
                    <a:pt x="219408" y="419523"/>
                  </a:cubicBezTo>
                  <a:cubicBezTo>
                    <a:pt x="219408" y="395997"/>
                    <a:pt x="219599" y="372565"/>
                    <a:pt x="219313" y="349038"/>
                  </a:cubicBezTo>
                  <a:cubicBezTo>
                    <a:pt x="219218" y="334370"/>
                    <a:pt x="208645" y="322464"/>
                    <a:pt x="194262" y="319892"/>
                  </a:cubicBezTo>
                  <a:cubicBezTo>
                    <a:pt x="180546" y="317511"/>
                    <a:pt x="166259" y="325702"/>
                    <a:pt x="161592" y="339132"/>
                  </a:cubicBezTo>
                  <a:cubicBezTo>
                    <a:pt x="160163" y="343133"/>
                    <a:pt x="159687" y="347610"/>
                    <a:pt x="159687" y="351896"/>
                  </a:cubicBezTo>
                  <a:cubicBezTo>
                    <a:pt x="159496" y="389139"/>
                    <a:pt x="159591" y="426286"/>
                    <a:pt x="159591" y="463529"/>
                  </a:cubicBezTo>
                  <a:cubicBezTo>
                    <a:pt x="159591" y="465148"/>
                    <a:pt x="159687" y="466863"/>
                    <a:pt x="159591" y="468482"/>
                  </a:cubicBezTo>
                  <a:cubicBezTo>
                    <a:pt x="159305" y="474864"/>
                    <a:pt x="155305" y="479055"/>
                    <a:pt x="149685" y="479055"/>
                  </a:cubicBezTo>
                  <a:cubicBezTo>
                    <a:pt x="144065" y="479055"/>
                    <a:pt x="139875" y="474864"/>
                    <a:pt x="139684" y="468577"/>
                  </a:cubicBezTo>
                  <a:cubicBezTo>
                    <a:pt x="139494" y="457528"/>
                    <a:pt x="139589" y="446574"/>
                    <a:pt x="139589" y="435525"/>
                  </a:cubicBezTo>
                  <a:cubicBezTo>
                    <a:pt x="139589" y="423714"/>
                    <a:pt x="139589" y="411903"/>
                    <a:pt x="139589" y="399711"/>
                  </a:cubicBezTo>
                  <a:cubicBezTo>
                    <a:pt x="114919" y="399711"/>
                    <a:pt x="90726" y="399711"/>
                    <a:pt x="66056" y="399711"/>
                  </a:cubicBezTo>
                  <a:cubicBezTo>
                    <a:pt x="56150" y="422095"/>
                    <a:pt x="45958" y="444479"/>
                    <a:pt x="36433" y="467244"/>
                  </a:cubicBezTo>
                  <a:cubicBezTo>
                    <a:pt x="32718" y="476197"/>
                    <a:pt x="34623" y="485151"/>
                    <a:pt x="39386" y="493533"/>
                  </a:cubicBezTo>
                  <a:cubicBezTo>
                    <a:pt x="50244" y="512868"/>
                    <a:pt x="60722" y="532490"/>
                    <a:pt x="71866" y="551730"/>
                  </a:cubicBezTo>
                  <a:cubicBezTo>
                    <a:pt x="78629" y="563351"/>
                    <a:pt x="80629" y="575733"/>
                    <a:pt x="79772" y="588878"/>
                  </a:cubicBezTo>
                  <a:cubicBezTo>
                    <a:pt x="79391" y="594783"/>
                    <a:pt x="75200" y="598784"/>
                    <a:pt x="69866" y="598784"/>
                  </a:cubicBezTo>
                  <a:cubicBezTo>
                    <a:pt x="64437" y="598784"/>
                    <a:pt x="59484" y="594688"/>
                    <a:pt x="60150" y="588878"/>
                  </a:cubicBezTo>
                  <a:cubicBezTo>
                    <a:pt x="61674" y="574400"/>
                    <a:pt x="55483" y="562684"/>
                    <a:pt x="48625" y="550873"/>
                  </a:cubicBezTo>
                  <a:cubicBezTo>
                    <a:pt x="39576" y="535252"/>
                    <a:pt x="31099" y="519250"/>
                    <a:pt x="22241" y="503534"/>
                  </a:cubicBezTo>
                  <a:cubicBezTo>
                    <a:pt x="13192" y="487532"/>
                    <a:pt x="12430" y="471339"/>
                    <a:pt x="19955" y="454575"/>
                  </a:cubicBezTo>
                  <a:cubicBezTo>
                    <a:pt x="27384" y="438097"/>
                    <a:pt x="34623" y="421619"/>
                    <a:pt x="41958" y="405045"/>
                  </a:cubicBezTo>
                  <a:cubicBezTo>
                    <a:pt x="42815" y="403236"/>
                    <a:pt x="43386" y="401331"/>
                    <a:pt x="44244" y="398949"/>
                  </a:cubicBezTo>
                  <a:cubicBezTo>
                    <a:pt x="42148" y="398473"/>
                    <a:pt x="40624" y="398092"/>
                    <a:pt x="39100" y="397711"/>
                  </a:cubicBezTo>
                  <a:cubicBezTo>
                    <a:pt x="16430" y="392472"/>
                    <a:pt x="143" y="373041"/>
                    <a:pt x="143" y="349800"/>
                  </a:cubicBezTo>
                  <a:cubicBezTo>
                    <a:pt x="-48" y="249597"/>
                    <a:pt x="-48" y="149490"/>
                    <a:pt x="143" y="49287"/>
                  </a:cubicBezTo>
                  <a:cubicBezTo>
                    <a:pt x="238" y="21283"/>
                    <a:pt x="22622" y="138"/>
                    <a:pt x="51387" y="42"/>
                  </a:cubicBezTo>
                  <a:cubicBezTo>
                    <a:pt x="147780" y="-53"/>
                    <a:pt x="244173" y="42"/>
                    <a:pt x="340566" y="42"/>
                  </a:cubicBezTo>
                  <a:cubicBezTo>
                    <a:pt x="408670" y="42"/>
                    <a:pt x="476869" y="42"/>
                    <a:pt x="544973" y="42"/>
                  </a:cubicBezTo>
                  <a:cubicBezTo>
                    <a:pt x="577453" y="42"/>
                    <a:pt x="598408" y="20997"/>
                    <a:pt x="598503" y="53382"/>
                  </a:cubicBezTo>
                  <a:cubicBezTo>
                    <a:pt x="598503" y="150823"/>
                    <a:pt x="598503" y="248264"/>
                    <a:pt x="598503" y="345800"/>
                  </a:cubicBezTo>
                  <a:cubicBezTo>
                    <a:pt x="598503" y="378185"/>
                    <a:pt x="577453" y="399140"/>
                    <a:pt x="545068" y="399140"/>
                  </a:cubicBezTo>
                  <a:cubicBezTo>
                    <a:pt x="523256" y="399140"/>
                    <a:pt x="501444" y="399140"/>
                    <a:pt x="478869" y="399140"/>
                  </a:cubicBezTo>
                  <a:cubicBezTo>
                    <a:pt x="478869" y="401712"/>
                    <a:pt x="478869" y="403902"/>
                    <a:pt x="478869" y="406093"/>
                  </a:cubicBezTo>
                  <a:cubicBezTo>
                    <a:pt x="478869" y="430858"/>
                    <a:pt x="479060" y="455528"/>
                    <a:pt x="478774" y="480293"/>
                  </a:cubicBezTo>
                  <a:cubicBezTo>
                    <a:pt x="478393" y="507820"/>
                    <a:pt x="458105" y="532204"/>
                    <a:pt x="431911" y="537538"/>
                  </a:cubicBezTo>
                  <a:cubicBezTo>
                    <a:pt x="403717" y="543158"/>
                    <a:pt x="375713" y="529537"/>
                    <a:pt x="364760" y="503534"/>
                  </a:cubicBezTo>
                  <a:cubicBezTo>
                    <a:pt x="361331" y="495533"/>
                    <a:pt x="359712" y="486294"/>
                    <a:pt x="359426" y="477626"/>
                  </a:cubicBezTo>
                  <a:cubicBezTo>
                    <a:pt x="358759" y="453528"/>
                    <a:pt x="359140" y="429429"/>
                    <a:pt x="359140" y="405331"/>
                  </a:cubicBezTo>
                  <a:cubicBezTo>
                    <a:pt x="359140" y="403521"/>
                    <a:pt x="359140" y="401712"/>
                    <a:pt x="359140" y="399616"/>
                  </a:cubicBezTo>
                  <a:cubicBezTo>
                    <a:pt x="345710" y="399616"/>
                    <a:pt x="332946" y="399616"/>
                    <a:pt x="319230" y="399616"/>
                  </a:cubicBezTo>
                  <a:cubicBezTo>
                    <a:pt x="319230" y="401807"/>
                    <a:pt x="319230" y="403998"/>
                    <a:pt x="319230" y="406188"/>
                  </a:cubicBezTo>
                  <a:cubicBezTo>
                    <a:pt x="319230" y="426096"/>
                    <a:pt x="319230" y="446098"/>
                    <a:pt x="319230" y="466005"/>
                  </a:cubicBezTo>
                  <a:cubicBezTo>
                    <a:pt x="319230" y="475816"/>
                    <a:pt x="315897" y="479055"/>
                    <a:pt x="306181" y="479055"/>
                  </a:cubicBezTo>
                  <a:cubicBezTo>
                    <a:pt x="298942" y="479055"/>
                    <a:pt x="291608" y="478864"/>
                    <a:pt x="284369" y="479150"/>
                  </a:cubicBezTo>
                  <a:cubicBezTo>
                    <a:pt x="267890" y="479817"/>
                    <a:pt x="253222" y="475435"/>
                    <a:pt x="239411" y="463910"/>
                  </a:cubicBezTo>
                  <a:close/>
                  <a:moveTo>
                    <a:pt x="478774" y="379423"/>
                  </a:moveTo>
                  <a:cubicBezTo>
                    <a:pt x="501634" y="379423"/>
                    <a:pt x="523542" y="379423"/>
                    <a:pt x="545544" y="379423"/>
                  </a:cubicBezTo>
                  <a:cubicBezTo>
                    <a:pt x="566309" y="379423"/>
                    <a:pt x="578501" y="367231"/>
                    <a:pt x="578501" y="346562"/>
                  </a:cubicBezTo>
                  <a:cubicBezTo>
                    <a:pt x="578501" y="248931"/>
                    <a:pt x="578501" y="151204"/>
                    <a:pt x="578501" y="53573"/>
                  </a:cubicBezTo>
                  <a:cubicBezTo>
                    <a:pt x="578501" y="32332"/>
                    <a:pt x="566499" y="20331"/>
                    <a:pt x="545354" y="20331"/>
                  </a:cubicBezTo>
                  <a:cubicBezTo>
                    <a:pt x="381238" y="20331"/>
                    <a:pt x="217122" y="20331"/>
                    <a:pt x="53006" y="20331"/>
                  </a:cubicBezTo>
                  <a:cubicBezTo>
                    <a:pt x="32242" y="20331"/>
                    <a:pt x="20050" y="32427"/>
                    <a:pt x="20050" y="53192"/>
                  </a:cubicBezTo>
                  <a:cubicBezTo>
                    <a:pt x="20050" y="151109"/>
                    <a:pt x="20050" y="248931"/>
                    <a:pt x="20050" y="346848"/>
                  </a:cubicBezTo>
                  <a:cubicBezTo>
                    <a:pt x="20050" y="367231"/>
                    <a:pt x="32337" y="379518"/>
                    <a:pt x="52530" y="379518"/>
                  </a:cubicBezTo>
                  <a:cubicBezTo>
                    <a:pt x="79581" y="379518"/>
                    <a:pt x="106537" y="379518"/>
                    <a:pt x="133588" y="379518"/>
                  </a:cubicBezTo>
                  <a:cubicBezTo>
                    <a:pt x="135588" y="379518"/>
                    <a:pt x="137493" y="379518"/>
                    <a:pt x="139779" y="379518"/>
                  </a:cubicBezTo>
                  <a:cubicBezTo>
                    <a:pt x="139779" y="368184"/>
                    <a:pt x="139494" y="357801"/>
                    <a:pt x="139875" y="347419"/>
                  </a:cubicBezTo>
                  <a:cubicBezTo>
                    <a:pt x="141018" y="312748"/>
                    <a:pt x="177879" y="289602"/>
                    <a:pt x="209407" y="303890"/>
                  </a:cubicBezTo>
                  <a:cubicBezTo>
                    <a:pt x="228552" y="312558"/>
                    <a:pt x="238554" y="327988"/>
                    <a:pt x="239411" y="348943"/>
                  </a:cubicBezTo>
                  <a:cubicBezTo>
                    <a:pt x="239792" y="359040"/>
                    <a:pt x="239506" y="369136"/>
                    <a:pt x="239506" y="379137"/>
                  </a:cubicBezTo>
                  <a:cubicBezTo>
                    <a:pt x="279797" y="379137"/>
                    <a:pt x="319230" y="379137"/>
                    <a:pt x="359235" y="379137"/>
                  </a:cubicBezTo>
                  <a:cubicBezTo>
                    <a:pt x="359235" y="370565"/>
                    <a:pt x="359235" y="362373"/>
                    <a:pt x="359235" y="354087"/>
                  </a:cubicBezTo>
                  <a:cubicBezTo>
                    <a:pt x="359235" y="342466"/>
                    <a:pt x="361997" y="339609"/>
                    <a:pt x="373332" y="339513"/>
                  </a:cubicBezTo>
                  <a:cubicBezTo>
                    <a:pt x="375142" y="339513"/>
                    <a:pt x="376952" y="339323"/>
                    <a:pt x="378952" y="339228"/>
                  </a:cubicBezTo>
                  <a:cubicBezTo>
                    <a:pt x="378952" y="330560"/>
                    <a:pt x="378952" y="322273"/>
                    <a:pt x="378952" y="313796"/>
                  </a:cubicBezTo>
                  <a:cubicBezTo>
                    <a:pt x="377142" y="313129"/>
                    <a:pt x="375428" y="312558"/>
                    <a:pt x="373713" y="311986"/>
                  </a:cubicBezTo>
                  <a:cubicBezTo>
                    <a:pt x="320469" y="293889"/>
                    <a:pt x="282464" y="243692"/>
                    <a:pt x="279606" y="187971"/>
                  </a:cubicBezTo>
                  <a:cubicBezTo>
                    <a:pt x="275225" y="100531"/>
                    <a:pt x="348758" y="31380"/>
                    <a:pt x="435721" y="41286"/>
                  </a:cubicBezTo>
                  <a:cubicBezTo>
                    <a:pt x="527256" y="51668"/>
                    <a:pt x="583835" y="148347"/>
                    <a:pt x="547926" y="233500"/>
                  </a:cubicBezTo>
                  <a:cubicBezTo>
                    <a:pt x="531733" y="271981"/>
                    <a:pt x="503444" y="297889"/>
                    <a:pt x="464201" y="312177"/>
                  </a:cubicBezTo>
                  <a:cubicBezTo>
                    <a:pt x="462201" y="312939"/>
                    <a:pt x="459343" y="314748"/>
                    <a:pt x="459248" y="316177"/>
                  </a:cubicBezTo>
                  <a:cubicBezTo>
                    <a:pt x="458772" y="323797"/>
                    <a:pt x="459057" y="331417"/>
                    <a:pt x="459057" y="339513"/>
                  </a:cubicBezTo>
                  <a:cubicBezTo>
                    <a:pt x="461343" y="339513"/>
                    <a:pt x="462963" y="339513"/>
                    <a:pt x="464582" y="339513"/>
                  </a:cubicBezTo>
                  <a:cubicBezTo>
                    <a:pt x="476202" y="339609"/>
                    <a:pt x="479060" y="342371"/>
                    <a:pt x="479060" y="353706"/>
                  </a:cubicBezTo>
                  <a:cubicBezTo>
                    <a:pt x="478869" y="362088"/>
                    <a:pt x="478774" y="370374"/>
                    <a:pt x="478774" y="379423"/>
                  </a:cubicBezTo>
                  <a:close/>
                  <a:moveTo>
                    <a:pt x="419624" y="60240"/>
                  </a:moveTo>
                  <a:cubicBezTo>
                    <a:pt x="352377" y="60336"/>
                    <a:pt x="299133" y="113866"/>
                    <a:pt x="299323" y="181208"/>
                  </a:cubicBezTo>
                  <a:cubicBezTo>
                    <a:pt x="299513" y="246454"/>
                    <a:pt x="353711" y="299794"/>
                    <a:pt x="419624" y="299699"/>
                  </a:cubicBezTo>
                  <a:cubicBezTo>
                    <a:pt x="485061" y="299604"/>
                    <a:pt x="538877" y="245406"/>
                    <a:pt x="538686" y="179970"/>
                  </a:cubicBezTo>
                  <a:cubicBezTo>
                    <a:pt x="538401" y="113961"/>
                    <a:pt x="484870" y="60145"/>
                    <a:pt x="419624" y="60240"/>
                  </a:cubicBezTo>
                  <a:close/>
                  <a:moveTo>
                    <a:pt x="379143" y="359706"/>
                  </a:moveTo>
                  <a:cubicBezTo>
                    <a:pt x="379143" y="400950"/>
                    <a:pt x="378952" y="441431"/>
                    <a:pt x="379238" y="481912"/>
                  </a:cubicBezTo>
                  <a:cubicBezTo>
                    <a:pt x="379333" y="492485"/>
                    <a:pt x="384096" y="501629"/>
                    <a:pt x="392192" y="508677"/>
                  </a:cubicBezTo>
                  <a:cubicBezTo>
                    <a:pt x="404765" y="519631"/>
                    <a:pt x="419147" y="522393"/>
                    <a:pt x="434483" y="515821"/>
                  </a:cubicBezTo>
                  <a:cubicBezTo>
                    <a:pt x="450104" y="509154"/>
                    <a:pt x="458581" y="496676"/>
                    <a:pt x="458772" y="479817"/>
                  </a:cubicBezTo>
                  <a:cubicBezTo>
                    <a:pt x="459153" y="440764"/>
                    <a:pt x="458867" y="401712"/>
                    <a:pt x="458867" y="362659"/>
                  </a:cubicBezTo>
                  <a:cubicBezTo>
                    <a:pt x="458867" y="361707"/>
                    <a:pt x="458581" y="360754"/>
                    <a:pt x="458390" y="359516"/>
                  </a:cubicBezTo>
                  <a:cubicBezTo>
                    <a:pt x="432959" y="359516"/>
                    <a:pt x="407908" y="359516"/>
                    <a:pt x="382762" y="359516"/>
                  </a:cubicBezTo>
                  <a:cubicBezTo>
                    <a:pt x="381714" y="359516"/>
                    <a:pt x="380762" y="359611"/>
                    <a:pt x="379143" y="359706"/>
                  </a:cubicBezTo>
                  <a:close/>
                  <a:moveTo>
                    <a:pt x="299037" y="399807"/>
                  </a:moveTo>
                  <a:cubicBezTo>
                    <a:pt x="279035" y="399807"/>
                    <a:pt x="259413" y="399807"/>
                    <a:pt x="239887" y="399807"/>
                  </a:cubicBezTo>
                  <a:cubicBezTo>
                    <a:pt x="234458" y="448194"/>
                    <a:pt x="260080" y="463719"/>
                    <a:pt x="299037" y="458576"/>
                  </a:cubicBezTo>
                  <a:cubicBezTo>
                    <a:pt x="299037" y="439145"/>
                    <a:pt x="299037" y="419714"/>
                    <a:pt x="299037" y="399807"/>
                  </a:cubicBezTo>
                  <a:close/>
                  <a:moveTo>
                    <a:pt x="399336" y="318939"/>
                  </a:moveTo>
                  <a:cubicBezTo>
                    <a:pt x="399336" y="325416"/>
                    <a:pt x="399336" y="332179"/>
                    <a:pt x="399336" y="339132"/>
                  </a:cubicBezTo>
                  <a:cubicBezTo>
                    <a:pt x="412575" y="339132"/>
                    <a:pt x="425434" y="339132"/>
                    <a:pt x="438579" y="339132"/>
                  </a:cubicBezTo>
                  <a:cubicBezTo>
                    <a:pt x="438579" y="332084"/>
                    <a:pt x="438579" y="325321"/>
                    <a:pt x="438579" y="318939"/>
                  </a:cubicBezTo>
                  <a:cubicBezTo>
                    <a:pt x="425434" y="318939"/>
                    <a:pt x="412480" y="318939"/>
                    <a:pt x="399336" y="318939"/>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0" name="任意多边形: 形状 19">
              <a:extLst>
                <a:ext uri="{FF2B5EF4-FFF2-40B4-BE49-F238E27FC236}">
                  <a16:creationId xmlns:a16="http://schemas.microsoft.com/office/drawing/2014/main" id="{D88C0024-DE3E-D038-8716-F832AFC99350}"/>
                </a:ext>
              </a:extLst>
            </p:cNvPr>
            <p:cNvSpPr/>
            <p:nvPr/>
          </p:nvSpPr>
          <p:spPr>
            <a:xfrm>
              <a:off x="8057183" y="2941163"/>
              <a:ext cx="125198" cy="120288"/>
            </a:xfrm>
            <a:custGeom>
              <a:avLst/>
              <a:gdLst>
                <a:gd name="connsiteX0" fmla="*/ 0 w 179546"/>
                <a:gd name="connsiteY0" fmla="*/ 89725 h 179546"/>
                <a:gd name="connsiteX1" fmla="*/ 0 w 179546"/>
                <a:gd name="connsiteY1" fmla="*/ 13049 h 179546"/>
                <a:gd name="connsiteX2" fmla="*/ 13049 w 179546"/>
                <a:gd name="connsiteY2" fmla="*/ 0 h 179546"/>
                <a:gd name="connsiteX3" fmla="*/ 166402 w 179546"/>
                <a:gd name="connsiteY3" fmla="*/ 0 h 179546"/>
                <a:gd name="connsiteX4" fmla="*/ 179546 w 179546"/>
                <a:gd name="connsiteY4" fmla="*/ 13049 h 179546"/>
                <a:gd name="connsiteX5" fmla="*/ 179546 w 179546"/>
                <a:gd name="connsiteY5" fmla="*/ 166402 h 179546"/>
                <a:gd name="connsiteX6" fmla="*/ 166497 w 179546"/>
                <a:gd name="connsiteY6" fmla="*/ 179546 h 179546"/>
                <a:gd name="connsiteX7" fmla="*/ 13145 w 179546"/>
                <a:gd name="connsiteY7" fmla="*/ 179546 h 179546"/>
                <a:gd name="connsiteX8" fmla="*/ 95 w 179546"/>
                <a:gd name="connsiteY8" fmla="*/ 166497 h 179546"/>
                <a:gd name="connsiteX9" fmla="*/ 0 w 179546"/>
                <a:gd name="connsiteY9" fmla="*/ 89725 h 179546"/>
                <a:gd name="connsiteX10" fmla="*/ 40386 w 179546"/>
                <a:gd name="connsiteY10" fmla="*/ 159353 h 179546"/>
                <a:gd name="connsiteX11" fmla="*/ 71057 w 179546"/>
                <a:gd name="connsiteY11" fmla="*/ 93345 h 179546"/>
                <a:gd name="connsiteX12" fmla="*/ 68866 w 179546"/>
                <a:gd name="connsiteY12" fmla="*/ 48387 h 179546"/>
                <a:gd name="connsiteX13" fmla="*/ 110490 w 179546"/>
                <a:gd name="connsiteY13" fmla="*/ 48196 h 179546"/>
                <a:gd name="connsiteX14" fmla="*/ 108585 w 179546"/>
                <a:gd name="connsiteY14" fmla="*/ 93440 h 179546"/>
                <a:gd name="connsiteX15" fmla="*/ 139256 w 179546"/>
                <a:gd name="connsiteY15" fmla="*/ 159258 h 179546"/>
                <a:gd name="connsiteX16" fmla="*/ 159163 w 179546"/>
                <a:gd name="connsiteY16" fmla="*/ 159258 h 179546"/>
                <a:gd name="connsiteX17" fmla="*/ 159163 w 179546"/>
                <a:gd name="connsiteY17" fmla="*/ 20479 h 179546"/>
                <a:gd name="connsiteX18" fmla="*/ 20288 w 179546"/>
                <a:gd name="connsiteY18" fmla="*/ 20479 h 179546"/>
                <a:gd name="connsiteX19" fmla="*/ 20288 w 179546"/>
                <a:gd name="connsiteY19" fmla="*/ 159353 h 179546"/>
                <a:gd name="connsiteX20" fmla="*/ 40386 w 179546"/>
                <a:gd name="connsiteY20" fmla="*/ 159353 h 179546"/>
                <a:gd name="connsiteX21" fmla="*/ 119634 w 179546"/>
                <a:gd name="connsiteY21" fmla="*/ 159353 h 179546"/>
                <a:gd name="connsiteX22" fmla="*/ 119539 w 179546"/>
                <a:gd name="connsiteY22" fmla="*/ 137636 h 179546"/>
                <a:gd name="connsiteX23" fmla="*/ 93059 w 179546"/>
                <a:gd name="connsiteY23" fmla="*/ 109919 h 179546"/>
                <a:gd name="connsiteX24" fmla="*/ 61246 w 179546"/>
                <a:gd name="connsiteY24" fmla="*/ 131826 h 179546"/>
                <a:gd name="connsiteX25" fmla="*/ 59436 w 179546"/>
                <a:gd name="connsiteY25" fmla="*/ 159448 h 179546"/>
                <a:gd name="connsiteX26" fmla="*/ 119634 w 179546"/>
                <a:gd name="connsiteY26" fmla="*/ 159353 h 179546"/>
                <a:gd name="connsiteX27" fmla="*/ 89916 w 179546"/>
                <a:gd name="connsiteY27" fmla="*/ 59817 h 179546"/>
                <a:gd name="connsiteX28" fmla="*/ 79915 w 179546"/>
                <a:gd name="connsiteY28" fmla="*/ 69533 h 179546"/>
                <a:gd name="connsiteX29" fmla="*/ 89440 w 179546"/>
                <a:gd name="connsiteY29" fmla="*/ 79724 h 179546"/>
                <a:gd name="connsiteX30" fmla="*/ 99822 w 179546"/>
                <a:gd name="connsiteY30" fmla="*/ 69723 h 179546"/>
                <a:gd name="connsiteX31" fmla="*/ 89916 w 179546"/>
                <a:gd name="connsiteY31" fmla="*/ 59817 h 179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9546" h="179546">
                  <a:moveTo>
                    <a:pt x="0" y="89725"/>
                  </a:moveTo>
                  <a:cubicBezTo>
                    <a:pt x="0" y="64198"/>
                    <a:pt x="0" y="38576"/>
                    <a:pt x="0" y="13049"/>
                  </a:cubicBezTo>
                  <a:cubicBezTo>
                    <a:pt x="0" y="3238"/>
                    <a:pt x="3334" y="0"/>
                    <a:pt x="13049" y="0"/>
                  </a:cubicBezTo>
                  <a:cubicBezTo>
                    <a:pt x="64199" y="0"/>
                    <a:pt x="115253" y="0"/>
                    <a:pt x="166402" y="0"/>
                  </a:cubicBezTo>
                  <a:cubicBezTo>
                    <a:pt x="176213" y="0"/>
                    <a:pt x="179546" y="3334"/>
                    <a:pt x="179546" y="13049"/>
                  </a:cubicBezTo>
                  <a:cubicBezTo>
                    <a:pt x="179546" y="64198"/>
                    <a:pt x="179546" y="115348"/>
                    <a:pt x="179546" y="166402"/>
                  </a:cubicBezTo>
                  <a:cubicBezTo>
                    <a:pt x="179546" y="176212"/>
                    <a:pt x="176213" y="179546"/>
                    <a:pt x="166497" y="179546"/>
                  </a:cubicBezTo>
                  <a:cubicBezTo>
                    <a:pt x="115348" y="179546"/>
                    <a:pt x="64294" y="179546"/>
                    <a:pt x="13145" y="179546"/>
                  </a:cubicBezTo>
                  <a:cubicBezTo>
                    <a:pt x="3334" y="179546"/>
                    <a:pt x="95" y="176212"/>
                    <a:pt x="95" y="166497"/>
                  </a:cubicBezTo>
                  <a:cubicBezTo>
                    <a:pt x="0" y="140875"/>
                    <a:pt x="0" y="115348"/>
                    <a:pt x="0" y="89725"/>
                  </a:cubicBezTo>
                  <a:close/>
                  <a:moveTo>
                    <a:pt x="40386" y="159353"/>
                  </a:moveTo>
                  <a:cubicBezTo>
                    <a:pt x="37433" y="130969"/>
                    <a:pt x="42386" y="106394"/>
                    <a:pt x="71057" y="93345"/>
                  </a:cubicBezTo>
                  <a:cubicBezTo>
                    <a:pt x="54769" y="77438"/>
                    <a:pt x="58388" y="58674"/>
                    <a:pt x="68866" y="48387"/>
                  </a:cubicBezTo>
                  <a:cubicBezTo>
                    <a:pt x="80391" y="37052"/>
                    <a:pt x="98870" y="36957"/>
                    <a:pt x="110490" y="48196"/>
                  </a:cubicBezTo>
                  <a:cubicBezTo>
                    <a:pt x="123254" y="60484"/>
                    <a:pt x="122682" y="77724"/>
                    <a:pt x="108585" y="93440"/>
                  </a:cubicBezTo>
                  <a:cubicBezTo>
                    <a:pt x="137351" y="106585"/>
                    <a:pt x="142018" y="131255"/>
                    <a:pt x="139256" y="159258"/>
                  </a:cubicBezTo>
                  <a:cubicBezTo>
                    <a:pt x="146495" y="159258"/>
                    <a:pt x="152781" y="159258"/>
                    <a:pt x="159163" y="159258"/>
                  </a:cubicBezTo>
                  <a:cubicBezTo>
                    <a:pt x="159163" y="112681"/>
                    <a:pt x="159163" y="66485"/>
                    <a:pt x="159163" y="20479"/>
                  </a:cubicBezTo>
                  <a:cubicBezTo>
                    <a:pt x="112490" y="20479"/>
                    <a:pt x="66389" y="20479"/>
                    <a:pt x="20288" y="20479"/>
                  </a:cubicBezTo>
                  <a:cubicBezTo>
                    <a:pt x="20288" y="67056"/>
                    <a:pt x="20288" y="113062"/>
                    <a:pt x="20288" y="159353"/>
                  </a:cubicBezTo>
                  <a:cubicBezTo>
                    <a:pt x="26861" y="159353"/>
                    <a:pt x="32957" y="159353"/>
                    <a:pt x="40386" y="159353"/>
                  </a:cubicBezTo>
                  <a:close/>
                  <a:moveTo>
                    <a:pt x="119634" y="159353"/>
                  </a:moveTo>
                  <a:cubicBezTo>
                    <a:pt x="119634" y="151638"/>
                    <a:pt x="119920" y="144590"/>
                    <a:pt x="119539" y="137636"/>
                  </a:cubicBezTo>
                  <a:cubicBezTo>
                    <a:pt x="118777" y="123349"/>
                    <a:pt x="107252" y="111538"/>
                    <a:pt x="93059" y="109919"/>
                  </a:cubicBezTo>
                  <a:cubicBezTo>
                    <a:pt x="78581" y="108299"/>
                    <a:pt x="64199" y="117443"/>
                    <a:pt x="61246" y="131826"/>
                  </a:cubicBezTo>
                  <a:cubicBezTo>
                    <a:pt x="59436" y="140684"/>
                    <a:pt x="60008" y="150114"/>
                    <a:pt x="59436" y="159448"/>
                  </a:cubicBezTo>
                  <a:cubicBezTo>
                    <a:pt x="80201" y="159353"/>
                    <a:pt x="99536" y="159353"/>
                    <a:pt x="119634" y="159353"/>
                  </a:cubicBezTo>
                  <a:close/>
                  <a:moveTo>
                    <a:pt x="89916" y="59817"/>
                  </a:moveTo>
                  <a:cubicBezTo>
                    <a:pt x="84582" y="59722"/>
                    <a:pt x="80010" y="64103"/>
                    <a:pt x="79915" y="69533"/>
                  </a:cubicBezTo>
                  <a:cubicBezTo>
                    <a:pt x="79820" y="74867"/>
                    <a:pt x="84106" y="79534"/>
                    <a:pt x="89440" y="79724"/>
                  </a:cubicBezTo>
                  <a:cubicBezTo>
                    <a:pt x="94964" y="79915"/>
                    <a:pt x="99822" y="75343"/>
                    <a:pt x="99822" y="69723"/>
                  </a:cubicBezTo>
                  <a:cubicBezTo>
                    <a:pt x="99727" y="64389"/>
                    <a:pt x="95250" y="59912"/>
                    <a:pt x="89916" y="59817"/>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1" name="任意多边形: 形状 20">
              <a:extLst>
                <a:ext uri="{FF2B5EF4-FFF2-40B4-BE49-F238E27FC236}">
                  <a16:creationId xmlns:a16="http://schemas.microsoft.com/office/drawing/2014/main" id="{4D1C3D0D-227D-2BF2-2D9D-5213285978D9}"/>
                </a:ext>
              </a:extLst>
            </p:cNvPr>
            <p:cNvSpPr/>
            <p:nvPr/>
          </p:nvSpPr>
          <p:spPr>
            <a:xfrm>
              <a:off x="8057627" y="3074659"/>
              <a:ext cx="124754" cy="13547"/>
            </a:xfrm>
            <a:custGeom>
              <a:avLst/>
              <a:gdLst>
                <a:gd name="connsiteX0" fmla="*/ 89185 w 178910"/>
                <a:gd name="connsiteY0" fmla="*/ 20196 h 20220"/>
                <a:gd name="connsiteX1" fmla="*/ 12509 w 178910"/>
                <a:gd name="connsiteY1" fmla="*/ 20101 h 20220"/>
                <a:gd name="connsiteX2" fmla="*/ 3841 w 178910"/>
                <a:gd name="connsiteY2" fmla="*/ 18006 h 20220"/>
                <a:gd name="connsiteX3" fmla="*/ 222 w 178910"/>
                <a:gd name="connsiteY3" fmla="*/ 7909 h 20220"/>
                <a:gd name="connsiteX4" fmla="*/ 8889 w 178910"/>
                <a:gd name="connsiteY4" fmla="*/ 670 h 20220"/>
                <a:gd name="connsiteX5" fmla="*/ 26892 w 178910"/>
                <a:gd name="connsiteY5" fmla="*/ 289 h 20220"/>
                <a:gd name="connsiteX6" fmla="*/ 163385 w 178910"/>
                <a:gd name="connsiteY6" fmla="*/ 289 h 20220"/>
                <a:gd name="connsiteX7" fmla="*/ 168338 w 178910"/>
                <a:gd name="connsiteY7" fmla="*/ 289 h 20220"/>
                <a:gd name="connsiteX8" fmla="*/ 178911 w 178910"/>
                <a:gd name="connsiteY8" fmla="*/ 10195 h 20220"/>
                <a:gd name="connsiteX9" fmla="*/ 168338 w 178910"/>
                <a:gd name="connsiteY9" fmla="*/ 20101 h 20220"/>
                <a:gd name="connsiteX10" fmla="*/ 129667 w 178910"/>
                <a:gd name="connsiteY10" fmla="*/ 20196 h 20220"/>
                <a:gd name="connsiteX11" fmla="*/ 89185 w 178910"/>
                <a:gd name="connsiteY11" fmla="*/ 20196 h 20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910" h="20220">
                  <a:moveTo>
                    <a:pt x="89185" y="20196"/>
                  </a:moveTo>
                  <a:cubicBezTo>
                    <a:pt x="63658" y="20196"/>
                    <a:pt x="38036" y="20292"/>
                    <a:pt x="12509" y="20101"/>
                  </a:cubicBezTo>
                  <a:cubicBezTo>
                    <a:pt x="9556" y="20101"/>
                    <a:pt x="5461" y="19815"/>
                    <a:pt x="3841" y="18006"/>
                  </a:cubicBezTo>
                  <a:cubicBezTo>
                    <a:pt x="1555" y="15434"/>
                    <a:pt x="-731" y="10671"/>
                    <a:pt x="222" y="7909"/>
                  </a:cubicBezTo>
                  <a:cubicBezTo>
                    <a:pt x="1270" y="4766"/>
                    <a:pt x="5461" y="1337"/>
                    <a:pt x="8889" y="670"/>
                  </a:cubicBezTo>
                  <a:cubicBezTo>
                    <a:pt x="14700" y="-568"/>
                    <a:pt x="20891" y="289"/>
                    <a:pt x="26892" y="289"/>
                  </a:cubicBezTo>
                  <a:cubicBezTo>
                    <a:pt x="72421" y="289"/>
                    <a:pt x="117855" y="289"/>
                    <a:pt x="163385" y="289"/>
                  </a:cubicBezTo>
                  <a:cubicBezTo>
                    <a:pt x="165004" y="289"/>
                    <a:pt x="166719" y="194"/>
                    <a:pt x="168338" y="289"/>
                  </a:cubicBezTo>
                  <a:cubicBezTo>
                    <a:pt x="174720" y="575"/>
                    <a:pt x="178911" y="4575"/>
                    <a:pt x="178911" y="10195"/>
                  </a:cubicBezTo>
                  <a:cubicBezTo>
                    <a:pt x="178911" y="15815"/>
                    <a:pt x="174720" y="20006"/>
                    <a:pt x="168338" y="20101"/>
                  </a:cubicBezTo>
                  <a:cubicBezTo>
                    <a:pt x="155479" y="20292"/>
                    <a:pt x="142621" y="20196"/>
                    <a:pt x="129667" y="20196"/>
                  </a:cubicBezTo>
                  <a:cubicBezTo>
                    <a:pt x="116141" y="20196"/>
                    <a:pt x="102711" y="20196"/>
                    <a:pt x="89185" y="20196"/>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2" name="任意多边形: 形状 21">
              <a:extLst>
                <a:ext uri="{FF2B5EF4-FFF2-40B4-BE49-F238E27FC236}">
                  <a16:creationId xmlns:a16="http://schemas.microsoft.com/office/drawing/2014/main" id="{D37CF3FC-8544-997F-96A1-26AED7120BF5}"/>
                </a:ext>
              </a:extLst>
            </p:cNvPr>
            <p:cNvSpPr/>
            <p:nvPr/>
          </p:nvSpPr>
          <p:spPr>
            <a:xfrm>
              <a:off x="8238040" y="2954500"/>
              <a:ext cx="139013" cy="133625"/>
            </a:xfrm>
            <a:custGeom>
              <a:avLst/>
              <a:gdLst>
                <a:gd name="connsiteX0" fmla="*/ 0 w 199358"/>
                <a:gd name="connsiteY0" fmla="*/ 99346 h 199453"/>
                <a:gd name="connsiteX1" fmla="*/ 100394 w 199358"/>
                <a:gd name="connsiteY1" fmla="*/ 0 h 199453"/>
                <a:gd name="connsiteX2" fmla="*/ 199358 w 199358"/>
                <a:gd name="connsiteY2" fmla="*/ 100108 h 199453"/>
                <a:gd name="connsiteX3" fmla="*/ 99537 w 199358"/>
                <a:gd name="connsiteY3" fmla="*/ 199454 h 199453"/>
                <a:gd name="connsiteX4" fmla="*/ 0 w 199358"/>
                <a:gd name="connsiteY4" fmla="*/ 99346 h 199453"/>
                <a:gd name="connsiteX5" fmla="*/ 99537 w 199358"/>
                <a:gd name="connsiteY5" fmla="*/ 179546 h 199453"/>
                <a:gd name="connsiteX6" fmla="*/ 179451 w 199358"/>
                <a:gd name="connsiteY6" fmla="*/ 99441 h 199453"/>
                <a:gd name="connsiteX7" fmla="*/ 100203 w 199358"/>
                <a:gd name="connsiteY7" fmla="*/ 19907 h 199453"/>
                <a:gd name="connsiteX8" fmla="*/ 20003 w 199358"/>
                <a:gd name="connsiteY8" fmla="*/ 99060 h 199453"/>
                <a:gd name="connsiteX9" fmla="*/ 99537 w 199358"/>
                <a:gd name="connsiteY9" fmla="*/ 179546 h 199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58" h="199453">
                  <a:moveTo>
                    <a:pt x="0" y="99346"/>
                  </a:moveTo>
                  <a:cubicBezTo>
                    <a:pt x="95" y="44387"/>
                    <a:pt x="44958" y="-95"/>
                    <a:pt x="100394" y="0"/>
                  </a:cubicBezTo>
                  <a:cubicBezTo>
                    <a:pt x="154972" y="95"/>
                    <a:pt x="199549" y="45244"/>
                    <a:pt x="199358" y="100108"/>
                  </a:cubicBezTo>
                  <a:cubicBezTo>
                    <a:pt x="199168" y="154972"/>
                    <a:pt x="154400" y="199549"/>
                    <a:pt x="99537" y="199454"/>
                  </a:cubicBezTo>
                  <a:cubicBezTo>
                    <a:pt x="44482" y="199454"/>
                    <a:pt x="-95" y="154591"/>
                    <a:pt x="0" y="99346"/>
                  </a:cubicBezTo>
                  <a:close/>
                  <a:moveTo>
                    <a:pt x="99537" y="179546"/>
                  </a:moveTo>
                  <a:cubicBezTo>
                    <a:pt x="143732" y="179642"/>
                    <a:pt x="179261" y="144113"/>
                    <a:pt x="179451" y="99441"/>
                  </a:cubicBezTo>
                  <a:cubicBezTo>
                    <a:pt x="179642" y="56102"/>
                    <a:pt x="143637" y="20003"/>
                    <a:pt x="100203" y="19907"/>
                  </a:cubicBezTo>
                  <a:cubicBezTo>
                    <a:pt x="56007" y="19812"/>
                    <a:pt x="20098" y="55245"/>
                    <a:pt x="20003" y="99060"/>
                  </a:cubicBezTo>
                  <a:cubicBezTo>
                    <a:pt x="19812" y="143542"/>
                    <a:pt x="55340" y="179451"/>
                    <a:pt x="99537" y="179546"/>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3" name="任意多边形: 形状 22">
              <a:extLst>
                <a:ext uri="{FF2B5EF4-FFF2-40B4-BE49-F238E27FC236}">
                  <a16:creationId xmlns:a16="http://schemas.microsoft.com/office/drawing/2014/main" id="{F4DD183E-31E1-6140-4A58-447CB893A6F1}"/>
                </a:ext>
              </a:extLst>
            </p:cNvPr>
            <p:cNvSpPr/>
            <p:nvPr/>
          </p:nvSpPr>
          <p:spPr>
            <a:xfrm>
              <a:off x="8265869" y="3014660"/>
              <a:ext cx="83423" cy="13417"/>
            </a:xfrm>
            <a:custGeom>
              <a:avLst/>
              <a:gdLst>
                <a:gd name="connsiteX0" fmla="*/ 60390 w 119636"/>
                <a:gd name="connsiteY0" fmla="*/ 24 h 20026"/>
                <a:gd name="connsiteX1" fmla="*/ 107158 w 119636"/>
                <a:gd name="connsiteY1" fmla="*/ 24 h 20026"/>
                <a:gd name="connsiteX2" fmla="*/ 119635 w 119636"/>
                <a:gd name="connsiteY2" fmla="*/ 9930 h 20026"/>
                <a:gd name="connsiteX3" fmla="*/ 107253 w 119636"/>
                <a:gd name="connsiteY3" fmla="*/ 20026 h 20026"/>
                <a:gd name="connsiteX4" fmla="*/ 12479 w 119636"/>
                <a:gd name="connsiteY4" fmla="*/ 20026 h 20026"/>
                <a:gd name="connsiteX5" fmla="*/ 1 w 119636"/>
                <a:gd name="connsiteY5" fmla="*/ 10120 h 20026"/>
                <a:gd name="connsiteX6" fmla="*/ 12289 w 119636"/>
                <a:gd name="connsiteY6" fmla="*/ 119 h 20026"/>
                <a:gd name="connsiteX7" fmla="*/ 60390 w 119636"/>
                <a:gd name="connsiteY7" fmla="*/ 24 h 2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636" h="20026">
                  <a:moveTo>
                    <a:pt x="60390" y="24"/>
                  </a:moveTo>
                  <a:cubicBezTo>
                    <a:pt x="76011" y="24"/>
                    <a:pt x="91537" y="24"/>
                    <a:pt x="107158" y="24"/>
                  </a:cubicBezTo>
                  <a:cubicBezTo>
                    <a:pt x="115063" y="24"/>
                    <a:pt x="119635" y="3643"/>
                    <a:pt x="119635" y="9930"/>
                  </a:cubicBezTo>
                  <a:cubicBezTo>
                    <a:pt x="119731" y="16121"/>
                    <a:pt x="115159" y="19931"/>
                    <a:pt x="107253" y="20026"/>
                  </a:cubicBezTo>
                  <a:cubicBezTo>
                    <a:pt x="75630" y="20026"/>
                    <a:pt x="44102" y="20026"/>
                    <a:pt x="12479" y="20026"/>
                  </a:cubicBezTo>
                  <a:cubicBezTo>
                    <a:pt x="4574" y="20026"/>
                    <a:pt x="1" y="16312"/>
                    <a:pt x="1" y="10120"/>
                  </a:cubicBezTo>
                  <a:cubicBezTo>
                    <a:pt x="-94" y="3834"/>
                    <a:pt x="4478" y="119"/>
                    <a:pt x="12289" y="119"/>
                  </a:cubicBezTo>
                  <a:cubicBezTo>
                    <a:pt x="28386" y="-71"/>
                    <a:pt x="44388" y="24"/>
                    <a:pt x="60390" y="24"/>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4" name="任意多边形: 形状 23">
              <a:extLst>
                <a:ext uri="{FF2B5EF4-FFF2-40B4-BE49-F238E27FC236}">
                  <a16:creationId xmlns:a16="http://schemas.microsoft.com/office/drawing/2014/main" id="{37DCAD36-C9B6-65A6-9709-35CAF127D258}"/>
                </a:ext>
              </a:extLst>
            </p:cNvPr>
            <p:cNvSpPr/>
            <p:nvPr/>
          </p:nvSpPr>
          <p:spPr>
            <a:xfrm>
              <a:off x="8279818" y="2987891"/>
              <a:ext cx="55592" cy="13413"/>
            </a:xfrm>
            <a:custGeom>
              <a:avLst/>
              <a:gdLst>
                <a:gd name="connsiteX0" fmla="*/ 39243 w 79724"/>
                <a:gd name="connsiteY0" fmla="*/ 19979 h 20021"/>
                <a:gd name="connsiteX1" fmla="*/ 11811 w 79724"/>
                <a:gd name="connsiteY1" fmla="*/ 19979 h 20021"/>
                <a:gd name="connsiteX2" fmla="*/ 0 w 79724"/>
                <a:gd name="connsiteY2" fmla="*/ 9977 h 20021"/>
                <a:gd name="connsiteX3" fmla="*/ 11811 w 79724"/>
                <a:gd name="connsiteY3" fmla="*/ 71 h 20021"/>
                <a:gd name="connsiteX4" fmla="*/ 67913 w 79724"/>
                <a:gd name="connsiteY4" fmla="*/ 71 h 20021"/>
                <a:gd name="connsiteX5" fmla="*/ 79724 w 79724"/>
                <a:gd name="connsiteY5" fmla="*/ 9977 h 20021"/>
                <a:gd name="connsiteX6" fmla="*/ 67913 w 79724"/>
                <a:gd name="connsiteY6" fmla="*/ 19979 h 20021"/>
                <a:gd name="connsiteX7" fmla="*/ 39243 w 79724"/>
                <a:gd name="connsiteY7" fmla="*/ 19979 h 2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724" h="20021">
                  <a:moveTo>
                    <a:pt x="39243" y="19979"/>
                  </a:moveTo>
                  <a:cubicBezTo>
                    <a:pt x="30099" y="19979"/>
                    <a:pt x="20955" y="20074"/>
                    <a:pt x="11811" y="19979"/>
                  </a:cubicBezTo>
                  <a:cubicBezTo>
                    <a:pt x="4477" y="19883"/>
                    <a:pt x="0" y="16073"/>
                    <a:pt x="0" y="9977"/>
                  </a:cubicBezTo>
                  <a:cubicBezTo>
                    <a:pt x="0" y="3881"/>
                    <a:pt x="4381" y="71"/>
                    <a:pt x="11811" y="71"/>
                  </a:cubicBezTo>
                  <a:cubicBezTo>
                    <a:pt x="30480" y="-24"/>
                    <a:pt x="49244" y="-24"/>
                    <a:pt x="67913" y="71"/>
                  </a:cubicBezTo>
                  <a:cubicBezTo>
                    <a:pt x="75247" y="71"/>
                    <a:pt x="79724" y="3977"/>
                    <a:pt x="79724" y="9977"/>
                  </a:cubicBezTo>
                  <a:cubicBezTo>
                    <a:pt x="79724" y="15978"/>
                    <a:pt x="75247" y="19883"/>
                    <a:pt x="67913" y="19979"/>
                  </a:cubicBezTo>
                  <a:cubicBezTo>
                    <a:pt x="58293" y="20074"/>
                    <a:pt x="48768" y="19979"/>
                    <a:pt x="39243" y="19979"/>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5" name="任意多边形: 形状 24">
              <a:extLst>
                <a:ext uri="{FF2B5EF4-FFF2-40B4-BE49-F238E27FC236}">
                  <a16:creationId xmlns:a16="http://schemas.microsoft.com/office/drawing/2014/main" id="{497ED39E-2B02-03CE-8D79-AB27A232CDB0}"/>
                </a:ext>
              </a:extLst>
            </p:cNvPr>
            <p:cNvSpPr/>
            <p:nvPr/>
          </p:nvSpPr>
          <p:spPr>
            <a:xfrm>
              <a:off x="8279751" y="3041385"/>
              <a:ext cx="55592" cy="13413"/>
            </a:xfrm>
            <a:custGeom>
              <a:avLst/>
              <a:gdLst>
                <a:gd name="connsiteX0" fmla="*/ 39910 w 79724"/>
                <a:gd name="connsiteY0" fmla="*/ 42 h 20021"/>
                <a:gd name="connsiteX1" fmla="*/ 67913 w 79724"/>
                <a:gd name="connsiteY1" fmla="*/ 42 h 20021"/>
                <a:gd name="connsiteX2" fmla="*/ 79724 w 79724"/>
                <a:gd name="connsiteY2" fmla="*/ 10044 h 20021"/>
                <a:gd name="connsiteX3" fmla="*/ 67913 w 79724"/>
                <a:gd name="connsiteY3" fmla="*/ 19950 h 20021"/>
                <a:gd name="connsiteX4" fmla="*/ 11811 w 79724"/>
                <a:gd name="connsiteY4" fmla="*/ 19950 h 20021"/>
                <a:gd name="connsiteX5" fmla="*/ 0 w 79724"/>
                <a:gd name="connsiteY5" fmla="*/ 9948 h 20021"/>
                <a:gd name="connsiteX6" fmla="*/ 11811 w 79724"/>
                <a:gd name="connsiteY6" fmla="*/ 42 h 20021"/>
                <a:gd name="connsiteX7" fmla="*/ 39910 w 79724"/>
                <a:gd name="connsiteY7" fmla="*/ 42 h 2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724" h="20021">
                  <a:moveTo>
                    <a:pt x="39910" y="42"/>
                  </a:moveTo>
                  <a:cubicBezTo>
                    <a:pt x="49244" y="42"/>
                    <a:pt x="58579" y="-53"/>
                    <a:pt x="67913" y="42"/>
                  </a:cubicBezTo>
                  <a:cubicBezTo>
                    <a:pt x="75247" y="138"/>
                    <a:pt x="79724" y="3948"/>
                    <a:pt x="79724" y="10044"/>
                  </a:cubicBezTo>
                  <a:cubicBezTo>
                    <a:pt x="79724" y="16044"/>
                    <a:pt x="75247" y="19950"/>
                    <a:pt x="67913" y="19950"/>
                  </a:cubicBezTo>
                  <a:cubicBezTo>
                    <a:pt x="49244" y="20045"/>
                    <a:pt x="30480" y="20045"/>
                    <a:pt x="11811" y="19950"/>
                  </a:cubicBezTo>
                  <a:cubicBezTo>
                    <a:pt x="4477" y="19950"/>
                    <a:pt x="0" y="16044"/>
                    <a:pt x="0" y="9948"/>
                  </a:cubicBezTo>
                  <a:cubicBezTo>
                    <a:pt x="0" y="3852"/>
                    <a:pt x="4381" y="42"/>
                    <a:pt x="11811" y="42"/>
                  </a:cubicBezTo>
                  <a:cubicBezTo>
                    <a:pt x="21241" y="-53"/>
                    <a:pt x="30575" y="42"/>
                    <a:pt x="39910" y="42"/>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grpSp>
      <p:grpSp>
        <p:nvGrpSpPr>
          <p:cNvPr id="26" name="组合 25">
            <a:extLst>
              <a:ext uri="{FF2B5EF4-FFF2-40B4-BE49-F238E27FC236}">
                <a16:creationId xmlns:a16="http://schemas.microsoft.com/office/drawing/2014/main" id="{B5086A62-B742-5EDA-1AEB-136E34EBD839}"/>
              </a:ext>
            </a:extLst>
          </p:cNvPr>
          <p:cNvGrpSpPr/>
          <p:nvPr/>
        </p:nvGrpSpPr>
        <p:grpSpPr>
          <a:xfrm>
            <a:off x="3775025" y="3032298"/>
            <a:ext cx="432666" cy="415591"/>
            <a:chOff x="3734891" y="3001672"/>
            <a:chExt cx="432666" cy="415591"/>
          </a:xfrm>
        </p:grpSpPr>
        <p:sp>
          <p:nvSpPr>
            <p:cNvPr id="27" name="任意多边形: 形状 26">
              <a:extLst>
                <a:ext uri="{FF2B5EF4-FFF2-40B4-BE49-F238E27FC236}">
                  <a16:creationId xmlns:a16="http://schemas.microsoft.com/office/drawing/2014/main" id="{6FFBA41E-F818-CD51-56DE-712BE94B71BD}"/>
                </a:ext>
              </a:extLst>
            </p:cNvPr>
            <p:cNvSpPr/>
            <p:nvPr/>
          </p:nvSpPr>
          <p:spPr>
            <a:xfrm>
              <a:off x="3734891" y="3001672"/>
              <a:ext cx="432666" cy="415591"/>
            </a:xfrm>
            <a:custGeom>
              <a:avLst/>
              <a:gdLst>
                <a:gd name="connsiteX0" fmla="*/ 190 w 641865"/>
                <a:gd name="connsiteY0" fmla="*/ 270701 h 641699"/>
                <a:gd name="connsiteX1" fmla="*/ 29432 w 641865"/>
                <a:gd name="connsiteY1" fmla="*/ 247650 h 641699"/>
                <a:gd name="connsiteX2" fmla="*/ 67627 w 641865"/>
                <a:gd name="connsiteY2" fmla="*/ 238030 h 641699"/>
                <a:gd name="connsiteX3" fmla="*/ 73819 w 641865"/>
                <a:gd name="connsiteY3" fmla="*/ 232315 h 641699"/>
                <a:gd name="connsiteX4" fmla="*/ 83915 w 641865"/>
                <a:gd name="connsiteY4" fmla="*/ 208121 h 641699"/>
                <a:gd name="connsiteX5" fmla="*/ 83439 w 641865"/>
                <a:gd name="connsiteY5" fmla="*/ 200311 h 641699"/>
                <a:gd name="connsiteX6" fmla="*/ 60103 w 641865"/>
                <a:gd name="connsiteY6" fmla="*/ 160973 h 641699"/>
                <a:gd name="connsiteX7" fmla="*/ 64675 w 641865"/>
                <a:gd name="connsiteY7" fmla="*/ 123444 h 641699"/>
                <a:gd name="connsiteX8" fmla="*/ 87725 w 641865"/>
                <a:gd name="connsiteY8" fmla="*/ 100394 h 641699"/>
                <a:gd name="connsiteX9" fmla="*/ 102965 w 641865"/>
                <a:gd name="connsiteY9" fmla="*/ 98203 h 641699"/>
                <a:gd name="connsiteX10" fmla="*/ 100870 w 641865"/>
                <a:gd name="connsiteY10" fmla="*/ 113919 h 641699"/>
                <a:gd name="connsiteX11" fmla="*/ 78676 w 641865"/>
                <a:gd name="connsiteY11" fmla="*/ 136112 h 641699"/>
                <a:gd name="connsiteX12" fmla="*/ 76581 w 641865"/>
                <a:gd name="connsiteY12" fmla="*/ 152114 h 641699"/>
                <a:gd name="connsiteX13" fmla="*/ 103060 w 641865"/>
                <a:gd name="connsiteY13" fmla="*/ 196120 h 641699"/>
                <a:gd name="connsiteX14" fmla="*/ 103822 w 641865"/>
                <a:gd name="connsiteY14" fmla="*/ 210788 h 641699"/>
                <a:gd name="connsiteX15" fmla="*/ 89630 w 641865"/>
                <a:gd name="connsiteY15" fmla="*/ 244793 h 641699"/>
                <a:gd name="connsiteX16" fmla="*/ 78296 w 641865"/>
                <a:gd name="connsiteY16" fmla="*/ 254984 h 641699"/>
                <a:gd name="connsiteX17" fmla="*/ 30289 w 641865"/>
                <a:gd name="connsiteY17" fmla="*/ 266891 h 641699"/>
                <a:gd name="connsiteX18" fmla="*/ 18859 w 641865"/>
                <a:gd name="connsiteY18" fmla="*/ 281559 h 641699"/>
                <a:gd name="connsiteX19" fmla="*/ 18859 w 641865"/>
                <a:gd name="connsiteY19" fmla="*/ 361188 h 641699"/>
                <a:gd name="connsiteX20" fmla="*/ 29527 w 641865"/>
                <a:gd name="connsiteY20" fmla="*/ 374618 h 641699"/>
                <a:gd name="connsiteX21" fmla="*/ 79343 w 641865"/>
                <a:gd name="connsiteY21" fmla="*/ 387001 h 641699"/>
                <a:gd name="connsiteX22" fmla="*/ 89249 w 641865"/>
                <a:gd name="connsiteY22" fmla="*/ 396145 h 641699"/>
                <a:gd name="connsiteX23" fmla="*/ 103632 w 641865"/>
                <a:gd name="connsiteY23" fmla="*/ 430816 h 641699"/>
                <a:gd name="connsiteX24" fmla="*/ 102965 w 641865"/>
                <a:gd name="connsiteY24" fmla="*/ 445484 h 641699"/>
                <a:gd name="connsiteX25" fmla="*/ 76486 w 641865"/>
                <a:gd name="connsiteY25" fmla="*/ 489490 h 641699"/>
                <a:gd name="connsiteX26" fmla="*/ 78391 w 641865"/>
                <a:gd name="connsiteY26" fmla="*/ 505492 h 641699"/>
                <a:gd name="connsiteX27" fmla="*/ 136493 w 641865"/>
                <a:gd name="connsiteY27" fmla="*/ 563499 h 641699"/>
                <a:gd name="connsiteX28" fmla="*/ 152019 w 641865"/>
                <a:gd name="connsiteY28" fmla="*/ 565309 h 641699"/>
                <a:gd name="connsiteX29" fmla="*/ 196596 w 641865"/>
                <a:gd name="connsiteY29" fmla="*/ 538544 h 641699"/>
                <a:gd name="connsiteX30" fmla="*/ 210788 w 641865"/>
                <a:gd name="connsiteY30" fmla="*/ 537972 h 641699"/>
                <a:gd name="connsiteX31" fmla="*/ 245459 w 641865"/>
                <a:gd name="connsiteY31" fmla="*/ 552355 h 641699"/>
                <a:gd name="connsiteX32" fmla="*/ 254984 w 641865"/>
                <a:gd name="connsiteY32" fmla="*/ 562737 h 641699"/>
                <a:gd name="connsiteX33" fmla="*/ 267367 w 641865"/>
                <a:gd name="connsiteY33" fmla="*/ 612553 h 641699"/>
                <a:gd name="connsiteX34" fmla="*/ 280416 w 641865"/>
                <a:gd name="connsiteY34" fmla="*/ 622840 h 641699"/>
                <a:gd name="connsiteX35" fmla="*/ 361855 w 641865"/>
                <a:gd name="connsiteY35" fmla="*/ 622840 h 641699"/>
                <a:gd name="connsiteX36" fmla="*/ 374618 w 641865"/>
                <a:gd name="connsiteY36" fmla="*/ 612934 h 641699"/>
                <a:gd name="connsiteX37" fmla="*/ 387191 w 641865"/>
                <a:gd name="connsiteY37" fmla="*/ 562547 h 641699"/>
                <a:gd name="connsiteX38" fmla="*/ 396240 w 641865"/>
                <a:gd name="connsiteY38" fmla="*/ 552545 h 641699"/>
                <a:gd name="connsiteX39" fmla="*/ 431482 w 641865"/>
                <a:gd name="connsiteY39" fmla="*/ 537972 h 641699"/>
                <a:gd name="connsiteX40" fmla="*/ 445675 w 641865"/>
                <a:gd name="connsiteY40" fmla="*/ 538734 h 641699"/>
                <a:gd name="connsiteX41" fmla="*/ 489109 w 641865"/>
                <a:gd name="connsiteY41" fmla="*/ 564833 h 641699"/>
                <a:gd name="connsiteX42" fmla="*/ 506159 w 641865"/>
                <a:gd name="connsiteY42" fmla="*/ 563023 h 641699"/>
                <a:gd name="connsiteX43" fmla="*/ 563309 w 641865"/>
                <a:gd name="connsiteY43" fmla="*/ 505873 h 641699"/>
                <a:gd name="connsiteX44" fmla="*/ 565404 w 641865"/>
                <a:gd name="connsiteY44" fmla="*/ 489394 h 641699"/>
                <a:gd name="connsiteX45" fmla="*/ 538925 w 641865"/>
                <a:gd name="connsiteY45" fmla="*/ 445389 h 641699"/>
                <a:gd name="connsiteX46" fmla="*/ 538163 w 641865"/>
                <a:gd name="connsiteY46" fmla="*/ 431292 h 641699"/>
                <a:gd name="connsiteX47" fmla="*/ 552736 w 641865"/>
                <a:gd name="connsiteY47" fmla="*/ 396050 h 641699"/>
                <a:gd name="connsiteX48" fmla="*/ 562832 w 641865"/>
                <a:gd name="connsiteY48" fmla="*/ 387001 h 641699"/>
                <a:gd name="connsiteX49" fmla="*/ 612648 w 641865"/>
                <a:gd name="connsiteY49" fmla="*/ 374618 h 641699"/>
                <a:gd name="connsiteX50" fmla="*/ 623126 w 641865"/>
                <a:gd name="connsiteY50" fmla="*/ 361093 h 641699"/>
                <a:gd name="connsiteX51" fmla="*/ 623126 w 641865"/>
                <a:gd name="connsiteY51" fmla="*/ 280892 h 641699"/>
                <a:gd name="connsiteX52" fmla="*/ 612172 w 641865"/>
                <a:gd name="connsiteY52" fmla="*/ 267081 h 641699"/>
                <a:gd name="connsiteX53" fmla="*/ 563023 w 641865"/>
                <a:gd name="connsiteY53" fmla="*/ 254794 h 641699"/>
                <a:gd name="connsiteX54" fmla="*/ 552640 w 641865"/>
                <a:gd name="connsiteY54" fmla="*/ 245269 h 641699"/>
                <a:gd name="connsiteX55" fmla="*/ 538543 w 641865"/>
                <a:gd name="connsiteY55" fmla="*/ 211169 h 641699"/>
                <a:gd name="connsiteX56" fmla="*/ 539115 w 641865"/>
                <a:gd name="connsiteY56" fmla="*/ 195929 h 641699"/>
                <a:gd name="connsiteX57" fmla="*/ 565594 w 641865"/>
                <a:gd name="connsiteY57" fmla="*/ 151924 h 641699"/>
                <a:gd name="connsiteX58" fmla="*/ 563785 w 641865"/>
                <a:gd name="connsiteY58" fmla="*/ 136398 h 641699"/>
                <a:gd name="connsiteX59" fmla="*/ 505301 w 641865"/>
                <a:gd name="connsiteY59" fmla="*/ 77915 h 641699"/>
                <a:gd name="connsiteX60" fmla="*/ 490252 w 641865"/>
                <a:gd name="connsiteY60" fmla="*/ 76105 h 641699"/>
                <a:gd name="connsiteX61" fmla="*/ 446246 w 641865"/>
                <a:gd name="connsiteY61" fmla="*/ 102584 h 641699"/>
                <a:gd name="connsiteX62" fmla="*/ 430435 w 641865"/>
                <a:gd name="connsiteY62" fmla="*/ 103156 h 641699"/>
                <a:gd name="connsiteX63" fmla="*/ 396335 w 641865"/>
                <a:gd name="connsiteY63" fmla="*/ 89059 h 641699"/>
                <a:gd name="connsiteX64" fmla="*/ 387191 w 641865"/>
                <a:gd name="connsiteY64" fmla="*/ 79153 h 641699"/>
                <a:gd name="connsiteX65" fmla="*/ 374809 w 641865"/>
                <a:gd name="connsiteY65" fmla="*/ 29337 h 641699"/>
                <a:gd name="connsiteX66" fmla="*/ 361379 w 641865"/>
                <a:gd name="connsiteY66" fmla="*/ 18669 h 641699"/>
                <a:gd name="connsiteX67" fmla="*/ 280511 w 641865"/>
                <a:gd name="connsiteY67" fmla="*/ 18669 h 641699"/>
                <a:gd name="connsiteX68" fmla="*/ 267367 w 641865"/>
                <a:gd name="connsiteY68" fmla="*/ 28861 h 641699"/>
                <a:gd name="connsiteX69" fmla="*/ 254794 w 641865"/>
                <a:gd name="connsiteY69" fmla="*/ 79248 h 641699"/>
                <a:gd name="connsiteX70" fmla="*/ 245554 w 641865"/>
                <a:gd name="connsiteY70" fmla="*/ 89059 h 641699"/>
                <a:gd name="connsiteX71" fmla="*/ 210312 w 641865"/>
                <a:gd name="connsiteY71" fmla="*/ 103727 h 641699"/>
                <a:gd name="connsiteX72" fmla="*/ 196691 w 641865"/>
                <a:gd name="connsiteY72" fmla="*/ 103061 h 641699"/>
                <a:gd name="connsiteX73" fmla="*/ 152686 w 641865"/>
                <a:gd name="connsiteY73" fmla="*/ 76581 h 641699"/>
                <a:gd name="connsiteX74" fmla="*/ 136112 w 641865"/>
                <a:gd name="connsiteY74" fmla="*/ 78391 h 641699"/>
                <a:gd name="connsiteX75" fmla="*/ 121253 w 641865"/>
                <a:gd name="connsiteY75" fmla="*/ 80010 h 641699"/>
                <a:gd name="connsiteX76" fmla="*/ 123158 w 641865"/>
                <a:gd name="connsiteY76" fmla="*/ 64770 h 641699"/>
                <a:gd name="connsiteX77" fmla="*/ 161163 w 641865"/>
                <a:gd name="connsiteY77" fmla="*/ 59912 h 641699"/>
                <a:gd name="connsiteX78" fmla="*/ 199834 w 641865"/>
                <a:gd name="connsiteY78" fmla="*/ 83153 h 641699"/>
                <a:gd name="connsiteX79" fmla="*/ 208979 w 641865"/>
                <a:gd name="connsiteY79" fmla="*/ 83534 h 641699"/>
                <a:gd name="connsiteX80" fmla="*/ 232600 w 641865"/>
                <a:gd name="connsiteY80" fmla="*/ 73533 h 641699"/>
                <a:gd name="connsiteX81" fmla="*/ 238125 w 641865"/>
                <a:gd name="connsiteY81" fmla="*/ 67247 h 641699"/>
                <a:gd name="connsiteX82" fmla="*/ 249460 w 641865"/>
                <a:gd name="connsiteY82" fmla="*/ 22955 h 641699"/>
                <a:gd name="connsiteX83" fmla="*/ 278892 w 641865"/>
                <a:gd name="connsiteY83" fmla="*/ 0 h 641699"/>
                <a:gd name="connsiteX84" fmla="*/ 362902 w 641865"/>
                <a:gd name="connsiteY84" fmla="*/ 0 h 641699"/>
                <a:gd name="connsiteX85" fmla="*/ 392525 w 641865"/>
                <a:gd name="connsiteY85" fmla="*/ 23432 h 641699"/>
                <a:gd name="connsiteX86" fmla="*/ 403669 w 641865"/>
                <a:gd name="connsiteY86" fmla="*/ 67056 h 641699"/>
                <a:gd name="connsiteX87" fmla="*/ 409099 w 641865"/>
                <a:gd name="connsiteY87" fmla="*/ 73438 h 641699"/>
                <a:gd name="connsiteX88" fmla="*/ 433388 w 641865"/>
                <a:gd name="connsiteY88" fmla="*/ 83439 h 641699"/>
                <a:gd name="connsiteX89" fmla="*/ 441769 w 641865"/>
                <a:gd name="connsiteY89" fmla="*/ 82963 h 641699"/>
                <a:gd name="connsiteX90" fmla="*/ 480536 w 641865"/>
                <a:gd name="connsiteY90" fmla="*/ 60008 h 641699"/>
                <a:gd name="connsiteX91" fmla="*/ 518541 w 641865"/>
                <a:gd name="connsiteY91" fmla="*/ 64675 h 641699"/>
                <a:gd name="connsiteX92" fmla="*/ 576643 w 641865"/>
                <a:gd name="connsiteY92" fmla="*/ 122682 h 641699"/>
                <a:gd name="connsiteX93" fmla="*/ 581597 w 641865"/>
                <a:gd name="connsiteY93" fmla="*/ 161735 h 641699"/>
                <a:gd name="connsiteX94" fmla="*/ 558927 w 641865"/>
                <a:gd name="connsiteY94" fmla="*/ 199930 h 641699"/>
                <a:gd name="connsiteX95" fmla="*/ 558355 w 641865"/>
                <a:gd name="connsiteY95" fmla="*/ 208312 h 641699"/>
                <a:gd name="connsiteX96" fmla="*/ 568357 w 641865"/>
                <a:gd name="connsiteY96" fmla="*/ 232601 h 641699"/>
                <a:gd name="connsiteX97" fmla="*/ 574738 w 641865"/>
                <a:gd name="connsiteY97" fmla="*/ 238030 h 641699"/>
                <a:gd name="connsiteX98" fmla="*/ 618934 w 641865"/>
                <a:gd name="connsiteY98" fmla="*/ 249365 h 641699"/>
                <a:gd name="connsiteX99" fmla="*/ 641794 w 641865"/>
                <a:gd name="connsiteY99" fmla="*/ 278892 h 641699"/>
                <a:gd name="connsiteX100" fmla="*/ 641794 w 641865"/>
                <a:gd name="connsiteY100" fmla="*/ 362903 h 641699"/>
                <a:gd name="connsiteX101" fmla="*/ 618839 w 641865"/>
                <a:gd name="connsiteY101" fmla="*/ 392335 h 641699"/>
                <a:gd name="connsiteX102" fmla="*/ 574643 w 641865"/>
                <a:gd name="connsiteY102" fmla="*/ 403669 h 641699"/>
                <a:gd name="connsiteX103" fmla="*/ 568261 w 641865"/>
                <a:gd name="connsiteY103" fmla="*/ 409099 h 641699"/>
                <a:gd name="connsiteX104" fmla="*/ 558260 w 641865"/>
                <a:gd name="connsiteY104" fmla="*/ 433388 h 641699"/>
                <a:gd name="connsiteX105" fmla="*/ 558832 w 641865"/>
                <a:gd name="connsiteY105" fmla="*/ 441769 h 641699"/>
                <a:gd name="connsiteX106" fmla="*/ 581501 w 641865"/>
                <a:gd name="connsiteY106" fmla="*/ 479965 h 641699"/>
                <a:gd name="connsiteX107" fmla="*/ 577025 w 641865"/>
                <a:gd name="connsiteY107" fmla="*/ 518541 h 641699"/>
                <a:gd name="connsiteX108" fmla="*/ 518065 w 641865"/>
                <a:gd name="connsiteY108" fmla="*/ 577501 h 641699"/>
                <a:gd name="connsiteX109" fmla="*/ 481013 w 641865"/>
                <a:gd name="connsiteY109" fmla="*/ 582073 h 641699"/>
                <a:gd name="connsiteX110" fmla="*/ 441674 w 641865"/>
                <a:gd name="connsiteY110" fmla="*/ 558737 h 641699"/>
                <a:gd name="connsiteX111" fmla="*/ 433292 w 641865"/>
                <a:gd name="connsiteY111" fmla="*/ 558260 h 641699"/>
                <a:gd name="connsiteX112" fmla="*/ 409480 w 641865"/>
                <a:gd name="connsiteY112" fmla="*/ 567881 h 641699"/>
                <a:gd name="connsiteX113" fmla="*/ 403288 w 641865"/>
                <a:gd name="connsiteY113" fmla="*/ 574643 h 641699"/>
                <a:gd name="connsiteX114" fmla="*/ 392811 w 641865"/>
                <a:gd name="connsiteY114" fmla="*/ 617125 h 641699"/>
                <a:gd name="connsiteX115" fmla="*/ 369760 w 641865"/>
                <a:gd name="connsiteY115" fmla="*/ 641699 h 641699"/>
                <a:gd name="connsiteX116" fmla="*/ 270700 w 641865"/>
                <a:gd name="connsiteY116" fmla="*/ 641699 h 641699"/>
                <a:gd name="connsiteX117" fmla="*/ 247555 w 641865"/>
                <a:gd name="connsiteY117" fmla="*/ 611981 h 641699"/>
                <a:gd name="connsiteX118" fmla="*/ 238030 w 641865"/>
                <a:gd name="connsiteY118" fmla="*/ 574453 h 641699"/>
                <a:gd name="connsiteX119" fmla="*/ 232410 w 641865"/>
                <a:gd name="connsiteY119" fmla="*/ 568166 h 641699"/>
                <a:gd name="connsiteX120" fmla="*/ 208883 w 641865"/>
                <a:gd name="connsiteY120" fmla="*/ 558165 h 641699"/>
                <a:gd name="connsiteX121" fmla="*/ 199739 w 641865"/>
                <a:gd name="connsiteY121" fmla="*/ 558641 h 641699"/>
                <a:gd name="connsiteX122" fmla="*/ 160592 w 641865"/>
                <a:gd name="connsiteY122" fmla="*/ 582168 h 641699"/>
                <a:gd name="connsiteX123" fmla="*/ 123634 w 641865"/>
                <a:gd name="connsiteY123" fmla="*/ 577406 h 641699"/>
                <a:gd name="connsiteX124" fmla="*/ 64294 w 641865"/>
                <a:gd name="connsiteY124" fmla="*/ 518065 h 641699"/>
                <a:gd name="connsiteX125" fmla="*/ 59912 w 641865"/>
                <a:gd name="connsiteY125" fmla="*/ 480536 h 641699"/>
                <a:gd name="connsiteX126" fmla="*/ 83248 w 641865"/>
                <a:gd name="connsiteY126" fmla="*/ 441293 h 641699"/>
                <a:gd name="connsiteX127" fmla="*/ 83820 w 641865"/>
                <a:gd name="connsiteY127" fmla="*/ 434054 h 641699"/>
                <a:gd name="connsiteX128" fmla="*/ 73342 w 641865"/>
                <a:gd name="connsiteY128" fmla="*/ 408623 h 641699"/>
                <a:gd name="connsiteX129" fmla="*/ 67913 w 641865"/>
                <a:gd name="connsiteY129" fmla="*/ 403669 h 641699"/>
                <a:gd name="connsiteX130" fmla="*/ 29146 w 641865"/>
                <a:gd name="connsiteY130" fmla="*/ 393954 h 641699"/>
                <a:gd name="connsiteX131" fmla="*/ 0 w 641865"/>
                <a:gd name="connsiteY131" fmla="*/ 370999 h 641699"/>
                <a:gd name="connsiteX132" fmla="*/ 190 w 641865"/>
                <a:gd name="connsiteY132" fmla="*/ 270701 h 64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641865" h="641699">
                  <a:moveTo>
                    <a:pt x="190" y="270701"/>
                  </a:moveTo>
                  <a:cubicBezTo>
                    <a:pt x="5143" y="256985"/>
                    <a:pt x="15335" y="250317"/>
                    <a:pt x="29432" y="247650"/>
                  </a:cubicBezTo>
                  <a:cubicBezTo>
                    <a:pt x="42291" y="245269"/>
                    <a:pt x="54959" y="241554"/>
                    <a:pt x="67627" y="238030"/>
                  </a:cubicBezTo>
                  <a:cubicBezTo>
                    <a:pt x="70104" y="237363"/>
                    <a:pt x="72676" y="234696"/>
                    <a:pt x="73819" y="232315"/>
                  </a:cubicBezTo>
                  <a:cubicBezTo>
                    <a:pt x="77533" y="224409"/>
                    <a:pt x="80963" y="216313"/>
                    <a:pt x="83915" y="208121"/>
                  </a:cubicBezTo>
                  <a:cubicBezTo>
                    <a:pt x="84772" y="205835"/>
                    <a:pt x="84677" y="202311"/>
                    <a:pt x="83439" y="200311"/>
                  </a:cubicBezTo>
                  <a:cubicBezTo>
                    <a:pt x="75914" y="187071"/>
                    <a:pt x="67913" y="174117"/>
                    <a:pt x="60103" y="160973"/>
                  </a:cubicBezTo>
                  <a:cubicBezTo>
                    <a:pt x="52006" y="147352"/>
                    <a:pt x="53626" y="134684"/>
                    <a:pt x="64675" y="123444"/>
                  </a:cubicBezTo>
                  <a:cubicBezTo>
                    <a:pt x="72295" y="115729"/>
                    <a:pt x="80010" y="108014"/>
                    <a:pt x="87725" y="100394"/>
                  </a:cubicBezTo>
                  <a:cubicBezTo>
                    <a:pt x="93535" y="94583"/>
                    <a:pt x="98488" y="93917"/>
                    <a:pt x="102965" y="98203"/>
                  </a:cubicBezTo>
                  <a:cubicBezTo>
                    <a:pt x="107347" y="102394"/>
                    <a:pt x="106585" y="108109"/>
                    <a:pt x="100870" y="113919"/>
                  </a:cubicBezTo>
                  <a:cubicBezTo>
                    <a:pt x="93535" y="121349"/>
                    <a:pt x="86106" y="128683"/>
                    <a:pt x="78676" y="136112"/>
                  </a:cubicBezTo>
                  <a:cubicBezTo>
                    <a:pt x="72771" y="142018"/>
                    <a:pt x="72390" y="145066"/>
                    <a:pt x="76581" y="152114"/>
                  </a:cubicBezTo>
                  <a:cubicBezTo>
                    <a:pt x="85344" y="166783"/>
                    <a:pt x="94012" y="181547"/>
                    <a:pt x="103060" y="196120"/>
                  </a:cubicBezTo>
                  <a:cubicBezTo>
                    <a:pt x="106108" y="201073"/>
                    <a:pt x="106204" y="205549"/>
                    <a:pt x="103822" y="210788"/>
                  </a:cubicBezTo>
                  <a:cubicBezTo>
                    <a:pt x="98774" y="221933"/>
                    <a:pt x="93917" y="233267"/>
                    <a:pt x="89630" y="244793"/>
                  </a:cubicBezTo>
                  <a:cubicBezTo>
                    <a:pt x="87535" y="250603"/>
                    <a:pt x="84201" y="253556"/>
                    <a:pt x="78296" y="254984"/>
                  </a:cubicBezTo>
                  <a:cubicBezTo>
                    <a:pt x="62293" y="258699"/>
                    <a:pt x="46292" y="262985"/>
                    <a:pt x="30289" y="266891"/>
                  </a:cubicBezTo>
                  <a:cubicBezTo>
                    <a:pt x="20479" y="269367"/>
                    <a:pt x="18859" y="271272"/>
                    <a:pt x="18859" y="281559"/>
                  </a:cubicBezTo>
                  <a:cubicBezTo>
                    <a:pt x="18859" y="308134"/>
                    <a:pt x="18859" y="334613"/>
                    <a:pt x="18859" y="361188"/>
                  </a:cubicBezTo>
                  <a:cubicBezTo>
                    <a:pt x="18859" y="370046"/>
                    <a:pt x="20860" y="372428"/>
                    <a:pt x="29527" y="374618"/>
                  </a:cubicBezTo>
                  <a:cubicBezTo>
                    <a:pt x="46101" y="378714"/>
                    <a:pt x="62675" y="383096"/>
                    <a:pt x="79343" y="387001"/>
                  </a:cubicBezTo>
                  <a:cubicBezTo>
                    <a:pt x="84582" y="388239"/>
                    <a:pt x="87344" y="391192"/>
                    <a:pt x="89249" y="396145"/>
                  </a:cubicBezTo>
                  <a:cubicBezTo>
                    <a:pt x="93726" y="407861"/>
                    <a:pt x="98488" y="419386"/>
                    <a:pt x="103632" y="430816"/>
                  </a:cubicBezTo>
                  <a:cubicBezTo>
                    <a:pt x="106013" y="436055"/>
                    <a:pt x="106108" y="440531"/>
                    <a:pt x="102965" y="445484"/>
                  </a:cubicBezTo>
                  <a:cubicBezTo>
                    <a:pt x="94012" y="460058"/>
                    <a:pt x="85249" y="474821"/>
                    <a:pt x="76486" y="489490"/>
                  </a:cubicBezTo>
                  <a:cubicBezTo>
                    <a:pt x="72200" y="496634"/>
                    <a:pt x="72580" y="499682"/>
                    <a:pt x="78391" y="505492"/>
                  </a:cubicBezTo>
                  <a:cubicBezTo>
                    <a:pt x="97726" y="524828"/>
                    <a:pt x="117062" y="544259"/>
                    <a:pt x="136493" y="563499"/>
                  </a:cubicBezTo>
                  <a:cubicBezTo>
                    <a:pt x="142018" y="569024"/>
                    <a:pt x="145256" y="569309"/>
                    <a:pt x="152019" y="565309"/>
                  </a:cubicBezTo>
                  <a:cubicBezTo>
                    <a:pt x="166878" y="556451"/>
                    <a:pt x="181832" y="547592"/>
                    <a:pt x="196596" y="538544"/>
                  </a:cubicBezTo>
                  <a:cubicBezTo>
                    <a:pt x="201454" y="535591"/>
                    <a:pt x="205740" y="535686"/>
                    <a:pt x="210788" y="537972"/>
                  </a:cubicBezTo>
                  <a:cubicBezTo>
                    <a:pt x="222218" y="543020"/>
                    <a:pt x="233743" y="547878"/>
                    <a:pt x="245459" y="552355"/>
                  </a:cubicBezTo>
                  <a:cubicBezTo>
                    <a:pt x="250698" y="554355"/>
                    <a:pt x="253651" y="557213"/>
                    <a:pt x="254984" y="562737"/>
                  </a:cubicBezTo>
                  <a:cubicBezTo>
                    <a:pt x="258889" y="579406"/>
                    <a:pt x="263176" y="595979"/>
                    <a:pt x="267367" y="612553"/>
                  </a:cubicBezTo>
                  <a:cubicBezTo>
                    <a:pt x="269462" y="620840"/>
                    <a:pt x="271939" y="622840"/>
                    <a:pt x="280416" y="622840"/>
                  </a:cubicBezTo>
                  <a:cubicBezTo>
                    <a:pt x="307562" y="622840"/>
                    <a:pt x="334709" y="622840"/>
                    <a:pt x="361855" y="622840"/>
                  </a:cubicBezTo>
                  <a:cubicBezTo>
                    <a:pt x="369951" y="622840"/>
                    <a:pt x="372618" y="620840"/>
                    <a:pt x="374618" y="612934"/>
                  </a:cubicBezTo>
                  <a:cubicBezTo>
                    <a:pt x="378905" y="596170"/>
                    <a:pt x="383191" y="579406"/>
                    <a:pt x="387191" y="562547"/>
                  </a:cubicBezTo>
                  <a:cubicBezTo>
                    <a:pt x="388430" y="557308"/>
                    <a:pt x="391287" y="554450"/>
                    <a:pt x="396240" y="552545"/>
                  </a:cubicBezTo>
                  <a:cubicBezTo>
                    <a:pt x="408146" y="547973"/>
                    <a:pt x="419862" y="543116"/>
                    <a:pt x="431482" y="537972"/>
                  </a:cubicBezTo>
                  <a:cubicBezTo>
                    <a:pt x="436531" y="535686"/>
                    <a:pt x="440912" y="535781"/>
                    <a:pt x="445675" y="538734"/>
                  </a:cubicBezTo>
                  <a:cubicBezTo>
                    <a:pt x="460057" y="547592"/>
                    <a:pt x="474631" y="556165"/>
                    <a:pt x="489109" y="564833"/>
                  </a:cubicBezTo>
                  <a:cubicBezTo>
                    <a:pt x="497014" y="569595"/>
                    <a:pt x="499777" y="569309"/>
                    <a:pt x="506159" y="563023"/>
                  </a:cubicBezTo>
                  <a:cubicBezTo>
                    <a:pt x="525209" y="543973"/>
                    <a:pt x="544259" y="524923"/>
                    <a:pt x="563309" y="505873"/>
                  </a:cubicBezTo>
                  <a:cubicBezTo>
                    <a:pt x="569500" y="499682"/>
                    <a:pt x="569881" y="496824"/>
                    <a:pt x="565404" y="489394"/>
                  </a:cubicBezTo>
                  <a:cubicBezTo>
                    <a:pt x="556641" y="474726"/>
                    <a:pt x="547973" y="459962"/>
                    <a:pt x="538925" y="445389"/>
                  </a:cubicBezTo>
                  <a:cubicBezTo>
                    <a:pt x="535972" y="440627"/>
                    <a:pt x="535972" y="436340"/>
                    <a:pt x="538163" y="431292"/>
                  </a:cubicBezTo>
                  <a:cubicBezTo>
                    <a:pt x="543306" y="419672"/>
                    <a:pt x="548259" y="407956"/>
                    <a:pt x="552736" y="396050"/>
                  </a:cubicBezTo>
                  <a:cubicBezTo>
                    <a:pt x="554641" y="391001"/>
                    <a:pt x="557593" y="388239"/>
                    <a:pt x="562832" y="387001"/>
                  </a:cubicBezTo>
                  <a:cubicBezTo>
                    <a:pt x="579501" y="383096"/>
                    <a:pt x="596075" y="378809"/>
                    <a:pt x="612648" y="374618"/>
                  </a:cubicBezTo>
                  <a:cubicBezTo>
                    <a:pt x="621316" y="372428"/>
                    <a:pt x="623126" y="370046"/>
                    <a:pt x="623126" y="361093"/>
                  </a:cubicBezTo>
                  <a:cubicBezTo>
                    <a:pt x="623126" y="334328"/>
                    <a:pt x="623126" y="307658"/>
                    <a:pt x="623126" y="280892"/>
                  </a:cubicBezTo>
                  <a:cubicBezTo>
                    <a:pt x="623126" y="271558"/>
                    <a:pt x="621411" y="269462"/>
                    <a:pt x="612172" y="267081"/>
                  </a:cubicBezTo>
                  <a:cubicBezTo>
                    <a:pt x="595789" y="262985"/>
                    <a:pt x="579406" y="258699"/>
                    <a:pt x="563023" y="254794"/>
                  </a:cubicBezTo>
                  <a:cubicBezTo>
                    <a:pt x="557498" y="253460"/>
                    <a:pt x="554641" y="250508"/>
                    <a:pt x="552640" y="245269"/>
                  </a:cubicBezTo>
                  <a:cubicBezTo>
                    <a:pt x="548354" y="233744"/>
                    <a:pt x="543687" y="222409"/>
                    <a:pt x="538543" y="211169"/>
                  </a:cubicBezTo>
                  <a:cubicBezTo>
                    <a:pt x="535972" y="205645"/>
                    <a:pt x="535972" y="201168"/>
                    <a:pt x="539115" y="195929"/>
                  </a:cubicBezTo>
                  <a:cubicBezTo>
                    <a:pt x="548164" y="181356"/>
                    <a:pt x="556831" y="166592"/>
                    <a:pt x="565594" y="151924"/>
                  </a:cubicBezTo>
                  <a:cubicBezTo>
                    <a:pt x="569595" y="145161"/>
                    <a:pt x="569309" y="141923"/>
                    <a:pt x="563785" y="136398"/>
                  </a:cubicBezTo>
                  <a:cubicBezTo>
                    <a:pt x="544354" y="116872"/>
                    <a:pt x="524827" y="97346"/>
                    <a:pt x="505301" y="77915"/>
                  </a:cubicBezTo>
                  <a:cubicBezTo>
                    <a:pt x="500063" y="72676"/>
                    <a:pt x="496729" y="72295"/>
                    <a:pt x="490252" y="76105"/>
                  </a:cubicBezTo>
                  <a:cubicBezTo>
                    <a:pt x="475583" y="84868"/>
                    <a:pt x="460819" y="93631"/>
                    <a:pt x="446246" y="102584"/>
                  </a:cubicBezTo>
                  <a:cubicBezTo>
                    <a:pt x="440912" y="105918"/>
                    <a:pt x="436150" y="105823"/>
                    <a:pt x="430435" y="103156"/>
                  </a:cubicBezTo>
                  <a:cubicBezTo>
                    <a:pt x="419290" y="98012"/>
                    <a:pt x="407860" y="93345"/>
                    <a:pt x="396335" y="89059"/>
                  </a:cubicBezTo>
                  <a:cubicBezTo>
                    <a:pt x="391287" y="87154"/>
                    <a:pt x="388430" y="84392"/>
                    <a:pt x="387191" y="79153"/>
                  </a:cubicBezTo>
                  <a:cubicBezTo>
                    <a:pt x="383191" y="62484"/>
                    <a:pt x="379000" y="45911"/>
                    <a:pt x="374809" y="29337"/>
                  </a:cubicBezTo>
                  <a:cubicBezTo>
                    <a:pt x="372618" y="20574"/>
                    <a:pt x="370237" y="18669"/>
                    <a:pt x="361379" y="18669"/>
                  </a:cubicBezTo>
                  <a:cubicBezTo>
                    <a:pt x="334423" y="18669"/>
                    <a:pt x="307467" y="18669"/>
                    <a:pt x="280511" y="18669"/>
                  </a:cubicBezTo>
                  <a:cubicBezTo>
                    <a:pt x="271939" y="18669"/>
                    <a:pt x="269367" y="20669"/>
                    <a:pt x="267367" y="28861"/>
                  </a:cubicBezTo>
                  <a:cubicBezTo>
                    <a:pt x="263176" y="45625"/>
                    <a:pt x="258794" y="62389"/>
                    <a:pt x="254794" y="79248"/>
                  </a:cubicBezTo>
                  <a:cubicBezTo>
                    <a:pt x="253555" y="84582"/>
                    <a:pt x="250507" y="87249"/>
                    <a:pt x="245554" y="89059"/>
                  </a:cubicBezTo>
                  <a:cubicBezTo>
                    <a:pt x="233743" y="93631"/>
                    <a:pt x="221932" y="98584"/>
                    <a:pt x="210312" y="103727"/>
                  </a:cubicBezTo>
                  <a:cubicBezTo>
                    <a:pt x="205454" y="105918"/>
                    <a:pt x="201263" y="105823"/>
                    <a:pt x="196691" y="103061"/>
                  </a:cubicBezTo>
                  <a:cubicBezTo>
                    <a:pt x="182118" y="94107"/>
                    <a:pt x="167354" y="85344"/>
                    <a:pt x="152686" y="76581"/>
                  </a:cubicBezTo>
                  <a:cubicBezTo>
                    <a:pt x="145161" y="72104"/>
                    <a:pt x="142494" y="72390"/>
                    <a:pt x="136112" y="78391"/>
                  </a:cubicBezTo>
                  <a:cubicBezTo>
                    <a:pt x="130683" y="83439"/>
                    <a:pt x="125349" y="84011"/>
                    <a:pt x="121253" y="80010"/>
                  </a:cubicBezTo>
                  <a:cubicBezTo>
                    <a:pt x="116967" y="75819"/>
                    <a:pt x="117634" y="70295"/>
                    <a:pt x="123158" y="64770"/>
                  </a:cubicBezTo>
                  <a:cubicBezTo>
                    <a:pt x="134493" y="53340"/>
                    <a:pt x="147161" y="51626"/>
                    <a:pt x="161163" y="59912"/>
                  </a:cubicBezTo>
                  <a:cubicBezTo>
                    <a:pt x="174117" y="67532"/>
                    <a:pt x="187071" y="75248"/>
                    <a:pt x="199834" y="83153"/>
                  </a:cubicBezTo>
                  <a:cubicBezTo>
                    <a:pt x="203073" y="85154"/>
                    <a:pt x="205645" y="85154"/>
                    <a:pt x="208979" y="83534"/>
                  </a:cubicBezTo>
                  <a:cubicBezTo>
                    <a:pt x="216694" y="79915"/>
                    <a:pt x="224885" y="77152"/>
                    <a:pt x="232600" y="73533"/>
                  </a:cubicBezTo>
                  <a:cubicBezTo>
                    <a:pt x="234982" y="72390"/>
                    <a:pt x="237458" y="69723"/>
                    <a:pt x="238125" y="67247"/>
                  </a:cubicBezTo>
                  <a:cubicBezTo>
                    <a:pt x="242221" y="52578"/>
                    <a:pt x="245650" y="37719"/>
                    <a:pt x="249460" y="22955"/>
                  </a:cubicBezTo>
                  <a:cubicBezTo>
                    <a:pt x="253270" y="8001"/>
                    <a:pt x="263461" y="0"/>
                    <a:pt x="278892" y="0"/>
                  </a:cubicBezTo>
                  <a:cubicBezTo>
                    <a:pt x="306896" y="0"/>
                    <a:pt x="334899" y="0"/>
                    <a:pt x="362902" y="0"/>
                  </a:cubicBezTo>
                  <a:cubicBezTo>
                    <a:pt x="378619" y="0"/>
                    <a:pt x="388620" y="8001"/>
                    <a:pt x="392525" y="23432"/>
                  </a:cubicBezTo>
                  <a:cubicBezTo>
                    <a:pt x="396240" y="38005"/>
                    <a:pt x="399669" y="52578"/>
                    <a:pt x="403669" y="67056"/>
                  </a:cubicBezTo>
                  <a:cubicBezTo>
                    <a:pt x="404336" y="69533"/>
                    <a:pt x="406813" y="72295"/>
                    <a:pt x="409099" y="73438"/>
                  </a:cubicBezTo>
                  <a:cubicBezTo>
                    <a:pt x="417005" y="77248"/>
                    <a:pt x="425101" y="80582"/>
                    <a:pt x="433388" y="83439"/>
                  </a:cubicBezTo>
                  <a:cubicBezTo>
                    <a:pt x="435864" y="84296"/>
                    <a:pt x="439579" y="84201"/>
                    <a:pt x="441769" y="82963"/>
                  </a:cubicBezTo>
                  <a:cubicBezTo>
                    <a:pt x="454819" y="75533"/>
                    <a:pt x="467677" y="67628"/>
                    <a:pt x="480536" y="60008"/>
                  </a:cubicBezTo>
                  <a:cubicBezTo>
                    <a:pt x="494443" y="51721"/>
                    <a:pt x="507111" y="53245"/>
                    <a:pt x="518541" y="64675"/>
                  </a:cubicBezTo>
                  <a:cubicBezTo>
                    <a:pt x="537877" y="84011"/>
                    <a:pt x="557308" y="103346"/>
                    <a:pt x="576643" y="122682"/>
                  </a:cubicBezTo>
                  <a:cubicBezTo>
                    <a:pt x="588740" y="134779"/>
                    <a:pt x="590264" y="147066"/>
                    <a:pt x="581597" y="161735"/>
                  </a:cubicBezTo>
                  <a:cubicBezTo>
                    <a:pt x="573976" y="174498"/>
                    <a:pt x="566166" y="187071"/>
                    <a:pt x="558927" y="199930"/>
                  </a:cubicBezTo>
                  <a:cubicBezTo>
                    <a:pt x="557689" y="202121"/>
                    <a:pt x="557498" y="205835"/>
                    <a:pt x="558355" y="208312"/>
                  </a:cubicBezTo>
                  <a:cubicBezTo>
                    <a:pt x="561308" y="216599"/>
                    <a:pt x="564642" y="224695"/>
                    <a:pt x="568357" y="232601"/>
                  </a:cubicBezTo>
                  <a:cubicBezTo>
                    <a:pt x="569500" y="234982"/>
                    <a:pt x="572262" y="237363"/>
                    <a:pt x="574738" y="238030"/>
                  </a:cubicBezTo>
                  <a:cubicBezTo>
                    <a:pt x="589407" y="242030"/>
                    <a:pt x="604266" y="245555"/>
                    <a:pt x="618934" y="249365"/>
                  </a:cubicBezTo>
                  <a:cubicBezTo>
                    <a:pt x="633984" y="253270"/>
                    <a:pt x="641794" y="263366"/>
                    <a:pt x="641794" y="278892"/>
                  </a:cubicBezTo>
                  <a:cubicBezTo>
                    <a:pt x="641890" y="306896"/>
                    <a:pt x="641890" y="334899"/>
                    <a:pt x="641794" y="362903"/>
                  </a:cubicBezTo>
                  <a:cubicBezTo>
                    <a:pt x="641794" y="378333"/>
                    <a:pt x="633889" y="388430"/>
                    <a:pt x="618839" y="392335"/>
                  </a:cubicBezTo>
                  <a:cubicBezTo>
                    <a:pt x="604076" y="396145"/>
                    <a:pt x="589312" y="399669"/>
                    <a:pt x="574643" y="403669"/>
                  </a:cubicBezTo>
                  <a:cubicBezTo>
                    <a:pt x="572167" y="404336"/>
                    <a:pt x="569405" y="406813"/>
                    <a:pt x="568261" y="409099"/>
                  </a:cubicBezTo>
                  <a:cubicBezTo>
                    <a:pt x="564451" y="417005"/>
                    <a:pt x="561118" y="425101"/>
                    <a:pt x="558260" y="433388"/>
                  </a:cubicBezTo>
                  <a:cubicBezTo>
                    <a:pt x="557403" y="435864"/>
                    <a:pt x="557593" y="439579"/>
                    <a:pt x="558832" y="441769"/>
                  </a:cubicBezTo>
                  <a:cubicBezTo>
                    <a:pt x="566166" y="454628"/>
                    <a:pt x="573976" y="467297"/>
                    <a:pt x="581501" y="479965"/>
                  </a:cubicBezTo>
                  <a:cubicBezTo>
                    <a:pt x="590074" y="494348"/>
                    <a:pt x="588645" y="506825"/>
                    <a:pt x="577025" y="518541"/>
                  </a:cubicBezTo>
                  <a:cubicBezTo>
                    <a:pt x="557403" y="538258"/>
                    <a:pt x="537781" y="557879"/>
                    <a:pt x="518065" y="577501"/>
                  </a:cubicBezTo>
                  <a:cubicBezTo>
                    <a:pt x="507111" y="588359"/>
                    <a:pt x="494252" y="589883"/>
                    <a:pt x="481013" y="582073"/>
                  </a:cubicBezTo>
                  <a:cubicBezTo>
                    <a:pt x="467868" y="574262"/>
                    <a:pt x="454914" y="566261"/>
                    <a:pt x="441674" y="558737"/>
                  </a:cubicBezTo>
                  <a:cubicBezTo>
                    <a:pt x="439484" y="557498"/>
                    <a:pt x="435769" y="557403"/>
                    <a:pt x="433292" y="558260"/>
                  </a:cubicBezTo>
                  <a:cubicBezTo>
                    <a:pt x="425291" y="561118"/>
                    <a:pt x="417481" y="564833"/>
                    <a:pt x="409480" y="567881"/>
                  </a:cubicBezTo>
                  <a:cubicBezTo>
                    <a:pt x="406051" y="569214"/>
                    <a:pt x="404146" y="570833"/>
                    <a:pt x="403288" y="574643"/>
                  </a:cubicBezTo>
                  <a:cubicBezTo>
                    <a:pt x="400050" y="588836"/>
                    <a:pt x="395859" y="602933"/>
                    <a:pt x="392811" y="617125"/>
                  </a:cubicBezTo>
                  <a:cubicBezTo>
                    <a:pt x="389954" y="630174"/>
                    <a:pt x="382143" y="637889"/>
                    <a:pt x="369760" y="641699"/>
                  </a:cubicBezTo>
                  <a:cubicBezTo>
                    <a:pt x="336709" y="641699"/>
                    <a:pt x="303752" y="641699"/>
                    <a:pt x="270700" y="641699"/>
                  </a:cubicBezTo>
                  <a:cubicBezTo>
                    <a:pt x="256794" y="636556"/>
                    <a:pt x="250126" y="626174"/>
                    <a:pt x="247555" y="611981"/>
                  </a:cubicBezTo>
                  <a:cubicBezTo>
                    <a:pt x="245173" y="599313"/>
                    <a:pt x="241649" y="586835"/>
                    <a:pt x="238030" y="574453"/>
                  </a:cubicBezTo>
                  <a:cubicBezTo>
                    <a:pt x="237363" y="571976"/>
                    <a:pt x="234791" y="569309"/>
                    <a:pt x="232410" y="568166"/>
                  </a:cubicBezTo>
                  <a:cubicBezTo>
                    <a:pt x="224695" y="564547"/>
                    <a:pt x="216598" y="561689"/>
                    <a:pt x="208883" y="558165"/>
                  </a:cubicBezTo>
                  <a:cubicBezTo>
                    <a:pt x="205454" y="556546"/>
                    <a:pt x="202978" y="556641"/>
                    <a:pt x="199739" y="558641"/>
                  </a:cubicBezTo>
                  <a:cubicBezTo>
                    <a:pt x="186785" y="566642"/>
                    <a:pt x="173736" y="574453"/>
                    <a:pt x="160592" y="582168"/>
                  </a:cubicBezTo>
                  <a:cubicBezTo>
                    <a:pt x="147161" y="589979"/>
                    <a:pt x="134588" y="588359"/>
                    <a:pt x="123634" y="577406"/>
                  </a:cubicBezTo>
                  <a:cubicBezTo>
                    <a:pt x="103822" y="557689"/>
                    <a:pt x="84010" y="537877"/>
                    <a:pt x="64294" y="518065"/>
                  </a:cubicBezTo>
                  <a:cubicBezTo>
                    <a:pt x="53150" y="506921"/>
                    <a:pt x="51816" y="494252"/>
                    <a:pt x="59912" y="480536"/>
                  </a:cubicBezTo>
                  <a:cubicBezTo>
                    <a:pt x="67723" y="467487"/>
                    <a:pt x="75629" y="454533"/>
                    <a:pt x="83248" y="441293"/>
                  </a:cubicBezTo>
                  <a:cubicBezTo>
                    <a:pt x="84392" y="439388"/>
                    <a:pt x="84582" y="436150"/>
                    <a:pt x="83820" y="434054"/>
                  </a:cubicBezTo>
                  <a:cubicBezTo>
                    <a:pt x="80677" y="425482"/>
                    <a:pt x="77152" y="417005"/>
                    <a:pt x="73342" y="408623"/>
                  </a:cubicBezTo>
                  <a:cubicBezTo>
                    <a:pt x="72390" y="406527"/>
                    <a:pt x="70009" y="404336"/>
                    <a:pt x="67913" y="403669"/>
                  </a:cubicBezTo>
                  <a:cubicBezTo>
                    <a:pt x="55054" y="400145"/>
                    <a:pt x="42196" y="396431"/>
                    <a:pt x="29146" y="393954"/>
                  </a:cubicBezTo>
                  <a:cubicBezTo>
                    <a:pt x="15050" y="391287"/>
                    <a:pt x="4953" y="384619"/>
                    <a:pt x="0" y="370999"/>
                  </a:cubicBezTo>
                  <a:cubicBezTo>
                    <a:pt x="190" y="337566"/>
                    <a:pt x="190" y="304133"/>
                    <a:pt x="190" y="270701"/>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8" name="任意多边形: 形状 27">
              <a:extLst>
                <a:ext uri="{FF2B5EF4-FFF2-40B4-BE49-F238E27FC236}">
                  <a16:creationId xmlns:a16="http://schemas.microsoft.com/office/drawing/2014/main" id="{6F49767F-AF77-BFFE-37D4-292B1501F412}"/>
                </a:ext>
              </a:extLst>
            </p:cNvPr>
            <p:cNvSpPr/>
            <p:nvPr/>
          </p:nvSpPr>
          <p:spPr>
            <a:xfrm>
              <a:off x="3839844" y="3075943"/>
              <a:ext cx="222916" cy="240427"/>
            </a:xfrm>
            <a:custGeom>
              <a:avLst/>
              <a:gdLst>
                <a:gd name="connsiteX0" fmla="*/ 205107 w 330698"/>
                <a:gd name="connsiteY0" fmla="*/ 65438 h 371234"/>
                <a:gd name="connsiteX1" fmla="*/ 205107 w 330698"/>
                <a:gd name="connsiteY1" fmla="*/ 67248 h 371234"/>
                <a:gd name="connsiteX2" fmla="*/ 213870 w 330698"/>
                <a:gd name="connsiteY2" fmla="*/ 118302 h 371234"/>
                <a:gd name="connsiteX3" fmla="*/ 213775 w 330698"/>
                <a:gd name="connsiteY3" fmla="*/ 335758 h 371234"/>
                <a:gd name="connsiteX4" fmla="*/ 213775 w 330698"/>
                <a:gd name="connsiteY4" fmla="*/ 344235 h 371234"/>
                <a:gd name="connsiteX5" fmla="*/ 222443 w 330698"/>
                <a:gd name="connsiteY5" fmla="*/ 340901 h 371234"/>
                <a:gd name="connsiteX6" fmla="*/ 290832 w 330698"/>
                <a:gd name="connsiteY6" fmla="*/ 130780 h 371234"/>
                <a:gd name="connsiteX7" fmla="*/ 290166 w 330698"/>
                <a:gd name="connsiteY7" fmla="*/ 129732 h 371234"/>
                <a:gd name="connsiteX8" fmla="*/ 291785 w 330698"/>
                <a:gd name="connsiteY8" fmla="*/ 113921 h 371234"/>
                <a:gd name="connsiteX9" fmla="*/ 306453 w 330698"/>
                <a:gd name="connsiteY9" fmla="*/ 120207 h 371234"/>
                <a:gd name="connsiteX10" fmla="*/ 190725 w 330698"/>
                <a:gd name="connsiteY10" fmla="*/ 369286 h 371234"/>
                <a:gd name="connsiteX11" fmla="*/ 1367 w 330698"/>
                <a:gd name="connsiteY11" fmla="*/ 226792 h 371234"/>
                <a:gd name="connsiteX12" fmla="*/ 130908 w 330698"/>
                <a:gd name="connsiteY12" fmla="*/ 44674 h 371234"/>
                <a:gd name="connsiteX13" fmla="*/ 138337 w 330698"/>
                <a:gd name="connsiteY13" fmla="*/ 38387 h 371234"/>
                <a:gd name="connsiteX14" fmla="*/ 150243 w 330698"/>
                <a:gd name="connsiteY14" fmla="*/ 10860 h 371234"/>
                <a:gd name="connsiteX15" fmla="*/ 165483 w 330698"/>
                <a:gd name="connsiteY15" fmla="*/ 2 h 371234"/>
                <a:gd name="connsiteX16" fmla="*/ 180247 w 330698"/>
                <a:gd name="connsiteY16" fmla="*/ 10670 h 371234"/>
                <a:gd name="connsiteX17" fmla="*/ 192439 w 330698"/>
                <a:gd name="connsiteY17" fmla="*/ 38768 h 371234"/>
                <a:gd name="connsiteX18" fmla="*/ 199583 w 330698"/>
                <a:gd name="connsiteY18" fmla="*/ 44579 h 371234"/>
                <a:gd name="connsiteX19" fmla="*/ 272354 w 330698"/>
                <a:gd name="connsiteY19" fmla="*/ 80393 h 371234"/>
                <a:gd name="connsiteX20" fmla="*/ 272830 w 330698"/>
                <a:gd name="connsiteY20" fmla="*/ 96204 h 371234"/>
                <a:gd name="connsiteX21" fmla="*/ 259781 w 330698"/>
                <a:gd name="connsiteY21" fmla="*/ 94299 h 371234"/>
                <a:gd name="connsiteX22" fmla="*/ 212727 w 330698"/>
                <a:gd name="connsiteY22" fmla="*/ 67534 h 371234"/>
                <a:gd name="connsiteX23" fmla="*/ 205107 w 330698"/>
                <a:gd name="connsiteY23" fmla="*/ 65438 h 371234"/>
                <a:gd name="connsiteX24" fmla="*/ 127574 w 330698"/>
                <a:gd name="connsiteY24" fmla="*/ 65819 h 371234"/>
                <a:gd name="connsiteX25" fmla="*/ 18989 w 330698"/>
                <a:gd name="connsiteY25" fmla="*/ 202789 h 371234"/>
                <a:gd name="connsiteX26" fmla="*/ 117001 w 330698"/>
                <a:gd name="connsiteY26" fmla="*/ 343473 h 371234"/>
                <a:gd name="connsiteX27" fmla="*/ 117001 w 330698"/>
                <a:gd name="connsiteY27" fmla="*/ 323471 h 371234"/>
                <a:gd name="connsiteX28" fmla="*/ 126336 w 330698"/>
                <a:gd name="connsiteY28" fmla="*/ 311660 h 371234"/>
                <a:gd name="connsiteX29" fmla="*/ 135765 w 330698"/>
                <a:gd name="connsiteY29" fmla="*/ 323185 h 371234"/>
                <a:gd name="connsiteX30" fmla="*/ 135956 w 330698"/>
                <a:gd name="connsiteY30" fmla="*/ 345092 h 371234"/>
                <a:gd name="connsiteX31" fmla="*/ 138432 w 330698"/>
                <a:gd name="connsiteY31" fmla="*/ 349855 h 371234"/>
                <a:gd name="connsiteX32" fmla="*/ 155482 w 330698"/>
                <a:gd name="connsiteY32" fmla="*/ 352141 h 371234"/>
                <a:gd name="connsiteX33" fmla="*/ 155482 w 330698"/>
                <a:gd name="connsiteY33" fmla="*/ 112778 h 371234"/>
                <a:gd name="connsiteX34" fmla="*/ 135765 w 330698"/>
                <a:gd name="connsiteY34" fmla="*/ 112587 h 371234"/>
                <a:gd name="connsiteX35" fmla="*/ 135765 w 330698"/>
                <a:gd name="connsiteY35" fmla="*/ 120969 h 371234"/>
                <a:gd name="connsiteX36" fmla="*/ 135765 w 330698"/>
                <a:gd name="connsiteY36" fmla="*/ 186787 h 371234"/>
                <a:gd name="connsiteX37" fmla="*/ 135670 w 330698"/>
                <a:gd name="connsiteY37" fmla="*/ 275750 h 371234"/>
                <a:gd name="connsiteX38" fmla="*/ 126240 w 330698"/>
                <a:gd name="connsiteY38" fmla="*/ 286514 h 371234"/>
                <a:gd name="connsiteX39" fmla="*/ 117001 w 330698"/>
                <a:gd name="connsiteY39" fmla="*/ 276036 h 371234"/>
                <a:gd name="connsiteX40" fmla="*/ 117001 w 330698"/>
                <a:gd name="connsiteY40" fmla="*/ 270416 h 371234"/>
                <a:gd name="connsiteX41" fmla="*/ 117001 w 330698"/>
                <a:gd name="connsiteY41" fmla="*/ 119445 h 371234"/>
                <a:gd name="connsiteX42" fmla="*/ 127574 w 330698"/>
                <a:gd name="connsiteY42" fmla="*/ 65819 h 371234"/>
                <a:gd name="connsiteX43" fmla="*/ 175294 w 330698"/>
                <a:gd name="connsiteY43" fmla="*/ 352046 h 371234"/>
                <a:gd name="connsiteX44" fmla="*/ 187962 w 330698"/>
                <a:gd name="connsiteY44" fmla="*/ 350712 h 371234"/>
                <a:gd name="connsiteX45" fmla="*/ 195201 w 330698"/>
                <a:gd name="connsiteY45" fmla="*/ 342044 h 371234"/>
                <a:gd name="connsiteX46" fmla="*/ 195106 w 330698"/>
                <a:gd name="connsiteY46" fmla="*/ 120302 h 371234"/>
                <a:gd name="connsiteX47" fmla="*/ 195106 w 330698"/>
                <a:gd name="connsiteY47" fmla="*/ 113921 h 371234"/>
                <a:gd name="connsiteX48" fmla="*/ 184724 w 330698"/>
                <a:gd name="connsiteY48" fmla="*/ 117826 h 371234"/>
                <a:gd name="connsiteX49" fmla="*/ 175294 w 330698"/>
                <a:gd name="connsiteY49" fmla="*/ 114016 h 371234"/>
                <a:gd name="connsiteX50" fmla="*/ 175294 w 330698"/>
                <a:gd name="connsiteY50" fmla="*/ 352046 h 371234"/>
                <a:gd name="connsiteX51" fmla="*/ 150053 w 330698"/>
                <a:gd name="connsiteY51" fmla="*/ 58866 h 371234"/>
                <a:gd name="connsiteX52" fmla="*/ 141576 w 330698"/>
                <a:gd name="connsiteY52" fmla="*/ 78392 h 371234"/>
                <a:gd name="connsiteX53" fmla="*/ 146052 w 330698"/>
                <a:gd name="connsiteY53" fmla="*/ 94871 h 371234"/>
                <a:gd name="connsiteX54" fmla="*/ 146624 w 330698"/>
                <a:gd name="connsiteY54" fmla="*/ 94585 h 371234"/>
                <a:gd name="connsiteX55" fmla="*/ 157863 w 330698"/>
                <a:gd name="connsiteY55" fmla="*/ 83726 h 371234"/>
                <a:gd name="connsiteX56" fmla="*/ 173103 w 330698"/>
                <a:gd name="connsiteY56" fmla="*/ 83822 h 371234"/>
                <a:gd name="connsiteX57" fmla="*/ 185105 w 330698"/>
                <a:gd name="connsiteY57" fmla="*/ 97347 h 371234"/>
                <a:gd name="connsiteX58" fmla="*/ 191867 w 330698"/>
                <a:gd name="connsiteY58" fmla="*/ 85346 h 371234"/>
                <a:gd name="connsiteX59" fmla="*/ 180819 w 330698"/>
                <a:gd name="connsiteY59" fmla="*/ 58866 h 371234"/>
                <a:gd name="connsiteX60" fmla="*/ 150053 w 330698"/>
                <a:gd name="connsiteY60" fmla="*/ 58866 h 371234"/>
                <a:gd name="connsiteX61" fmla="*/ 172817 w 330698"/>
                <a:gd name="connsiteY61" fmla="*/ 40388 h 371234"/>
                <a:gd name="connsiteX62" fmla="*/ 165293 w 330698"/>
                <a:gd name="connsiteY62" fmla="*/ 23624 h 371234"/>
                <a:gd name="connsiteX63" fmla="*/ 158149 w 330698"/>
                <a:gd name="connsiteY63" fmla="*/ 40388 h 371234"/>
                <a:gd name="connsiteX64" fmla="*/ 172817 w 330698"/>
                <a:gd name="connsiteY64" fmla="*/ 40388 h 371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0698" h="371234">
                  <a:moveTo>
                    <a:pt x="205107" y="65438"/>
                  </a:moveTo>
                  <a:cubicBezTo>
                    <a:pt x="205107" y="66486"/>
                    <a:pt x="204917" y="66962"/>
                    <a:pt x="205107" y="67248"/>
                  </a:cubicBezTo>
                  <a:cubicBezTo>
                    <a:pt x="214823" y="83155"/>
                    <a:pt x="213870" y="100681"/>
                    <a:pt x="213870" y="118302"/>
                  </a:cubicBezTo>
                  <a:cubicBezTo>
                    <a:pt x="213680" y="190787"/>
                    <a:pt x="213775" y="263273"/>
                    <a:pt x="213775" y="335758"/>
                  </a:cubicBezTo>
                  <a:cubicBezTo>
                    <a:pt x="213775" y="338234"/>
                    <a:pt x="213775" y="340711"/>
                    <a:pt x="213775" y="344235"/>
                  </a:cubicBezTo>
                  <a:cubicBezTo>
                    <a:pt x="217204" y="342902"/>
                    <a:pt x="219871" y="342044"/>
                    <a:pt x="222443" y="340901"/>
                  </a:cubicBezTo>
                  <a:cubicBezTo>
                    <a:pt x="304358" y="306135"/>
                    <a:pt x="336552" y="207170"/>
                    <a:pt x="290832" y="130780"/>
                  </a:cubicBezTo>
                  <a:cubicBezTo>
                    <a:pt x="290642" y="130399"/>
                    <a:pt x="290356" y="130113"/>
                    <a:pt x="290166" y="129732"/>
                  </a:cubicBezTo>
                  <a:cubicBezTo>
                    <a:pt x="285879" y="122493"/>
                    <a:pt x="286355" y="117064"/>
                    <a:pt x="291785" y="113921"/>
                  </a:cubicBezTo>
                  <a:cubicBezTo>
                    <a:pt x="297024" y="110873"/>
                    <a:pt x="302072" y="113063"/>
                    <a:pt x="306453" y="120207"/>
                  </a:cubicBezTo>
                  <a:cubicBezTo>
                    <a:pt x="367794" y="219934"/>
                    <a:pt x="306739" y="351474"/>
                    <a:pt x="190725" y="369286"/>
                  </a:cubicBezTo>
                  <a:cubicBezTo>
                    <a:pt x="98523" y="383383"/>
                    <a:pt x="13559" y="319470"/>
                    <a:pt x="1367" y="226792"/>
                  </a:cubicBezTo>
                  <a:cubicBezTo>
                    <a:pt x="-9681" y="142496"/>
                    <a:pt x="47373" y="62009"/>
                    <a:pt x="130908" y="44674"/>
                  </a:cubicBezTo>
                  <a:cubicBezTo>
                    <a:pt x="135003" y="43817"/>
                    <a:pt x="136908" y="41912"/>
                    <a:pt x="138337" y="38387"/>
                  </a:cubicBezTo>
                  <a:cubicBezTo>
                    <a:pt x="142147" y="29148"/>
                    <a:pt x="146338" y="20004"/>
                    <a:pt x="150243" y="10860"/>
                  </a:cubicBezTo>
                  <a:cubicBezTo>
                    <a:pt x="153101" y="4097"/>
                    <a:pt x="157959" y="-94"/>
                    <a:pt x="165483" y="2"/>
                  </a:cubicBezTo>
                  <a:cubicBezTo>
                    <a:pt x="172722" y="97"/>
                    <a:pt x="177485" y="4097"/>
                    <a:pt x="180247" y="10670"/>
                  </a:cubicBezTo>
                  <a:cubicBezTo>
                    <a:pt x="184248" y="20099"/>
                    <a:pt x="188534" y="29339"/>
                    <a:pt x="192439" y="38768"/>
                  </a:cubicBezTo>
                  <a:cubicBezTo>
                    <a:pt x="193868" y="42197"/>
                    <a:pt x="195773" y="43817"/>
                    <a:pt x="199583" y="44579"/>
                  </a:cubicBezTo>
                  <a:cubicBezTo>
                    <a:pt x="226824" y="50389"/>
                    <a:pt x="251208" y="62295"/>
                    <a:pt x="272354" y="80393"/>
                  </a:cubicBezTo>
                  <a:cubicBezTo>
                    <a:pt x="278259" y="85441"/>
                    <a:pt x="278450" y="92585"/>
                    <a:pt x="272830" y="96204"/>
                  </a:cubicBezTo>
                  <a:cubicBezTo>
                    <a:pt x="267972" y="99443"/>
                    <a:pt x="263781" y="97728"/>
                    <a:pt x="259781" y="94299"/>
                  </a:cubicBezTo>
                  <a:cubicBezTo>
                    <a:pt x="245779" y="82393"/>
                    <a:pt x="230063" y="73439"/>
                    <a:pt x="212727" y="67534"/>
                  </a:cubicBezTo>
                  <a:cubicBezTo>
                    <a:pt x="210441" y="66962"/>
                    <a:pt x="207870" y="66296"/>
                    <a:pt x="205107" y="65438"/>
                  </a:cubicBezTo>
                  <a:close/>
                  <a:moveTo>
                    <a:pt x="127574" y="65819"/>
                  </a:moveTo>
                  <a:cubicBezTo>
                    <a:pt x="72710" y="72487"/>
                    <a:pt x="20703" y="139257"/>
                    <a:pt x="18989" y="202789"/>
                  </a:cubicBezTo>
                  <a:cubicBezTo>
                    <a:pt x="17370" y="265368"/>
                    <a:pt x="65376" y="334615"/>
                    <a:pt x="117001" y="343473"/>
                  </a:cubicBezTo>
                  <a:cubicBezTo>
                    <a:pt x="117001" y="336710"/>
                    <a:pt x="116906" y="330043"/>
                    <a:pt x="117001" y="323471"/>
                  </a:cubicBezTo>
                  <a:cubicBezTo>
                    <a:pt x="117096" y="316136"/>
                    <a:pt x="120621" y="311755"/>
                    <a:pt x="126336" y="311660"/>
                  </a:cubicBezTo>
                  <a:cubicBezTo>
                    <a:pt x="132051" y="311564"/>
                    <a:pt x="135670" y="315946"/>
                    <a:pt x="135765" y="323185"/>
                  </a:cubicBezTo>
                  <a:cubicBezTo>
                    <a:pt x="135861" y="330519"/>
                    <a:pt x="135670" y="337853"/>
                    <a:pt x="135956" y="345092"/>
                  </a:cubicBezTo>
                  <a:cubicBezTo>
                    <a:pt x="136051" y="346807"/>
                    <a:pt x="137289" y="349569"/>
                    <a:pt x="138432" y="349855"/>
                  </a:cubicBezTo>
                  <a:cubicBezTo>
                    <a:pt x="144052" y="350998"/>
                    <a:pt x="149767" y="351379"/>
                    <a:pt x="155482" y="352141"/>
                  </a:cubicBezTo>
                  <a:cubicBezTo>
                    <a:pt x="155482" y="272036"/>
                    <a:pt x="155482" y="193073"/>
                    <a:pt x="155482" y="112778"/>
                  </a:cubicBezTo>
                  <a:cubicBezTo>
                    <a:pt x="148815" y="120112"/>
                    <a:pt x="142623" y="119540"/>
                    <a:pt x="135765" y="112587"/>
                  </a:cubicBezTo>
                  <a:cubicBezTo>
                    <a:pt x="135765" y="116492"/>
                    <a:pt x="135765" y="118683"/>
                    <a:pt x="135765" y="120969"/>
                  </a:cubicBezTo>
                  <a:cubicBezTo>
                    <a:pt x="135765" y="142877"/>
                    <a:pt x="135765" y="164784"/>
                    <a:pt x="135765" y="186787"/>
                  </a:cubicBezTo>
                  <a:cubicBezTo>
                    <a:pt x="135765" y="216410"/>
                    <a:pt x="135765" y="246128"/>
                    <a:pt x="135670" y="275750"/>
                  </a:cubicBezTo>
                  <a:cubicBezTo>
                    <a:pt x="135670" y="282704"/>
                    <a:pt x="131955" y="286609"/>
                    <a:pt x="126240" y="286514"/>
                  </a:cubicBezTo>
                  <a:cubicBezTo>
                    <a:pt x="120716" y="286418"/>
                    <a:pt x="117382" y="282608"/>
                    <a:pt x="117001" y="276036"/>
                  </a:cubicBezTo>
                  <a:cubicBezTo>
                    <a:pt x="116906" y="274131"/>
                    <a:pt x="117001" y="272321"/>
                    <a:pt x="117001" y="270416"/>
                  </a:cubicBezTo>
                  <a:cubicBezTo>
                    <a:pt x="117001" y="220124"/>
                    <a:pt x="117001" y="169737"/>
                    <a:pt x="117001" y="119445"/>
                  </a:cubicBezTo>
                  <a:cubicBezTo>
                    <a:pt x="117096" y="101252"/>
                    <a:pt x="114810" y="82679"/>
                    <a:pt x="127574" y="65819"/>
                  </a:cubicBezTo>
                  <a:close/>
                  <a:moveTo>
                    <a:pt x="175294" y="352046"/>
                  </a:moveTo>
                  <a:cubicBezTo>
                    <a:pt x="179866" y="351569"/>
                    <a:pt x="183867" y="350712"/>
                    <a:pt x="187962" y="350712"/>
                  </a:cubicBezTo>
                  <a:cubicBezTo>
                    <a:pt x="194154" y="350712"/>
                    <a:pt x="195201" y="347664"/>
                    <a:pt x="195201" y="342044"/>
                  </a:cubicBezTo>
                  <a:cubicBezTo>
                    <a:pt x="195011" y="268130"/>
                    <a:pt x="195106" y="194216"/>
                    <a:pt x="195106" y="120302"/>
                  </a:cubicBezTo>
                  <a:cubicBezTo>
                    <a:pt x="195106" y="118112"/>
                    <a:pt x="195106" y="115921"/>
                    <a:pt x="195106" y="113921"/>
                  </a:cubicBezTo>
                  <a:cubicBezTo>
                    <a:pt x="191105" y="115540"/>
                    <a:pt x="187962" y="117826"/>
                    <a:pt x="184724" y="117826"/>
                  </a:cubicBezTo>
                  <a:cubicBezTo>
                    <a:pt x="181580" y="117826"/>
                    <a:pt x="178533" y="115445"/>
                    <a:pt x="175294" y="114016"/>
                  </a:cubicBezTo>
                  <a:cubicBezTo>
                    <a:pt x="175294" y="193169"/>
                    <a:pt x="175294" y="272226"/>
                    <a:pt x="175294" y="352046"/>
                  </a:cubicBezTo>
                  <a:close/>
                  <a:moveTo>
                    <a:pt x="150053" y="58866"/>
                  </a:moveTo>
                  <a:cubicBezTo>
                    <a:pt x="147386" y="64962"/>
                    <a:pt x="144433" y="71630"/>
                    <a:pt x="141576" y="78392"/>
                  </a:cubicBezTo>
                  <a:cubicBezTo>
                    <a:pt x="137289" y="88298"/>
                    <a:pt x="137289" y="88298"/>
                    <a:pt x="146052" y="94871"/>
                  </a:cubicBezTo>
                  <a:cubicBezTo>
                    <a:pt x="146243" y="94775"/>
                    <a:pt x="146529" y="94775"/>
                    <a:pt x="146624" y="94585"/>
                  </a:cubicBezTo>
                  <a:cubicBezTo>
                    <a:pt x="150338" y="90965"/>
                    <a:pt x="154053" y="87346"/>
                    <a:pt x="157863" y="83726"/>
                  </a:cubicBezTo>
                  <a:cubicBezTo>
                    <a:pt x="163197" y="78678"/>
                    <a:pt x="167865" y="78583"/>
                    <a:pt x="173103" y="83822"/>
                  </a:cubicBezTo>
                  <a:cubicBezTo>
                    <a:pt x="176913" y="87632"/>
                    <a:pt x="180342" y="91918"/>
                    <a:pt x="185105" y="97347"/>
                  </a:cubicBezTo>
                  <a:cubicBezTo>
                    <a:pt x="188248" y="92204"/>
                    <a:pt x="192725" y="88013"/>
                    <a:pt x="191867" y="85346"/>
                  </a:cubicBezTo>
                  <a:cubicBezTo>
                    <a:pt x="189010" y="75916"/>
                    <a:pt x="184343" y="66962"/>
                    <a:pt x="180819" y="58866"/>
                  </a:cubicBezTo>
                  <a:cubicBezTo>
                    <a:pt x="170151" y="58866"/>
                    <a:pt x="160626" y="58866"/>
                    <a:pt x="150053" y="58866"/>
                  </a:cubicBezTo>
                  <a:close/>
                  <a:moveTo>
                    <a:pt x="172817" y="40388"/>
                  </a:moveTo>
                  <a:cubicBezTo>
                    <a:pt x="170151" y="34387"/>
                    <a:pt x="167960" y="29624"/>
                    <a:pt x="165293" y="23624"/>
                  </a:cubicBezTo>
                  <a:cubicBezTo>
                    <a:pt x="162626" y="29910"/>
                    <a:pt x="160530" y="34673"/>
                    <a:pt x="158149" y="40388"/>
                  </a:cubicBezTo>
                  <a:cubicBezTo>
                    <a:pt x="163388" y="40388"/>
                    <a:pt x="167484" y="40388"/>
                    <a:pt x="172817" y="40388"/>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29" name="任意多边形: 形状 28">
              <a:extLst>
                <a:ext uri="{FF2B5EF4-FFF2-40B4-BE49-F238E27FC236}">
                  <a16:creationId xmlns:a16="http://schemas.microsoft.com/office/drawing/2014/main" id="{19DC7DDB-1F94-30AE-4A61-6CDD5C63AEF8}"/>
                </a:ext>
              </a:extLst>
            </p:cNvPr>
            <p:cNvSpPr/>
            <p:nvPr/>
          </p:nvSpPr>
          <p:spPr>
            <a:xfrm>
              <a:off x="3809521" y="3073940"/>
              <a:ext cx="45499" cy="42123"/>
            </a:xfrm>
            <a:custGeom>
              <a:avLst/>
              <a:gdLst>
                <a:gd name="connsiteX0" fmla="*/ 67499 w 67498"/>
                <a:gd name="connsiteY0" fmla="*/ 8238 h 65040"/>
                <a:gd name="connsiteX1" fmla="*/ 61022 w 67498"/>
                <a:gd name="connsiteY1" fmla="*/ 16716 h 65040"/>
                <a:gd name="connsiteX2" fmla="*/ 17778 w 67498"/>
                <a:gd name="connsiteY2" fmla="*/ 60054 h 65040"/>
                <a:gd name="connsiteX3" fmla="*/ 3681 w 67498"/>
                <a:gd name="connsiteY3" fmla="*/ 63007 h 65040"/>
                <a:gd name="connsiteX4" fmla="*/ 2919 w 67498"/>
                <a:gd name="connsiteY4" fmla="*/ 48720 h 65040"/>
                <a:gd name="connsiteX5" fmla="*/ 49877 w 67498"/>
                <a:gd name="connsiteY5" fmla="*/ 2142 h 65040"/>
                <a:gd name="connsiteX6" fmla="*/ 60545 w 67498"/>
                <a:gd name="connsiteY6" fmla="*/ 428 h 65040"/>
                <a:gd name="connsiteX7" fmla="*/ 67499 w 67498"/>
                <a:gd name="connsiteY7" fmla="*/ 8238 h 6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498" h="65040">
                  <a:moveTo>
                    <a:pt x="67499" y="8238"/>
                  </a:moveTo>
                  <a:cubicBezTo>
                    <a:pt x="64927" y="11667"/>
                    <a:pt x="63403" y="14715"/>
                    <a:pt x="61022" y="16716"/>
                  </a:cubicBezTo>
                  <a:cubicBezTo>
                    <a:pt x="44924" y="29479"/>
                    <a:pt x="30446" y="43862"/>
                    <a:pt x="17778" y="60054"/>
                  </a:cubicBezTo>
                  <a:cubicBezTo>
                    <a:pt x="13492" y="65579"/>
                    <a:pt x="8253" y="66436"/>
                    <a:pt x="3681" y="63007"/>
                  </a:cubicBezTo>
                  <a:cubicBezTo>
                    <a:pt x="-891" y="59483"/>
                    <a:pt x="-1272" y="54149"/>
                    <a:pt x="2919" y="48720"/>
                  </a:cubicBezTo>
                  <a:cubicBezTo>
                    <a:pt x="16540" y="31098"/>
                    <a:pt x="31970" y="15382"/>
                    <a:pt x="49877" y="2142"/>
                  </a:cubicBezTo>
                  <a:cubicBezTo>
                    <a:pt x="52544" y="142"/>
                    <a:pt x="57402" y="-525"/>
                    <a:pt x="60545" y="428"/>
                  </a:cubicBezTo>
                  <a:cubicBezTo>
                    <a:pt x="63212" y="999"/>
                    <a:pt x="64927" y="5000"/>
                    <a:pt x="67499" y="8238"/>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30" name="任意多边形: 形状 29">
              <a:extLst>
                <a:ext uri="{FF2B5EF4-FFF2-40B4-BE49-F238E27FC236}">
                  <a16:creationId xmlns:a16="http://schemas.microsoft.com/office/drawing/2014/main" id="{41239850-F109-7B3F-BD40-54B45EF6F061}"/>
                </a:ext>
              </a:extLst>
            </p:cNvPr>
            <p:cNvSpPr/>
            <p:nvPr/>
          </p:nvSpPr>
          <p:spPr>
            <a:xfrm>
              <a:off x="3810106" y="3302030"/>
              <a:ext cx="43884" cy="43626"/>
            </a:xfrm>
            <a:custGeom>
              <a:avLst/>
              <a:gdLst>
                <a:gd name="connsiteX0" fmla="*/ 8050 w 65103"/>
                <a:gd name="connsiteY0" fmla="*/ 0 h 67361"/>
                <a:gd name="connsiteX1" fmla="*/ 16528 w 65103"/>
                <a:gd name="connsiteY1" fmla="*/ 6096 h 67361"/>
                <a:gd name="connsiteX2" fmla="*/ 60247 w 65103"/>
                <a:gd name="connsiteY2" fmla="*/ 49721 h 67361"/>
                <a:gd name="connsiteX3" fmla="*/ 62914 w 65103"/>
                <a:gd name="connsiteY3" fmla="*/ 63818 h 67361"/>
                <a:gd name="connsiteX4" fmla="*/ 48532 w 65103"/>
                <a:gd name="connsiteY4" fmla="*/ 64389 h 67361"/>
                <a:gd name="connsiteX5" fmla="*/ 1954 w 65103"/>
                <a:gd name="connsiteY5" fmla="*/ 17431 h 67361"/>
                <a:gd name="connsiteX6" fmla="*/ 430 w 65103"/>
                <a:gd name="connsiteY6" fmla="*/ 6668 h 67361"/>
                <a:gd name="connsiteX7" fmla="*/ 8050 w 65103"/>
                <a:gd name="connsiteY7" fmla="*/ 0 h 6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103" h="67361">
                  <a:moveTo>
                    <a:pt x="8050" y="0"/>
                  </a:moveTo>
                  <a:cubicBezTo>
                    <a:pt x="11384" y="2381"/>
                    <a:pt x="14623" y="3715"/>
                    <a:pt x="16528" y="6096"/>
                  </a:cubicBezTo>
                  <a:cubicBezTo>
                    <a:pt x="29482" y="22384"/>
                    <a:pt x="43960" y="36957"/>
                    <a:pt x="60247" y="49721"/>
                  </a:cubicBezTo>
                  <a:cubicBezTo>
                    <a:pt x="65677" y="54007"/>
                    <a:pt x="66534" y="59341"/>
                    <a:pt x="62914" y="63818"/>
                  </a:cubicBezTo>
                  <a:cubicBezTo>
                    <a:pt x="59390" y="68294"/>
                    <a:pt x="54151" y="68580"/>
                    <a:pt x="48532" y="64389"/>
                  </a:cubicBezTo>
                  <a:cubicBezTo>
                    <a:pt x="30910" y="50864"/>
                    <a:pt x="15194" y="35243"/>
                    <a:pt x="1954" y="17431"/>
                  </a:cubicBezTo>
                  <a:cubicBezTo>
                    <a:pt x="-46" y="14764"/>
                    <a:pt x="-427" y="10001"/>
                    <a:pt x="430" y="6668"/>
                  </a:cubicBezTo>
                  <a:cubicBezTo>
                    <a:pt x="1192" y="4191"/>
                    <a:pt x="5002" y="2572"/>
                    <a:pt x="8050" y="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31" name="任意多边形: 形状 30">
              <a:extLst>
                <a:ext uri="{FF2B5EF4-FFF2-40B4-BE49-F238E27FC236}">
                  <a16:creationId xmlns:a16="http://schemas.microsoft.com/office/drawing/2014/main" id="{8B8C0EB0-7BA0-37D0-EF9B-02F38B19105C}"/>
                </a:ext>
              </a:extLst>
            </p:cNvPr>
            <p:cNvSpPr/>
            <p:nvPr/>
          </p:nvSpPr>
          <p:spPr>
            <a:xfrm>
              <a:off x="4049410" y="3302862"/>
              <a:ext cx="44003" cy="43582"/>
            </a:xfrm>
            <a:custGeom>
              <a:avLst/>
              <a:gdLst>
                <a:gd name="connsiteX0" fmla="*/ 8037 w 65279"/>
                <a:gd name="connsiteY0" fmla="*/ 67295 h 67294"/>
                <a:gd name="connsiteX1" fmla="*/ 608 w 65279"/>
                <a:gd name="connsiteY1" fmla="*/ 61294 h 67294"/>
                <a:gd name="connsiteX2" fmla="*/ 989 w 65279"/>
                <a:gd name="connsiteY2" fmla="*/ 51388 h 67294"/>
                <a:gd name="connsiteX3" fmla="*/ 5370 w 65279"/>
                <a:gd name="connsiteY3" fmla="*/ 47102 h 67294"/>
                <a:gd name="connsiteX4" fmla="*/ 46042 w 65279"/>
                <a:gd name="connsiteY4" fmla="*/ 6430 h 67294"/>
                <a:gd name="connsiteX5" fmla="*/ 48900 w 65279"/>
                <a:gd name="connsiteY5" fmla="*/ 3096 h 67294"/>
                <a:gd name="connsiteX6" fmla="*/ 61377 w 65279"/>
                <a:gd name="connsiteY6" fmla="*/ 2048 h 67294"/>
                <a:gd name="connsiteX7" fmla="*/ 63378 w 65279"/>
                <a:gd name="connsiteY7" fmla="*/ 14812 h 67294"/>
                <a:gd name="connsiteX8" fmla="*/ 48519 w 65279"/>
                <a:gd name="connsiteY8" fmla="*/ 32528 h 67294"/>
                <a:gd name="connsiteX9" fmla="*/ 15943 w 65279"/>
                <a:gd name="connsiteY9" fmla="*/ 62723 h 67294"/>
                <a:gd name="connsiteX10" fmla="*/ 8037 w 65279"/>
                <a:gd name="connsiteY10" fmla="*/ 67295 h 6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279" h="67294">
                  <a:moveTo>
                    <a:pt x="8037" y="67295"/>
                  </a:moveTo>
                  <a:cubicBezTo>
                    <a:pt x="5370" y="65294"/>
                    <a:pt x="1656" y="63866"/>
                    <a:pt x="608" y="61294"/>
                  </a:cubicBezTo>
                  <a:cubicBezTo>
                    <a:pt x="-535" y="58532"/>
                    <a:pt x="132" y="54626"/>
                    <a:pt x="989" y="51388"/>
                  </a:cubicBezTo>
                  <a:cubicBezTo>
                    <a:pt x="1465" y="49673"/>
                    <a:pt x="3942" y="48626"/>
                    <a:pt x="5370" y="47102"/>
                  </a:cubicBezTo>
                  <a:cubicBezTo>
                    <a:pt x="18896" y="33576"/>
                    <a:pt x="32517" y="20051"/>
                    <a:pt x="46042" y="6430"/>
                  </a:cubicBezTo>
                  <a:cubicBezTo>
                    <a:pt x="47090" y="5382"/>
                    <a:pt x="47852" y="4049"/>
                    <a:pt x="48900" y="3096"/>
                  </a:cubicBezTo>
                  <a:cubicBezTo>
                    <a:pt x="52710" y="-523"/>
                    <a:pt x="56996" y="-1095"/>
                    <a:pt x="61377" y="2048"/>
                  </a:cubicBezTo>
                  <a:cubicBezTo>
                    <a:pt x="65568" y="5001"/>
                    <a:pt x="66616" y="10430"/>
                    <a:pt x="63378" y="14812"/>
                  </a:cubicBezTo>
                  <a:cubicBezTo>
                    <a:pt x="58710" y="21003"/>
                    <a:pt x="54043" y="27194"/>
                    <a:pt x="48519" y="32528"/>
                  </a:cubicBezTo>
                  <a:cubicBezTo>
                    <a:pt x="37946" y="42911"/>
                    <a:pt x="26897" y="52817"/>
                    <a:pt x="15943" y="62723"/>
                  </a:cubicBezTo>
                  <a:cubicBezTo>
                    <a:pt x="13848" y="64532"/>
                    <a:pt x="11181" y="65485"/>
                    <a:pt x="8037" y="6729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32" name="任意多边形: 形状 31">
              <a:extLst>
                <a:ext uri="{FF2B5EF4-FFF2-40B4-BE49-F238E27FC236}">
                  <a16:creationId xmlns:a16="http://schemas.microsoft.com/office/drawing/2014/main" id="{0E075A13-0DE7-E865-F89C-9B134EAB7F22}"/>
                </a:ext>
              </a:extLst>
            </p:cNvPr>
            <p:cNvSpPr/>
            <p:nvPr/>
          </p:nvSpPr>
          <p:spPr>
            <a:xfrm>
              <a:off x="3774185" y="3181826"/>
              <a:ext cx="14191" cy="55274"/>
            </a:xfrm>
            <a:custGeom>
              <a:avLst/>
              <a:gdLst>
                <a:gd name="connsiteX0" fmla="*/ 0 w 21052"/>
                <a:gd name="connsiteY0" fmla="*/ 42633 h 85346"/>
                <a:gd name="connsiteX1" fmla="*/ 2286 w 21052"/>
                <a:gd name="connsiteY1" fmla="*/ 10534 h 85346"/>
                <a:gd name="connsiteX2" fmla="*/ 12859 w 21052"/>
                <a:gd name="connsiteY2" fmla="*/ 56 h 85346"/>
                <a:gd name="connsiteX3" fmla="*/ 21050 w 21052"/>
                <a:gd name="connsiteY3" fmla="*/ 11867 h 85346"/>
                <a:gd name="connsiteX4" fmla="*/ 21050 w 21052"/>
                <a:gd name="connsiteY4" fmla="*/ 73589 h 85346"/>
                <a:gd name="connsiteX5" fmla="*/ 12763 w 21052"/>
                <a:gd name="connsiteY5" fmla="*/ 85305 h 85346"/>
                <a:gd name="connsiteX6" fmla="*/ 2381 w 21052"/>
                <a:gd name="connsiteY6" fmla="*/ 75304 h 85346"/>
                <a:gd name="connsiteX7" fmla="*/ 0 w 21052"/>
                <a:gd name="connsiteY7" fmla="*/ 42633 h 85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52" h="85346">
                  <a:moveTo>
                    <a:pt x="0" y="42633"/>
                  </a:moveTo>
                  <a:cubicBezTo>
                    <a:pt x="762" y="31679"/>
                    <a:pt x="1333" y="21106"/>
                    <a:pt x="2286" y="10534"/>
                  </a:cubicBezTo>
                  <a:cubicBezTo>
                    <a:pt x="2953" y="3295"/>
                    <a:pt x="6953" y="-515"/>
                    <a:pt x="12859" y="56"/>
                  </a:cubicBezTo>
                  <a:cubicBezTo>
                    <a:pt x="18479" y="628"/>
                    <a:pt x="21146" y="4819"/>
                    <a:pt x="21050" y="11867"/>
                  </a:cubicBezTo>
                  <a:cubicBezTo>
                    <a:pt x="20955" y="32441"/>
                    <a:pt x="20955" y="53015"/>
                    <a:pt x="21050" y="73589"/>
                  </a:cubicBezTo>
                  <a:cubicBezTo>
                    <a:pt x="21050" y="80638"/>
                    <a:pt x="18383" y="84829"/>
                    <a:pt x="12763" y="85305"/>
                  </a:cubicBezTo>
                  <a:cubicBezTo>
                    <a:pt x="7049" y="85781"/>
                    <a:pt x="2953" y="82162"/>
                    <a:pt x="2381" y="75304"/>
                  </a:cubicBezTo>
                  <a:cubicBezTo>
                    <a:pt x="1333" y="64350"/>
                    <a:pt x="762" y="53396"/>
                    <a:pt x="0" y="4263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33" name="任意多边形: 形状 32">
              <a:extLst>
                <a:ext uri="{FF2B5EF4-FFF2-40B4-BE49-F238E27FC236}">
                  <a16:creationId xmlns:a16="http://schemas.microsoft.com/office/drawing/2014/main" id="{DFDA5A52-3668-F73F-1D75-5366ED0FA753}"/>
                </a:ext>
              </a:extLst>
            </p:cNvPr>
            <p:cNvSpPr/>
            <p:nvPr/>
          </p:nvSpPr>
          <p:spPr>
            <a:xfrm>
              <a:off x="4114345" y="3181814"/>
              <a:ext cx="14191" cy="55337"/>
            </a:xfrm>
            <a:custGeom>
              <a:avLst/>
              <a:gdLst>
                <a:gd name="connsiteX0" fmla="*/ 21053 w 21052"/>
                <a:gd name="connsiteY0" fmla="*/ 42747 h 85444"/>
                <a:gd name="connsiteX1" fmla="*/ 18767 w 21052"/>
                <a:gd name="connsiteY1" fmla="*/ 74656 h 85444"/>
                <a:gd name="connsiteX2" fmla="*/ 8385 w 21052"/>
                <a:gd name="connsiteY2" fmla="*/ 85419 h 85444"/>
                <a:gd name="connsiteX3" fmla="*/ 3 w 21052"/>
                <a:gd name="connsiteY3" fmla="*/ 73132 h 85444"/>
                <a:gd name="connsiteX4" fmla="*/ 3 w 21052"/>
                <a:gd name="connsiteY4" fmla="*/ 11981 h 85444"/>
                <a:gd name="connsiteX5" fmla="*/ 8004 w 21052"/>
                <a:gd name="connsiteY5" fmla="*/ 75 h 85444"/>
                <a:gd name="connsiteX6" fmla="*/ 18672 w 21052"/>
                <a:gd name="connsiteY6" fmla="*/ 10457 h 85444"/>
                <a:gd name="connsiteX7" fmla="*/ 21053 w 21052"/>
                <a:gd name="connsiteY7" fmla="*/ 42747 h 85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52" h="85444">
                  <a:moveTo>
                    <a:pt x="21053" y="42747"/>
                  </a:moveTo>
                  <a:cubicBezTo>
                    <a:pt x="20291" y="53510"/>
                    <a:pt x="19719" y="64083"/>
                    <a:pt x="18767" y="74656"/>
                  </a:cubicBezTo>
                  <a:cubicBezTo>
                    <a:pt x="18100" y="81990"/>
                    <a:pt x="14195" y="85800"/>
                    <a:pt x="8385" y="85419"/>
                  </a:cubicBezTo>
                  <a:cubicBezTo>
                    <a:pt x="2574" y="85038"/>
                    <a:pt x="-93" y="80656"/>
                    <a:pt x="3" y="73132"/>
                  </a:cubicBezTo>
                  <a:cubicBezTo>
                    <a:pt x="193" y="52748"/>
                    <a:pt x="193" y="32365"/>
                    <a:pt x="3" y="11981"/>
                  </a:cubicBezTo>
                  <a:cubicBezTo>
                    <a:pt x="-93" y="4837"/>
                    <a:pt x="2479" y="646"/>
                    <a:pt x="8004" y="75"/>
                  </a:cubicBezTo>
                  <a:cubicBezTo>
                    <a:pt x="13909" y="-592"/>
                    <a:pt x="18100" y="3218"/>
                    <a:pt x="18672" y="10457"/>
                  </a:cubicBezTo>
                  <a:cubicBezTo>
                    <a:pt x="19719" y="21220"/>
                    <a:pt x="20291" y="31984"/>
                    <a:pt x="21053" y="42747"/>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34" name="任意多边形: 形状 33">
              <a:extLst>
                <a:ext uri="{FF2B5EF4-FFF2-40B4-BE49-F238E27FC236}">
                  <a16:creationId xmlns:a16="http://schemas.microsoft.com/office/drawing/2014/main" id="{4EC4C321-4116-6C51-E172-A7917C6CBFB0}"/>
                </a:ext>
              </a:extLst>
            </p:cNvPr>
            <p:cNvSpPr/>
            <p:nvPr/>
          </p:nvSpPr>
          <p:spPr>
            <a:xfrm>
              <a:off x="3922592" y="3366060"/>
              <a:ext cx="57537" cy="13573"/>
            </a:xfrm>
            <a:custGeom>
              <a:avLst/>
              <a:gdLst>
                <a:gd name="connsiteX0" fmla="*/ 42536 w 85357"/>
                <a:gd name="connsiteY0" fmla="*/ 20958 h 20957"/>
                <a:gd name="connsiteX1" fmla="*/ 11199 w 85357"/>
                <a:gd name="connsiteY1" fmla="*/ 18767 h 20957"/>
                <a:gd name="connsiteX2" fmla="*/ 55 w 85357"/>
                <a:gd name="connsiteY2" fmla="*/ 8194 h 20957"/>
                <a:gd name="connsiteX3" fmla="*/ 12437 w 85357"/>
                <a:gd name="connsiteY3" fmla="*/ 3 h 20957"/>
                <a:gd name="connsiteX4" fmla="*/ 72921 w 85357"/>
                <a:gd name="connsiteY4" fmla="*/ 3 h 20957"/>
                <a:gd name="connsiteX5" fmla="*/ 85304 w 85357"/>
                <a:gd name="connsiteY5" fmla="*/ 8194 h 20957"/>
                <a:gd name="connsiteX6" fmla="*/ 74159 w 85357"/>
                <a:gd name="connsiteY6" fmla="*/ 18862 h 20957"/>
                <a:gd name="connsiteX7" fmla="*/ 42536 w 85357"/>
                <a:gd name="connsiteY7" fmla="*/ 20958 h 2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357" h="20957">
                  <a:moveTo>
                    <a:pt x="42536" y="20958"/>
                  </a:moveTo>
                  <a:cubicBezTo>
                    <a:pt x="31964" y="20196"/>
                    <a:pt x="21581" y="19624"/>
                    <a:pt x="11199" y="18767"/>
                  </a:cubicBezTo>
                  <a:cubicBezTo>
                    <a:pt x="3389" y="18100"/>
                    <a:pt x="-517" y="14195"/>
                    <a:pt x="55" y="8194"/>
                  </a:cubicBezTo>
                  <a:cubicBezTo>
                    <a:pt x="531" y="2384"/>
                    <a:pt x="4817" y="-93"/>
                    <a:pt x="12437" y="3"/>
                  </a:cubicBezTo>
                  <a:cubicBezTo>
                    <a:pt x="32630" y="193"/>
                    <a:pt x="52823" y="193"/>
                    <a:pt x="72921" y="3"/>
                  </a:cubicBezTo>
                  <a:cubicBezTo>
                    <a:pt x="80541" y="-93"/>
                    <a:pt x="84827" y="2384"/>
                    <a:pt x="85304" y="8194"/>
                  </a:cubicBezTo>
                  <a:cubicBezTo>
                    <a:pt x="85875" y="14195"/>
                    <a:pt x="81875" y="18195"/>
                    <a:pt x="74159" y="18862"/>
                  </a:cubicBezTo>
                  <a:cubicBezTo>
                    <a:pt x="63587" y="19624"/>
                    <a:pt x="53014" y="20291"/>
                    <a:pt x="42536" y="20958"/>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35" name="任意多边形: 形状 34">
              <a:extLst>
                <a:ext uri="{FF2B5EF4-FFF2-40B4-BE49-F238E27FC236}">
                  <a16:creationId xmlns:a16="http://schemas.microsoft.com/office/drawing/2014/main" id="{C1B22B0F-F2F1-5C25-BC14-C710E2482E0A}"/>
                </a:ext>
              </a:extLst>
            </p:cNvPr>
            <p:cNvSpPr/>
            <p:nvPr/>
          </p:nvSpPr>
          <p:spPr>
            <a:xfrm>
              <a:off x="3922546" y="3040650"/>
              <a:ext cx="57596" cy="12286"/>
            </a:xfrm>
            <a:custGeom>
              <a:avLst/>
              <a:gdLst>
                <a:gd name="connsiteX0" fmla="*/ 73369 w 85445"/>
                <a:gd name="connsiteY0" fmla="*/ 18873 h 18970"/>
                <a:gd name="connsiteX1" fmla="*/ 12218 w 85445"/>
                <a:gd name="connsiteY1" fmla="*/ 18968 h 18970"/>
                <a:gd name="connsiteX2" fmla="*/ 26 w 85445"/>
                <a:gd name="connsiteY2" fmla="*/ 10491 h 18970"/>
                <a:gd name="connsiteX3" fmla="*/ 10789 w 85445"/>
                <a:gd name="connsiteY3" fmla="*/ 204 h 18970"/>
                <a:gd name="connsiteX4" fmla="*/ 75083 w 85445"/>
                <a:gd name="connsiteY4" fmla="*/ 299 h 18970"/>
                <a:gd name="connsiteX5" fmla="*/ 85370 w 85445"/>
                <a:gd name="connsiteY5" fmla="*/ 10967 h 18970"/>
                <a:gd name="connsiteX6" fmla="*/ 73369 w 85445"/>
                <a:gd name="connsiteY6" fmla="*/ 18873 h 1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445" h="18970">
                  <a:moveTo>
                    <a:pt x="73369" y="18873"/>
                  </a:moveTo>
                  <a:cubicBezTo>
                    <a:pt x="52985" y="18873"/>
                    <a:pt x="32602" y="18777"/>
                    <a:pt x="12218" y="18968"/>
                  </a:cubicBezTo>
                  <a:cubicBezTo>
                    <a:pt x="4693" y="19063"/>
                    <a:pt x="407" y="16396"/>
                    <a:pt x="26" y="10491"/>
                  </a:cubicBezTo>
                  <a:cubicBezTo>
                    <a:pt x="-355" y="4680"/>
                    <a:pt x="3455" y="394"/>
                    <a:pt x="10789" y="204"/>
                  </a:cubicBezTo>
                  <a:cubicBezTo>
                    <a:pt x="32221" y="-82"/>
                    <a:pt x="53652" y="-82"/>
                    <a:pt x="75083" y="299"/>
                  </a:cubicBezTo>
                  <a:cubicBezTo>
                    <a:pt x="82227" y="394"/>
                    <a:pt x="86037" y="5061"/>
                    <a:pt x="85370" y="10967"/>
                  </a:cubicBezTo>
                  <a:cubicBezTo>
                    <a:pt x="84703" y="16491"/>
                    <a:pt x="80608" y="19254"/>
                    <a:pt x="73369" y="1887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grpSp>
      <p:sp>
        <p:nvSpPr>
          <p:cNvPr id="36" name="弧形 35">
            <a:extLst>
              <a:ext uri="{FF2B5EF4-FFF2-40B4-BE49-F238E27FC236}">
                <a16:creationId xmlns:a16="http://schemas.microsoft.com/office/drawing/2014/main" id="{9FDBBD4A-E07A-5D2F-AAEE-6D162E44EE9E}"/>
              </a:ext>
            </a:extLst>
          </p:cNvPr>
          <p:cNvSpPr/>
          <p:nvPr/>
        </p:nvSpPr>
        <p:spPr>
          <a:xfrm>
            <a:off x="3820482" y="1671540"/>
            <a:ext cx="4546800" cy="4548128"/>
          </a:xfrm>
          <a:prstGeom prst="arc">
            <a:avLst>
              <a:gd name="adj1" fmla="val 17035869"/>
              <a:gd name="adj2" fmla="val 19786831"/>
            </a:avLst>
          </a:prstGeom>
          <a:ln w="12700">
            <a:headEnd type="ova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37" name="弧形 36">
            <a:extLst>
              <a:ext uri="{FF2B5EF4-FFF2-40B4-BE49-F238E27FC236}">
                <a16:creationId xmlns:a16="http://schemas.microsoft.com/office/drawing/2014/main" id="{EA546452-4216-25B9-2069-C7773C48E67E}"/>
              </a:ext>
            </a:extLst>
          </p:cNvPr>
          <p:cNvSpPr/>
          <p:nvPr/>
        </p:nvSpPr>
        <p:spPr>
          <a:xfrm>
            <a:off x="3820482" y="1671540"/>
            <a:ext cx="4546800" cy="4548128"/>
          </a:xfrm>
          <a:prstGeom prst="arc">
            <a:avLst>
              <a:gd name="adj1" fmla="val 12689824"/>
              <a:gd name="adj2" fmla="val 15431083"/>
            </a:avLst>
          </a:prstGeom>
          <a:ln w="12700">
            <a:headEnd type="ova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38" name="弧形 37">
            <a:extLst>
              <a:ext uri="{FF2B5EF4-FFF2-40B4-BE49-F238E27FC236}">
                <a16:creationId xmlns:a16="http://schemas.microsoft.com/office/drawing/2014/main" id="{0818440E-9067-FF17-45D0-E09D9DA7CB88}"/>
              </a:ext>
            </a:extLst>
          </p:cNvPr>
          <p:cNvSpPr/>
          <p:nvPr/>
        </p:nvSpPr>
        <p:spPr>
          <a:xfrm>
            <a:off x="3820482" y="1671540"/>
            <a:ext cx="4546800" cy="4548128"/>
          </a:xfrm>
          <a:prstGeom prst="arc">
            <a:avLst>
              <a:gd name="adj1" fmla="val 21254572"/>
              <a:gd name="adj2" fmla="val 2109237"/>
            </a:avLst>
          </a:prstGeom>
          <a:ln w="12700">
            <a:headEnd type="ova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39" name="弧形 38">
            <a:extLst>
              <a:ext uri="{FF2B5EF4-FFF2-40B4-BE49-F238E27FC236}">
                <a16:creationId xmlns:a16="http://schemas.microsoft.com/office/drawing/2014/main" id="{B04984B7-CD95-C0CF-9AEE-8F5BDE70AEB0}"/>
              </a:ext>
            </a:extLst>
          </p:cNvPr>
          <p:cNvSpPr/>
          <p:nvPr/>
        </p:nvSpPr>
        <p:spPr>
          <a:xfrm>
            <a:off x="3820482" y="1671540"/>
            <a:ext cx="4546800" cy="4548128"/>
          </a:xfrm>
          <a:prstGeom prst="arc">
            <a:avLst>
              <a:gd name="adj1" fmla="val 8752727"/>
              <a:gd name="adj2" fmla="val 11206492"/>
            </a:avLst>
          </a:prstGeom>
          <a:ln w="12700">
            <a:headEnd type="ova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40" name="弧形 39">
            <a:extLst>
              <a:ext uri="{FF2B5EF4-FFF2-40B4-BE49-F238E27FC236}">
                <a16:creationId xmlns:a16="http://schemas.microsoft.com/office/drawing/2014/main" id="{5693E00C-A7D1-E407-179F-88C55FAB694D}"/>
              </a:ext>
            </a:extLst>
          </p:cNvPr>
          <p:cNvSpPr/>
          <p:nvPr/>
        </p:nvSpPr>
        <p:spPr>
          <a:xfrm>
            <a:off x="3820482" y="1671540"/>
            <a:ext cx="4546800" cy="4548128"/>
          </a:xfrm>
          <a:prstGeom prst="arc">
            <a:avLst>
              <a:gd name="adj1" fmla="val 3660164"/>
              <a:gd name="adj2" fmla="val 7192989"/>
            </a:avLst>
          </a:prstGeom>
          <a:ln w="12700">
            <a:headEnd type="ova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41" name="六边形 5">
            <a:extLst>
              <a:ext uri="{FF2B5EF4-FFF2-40B4-BE49-F238E27FC236}">
                <a16:creationId xmlns:a16="http://schemas.microsoft.com/office/drawing/2014/main" id="{7F7AFF0F-B87B-2B21-AA2D-124B4C10C036}"/>
              </a:ext>
            </a:extLst>
          </p:cNvPr>
          <p:cNvSpPr/>
          <p:nvPr/>
        </p:nvSpPr>
        <p:spPr>
          <a:xfrm>
            <a:off x="5573712" y="1334014"/>
            <a:ext cx="1044576" cy="882042"/>
          </a:xfrm>
          <a:custGeom>
            <a:avLst/>
            <a:gdLst>
              <a:gd name="connsiteX0" fmla="*/ 19018 w 2179001"/>
              <a:gd name="connsiteY0" fmla="*/ 877030 h 1915055"/>
              <a:gd name="connsiteX1" fmla="*/ 407782 w 2179001"/>
              <a:gd name="connsiteY1" fmla="*/ 99502 h 1915055"/>
              <a:gd name="connsiteX2" fmla="*/ 568779 w 2179001"/>
              <a:gd name="connsiteY2" fmla="*/ 0 h 1915055"/>
              <a:gd name="connsiteX3" fmla="*/ 1610223 w 2179001"/>
              <a:gd name="connsiteY3" fmla="*/ 0 h 1915055"/>
              <a:gd name="connsiteX4" fmla="*/ 1771219 w 2179001"/>
              <a:gd name="connsiteY4" fmla="*/ 99502 h 1915055"/>
              <a:gd name="connsiteX5" fmla="*/ 2159983 w 2179001"/>
              <a:gd name="connsiteY5" fmla="*/ 877030 h 1915055"/>
              <a:gd name="connsiteX6" fmla="*/ 2159983 w 2179001"/>
              <a:gd name="connsiteY6" fmla="*/ 1038026 h 1915055"/>
              <a:gd name="connsiteX7" fmla="*/ 1771219 w 2179001"/>
              <a:gd name="connsiteY7" fmla="*/ 1815553 h 1915055"/>
              <a:gd name="connsiteX8" fmla="*/ 1610223 w 2179001"/>
              <a:gd name="connsiteY8" fmla="*/ 1915055 h 1915055"/>
              <a:gd name="connsiteX9" fmla="*/ 568779 w 2179001"/>
              <a:gd name="connsiteY9" fmla="*/ 1915055 h 1915055"/>
              <a:gd name="connsiteX10" fmla="*/ 407782 w 2179001"/>
              <a:gd name="connsiteY10" fmla="*/ 1815553 h 1915055"/>
              <a:gd name="connsiteX11" fmla="*/ 19018 w 2179001"/>
              <a:gd name="connsiteY11" fmla="*/ 1038026 h 1915055"/>
              <a:gd name="connsiteX12" fmla="*/ 19018 w 2179001"/>
              <a:gd name="connsiteY12" fmla="*/ 877030 h 191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9001" h="1915055">
                <a:moveTo>
                  <a:pt x="19018" y="877030"/>
                </a:moveTo>
                <a:lnTo>
                  <a:pt x="407782" y="99502"/>
                </a:lnTo>
                <a:cubicBezTo>
                  <a:pt x="438279" y="38507"/>
                  <a:pt x="500585" y="0"/>
                  <a:pt x="568779" y="0"/>
                </a:cubicBezTo>
                <a:lnTo>
                  <a:pt x="1610223" y="0"/>
                </a:lnTo>
                <a:cubicBezTo>
                  <a:pt x="1678416" y="0"/>
                  <a:pt x="1740722" y="38507"/>
                  <a:pt x="1771219" y="99502"/>
                </a:cubicBezTo>
                <a:lnTo>
                  <a:pt x="2159983" y="877030"/>
                </a:lnTo>
                <a:cubicBezTo>
                  <a:pt x="2185341" y="927744"/>
                  <a:pt x="2185341" y="987312"/>
                  <a:pt x="2159983" y="1038026"/>
                </a:cubicBezTo>
                <a:lnTo>
                  <a:pt x="1771219" y="1815553"/>
                </a:lnTo>
                <a:cubicBezTo>
                  <a:pt x="1740722" y="1876548"/>
                  <a:pt x="1678416" y="1915055"/>
                  <a:pt x="1610223" y="1915055"/>
                </a:cubicBezTo>
                <a:lnTo>
                  <a:pt x="568779" y="1915055"/>
                </a:lnTo>
                <a:cubicBezTo>
                  <a:pt x="500585" y="1915055"/>
                  <a:pt x="438279" y="1876548"/>
                  <a:pt x="407782" y="1815553"/>
                </a:cubicBezTo>
                <a:lnTo>
                  <a:pt x="19018" y="1038026"/>
                </a:lnTo>
                <a:cubicBezTo>
                  <a:pt x="-6339" y="987312"/>
                  <a:pt x="-6339" y="927744"/>
                  <a:pt x="19018" y="877030"/>
                </a:cubicBezTo>
              </a:path>
            </a:pathLst>
          </a:custGeom>
          <a:gradFill flip="none" rotWithShape="1">
            <a:gsLst>
              <a:gs pos="28000">
                <a:schemeClr val="accent1">
                  <a:lumMod val="80000"/>
                </a:schemeClr>
              </a:gs>
              <a:gs pos="84000">
                <a:schemeClr val="accent1"/>
              </a:gs>
            </a:gsLst>
            <a:path path="circle">
              <a:fillToRect r="100000" b="100000"/>
            </a:path>
            <a:tileRect l="-100000" t="-100000"/>
          </a:gradFill>
          <a:ln>
            <a:noFill/>
          </a:ln>
          <a:effectLst>
            <a:outerShdw blurRad="3683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42" name="任意多边形: 形状 1050">
            <a:extLst>
              <a:ext uri="{FF2B5EF4-FFF2-40B4-BE49-F238E27FC236}">
                <a16:creationId xmlns:a16="http://schemas.microsoft.com/office/drawing/2014/main" id="{CE7CB1FB-C9DA-595A-8436-02AF235FE125}"/>
              </a:ext>
            </a:extLst>
          </p:cNvPr>
          <p:cNvSpPr/>
          <p:nvPr/>
        </p:nvSpPr>
        <p:spPr>
          <a:xfrm>
            <a:off x="5904044" y="1583349"/>
            <a:ext cx="383913" cy="383373"/>
          </a:xfrm>
          <a:custGeom>
            <a:avLst/>
            <a:gdLst>
              <a:gd name="connsiteX0" fmla="*/ 60718 w 607614"/>
              <a:gd name="connsiteY0" fmla="*/ 60685 h 606761"/>
              <a:gd name="connsiteX1" fmla="*/ 60718 w 607614"/>
              <a:gd name="connsiteY1" fmla="*/ 131218 h 606761"/>
              <a:gd name="connsiteX2" fmla="*/ 222524 w 607614"/>
              <a:gd name="connsiteY2" fmla="*/ 131218 h 606761"/>
              <a:gd name="connsiteX3" fmla="*/ 233159 w 607614"/>
              <a:gd name="connsiteY3" fmla="*/ 141836 h 606761"/>
              <a:gd name="connsiteX4" fmla="*/ 233159 w 607614"/>
              <a:gd name="connsiteY4" fmla="*/ 282902 h 606761"/>
              <a:gd name="connsiteX5" fmla="*/ 212649 w 607614"/>
              <a:gd name="connsiteY5" fmla="*/ 282902 h 606761"/>
              <a:gd name="connsiteX6" fmla="*/ 212649 w 607614"/>
              <a:gd name="connsiteY6" fmla="*/ 151695 h 606761"/>
              <a:gd name="connsiteX7" fmla="*/ 60718 w 607614"/>
              <a:gd name="connsiteY7" fmla="*/ 151695 h 606761"/>
              <a:gd name="connsiteX8" fmla="*/ 60718 w 607614"/>
              <a:gd name="connsiteY8" fmla="*/ 212369 h 606761"/>
              <a:gd name="connsiteX9" fmla="*/ 131366 w 607614"/>
              <a:gd name="connsiteY9" fmla="*/ 212369 h 606761"/>
              <a:gd name="connsiteX10" fmla="*/ 131366 w 607614"/>
              <a:gd name="connsiteY10" fmla="*/ 172172 h 606761"/>
              <a:gd name="connsiteX11" fmla="*/ 151876 w 607614"/>
              <a:gd name="connsiteY11" fmla="*/ 172172 h 606761"/>
              <a:gd name="connsiteX12" fmla="*/ 151876 w 607614"/>
              <a:gd name="connsiteY12" fmla="*/ 222228 h 606761"/>
              <a:gd name="connsiteX13" fmla="*/ 142001 w 607614"/>
              <a:gd name="connsiteY13" fmla="*/ 232846 h 606761"/>
              <a:gd name="connsiteX14" fmla="*/ 60718 w 607614"/>
              <a:gd name="connsiteY14" fmla="*/ 232846 h 606761"/>
              <a:gd name="connsiteX15" fmla="*/ 60718 w 607614"/>
              <a:gd name="connsiteY15" fmla="*/ 455063 h 606761"/>
              <a:gd name="connsiteX16" fmla="*/ 131366 w 607614"/>
              <a:gd name="connsiteY16" fmla="*/ 455063 h 606761"/>
              <a:gd name="connsiteX17" fmla="*/ 131366 w 607614"/>
              <a:gd name="connsiteY17" fmla="*/ 394389 h 606761"/>
              <a:gd name="connsiteX18" fmla="*/ 91104 w 607614"/>
              <a:gd name="connsiteY18" fmla="*/ 394389 h 606761"/>
              <a:gd name="connsiteX19" fmla="*/ 91104 w 607614"/>
              <a:gd name="connsiteY19" fmla="*/ 373912 h 606761"/>
              <a:gd name="connsiteX20" fmla="*/ 131366 w 607614"/>
              <a:gd name="connsiteY20" fmla="*/ 373912 h 606761"/>
              <a:gd name="connsiteX21" fmla="*/ 131366 w 607614"/>
              <a:gd name="connsiteY21" fmla="*/ 323856 h 606761"/>
              <a:gd name="connsiteX22" fmla="*/ 142001 w 607614"/>
              <a:gd name="connsiteY22" fmla="*/ 313238 h 606761"/>
              <a:gd name="connsiteX23" fmla="*/ 364580 w 607614"/>
              <a:gd name="connsiteY23" fmla="*/ 313238 h 606761"/>
              <a:gd name="connsiteX24" fmla="*/ 364580 w 607614"/>
              <a:gd name="connsiteY24" fmla="*/ 273042 h 606761"/>
              <a:gd name="connsiteX25" fmla="*/ 293932 w 607614"/>
              <a:gd name="connsiteY25" fmla="*/ 273042 h 606761"/>
              <a:gd name="connsiteX26" fmla="*/ 293932 w 607614"/>
              <a:gd name="connsiteY26" fmla="*/ 293519 h 606761"/>
              <a:gd name="connsiteX27" fmla="*/ 273421 w 607614"/>
              <a:gd name="connsiteY27" fmla="*/ 293519 h 606761"/>
              <a:gd name="connsiteX28" fmla="*/ 273421 w 607614"/>
              <a:gd name="connsiteY28" fmla="*/ 263183 h 606761"/>
              <a:gd name="connsiteX29" fmla="*/ 283297 w 607614"/>
              <a:gd name="connsiteY29" fmla="*/ 252565 h 606761"/>
              <a:gd name="connsiteX30" fmla="*/ 374455 w 607614"/>
              <a:gd name="connsiteY30" fmla="*/ 252565 h 606761"/>
              <a:gd name="connsiteX31" fmla="*/ 385090 w 607614"/>
              <a:gd name="connsiteY31" fmla="*/ 263183 h 606761"/>
              <a:gd name="connsiteX32" fmla="*/ 385090 w 607614"/>
              <a:gd name="connsiteY32" fmla="*/ 313238 h 606761"/>
              <a:gd name="connsiteX33" fmla="*/ 476249 w 607614"/>
              <a:gd name="connsiteY33" fmla="*/ 313238 h 606761"/>
              <a:gd name="connsiteX34" fmla="*/ 476249 w 607614"/>
              <a:gd name="connsiteY34" fmla="*/ 333716 h 606761"/>
              <a:gd name="connsiteX35" fmla="*/ 334193 w 607614"/>
              <a:gd name="connsiteY35" fmla="*/ 333716 h 606761"/>
              <a:gd name="connsiteX36" fmla="*/ 334193 w 607614"/>
              <a:gd name="connsiteY36" fmla="*/ 404249 h 606761"/>
              <a:gd name="connsiteX37" fmla="*/ 496000 w 607614"/>
              <a:gd name="connsiteY37" fmla="*/ 404249 h 606761"/>
              <a:gd name="connsiteX38" fmla="*/ 496000 w 607614"/>
              <a:gd name="connsiteY38" fmla="*/ 424726 h 606761"/>
              <a:gd name="connsiteX39" fmla="*/ 324318 w 607614"/>
              <a:gd name="connsiteY39" fmla="*/ 424726 h 606761"/>
              <a:gd name="connsiteX40" fmla="*/ 313683 w 607614"/>
              <a:gd name="connsiteY40" fmla="*/ 414867 h 606761"/>
              <a:gd name="connsiteX41" fmla="*/ 313683 w 607614"/>
              <a:gd name="connsiteY41" fmla="*/ 333716 h 606761"/>
              <a:gd name="connsiteX42" fmla="*/ 233159 w 607614"/>
              <a:gd name="connsiteY42" fmla="*/ 333716 h 606761"/>
              <a:gd name="connsiteX43" fmla="*/ 233159 w 607614"/>
              <a:gd name="connsiteY43" fmla="*/ 404249 h 606761"/>
              <a:gd name="connsiteX44" fmla="*/ 212649 w 607614"/>
              <a:gd name="connsiteY44" fmla="*/ 404249 h 606761"/>
              <a:gd name="connsiteX45" fmla="*/ 212649 w 607614"/>
              <a:gd name="connsiteY45" fmla="*/ 333716 h 606761"/>
              <a:gd name="connsiteX46" fmla="*/ 151876 w 607614"/>
              <a:gd name="connsiteY46" fmla="*/ 333716 h 606761"/>
              <a:gd name="connsiteX47" fmla="*/ 151876 w 607614"/>
              <a:gd name="connsiteY47" fmla="*/ 455063 h 606761"/>
              <a:gd name="connsiteX48" fmla="*/ 546897 w 607614"/>
              <a:gd name="connsiteY48" fmla="*/ 455063 h 606761"/>
              <a:gd name="connsiteX49" fmla="*/ 546897 w 607614"/>
              <a:gd name="connsiteY49" fmla="*/ 282902 h 606761"/>
              <a:gd name="connsiteX50" fmla="*/ 435227 w 607614"/>
              <a:gd name="connsiteY50" fmla="*/ 282902 h 606761"/>
              <a:gd name="connsiteX51" fmla="*/ 435227 w 607614"/>
              <a:gd name="connsiteY51" fmla="*/ 263183 h 606761"/>
              <a:gd name="connsiteX52" fmla="*/ 546897 w 607614"/>
              <a:gd name="connsiteY52" fmla="*/ 263183 h 606761"/>
              <a:gd name="connsiteX53" fmla="*/ 546897 w 607614"/>
              <a:gd name="connsiteY53" fmla="*/ 60685 h 606761"/>
              <a:gd name="connsiteX54" fmla="*/ 313683 w 607614"/>
              <a:gd name="connsiteY54" fmla="*/ 60685 h 606761"/>
              <a:gd name="connsiteX55" fmla="*/ 313683 w 607614"/>
              <a:gd name="connsiteY55" fmla="*/ 100881 h 606761"/>
              <a:gd name="connsiteX56" fmla="*/ 435227 w 607614"/>
              <a:gd name="connsiteY56" fmla="*/ 100881 h 606761"/>
              <a:gd name="connsiteX57" fmla="*/ 435227 w 607614"/>
              <a:gd name="connsiteY57" fmla="*/ 81162 h 606761"/>
              <a:gd name="connsiteX58" fmla="*/ 455738 w 607614"/>
              <a:gd name="connsiteY58" fmla="*/ 81162 h 606761"/>
              <a:gd name="connsiteX59" fmla="*/ 455738 w 607614"/>
              <a:gd name="connsiteY59" fmla="*/ 111499 h 606761"/>
              <a:gd name="connsiteX60" fmla="*/ 445863 w 607614"/>
              <a:gd name="connsiteY60" fmla="*/ 121358 h 606761"/>
              <a:gd name="connsiteX61" fmla="*/ 313683 w 607614"/>
              <a:gd name="connsiteY61" fmla="*/ 121358 h 606761"/>
              <a:gd name="connsiteX62" fmla="*/ 313683 w 607614"/>
              <a:gd name="connsiteY62" fmla="*/ 202509 h 606761"/>
              <a:gd name="connsiteX63" fmla="*/ 496000 w 607614"/>
              <a:gd name="connsiteY63" fmla="*/ 202509 h 606761"/>
              <a:gd name="connsiteX64" fmla="*/ 496000 w 607614"/>
              <a:gd name="connsiteY64" fmla="*/ 222228 h 606761"/>
              <a:gd name="connsiteX65" fmla="*/ 303807 w 607614"/>
              <a:gd name="connsiteY65" fmla="*/ 222228 h 606761"/>
              <a:gd name="connsiteX66" fmla="*/ 293932 w 607614"/>
              <a:gd name="connsiteY66" fmla="*/ 212369 h 606761"/>
              <a:gd name="connsiteX67" fmla="*/ 293932 w 607614"/>
              <a:gd name="connsiteY67" fmla="*/ 60685 h 606761"/>
              <a:gd name="connsiteX68" fmla="*/ 161752 w 607614"/>
              <a:gd name="connsiteY68" fmla="*/ 60685 h 606761"/>
              <a:gd name="connsiteX69" fmla="*/ 161752 w 607614"/>
              <a:gd name="connsiteY69" fmla="*/ 100881 h 606761"/>
              <a:gd name="connsiteX70" fmla="*/ 142001 w 607614"/>
              <a:gd name="connsiteY70" fmla="*/ 100881 h 606761"/>
              <a:gd name="connsiteX71" fmla="*/ 142001 w 607614"/>
              <a:gd name="connsiteY71" fmla="*/ 60685 h 606761"/>
              <a:gd name="connsiteX72" fmla="*/ 50842 w 607614"/>
              <a:gd name="connsiteY72" fmla="*/ 40207 h 606761"/>
              <a:gd name="connsiteX73" fmla="*/ 556772 w 607614"/>
              <a:gd name="connsiteY73" fmla="*/ 40207 h 606761"/>
              <a:gd name="connsiteX74" fmla="*/ 567407 w 607614"/>
              <a:gd name="connsiteY74" fmla="*/ 50825 h 606761"/>
              <a:gd name="connsiteX75" fmla="*/ 567407 w 607614"/>
              <a:gd name="connsiteY75" fmla="*/ 464922 h 606761"/>
              <a:gd name="connsiteX76" fmla="*/ 556772 w 607614"/>
              <a:gd name="connsiteY76" fmla="*/ 475540 h 606761"/>
              <a:gd name="connsiteX77" fmla="*/ 50842 w 607614"/>
              <a:gd name="connsiteY77" fmla="*/ 475540 h 606761"/>
              <a:gd name="connsiteX78" fmla="*/ 40207 w 607614"/>
              <a:gd name="connsiteY78" fmla="*/ 464922 h 606761"/>
              <a:gd name="connsiteX79" fmla="*/ 40207 w 607614"/>
              <a:gd name="connsiteY79" fmla="*/ 50825 h 606761"/>
              <a:gd name="connsiteX80" fmla="*/ 50842 w 607614"/>
              <a:gd name="connsiteY80" fmla="*/ 40207 h 606761"/>
              <a:gd name="connsiteX81" fmla="*/ 20507 w 607614"/>
              <a:gd name="connsiteY81" fmla="*/ 20478 h 606761"/>
              <a:gd name="connsiteX82" fmla="*/ 20507 w 607614"/>
              <a:gd name="connsiteY82" fmla="*/ 495269 h 606761"/>
              <a:gd name="connsiteX83" fmla="*/ 364569 w 607614"/>
              <a:gd name="connsiteY83" fmla="*/ 495269 h 606761"/>
              <a:gd name="connsiteX84" fmla="*/ 374442 w 607614"/>
              <a:gd name="connsiteY84" fmla="*/ 505887 h 606761"/>
              <a:gd name="connsiteX85" fmla="*/ 374442 w 607614"/>
              <a:gd name="connsiteY85" fmla="*/ 570356 h 606761"/>
              <a:gd name="connsiteX86" fmla="*/ 438242 w 607614"/>
              <a:gd name="connsiteY86" fmla="*/ 499820 h 606761"/>
              <a:gd name="connsiteX87" fmla="*/ 445837 w 607614"/>
              <a:gd name="connsiteY87" fmla="*/ 496786 h 606761"/>
              <a:gd name="connsiteX88" fmla="*/ 587107 w 607614"/>
              <a:gd name="connsiteY88" fmla="*/ 496786 h 606761"/>
              <a:gd name="connsiteX89" fmla="*/ 587107 w 607614"/>
              <a:gd name="connsiteY89" fmla="*/ 20478 h 606761"/>
              <a:gd name="connsiteX90" fmla="*/ 9874 w 607614"/>
              <a:gd name="connsiteY90" fmla="*/ 0 h 606761"/>
              <a:gd name="connsiteX91" fmla="*/ 597740 w 607614"/>
              <a:gd name="connsiteY91" fmla="*/ 0 h 606761"/>
              <a:gd name="connsiteX92" fmla="*/ 607614 w 607614"/>
              <a:gd name="connsiteY92" fmla="*/ 9860 h 606761"/>
              <a:gd name="connsiteX93" fmla="*/ 607614 w 607614"/>
              <a:gd name="connsiteY93" fmla="*/ 505887 h 606761"/>
              <a:gd name="connsiteX94" fmla="*/ 597740 w 607614"/>
              <a:gd name="connsiteY94" fmla="*/ 515747 h 606761"/>
              <a:gd name="connsiteX95" fmla="*/ 449635 w 607614"/>
              <a:gd name="connsiteY95" fmla="*/ 515747 h 606761"/>
              <a:gd name="connsiteX96" fmla="*/ 371404 w 607614"/>
              <a:gd name="connsiteY96" fmla="*/ 603727 h 606761"/>
              <a:gd name="connsiteX97" fmla="*/ 364569 w 607614"/>
              <a:gd name="connsiteY97" fmla="*/ 606761 h 606761"/>
              <a:gd name="connsiteX98" fmla="*/ 360771 w 607614"/>
              <a:gd name="connsiteY98" fmla="*/ 606003 h 606761"/>
              <a:gd name="connsiteX99" fmla="*/ 354695 w 607614"/>
              <a:gd name="connsiteY99" fmla="*/ 596901 h 606761"/>
              <a:gd name="connsiteX100" fmla="*/ 354695 w 607614"/>
              <a:gd name="connsiteY100" fmla="*/ 515747 h 606761"/>
              <a:gd name="connsiteX101" fmla="*/ 9874 w 607614"/>
              <a:gd name="connsiteY101" fmla="*/ 515747 h 606761"/>
              <a:gd name="connsiteX102" fmla="*/ 0 w 607614"/>
              <a:gd name="connsiteY102" fmla="*/ 505887 h 606761"/>
              <a:gd name="connsiteX103" fmla="*/ 0 w 607614"/>
              <a:gd name="connsiteY103" fmla="*/ 9860 h 606761"/>
              <a:gd name="connsiteX104" fmla="*/ 9874 w 607614"/>
              <a:gd name="connsiteY104"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607614" h="606761">
                <a:moveTo>
                  <a:pt x="60718" y="60685"/>
                </a:moveTo>
                <a:lnTo>
                  <a:pt x="60718" y="131218"/>
                </a:lnTo>
                <a:lnTo>
                  <a:pt x="222524" y="131218"/>
                </a:lnTo>
                <a:cubicBezTo>
                  <a:pt x="228601" y="131218"/>
                  <a:pt x="233159" y="135768"/>
                  <a:pt x="233159" y="141836"/>
                </a:cubicBezTo>
                <a:lnTo>
                  <a:pt x="233159" y="282902"/>
                </a:lnTo>
                <a:lnTo>
                  <a:pt x="212649" y="282902"/>
                </a:lnTo>
                <a:lnTo>
                  <a:pt x="212649" y="151695"/>
                </a:lnTo>
                <a:lnTo>
                  <a:pt x="60718" y="151695"/>
                </a:lnTo>
                <a:lnTo>
                  <a:pt x="60718" y="212369"/>
                </a:lnTo>
                <a:lnTo>
                  <a:pt x="131366" y="212369"/>
                </a:lnTo>
                <a:lnTo>
                  <a:pt x="131366" y="172172"/>
                </a:lnTo>
                <a:lnTo>
                  <a:pt x="151876" y="172172"/>
                </a:lnTo>
                <a:lnTo>
                  <a:pt x="151876" y="222228"/>
                </a:lnTo>
                <a:cubicBezTo>
                  <a:pt x="151876" y="228295"/>
                  <a:pt x="148078" y="232846"/>
                  <a:pt x="142001" y="232846"/>
                </a:cubicBezTo>
                <a:lnTo>
                  <a:pt x="60718" y="232846"/>
                </a:lnTo>
                <a:lnTo>
                  <a:pt x="60718" y="455063"/>
                </a:lnTo>
                <a:lnTo>
                  <a:pt x="131366" y="455063"/>
                </a:lnTo>
                <a:lnTo>
                  <a:pt x="131366" y="394389"/>
                </a:lnTo>
                <a:lnTo>
                  <a:pt x="91104" y="394389"/>
                </a:lnTo>
                <a:lnTo>
                  <a:pt x="91104" y="373912"/>
                </a:lnTo>
                <a:lnTo>
                  <a:pt x="131366" y="373912"/>
                </a:lnTo>
                <a:lnTo>
                  <a:pt x="131366" y="323856"/>
                </a:lnTo>
                <a:cubicBezTo>
                  <a:pt x="131366" y="317789"/>
                  <a:pt x="135924" y="313238"/>
                  <a:pt x="142001" y="313238"/>
                </a:cubicBezTo>
                <a:lnTo>
                  <a:pt x="364580" y="313238"/>
                </a:lnTo>
                <a:lnTo>
                  <a:pt x="364580" y="273042"/>
                </a:lnTo>
                <a:lnTo>
                  <a:pt x="293932" y="273042"/>
                </a:lnTo>
                <a:lnTo>
                  <a:pt x="293932" y="293519"/>
                </a:lnTo>
                <a:lnTo>
                  <a:pt x="273421" y="293519"/>
                </a:lnTo>
                <a:lnTo>
                  <a:pt x="273421" y="263183"/>
                </a:lnTo>
                <a:cubicBezTo>
                  <a:pt x="273421" y="257115"/>
                  <a:pt x="277219" y="252565"/>
                  <a:pt x="283297" y="252565"/>
                </a:cubicBezTo>
                <a:lnTo>
                  <a:pt x="374455" y="252565"/>
                </a:lnTo>
                <a:cubicBezTo>
                  <a:pt x="380532" y="252565"/>
                  <a:pt x="385090" y="257115"/>
                  <a:pt x="385090" y="263183"/>
                </a:cubicBezTo>
                <a:lnTo>
                  <a:pt x="385090" y="313238"/>
                </a:lnTo>
                <a:lnTo>
                  <a:pt x="476249" y="313238"/>
                </a:lnTo>
                <a:lnTo>
                  <a:pt x="476249" y="333716"/>
                </a:lnTo>
                <a:lnTo>
                  <a:pt x="334193" y="333716"/>
                </a:lnTo>
                <a:lnTo>
                  <a:pt x="334193" y="404249"/>
                </a:lnTo>
                <a:lnTo>
                  <a:pt x="496000" y="404249"/>
                </a:lnTo>
                <a:lnTo>
                  <a:pt x="496000" y="424726"/>
                </a:lnTo>
                <a:lnTo>
                  <a:pt x="324318" y="424726"/>
                </a:lnTo>
                <a:cubicBezTo>
                  <a:pt x="318241" y="424726"/>
                  <a:pt x="313683" y="420934"/>
                  <a:pt x="313683" y="414867"/>
                </a:cubicBezTo>
                <a:lnTo>
                  <a:pt x="313683" y="333716"/>
                </a:lnTo>
                <a:lnTo>
                  <a:pt x="233159" y="333716"/>
                </a:lnTo>
                <a:lnTo>
                  <a:pt x="233159" y="404249"/>
                </a:lnTo>
                <a:lnTo>
                  <a:pt x="212649" y="404249"/>
                </a:lnTo>
                <a:lnTo>
                  <a:pt x="212649" y="333716"/>
                </a:lnTo>
                <a:lnTo>
                  <a:pt x="151876" y="333716"/>
                </a:lnTo>
                <a:lnTo>
                  <a:pt x="151876" y="455063"/>
                </a:lnTo>
                <a:lnTo>
                  <a:pt x="546897" y="455063"/>
                </a:lnTo>
                <a:lnTo>
                  <a:pt x="546897" y="282902"/>
                </a:lnTo>
                <a:lnTo>
                  <a:pt x="435227" y="282902"/>
                </a:lnTo>
                <a:lnTo>
                  <a:pt x="435227" y="263183"/>
                </a:lnTo>
                <a:lnTo>
                  <a:pt x="546897" y="263183"/>
                </a:lnTo>
                <a:lnTo>
                  <a:pt x="546897" y="60685"/>
                </a:lnTo>
                <a:lnTo>
                  <a:pt x="313683" y="60685"/>
                </a:lnTo>
                <a:lnTo>
                  <a:pt x="313683" y="100881"/>
                </a:lnTo>
                <a:lnTo>
                  <a:pt x="435227" y="100881"/>
                </a:lnTo>
                <a:lnTo>
                  <a:pt x="435227" y="81162"/>
                </a:lnTo>
                <a:lnTo>
                  <a:pt x="455738" y="81162"/>
                </a:lnTo>
                <a:lnTo>
                  <a:pt x="455738" y="111499"/>
                </a:lnTo>
                <a:cubicBezTo>
                  <a:pt x="455738" y="117566"/>
                  <a:pt x="451940" y="121358"/>
                  <a:pt x="445863" y="121358"/>
                </a:cubicBezTo>
                <a:lnTo>
                  <a:pt x="313683" y="121358"/>
                </a:lnTo>
                <a:lnTo>
                  <a:pt x="313683" y="202509"/>
                </a:lnTo>
                <a:lnTo>
                  <a:pt x="496000" y="202509"/>
                </a:lnTo>
                <a:lnTo>
                  <a:pt x="496000" y="222228"/>
                </a:lnTo>
                <a:lnTo>
                  <a:pt x="303807" y="222228"/>
                </a:lnTo>
                <a:cubicBezTo>
                  <a:pt x="297730" y="222228"/>
                  <a:pt x="293932" y="218436"/>
                  <a:pt x="293932" y="212369"/>
                </a:cubicBezTo>
                <a:lnTo>
                  <a:pt x="293932" y="60685"/>
                </a:lnTo>
                <a:lnTo>
                  <a:pt x="161752" y="60685"/>
                </a:lnTo>
                <a:lnTo>
                  <a:pt x="161752" y="100881"/>
                </a:lnTo>
                <a:lnTo>
                  <a:pt x="142001" y="100881"/>
                </a:lnTo>
                <a:lnTo>
                  <a:pt x="142001" y="60685"/>
                </a:lnTo>
                <a:close/>
                <a:moveTo>
                  <a:pt x="50842" y="40207"/>
                </a:moveTo>
                <a:lnTo>
                  <a:pt x="556772" y="40207"/>
                </a:lnTo>
                <a:cubicBezTo>
                  <a:pt x="562849" y="40207"/>
                  <a:pt x="567407" y="44758"/>
                  <a:pt x="567407" y="50825"/>
                </a:cubicBezTo>
                <a:lnTo>
                  <a:pt x="567407" y="464922"/>
                </a:lnTo>
                <a:cubicBezTo>
                  <a:pt x="567407" y="470990"/>
                  <a:pt x="562849" y="475540"/>
                  <a:pt x="556772" y="475540"/>
                </a:cubicBezTo>
                <a:lnTo>
                  <a:pt x="50842" y="475540"/>
                </a:lnTo>
                <a:cubicBezTo>
                  <a:pt x="44765" y="475540"/>
                  <a:pt x="40207" y="470990"/>
                  <a:pt x="40207" y="464922"/>
                </a:cubicBezTo>
                <a:lnTo>
                  <a:pt x="40207" y="50825"/>
                </a:lnTo>
                <a:cubicBezTo>
                  <a:pt x="40207" y="44758"/>
                  <a:pt x="44765" y="40207"/>
                  <a:pt x="50842" y="40207"/>
                </a:cubicBezTo>
                <a:close/>
                <a:moveTo>
                  <a:pt x="20507" y="20478"/>
                </a:moveTo>
                <a:lnTo>
                  <a:pt x="20507" y="495269"/>
                </a:lnTo>
                <a:lnTo>
                  <a:pt x="364569" y="495269"/>
                </a:lnTo>
                <a:cubicBezTo>
                  <a:pt x="370645" y="495269"/>
                  <a:pt x="374442" y="499820"/>
                  <a:pt x="374442" y="505887"/>
                </a:cubicBezTo>
                <a:lnTo>
                  <a:pt x="374442" y="570356"/>
                </a:lnTo>
                <a:lnTo>
                  <a:pt x="438242" y="499820"/>
                </a:lnTo>
                <a:cubicBezTo>
                  <a:pt x="440520" y="497544"/>
                  <a:pt x="443558" y="496786"/>
                  <a:pt x="445837" y="496786"/>
                </a:cubicBezTo>
                <a:lnTo>
                  <a:pt x="587107" y="496786"/>
                </a:lnTo>
                <a:lnTo>
                  <a:pt x="587107" y="20478"/>
                </a:lnTo>
                <a:close/>
                <a:moveTo>
                  <a:pt x="9874" y="0"/>
                </a:moveTo>
                <a:lnTo>
                  <a:pt x="597740" y="0"/>
                </a:lnTo>
                <a:cubicBezTo>
                  <a:pt x="603817" y="0"/>
                  <a:pt x="607614" y="3793"/>
                  <a:pt x="607614" y="9860"/>
                </a:cubicBezTo>
                <a:lnTo>
                  <a:pt x="607614" y="505887"/>
                </a:lnTo>
                <a:cubicBezTo>
                  <a:pt x="607614" y="511955"/>
                  <a:pt x="603817" y="515747"/>
                  <a:pt x="597740" y="515747"/>
                </a:cubicBezTo>
                <a:lnTo>
                  <a:pt x="449635" y="515747"/>
                </a:lnTo>
                <a:lnTo>
                  <a:pt x="371404" y="603727"/>
                </a:lnTo>
                <a:cubicBezTo>
                  <a:pt x="370645" y="606003"/>
                  <a:pt x="367607" y="606761"/>
                  <a:pt x="364569" y="606761"/>
                </a:cubicBezTo>
                <a:cubicBezTo>
                  <a:pt x="363809" y="606761"/>
                  <a:pt x="362290" y="606761"/>
                  <a:pt x="360771" y="606003"/>
                </a:cubicBezTo>
                <a:cubicBezTo>
                  <a:pt x="357733" y="604486"/>
                  <a:pt x="354695" y="600694"/>
                  <a:pt x="354695" y="596901"/>
                </a:cubicBezTo>
                <a:lnTo>
                  <a:pt x="354695" y="515747"/>
                </a:lnTo>
                <a:lnTo>
                  <a:pt x="9874" y="515747"/>
                </a:lnTo>
                <a:cubicBezTo>
                  <a:pt x="3798" y="515747"/>
                  <a:pt x="0" y="511955"/>
                  <a:pt x="0" y="505887"/>
                </a:cubicBezTo>
                <a:lnTo>
                  <a:pt x="0" y="9860"/>
                </a:lnTo>
                <a:cubicBezTo>
                  <a:pt x="0" y="3793"/>
                  <a:pt x="3798" y="0"/>
                  <a:pt x="9874"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43" name="文本框 42">
            <a:extLst>
              <a:ext uri="{FF2B5EF4-FFF2-40B4-BE49-F238E27FC236}">
                <a16:creationId xmlns:a16="http://schemas.microsoft.com/office/drawing/2014/main" id="{38738BC9-1E95-B603-1B11-77A5D54FD070}"/>
              </a:ext>
            </a:extLst>
          </p:cNvPr>
          <p:cNvSpPr txBox="1"/>
          <p:nvPr/>
        </p:nvSpPr>
        <p:spPr>
          <a:xfrm>
            <a:off x="6624619" y="1103088"/>
            <a:ext cx="1578753" cy="707886"/>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sz="2000">
                <a:gradFill flip="none" rotWithShape="1">
                  <a:gsLst>
                    <a:gs pos="5000">
                      <a:srgbClr val="00BEFF"/>
                    </a:gs>
                    <a:gs pos="98000">
                      <a:srgbClr val="0165FF"/>
                    </a:gs>
                  </a:gsLst>
                  <a:path path="circle">
                    <a:fillToRect l="100000" t="100000"/>
                  </a:path>
                  <a:tileRect r="-100000" b="-100000"/>
                </a:gradFill>
                <a:latin typeface="HarmonyOS Sans SC Black"/>
                <a:ea typeface="HarmonyOS Sans SC Black"/>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mn-ea"/>
                <a:ea typeface="+mn-ea"/>
                <a:cs typeface="OPPOSans M" panose="00020600040101010101" pitchFamily="18" charset="-122"/>
                <a:sym typeface="阿里巴巴普惠体 B" panose="00020600040101010101" pitchFamily="18" charset="-122"/>
              </a:rPr>
              <a:t>输入您的</a:t>
            </a:r>
            <a:endParaRPr lang="en-US" altLang="zh-CN" dirty="0">
              <a:solidFill>
                <a:schemeClr val="accent1"/>
              </a:solidFill>
              <a:latin typeface="+mn-ea"/>
              <a:ea typeface="+mn-ea"/>
              <a:cs typeface="OPPOSans M" panose="00020600040101010101" pitchFamily="18" charset="-122"/>
              <a:sym typeface="阿里巴巴普惠体 B"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mn-ea"/>
                <a:ea typeface="+mn-ea"/>
                <a:cs typeface="OPPOSans M" panose="00020600040101010101" pitchFamily="18" charset="-122"/>
                <a:sym typeface="阿里巴巴普惠体 B" panose="00020600040101010101" pitchFamily="18" charset="-122"/>
              </a:rPr>
              <a:t>标题</a:t>
            </a:r>
            <a:endParaRPr kumimoji="0" lang="en-US" altLang="zh-CN" sz="2000" b="0" i="0" u="none" strike="noStrike" kern="1200" cap="none" spc="0" normalizeH="0" baseline="0" noProof="0" dirty="0">
              <a:ln>
                <a:noFill/>
              </a:ln>
              <a:solidFill>
                <a:schemeClr val="accent1"/>
              </a:solidFill>
              <a:effectLst/>
              <a:uLnTx/>
              <a:uFillTx/>
              <a:latin typeface="+mn-ea"/>
              <a:ea typeface="+mn-ea"/>
              <a:cs typeface="OPPOSans M" panose="00020600040101010101" pitchFamily="18" charset="-122"/>
              <a:sym typeface="阿里巴巴普惠体 B" panose="00020600040101010101" pitchFamily="18" charset="-122"/>
            </a:endParaRPr>
          </a:p>
        </p:txBody>
      </p:sp>
      <p:sp>
        <p:nvSpPr>
          <p:cNvPr id="44" name="椭圆 43">
            <a:extLst>
              <a:ext uri="{FF2B5EF4-FFF2-40B4-BE49-F238E27FC236}">
                <a16:creationId xmlns:a16="http://schemas.microsoft.com/office/drawing/2014/main" id="{9D9B4636-D652-DFD9-DDE2-A63E7E3FA517}"/>
              </a:ext>
            </a:extLst>
          </p:cNvPr>
          <p:cNvSpPr/>
          <p:nvPr/>
        </p:nvSpPr>
        <p:spPr>
          <a:xfrm>
            <a:off x="6058023" y="2177857"/>
            <a:ext cx="75955" cy="75955"/>
          </a:xfrm>
          <a:prstGeom prst="ellipse">
            <a:avLst/>
          </a:prstGeom>
          <a:ln>
            <a:solidFill>
              <a:schemeClr val="bg1"/>
            </a:solidFill>
          </a:ln>
          <a:effectLst>
            <a:outerShdw blurRad="508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45" name="六边形 5">
            <a:extLst>
              <a:ext uri="{FF2B5EF4-FFF2-40B4-BE49-F238E27FC236}">
                <a16:creationId xmlns:a16="http://schemas.microsoft.com/office/drawing/2014/main" id="{3AA92C64-FFF0-B506-DC2A-445D33801B87}"/>
              </a:ext>
            </a:extLst>
          </p:cNvPr>
          <p:cNvSpPr/>
          <p:nvPr/>
        </p:nvSpPr>
        <p:spPr>
          <a:xfrm>
            <a:off x="1141480" y="4445689"/>
            <a:ext cx="836357" cy="735046"/>
          </a:xfrm>
          <a:custGeom>
            <a:avLst/>
            <a:gdLst>
              <a:gd name="connsiteX0" fmla="*/ 19018 w 2179001"/>
              <a:gd name="connsiteY0" fmla="*/ 877030 h 1915055"/>
              <a:gd name="connsiteX1" fmla="*/ 407782 w 2179001"/>
              <a:gd name="connsiteY1" fmla="*/ 99502 h 1915055"/>
              <a:gd name="connsiteX2" fmla="*/ 568779 w 2179001"/>
              <a:gd name="connsiteY2" fmla="*/ 0 h 1915055"/>
              <a:gd name="connsiteX3" fmla="*/ 1610223 w 2179001"/>
              <a:gd name="connsiteY3" fmla="*/ 0 h 1915055"/>
              <a:gd name="connsiteX4" fmla="*/ 1771219 w 2179001"/>
              <a:gd name="connsiteY4" fmla="*/ 99502 h 1915055"/>
              <a:gd name="connsiteX5" fmla="*/ 2159983 w 2179001"/>
              <a:gd name="connsiteY5" fmla="*/ 877030 h 1915055"/>
              <a:gd name="connsiteX6" fmla="*/ 2159983 w 2179001"/>
              <a:gd name="connsiteY6" fmla="*/ 1038026 h 1915055"/>
              <a:gd name="connsiteX7" fmla="*/ 1771219 w 2179001"/>
              <a:gd name="connsiteY7" fmla="*/ 1815553 h 1915055"/>
              <a:gd name="connsiteX8" fmla="*/ 1610223 w 2179001"/>
              <a:gd name="connsiteY8" fmla="*/ 1915055 h 1915055"/>
              <a:gd name="connsiteX9" fmla="*/ 568779 w 2179001"/>
              <a:gd name="connsiteY9" fmla="*/ 1915055 h 1915055"/>
              <a:gd name="connsiteX10" fmla="*/ 407782 w 2179001"/>
              <a:gd name="connsiteY10" fmla="*/ 1815553 h 1915055"/>
              <a:gd name="connsiteX11" fmla="*/ 19018 w 2179001"/>
              <a:gd name="connsiteY11" fmla="*/ 1038026 h 1915055"/>
              <a:gd name="connsiteX12" fmla="*/ 19018 w 2179001"/>
              <a:gd name="connsiteY12" fmla="*/ 877030 h 191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9001" h="1915055">
                <a:moveTo>
                  <a:pt x="19018" y="877030"/>
                </a:moveTo>
                <a:lnTo>
                  <a:pt x="407782" y="99502"/>
                </a:lnTo>
                <a:cubicBezTo>
                  <a:pt x="438279" y="38507"/>
                  <a:pt x="500585" y="0"/>
                  <a:pt x="568779" y="0"/>
                </a:cubicBezTo>
                <a:lnTo>
                  <a:pt x="1610223" y="0"/>
                </a:lnTo>
                <a:cubicBezTo>
                  <a:pt x="1678416" y="0"/>
                  <a:pt x="1740722" y="38507"/>
                  <a:pt x="1771219" y="99502"/>
                </a:cubicBezTo>
                <a:lnTo>
                  <a:pt x="2159983" y="877030"/>
                </a:lnTo>
                <a:cubicBezTo>
                  <a:pt x="2185341" y="927744"/>
                  <a:pt x="2185341" y="987312"/>
                  <a:pt x="2159983" y="1038026"/>
                </a:cubicBezTo>
                <a:lnTo>
                  <a:pt x="1771219" y="1815553"/>
                </a:lnTo>
                <a:cubicBezTo>
                  <a:pt x="1740722" y="1876548"/>
                  <a:pt x="1678416" y="1915055"/>
                  <a:pt x="1610223" y="1915055"/>
                </a:cubicBezTo>
                <a:lnTo>
                  <a:pt x="568779" y="1915055"/>
                </a:lnTo>
                <a:cubicBezTo>
                  <a:pt x="500585" y="1915055"/>
                  <a:pt x="438279" y="1876548"/>
                  <a:pt x="407782" y="1815553"/>
                </a:cubicBezTo>
                <a:lnTo>
                  <a:pt x="19018" y="1038026"/>
                </a:lnTo>
                <a:cubicBezTo>
                  <a:pt x="-6339" y="987312"/>
                  <a:pt x="-6339" y="927744"/>
                  <a:pt x="19018" y="877030"/>
                </a:cubicBezTo>
              </a:path>
            </a:pathLst>
          </a:custGeom>
          <a:gradFill flip="none" rotWithShape="1">
            <a:gsLst>
              <a:gs pos="100000">
                <a:schemeClr val="accent1">
                  <a:lumMod val="20000"/>
                  <a:lumOff val="80000"/>
                  <a:alpha val="0"/>
                </a:schemeClr>
              </a:gs>
              <a:gs pos="0">
                <a:schemeClr val="accent1">
                  <a:lumMod val="40000"/>
                  <a:lumOff val="60000"/>
                  <a:alpha val="5800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46" name="椭圆 45">
            <a:extLst>
              <a:ext uri="{FF2B5EF4-FFF2-40B4-BE49-F238E27FC236}">
                <a16:creationId xmlns:a16="http://schemas.microsoft.com/office/drawing/2014/main" id="{6665A37B-6095-FBB1-1C6E-C7553A603A80}"/>
              </a:ext>
            </a:extLst>
          </p:cNvPr>
          <p:cNvSpPr/>
          <p:nvPr/>
        </p:nvSpPr>
        <p:spPr>
          <a:xfrm>
            <a:off x="4385670" y="3412574"/>
            <a:ext cx="69672" cy="66940"/>
          </a:xfrm>
          <a:prstGeom prst="ellipse">
            <a:avLst/>
          </a:prstGeom>
          <a:ln>
            <a:solidFill>
              <a:schemeClr val="bg1"/>
            </a:solidFill>
          </a:ln>
          <a:effectLst>
            <a:outerShdw blurRad="508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cxnSp>
        <p:nvCxnSpPr>
          <p:cNvPr id="47" name="直接连接符 46">
            <a:extLst>
              <a:ext uri="{FF2B5EF4-FFF2-40B4-BE49-F238E27FC236}">
                <a16:creationId xmlns:a16="http://schemas.microsoft.com/office/drawing/2014/main" id="{6414C124-94D6-AA4E-2D8D-920BE53BA2C5}"/>
              </a:ext>
            </a:extLst>
          </p:cNvPr>
          <p:cNvCxnSpPr>
            <a:cxnSpLocks/>
          </p:cNvCxnSpPr>
          <p:nvPr/>
        </p:nvCxnSpPr>
        <p:spPr>
          <a:xfrm flipV="1">
            <a:off x="6633658" y="3460034"/>
            <a:ext cx="1087844" cy="43127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8" name="六边形 5">
            <a:extLst>
              <a:ext uri="{FF2B5EF4-FFF2-40B4-BE49-F238E27FC236}">
                <a16:creationId xmlns:a16="http://schemas.microsoft.com/office/drawing/2014/main" id="{5D5BB3AA-BB78-2036-E8F9-66C0C8AFC15B}"/>
              </a:ext>
            </a:extLst>
          </p:cNvPr>
          <p:cNvSpPr/>
          <p:nvPr/>
        </p:nvSpPr>
        <p:spPr>
          <a:xfrm>
            <a:off x="4057673" y="5180735"/>
            <a:ext cx="1044576" cy="882042"/>
          </a:xfrm>
          <a:custGeom>
            <a:avLst/>
            <a:gdLst>
              <a:gd name="connsiteX0" fmla="*/ 19018 w 2179001"/>
              <a:gd name="connsiteY0" fmla="*/ 877030 h 1915055"/>
              <a:gd name="connsiteX1" fmla="*/ 407782 w 2179001"/>
              <a:gd name="connsiteY1" fmla="*/ 99502 h 1915055"/>
              <a:gd name="connsiteX2" fmla="*/ 568779 w 2179001"/>
              <a:gd name="connsiteY2" fmla="*/ 0 h 1915055"/>
              <a:gd name="connsiteX3" fmla="*/ 1610223 w 2179001"/>
              <a:gd name="connsiteY3" fmla="*/ 0 h 1915055"/>
              <a:gd name="connsiteX4" fmla="*/ 1771219 w 2179001"/>
              <a:gd name="connsiteY4" fmla="*/ 99502 h 1915055"/>
              <a:gd name="connsiteX5" fmla="*/ 2159983 w 2179001"/>
              <a:gd name="connsiteY5" fmla="*/ 877030 h 1915055"/>
              <a:gd name="connsiteX6" fmla="*/ 2159983 w 2179001"/>
              <a:gd name="connsiteY6" fmla="*/ 1038026 h 1915055"/>
              <a:gd name="connsiteX7" fmla="*/ 1771219 w 2179001"/>
              <a:gd name="connsiteY7" fmla="*/ 1815553 h 1915055"/>
              <a:gd name="connsiteX8" fmla="*/ 1610223 w 2179001"/>
              <a:gd name="connsiteY8" fmla="*/ 1915055 h 1915055"/>
              <a:gd name="connsiteX9" fmla="*/ 568779 w 2179001"/>
              <a:gd name="connsiteY9" fmla="*/ 1915055 h 1915055"/>
              <a:gd name="connsiteX10" fmla="*/ 407782 w 2179001"/>
              <a:gd name="connsiteY10" fmla="*/ 1815553 h 1915055"/>
              <a:gd name="connsiteX11" fmla="*/ 19018 w 2179001"/>
              <a:gd name="connsiteY11" fmla="*/ 1038026 h 1915055"/>
              <a:gd name="connsiteX12" fmla="*/ 19018 w 2179001"/>
              <a:gd name="connsiteY12" fmla="*/ 877030 h 191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9001" h="1915055">
                <a:moveTo>
                  <a:pt x="19018" y="877030"/>
                </a:moveTo>
                <a:lnTo>
                  <a:pt x="407782" y="99502"/>
                </a:lnTo>
                <a:cubicBezTo>
                  <a:pt x="438279" y="38507"/>
                  <a:pt x="500585" y="0"/>
                  <a:pt x="568779" y="0"/>
                </a:cubicBezTo>
                <a:lnTo>
                  <a:pt x="1610223" y="0"/>
                </a:lnTo>
                <a:cubicBezTo>
                  <a:pt x="1678416" y="0"/>
                  <a:pt x="1740722" y="38507"/>
                  <a:pt x="1771219" y="99502"/>
                </a:cubicBezTo>
                <a:lnTo>
                  <a:pt x="2159983" y="877030"/>
                </a:lnTo>
                <a:cubicBezTo>
                  <a:pt x="2185341" y="927744"/>
                  <a:pt x="2185341" y="987312"/>
                  <a:pt x="2159983" y="1038026"/>
                </a:cubicBezTo>
                <a:lnTo>
                  <a:pt x="1771219" y="1815553"/>
                </a:lnTo>
                <a:cubicBezTo>
                  <a:pt x="1740722" y="1876548"/>
                  <a:pt x="1678416" y="1915055"/>
                  <a:pt x="1610223" y="1915055"/>
                </a:cubicBezTo>
                <a:lnTo>
                  <a:pt x="568779" y="1915055"/>
                </a:lnTo>
                <a:cubicBezTo>
                  <a:pt x="500585" y="1915055"/>
                  <a:pt x="438279" y="1876548"/>
                  <a:pt x="407782" y="1815553"/>
                </a:cubicBezTo>
                <a:lnTo>
                  <a:pt x="19018" y="1038026"/>
                </a:lnTo>
                <a:cubicBezTo>
                  <a:pt x="-6339" y="987312"/>
                  <a:pt x="-6339" y="927744"/>
                  <a:pt x="19018" y="877030"/>
                </a:cubicBezTo>
              </a:path>
            </a:pathLst>
          </a:custGeom>
          <a:gradFill flip="none" rotWithShape="1">
            <a:gsLst>
              <a:gs pos="28000">
                <a:schemeClr val="accent1">
                  <a:lumMod val="80000"/>
                </a:schemeClr>
              </a:gs>
              <a:gs pos="84000">
                <a:schemeClr val="accent1"/>
              </a:gs>
            </a:gsLst>
            <a:path path="circle">
              <a:fillToRect r="100000" b="100000"/>
            </a:path>
            <a:tileRect l="-100000" t="-100000"/>
          </a:gradFill>
          <a:ln>
            <a:noFill/>
          </a:ln>
          <a:effectLst>
            <a:outerShdw blurRad="3683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Arial" panose="020B0604020202020204" pitchFamily="34" charset="0"/>
              <a:ea typeface="HarmonyOS Sans SC"/>
            </a:endParaRPr>
          </a:p>
        </p:txBody>
      </p:sp>
      <p:grpSp>
        <p:nvGrpSpPr>
          <p:cNvPr id="49" name="组合 48">
            <a:extLst>
              <a:ext uri="{FF2B5EF4-FFF2-40B4-BE49-F238E27FC236}">
                <a16:creationId xmlns:a16="http://schemas.microsoft.com/office/drawing/2014/main" id="{A151F768-ACA9-DC34-570E-30532D9CC37D}"/>
              </a:ext>
            </a:extLst>
          </p:cNvPr>
          <p:cNvGrpSpPr/>
          <p:nvPr/>
        </p:nvGrpSpPr>
        <p:grpSpPr>
          <a:xfrm>
            <a:off x="4384284" y="5434073"/>
            <a:ext cx="391355" cy="375366"/>
            <a:chOff x="4265301" y="5434073"/>
            <a:chExt cx="391355" cy="375366"/>
          </a:xfrm>
        </p:grpSpPr>
        <p:sp>
          <p:nvSpPr>
            <p:cNvPr id="50" name="任意多边形: 形状 49">
              <a:extLst>
                <a:ext uri="{FF2B5EF4-FFF2-40B4-BE49-F238E27FC236}">
                  <a16:creationId xmlns:a16="http://schemas.microsoft.com/office/drawing/2014/main" id="{A4D6C685-4D3A-B777-CAF9-1594A3979843}"/>
                </a:ext>
              </a:extLst>
            </p:cNvPr>
            <p:cNvSpPr/>
            <p:nvPr/>
          </p:nvSpPr>
          <p:spPr>
            <a:xfrm>
              <a:off x="4265301" y="5434073"/>
              <a:ext cx="391355" cy="375366"/>
            </a:xfrm>
            <a:custGeom>
              <a:avLst/>
              <a:gdLst>
                <a:gd name="connsiteX0" fmla="*/ 0 w 669512"/>
                <a:gd name="connsiteY0" fmla="*/ 524543 h 668370"/>
                <a:gd name="connsiteX1" fmla="*/ 0 w 669512"/>
                <a:gd name="connsiteY1" fmla="*/ 36863 h 668370"/>
                <a:gd name="connsiteX2" fmla="*/ 53150 w 669512"/>
                <a:gd name="connsiteY2" fmla="*/ 1 h 668370"/>
                <a:gd name="connsiteX3" fmla="*/ 620554 w 669512"/>
                <a:gd name="connsiteY3" fmla="*/ 287 h 668370"/>
                <a:gd name="connsiteX4" fmla="*/ 669512 w 669512"/>
                <a:gd name="connsiteY4" fmla="*/ 49055 h 668370"/>
                <a:gd name="connsiteX5" fmla="*/ 669227 w 669512"/>
                <a:gd name="connsiteY5" fmla="*/ 318326 h 668370"/>
                <a:gd name="connsiteX6" fmla="*/ 668846 w 669512"/>
                <a:gd name="connsiteY6" fmla="*/ 512446 h 668370"/>
                <a:gd name="connsiteX7" fmla="*/ 638556 w 669512"/>
                <a:gd name="connsiteY7" fmla="*/ 558452 h 668370"/>
                <a:gd name="connsiteX8" fmla="*/ 635603 w 669512"/>
                <a:gd name="connsiteY8" fmla="*/ 561881 h 668370"/>
                <a:gd name="connsiteX9" fmla="*/ 609886 w 669512"/>
                <a:gd name="connsiteY9" fmla="*/ 583312 h 668370"/>
                <a:gd name="connsiteX10" fmla="*/ 443198 w 669512"/>
                <a:gd name="connsiteY10" fmla="*/ 583312 h 668370"/>
                <a:gd name="connsiteX11" fmla="*/ 435674 w 669512"/>
                <a:gd name="connsiteY11" fmla="*/ 583312 h 668370"/>
                <a:gd name="connsiteX12" fmla="*/ 435674 w 669512"/>
                <a:gd name="connsiteY12" fmla="*/ 595599 h 668370"/>
                <a:gd name="connsiteX13" fmla="*/ 462153 w 669512"/>
                <a:gd name="connsiteY13" fmla="*/ 595599 h 668370"/>
                <a:gd name="connsiteX14" fmla="*/ 500634 w 669512"/>
                <a:gd name="connsiteY14" fmla="*/ 634271 h 668370"/>
                <a:gd name="connsiteX15" fmla="*/ 500729 w 669512"/>
                <a:gd name="connsiteY15" fmla="*/ 644748 h 668370"/>
                <a:gd name="connsiteX16" fmla="*/ 490538 w 669512"/>
                <a:gd name="connsiteY16" fmla="*/ 668370 h 668370"/>
                <a:gd name="connsiteX17" fmla="*/ 179356 w 669512"/>
                <a:gd name="connsiteY17" fmla="*/ 668370 h 668370"/>
                <a:gd name="connsiteX18" fmla="*/ 168593 w 669512"/>
                <a:gd name="connsiteY18" fmla="*/ 647129 h 668370"/>
                <a:gd name="connsiteX19" fmla="*/ 168878 w 669512"/>
                <a:gd name="connsiteY19" fmla="*/ 629508 h 668370"/>
                <a:gd name="connsiteX20" fmla="*/ 191167 w 669512"/>
                <a:gd name="connsiteY20" fmla="*/ 598552 h 668370"/>
                <a:gd name="connsiteX21" fmla="*/ 209741 w 669512"/>
                <a:gd name="connsiteY21" fmla="*/ 595694 h 668370"/>
                <a:gd name="connsiteX22" fmla="*/ 233744 w 669512"/>
                <a:gd name="connsiteY22" fmla="*/ 595599 h 668370"/>
                <a:gd name="connsiteX23" fmla="*/ 233744 w 669512"/>
                <a:gd name="connsiteY23" fmla="*/ 560547 h 668370"/>
                <a:gd name="connsiteX24" fmla="*/ 225743 w 669512"/>
                <a:gd name="connsiteY24" fmla="*/ 560547 h 668370"/>
                <a:gd name="connsiteX25" fmla="*/ 145352 w 669512"/>
                <a:gd name="connsiteY25" fmla="*/ 560547 h 668370"/>
                <a:gd name="connsiteX26" fmla="*/ 137541 w 669512"/>
                <a:gd name="connsiteY26" fmla="*/ 559976 h 668370"/>
                <a:gd name="connsiteX27" fmla="*/ 130207 w 669512"/>
                <a:gd name="connsiteY27" fmla="*/ 550546 h 668370"/>
                <a:gd name="connsiteX28" fmla="*/ 138017 w 669512"/>
                <a:gd name="connsiteY28" fmla="*/ 541497 h 668370"/>
                <a:gd name="connsiteX29" fmla="*/ 146495 w 669512"/>
                <a:gd name="connsiteY29" fmla="*/ 541021 h 668370"/>
                <a:gd name="connsiteX30" fmla="*/ 340614 w 669512"/>
                <a:gd name="connsiteY30" fmla="*/ 541021 h 668370"/>
                <a:gd name="connsiteX31" fmla="*/ 349663 w 669512"/>
                <a:gd name="connsiteY31" fmla="*/ 541021 h 668370"/>
                <a:gd name="connsiteX32" fmla="*/ 349663 w 669512"/>
                <a:gd name="connsiteY32" fmla="*/ 527400 h 668370"/>
                <a:gd name="connsiteX33" fmla="*/ 376428 w 669512"/>
                <a:gd name="connsiteY33" fmla="*/ 496634 h 668370"/>
                <a:gd name="connsiteX34" fmla="*/ 376428 w 669512"/>
                <a:gd name="connsiteY34" fmla="*/ 480823 h 668370"/>
                <a:gd name="connsiteX35" fmla="*/ 19907 w 669512"/>
                <a:gd name="connsiteY35" fmla="*/ 480823 h 668370"/>
                <a:gd name="connsiteX36" fmla="*/ 19907 w 669512"/>
                <a:gd name="connsiteY36" fmla="*/ 513303 h 668370"/>
                <a:gd name="connsiteX37" fmla="*/ 47339 w 669512"/>
                <a:gd name="connsiteY37" fmla="*/ 541116 h 668370"/>
                <a:gd name="connsiteX38" fmla="*/ 74771 w 669512"/>
                <a:gd name="connsiteY38" fmla="*/ 541116 h 668370"/>
                <a:gd name="connsiteX39" fmla="*/ 80010 w 669512"/>
                <a:gd name="connsiteY39" fmla="*/ 541211 h 668370"/>
                <a:gd name="connsiteX40" fmla="*/ 89821 w 669512"/>
                <a:gd name="connsiteY40" fmla="*/ 550546 h 668370"/>
                <a:gd name="connsiteX41" fmla="*/ 79915 w 669512"/>
                <a:gd name="connsiteY41" fmla="*/ 560452 h 668370"/>
                <a:gd name="connsiteX42" fmla="*/ 38767 w 669512"/>
                <a:gd name="connsiteY42" fmla="*/ 559976 h 668370"/>
                <a:gd name="connsiteX43" fmla="*/ 10859 w 669512"/>
                <a:gd name="connsiteY43" fmla="*/ 545212 h 668370"/>
                <a:gd name="connsiteX44" fmla="*/ 0 w 669512"/>
                <a:gd name="connsiteY44" fmla="*/ 524543 h 668370"/>
                <a:gd name="connsiteX45" fmla="*/ 648748 w 669512"/>
                <a:gd name="connsiteY45" fmla="*/ 134113 h 668370"/>
                <a:gd name="connsiteX46" fmla="*/ 20098 w 669512"/>
                <a:gd name="connsiteY46" fmla="*/ 134113 h 668370"/>
                <a:gd name="connsiteX47" fmla="*/ 20098 w 669512"/>
                <a:gd name="connsiteY47" fmla="*/ 460249 h 668370"/>
                <a:gd name="connsiteX48" fmla="*/ 349853 w 669512"/>
                <a:gd name="connsiteY48" fmla="*/ 460249 h 668370"/>
                <a:gd name="connsiteX49" fmla="*/ 349853 w 669512"/>
                <a:gd name="connsiteY49" fmla="*/ 452915 h 668370"/>
                <a:gd name="connsiteX50" fmla="*/ 349472 w 669512"/>
                <a:gd name="connsiteY50" fmla="*/ 411767 h 668370"/>
                <a:gd name="connsiteX51" fmla="*/ 369951 w 669512"/>
                <a:gd name="connsiteY51" fmla="*/ 390335 h 668370"/>
                <a:gd name="connsiteX52" fmla="*/ 376142 w 669512"/>
                <a:gd name="connsiteY52" fmla="*/ 389954 h 668370"/>
                <a:gd name="connsiteX53" fmla="*/ 376142 w 669512"/>
                <a:gd name="connsiteY53" fmla="*/ 370142 h 668370"/>
                <a:gd name="connsiteX54" fmla="*/ 367856 w 669512"/>
                <a:gd name="connsiteY54" fmla="*/ 369666 h 668370"/>
                <a:gd name="connsiteX55" fmla="*/ 349663 w 669512"/>
                <a:gd name="connsiteY55" fmla="*/ 350902 h 668370"/>
                <a:gd name="connsiteX56" fmla="*/ 349663 w 669512"/>
                <a:gd name="connsiteY56" fmla="*/ 302515 h 668370"/>
                <a:gd name="connsiteX57" fmla="*/ 369761 w 669512"/>
                <a:gd name="connsiteY57" fmla="*/ 283751 h 668370"/>
                <a:gd name="connsiteX58" fmla="*/ 396526 w 669512"/>
                <a:gd name="connsiteY58" fmla="*/ 283751 h 668370"/>
                <a:gd name="connsiteX59" fmla="*/ 497872 w 669512"/>
                <a:gd name="connsiteY59" fmla="*/ 283751 h 668370"/>
                <a:gd name="connsiteX60" fmla="*/ 509492 w 669512"/>
                <a:gd name="connsiteY60" fmla="*/ 293276 h 668370"/>
                <a:gd name="connsiteX61" fmla="*/ 498062 w 669512"/>
                <a:gd name="connsiteY61" fmla="*/ 303182 h 668370"/>
                <a:gd name="connsiteX62" fmla="*/ 492824 w 669512"/>
                <a:gd name="connsiteY62" fmla="*/ 303182 h 668370"/>
                <a:gd name="connsiteX63" fmla="*/ 377095 w 669512"/>
                <a:gd name="connsiteY63" fmla="*/ 303182 h 668370"/>
                <a:gd name="connsiteX64" fmla="*/ 369570 w 669512"/>
                <a:gd name="connsiteY64" fmla="*/ 303182 h 668370"/>
                <a:gd name="connsiteX65" fmla="*/ 369570 w 669512"/>
                <a:gd name="connsiteY65" fmla="*/ 349664 h 668370"/>
                <a:gd name="connsiteX66" fmla="*/ 615506 w 669512"/>
                <a:gd name="connsiteY66" fmla="*/ 349664 h 668370"/>
                <a:gd name="connsiteX67" fmla="*/ 615506 w 669512"/>
                <a:gd name="connsiteY67" fmla="*/ 303182 h 668370"/>
                <a:gd name="connsiteX68" fmla="*/ 607409 w 669512"/>
                <a:gd name="connsiteY68" fmla="*/ 303182 h 668370"/>
                <a:gd name="connsiteX69" fmla="*/ 562261 w 669512"/>
                <a:gd name="connsiteY69" fmla="*/ 303086 h 668370"/>
                <a:gd name="connsiteX70" fmla="*/ 551212 w 669512"/>
                <a:gd name="connsiteY70" fmla="*/ 292799 h 668370"/>
                <a:gd name="connsiteX71" fmla="*/ 562451 w 669512"/>
                <a:gd name="connsiteY71" fmla="*/ 283560 h 668370"/>
                <a:gd name="connsiteX72" fmla="*/ 616077 w 669512"/>
                <a:gd name="connsiteY72" fmla="*/ 283655 h 668370"/>
                <a:gd name="connsiteX73" fmla="*/ 635318 w 669512"/>
                <a:gd name="connsiteY73" fmla="*/ 302515 h 668370"/>
                <a:gd name="connsiteX74" fmla="*/ 635318 w 669512"/>
                <a:gd name="connsiteY74" fmla="*/ 350235 h 668370"/>
                <a:gd name="connsiteX75" fmla="*/ 617601 w 669512"/>
                <a:gd name="connsiteY75" fmla="*/ 369380 h 668370"/>
                <a:gd name="connsiteX76" fmla="*/ 608552 w 669512"/>
                <a:gd name="connsiteY76" fmla="*/ 370142 h 668370"/>
                <a:gd name="connsiteX77" fmla="*/ 608552 w 669512"/>
                <a:gd name="connsiteY77" fmla="*/ 389669 h 668370"/>
                <a:gd name="connsiteX78" fmla="*/ 613982 w 669512"/>
                <a:gd name="connsiteY78" fmla="*/ 390050 h 668370"/>
                <a:gd name="connsiteX79" fmla="*/ 635413 w 669512"/>
                <a:gd name="connsiteY79" fmla="*/ 412433 h 668370"/>
                <a:gd name="connsiteX80" fmla="*/ 635318 w 669512"/>
                <a:gd name="connsiteY80" fmla="*/ 433388 h 668370"/>
                <a:gd name="connsiteX81" fmla="*/ 635318 w 669512"/>
                <a:gd name="connsiteY81" fmla="*/ 459868 h 668370"/>
                <a:gd name="connsiteX82" fmla="*/ 648748 w 669512"/>
                <a:gd name="connsiteY82" fmla="*/ 459868 h 668370"/>
                <a:gd name="connsiteX83" fmla="*/ 648748 w 669512"/>
                <a:gd name="connsiteY83" fmla="*/ 134113 h 668370"/>
                <a:gd name="connsiteX84" fmla="*/ 20384 w 669512"/>
                <a:gd name="connsiteY84" fmla="*/ 113634 h 668370"/>
                <a:gd name="connsiteX85" fmla="*/ 648653 w 669512"/>
                <a:gd name="connsiteY85" fmla="*/ 113634 h 668370"/>
                <a:gd name="connsiteX86" fmla="*/ 649034 w 669512"/>
                <a:gd name="connsiteY86" fmla="*/ 108872 h 668370"/>
                <a:gd name="connsiteX87" fmla="*/ 649034 w 669512"/>
                <a:gd name="connsiteY87" fmla="*/ 45435 h 668370"/>
                <a:gd name="connsiteX88" fmla="*/ 622745 w 669512"/>
                <a:gd name="connsiteY88" fmla="*/ 19813 h 668370"/>
                <a:gd name="connsiteX89" fmla="*/ 46768 w 669512"/>
                <a:gd name="connsiteY89" fmla="*/ 19813 h 668370"/>
                <a:gd name="connsiteX90" fmla="*/ 20384 w 669512"/>
                <a:gd name="connsiteY90" fmla="*/ 46102 h 668370"/>
                <a:gd name="connsiteX91" fmla="*/ 20384 w 669512"/>
                <a:gd name="connsiteY91" fmla="*/ 95156 h 668370"/>
                <a:gd name="connsiteX92" fmla="*/ 20384 w 669512"/>
                <a:gd name="connsiteY92" fmla="*/ 113634 h 668370"/>
                <a:gd name="connsiteX93" fmla="*/ 480917 w 669512"/>
                <a:gd name="connsiteY93" fmla="*/ 648939 h 668370"/>
                <a:gd name="connsiteX94" fmla="*/ 480917 w 669512"/>
                <a:gd name="connsiteY94" fmla="*/ 637128 h 668370"/>
                <a:gd name="connsiteX95" fmla="*/ 458915 w 669512"/>
                <a:gd name="connsiteY95" fmla="*/ 615125 h 668370"/>
                <a:gd name="connsiteX96" fmla="*/ 210026 w 669512"/>
                <a:gd name="connsiteY96" fmla="*/ 615125 h 668370"/>
                <a:gd name="connsiteX97" fmla="*/ 200978 w 669512"/>
                <a:gd name="connsiteY97" fmla="*/ 615792 h 668370"/>
                <a:gd name="connsiteX98" fmla="*/ 188595 w 669512"/>
                <a:gd name="connsiteY98" fmla="*/ 628556 h 668370"/>
                <a:gd name="connsiteX99" fmla="*/ 188405 w 669512"/>
                <a:gd name="connsiteY99" fmla="*/ 648939 h 668370"/>
                <a:gd name="connsiteX100" fmla="*/ 480917 w 669512"/>
                <a:gd name="connsiteY100" fmla="*/ 648939 h 668370"/>
                <a:gd name="connsiteX101" fmla="*/ 369380 w 669512"/>
                <a:gd name="connsiteY101" fmla="*/ 563214 h 668370"/>
                <a:gd name="connsiteX102" fmla="*/ 615506 w 669512"/>
                <a:gd name="connsiteY102" fmla="*/ 563214 h 668370"/>
                <a:gd name="connsiteX103" fmla="*/ 615506 w 669512"/>
                <a:gd name="connsiteY103" fmla="*/ 517113 h 668370"/>
                <a:gd name="connsiteX104" fmla="*/ 369380 w 669512"/>
                <a:gd name="connsiteY104" fmla="*/ 517113 h 668370"/>
                <a:gd name="connsiteX105" fmla="*/ 369380 w 669512"/>
                <a:gd name="connsiteY105" fmla="*/ 563214 h 668370"/>
                <a:gd name="connsiteX106" fmla="*/ 369380 w 669512"/>
                <a:gd name="connsiteY106" fmla="*/ 456248 h 668370"/>
                <a:gd name="connsiteX107" fmla="*/ 615410 w 669512"/>
                <a:gd name="connsiteY107" fmla="*/ 456248 h 668370"/>
                <a:gd name="connsiteX108" fmla="*/ 615410 w 669512"/>
                <a:gd name="connsiteY108" fmla="*/ 410433 h 668370"/>
                <a:gd name="connsiteX109" fmla="*/ 369380 w 669512"/>
                <a:gd name="connsiteY109" fmla="*/ 410433 h 668370"/>
                <a:gd name="connsiteX110" fmla="*/ 369380 w 669512"/>
                <a:gd name="connsiteY110" fmla="*/ 456248 h 668370"/>
                <a:gd name="connsiteX111" fmla="*/ 254032 w 669512"/>
                <a:gd name="connsiteY111" fmla="*/ 560928 h 668370"/>
                <a:gd name="connsiteX112" fmla="*/ 254032 w 669512"/>
                <a:gd name="connsiteY112" fmla="*/ 595028 h 668370"/>
                <a:gd name="connsiteX113" fmla="*/ 415004 w 669512"/>
                <a:gd name="connsiteY113" fmla="*/ 595028 h 668370"/>
                <a:gd name="connsiteX114" fmla="*/ 415004 w 669512"/>
                <a:gd name="connsiteY114" fmla="*/ 583312 h 668370"/>
                <a:gd name="connsiteX115" fmla="*/ 370237 w 669512"/>
                <a:gd name="connsiteY115" fmla="*/ 583312 h 668370"/>
                <a:gd name="connsiteX116" fmla="*/ 350139 w 669512"/>
                <a:gd name="connsiteY116" fmla="*/ 568167 h 668370"/>
                <a:gd name="connsiteX117" fmla="*/ 348901 w 669512"/>
                <a:gd name="connsiteY117" fmla="*/ 560928 h 668370"/>
                <a:gd name="connsiteX118" fmla="*/ 254032 w 669512"/>
                <a:gd name="connsiteY118" fmla="*/ 560928 h 668370"/>
                <a:gd name="connsiteX119" fmla="*/ 396716 w 669512"/>
                <a:gd name="connsiteY119" fmla="*/ 476822 h 668370"/>
                <a:gd name="connsiteX120" fmla="*/ 396716 w 669512"/>
                <a:gd name="connsiteY120" fmla="*/ 496634 h 668370"/>
                <a:gd name="connsiteX121" fmla="*/ 588169 w 669512"/>
                <a:gd name="connsiteY121" fmla="*/ 496634 h 668370"/>
                <a:gd name="connsiteX122" fmla="*/ 588169 w 669512"/>
                <a:gd name="connsiteY122" fmla="*/ 476822 h 668370"/>
                <a:gd name="connsiteX123" fmla="*/ 396716 w 669512"/>
                <a:gd name="connsiteY123" fmla="*/ 476822 h 668370"/>
                <a:gd name="connsiteX124" fmla="*/ 588359 w 669512"/>
                <a:gd name="connsiteY124" fmla="*/ 370428 h 668370"/>
                <a:gd name="connsiteX125" fmla="*/ 396621 w 669512"/>
                <a:gd name="connsiteY125" fmla="*/ 370428 h 668370"/>
                <a:gd name="connsiteX126" fmla="*/ 396621 w 669512"/>
                <a:gd name="connsiteY126" fmla="*/ 389859 h 668370"/>
                <a:gd name="connsiteX127" fmla="*/ 588359 w 669512"/>
                <a:gd name="connsiteY127" fmla="*/ 389859 h 668370"/>
                <a:gd name="connsiteX128" fmla="*/ 588359 w 669512"/>
                <a:gd name="connsiteY128" fmla="*/ 370428 h 668370"/>
                <a:gd name="connsiteX129" fmla="*/ 648653 w 669512"/>
                <a:gd name="connsiteY129" fmla="*/ 480632 h 668370"/>
                <a:gd name="connsiteX130" fmla="*/ 608648 w 669512"/>
                <a:gd name="connsiteY130" fmla="*/ 480632 h 668370"/>
                <a:gd name="connsiteX131" fmla="*/ 608648 w 669512"/>
                <a:gd name="connsiteY131" fmla="*/ 496730 h 668370"/>
                <a:gd name="connsiteX132" fmla="*/ 612743 w 669512"/>
                <a:gd name="connsiteY132" fmla="*/ 497015 h 668370"/>
                <a:gd name="connsiteX133" fmla="*/ 635508 w 669512"/>
                <a:gd name="connsiteY133" fmla="*/ 520637 h 668370"/>
                <a:gd name="connsiteX134" fmla="*/ 635508 w 669512"/>
                <a:gd name="connsiteY134" fmla="*/ 537592 h 668370"/>
                <a:gd name="connsiteX135" fmla="*/ 648557 w 669512"/>
                <a:gd name="connsiteY135" fmla="*/ 520828 h 668370"/>
                <a:gd name="connsiteX136" fmla="*/ 648653 w 669512"/>
                <a:gd name="connsiteY136" fmla="*/ 480632 h 66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669512" h="668370">
                  <a:moveTo>
                    <a:pt x="0" y="524543"/>
                  </a:moveTo>
                  <a:cubicBezTo>
                    <a:pt x="0" y="361951"/>
                    <a:pt x="0" y="199454"/>
                    <a:pt x="0" y="36863"/>
                  </a:cubicBezTo>
                  <a:cubicBezTo>
                    <a:pt x="7525" y="8288"/>
                    <a:pt x="27813" y="-94"/>
                    <a:pt x="53150" y="1"/>
                  </a:cubicBezTo>
                  <a:cubicBezTo>
                    <a:pt x="242316" y="477"/>
                    <a:pt x="431483" y="287"/>
                    <a:pt x="620554" y="287"/>
                  </a:cubicBezTo>
                  <a:cubicBezTo>
                    <a:pt x="652177" y="287"/>
                    <a:pt x="669512" y="17527"/>
                    <a:pt x="669512" y="49055"/>
                  </a:cubicBezTo>
                  <a:cubicBezTo>
                    <a:pt x="669417" y="138780"/>
                    <a:pt x="669322" y="228601"/>
                    <a:pt x="669227" y="318326"/>
                  </a:cubicBezTo>
                  <a:cubicBezTo>
                    <a:pt x="669131" y="383001"/>
                    <a:pt x="668750" y="447771"/>
                    <a:pt x="668846" y="512446"/>
                  </a:cubicBezTo>
                  <a:cubicBezTo>
                    <a:pt x="668846" y="534734"/>
                    <a:pt x="659987" y="550451"/>
                    <a:pt x="638556" y="558452"/>
                  </a:cubicBezTo>
                  <a:cubicBezTo>
                    <a:pt x="637318" y="558928"/>
                    <a:pt x="635889" y="560547"/>
                    <a:pt x="635603" y="561881"/>
                  </a:cubicBezTo>
                  <a:cubicBezTo>
                    <a:pt x="632365" y="579407"/>
                    <a:pt x="627793" y="583312"/>
                    <a:pt x="609886" y="583312"/>
                  </a:cubicBezTo>
                  <a:cubicBezTo>
                    <a:pt x="554355" y="583312"/>
                    <a:pt x="498729" y="583312"/>
                    <a:pt x="443198" y="583312"/>
                  </a:cubicBezTo>
                  <a:cubicBezTo>
                    <a:pt x="440626" y="583312"/>
                    <a:pt x="438150" y="583312"/>
                    <a:pt x="435674" y="583312"/>
                  </a:cubicBezTo>
                  <a:cubicBezTo>
                    <a:pt x="435674" y="587789"/>
                    <a:pt x="435674" y="591408"/>
                    <a:pt x="435674" y="595599"/>
                  </a:cubicBezTo>
                  <a:cubicBezTo>
                    <a:pt x="444818" y="595599"/>
                    <a:pt x="453485" y="595409"/>
                    <a:pt x="462153" y="595599"/>
                  </a:cubicBezTo>
                  <a:cubicBezTo>
                    <a:pt x="485775" y="596075"/>
                    <a:pt x="500158" y="610649"/>
                    <a:pt x="500634" y="634271"/>
                  </a:cubicBezTo>
                  <a:cubicBezTo>
                    <a:pt x="500729" y="637795"/>
                    <a:pt x="500348" y="641224"/>
                    <a:pt x="500729" y="644748"/>
                  </a:cubicBezTo>
                  <a:cubicBezTo>
                    <a:pt x="501587" y="654559"/>
                    <a:pt x="499205" y="662750"/>
                    <a:pt x="490538" y="668370"/>
                  </a:cubicBezTo>
                  <a:cubicBezTo>
                    <a:pt x="386810" y="668370"/>
                    <a:pt x="283083" y="668370"/>
                    <a:pt x="179356" y="668370"/>
                  </a:cubicBezTo>
                  <a:cubicBezTo>
                    <a:pt x="170974" y="663703"/>
                    <a:pt x="167831" y="656559"/>
                    <a:pt x="168593" y="647129"/>
                  </a:cubicBezTo>
                  <a:cubicBezTo>
                    <a:pt x="169069" y="641319"/>
                    <a:pt x="168497" y="635318"/>
                    <a:pt x="168878" y="629508"/>
                  </a:cubicBezTo>
                  <a:cubicBezTo>
                    <a:pt x="169831" y="614649"/>
                    <a:pt x="177546" y="603981"/>
                    <a:pt x="191167" y="598552"/>
                  </a:cubicBezTo>
                  <a:cubicBezTo>
                    <a:pt x="196882" y="596266"/>
                    <a:pt x="203454" y="596075"/>
                    <a:pt x="209741" y="595694"/>
                  </a:cubicBezTo>
                  <a:cubicBezTo>
                    <a:pt x="217646" y="595218"/>
                    <a:pt x="225647" y="595599"/>
                    <a:pt x="233744" y="595599"/>
                  </a:cubicBezTo>
                  <a:cubicBezTo>
                    <a:pt x="233744" y="583502"/>
                    <a:pt x="233744" y="572453"/>
                    <a:pt x="233744" y="560547"/>
                  </a:cubicBezTo>
                  <a:cubicBezTo>
                    <a:pt x="230886" y="560547"/>
                    <a:pt x="228314" y="560547"/>
                    <a:pt x="225743" y="560547"/>
                  </a:cubicBezTo>
                  <a:cubicBezTo>
                    <a:pt x="198977" y="560547"/>
                    <a:pt x="172117" y="560547"/>
                    <a:pt x="145352" y="560547"/>
                  </a:cubicBezTo>
                  <a:cubicBezTo>
                    <a:pt x="142780" y="560547"/>
                    <a:pt x="140113" y="560452"/>
                    <a:pt x="137541" y="559976"/>
                  </a:cubicBezTo>
                  <a:cubicBezTo>
                    <a:pt x="132493" y="558928"/>
                    <a:pt x="130112" y="555308"/>
                    <a:pt x="130207" y="550546"/>
                  </a:cubicBezTo>
                  <a:cubicBezTo>
                    <a:pt x="130302" y="545783"/>
                    <a:pt x="132874" y="542259"/>
                    <a:pt x="138017" y="541497"/>
                  </a:cubicBezTo>
                  <a:cubicBezTo>
                    <a:pt x="140780" y="541116"/>
                    <a:pt x="143637" y="541021"/>
                    <a:pt x="146495" y="541021"/>
                  </a:cubicBezTo>
                  <a:cubicBezTo>
                    <a:pt x="211169" y="541021"/>
                    <a:pt x="275939" y="541021"/>
                    <a:pt x="340614" y="541021"/>
                  </a:cubicBezTo>
                  <a:cubicBezTo>
                    <a:pt x="343376" y="541021"/>
                    <a:pt x="346139" y="541021"/>
                    <a:pt x="349663" y="541021"/>
                  </a:cubicBezTo>
                  <a:cubicBezTo>
                    <a:pt x="349663" y="535973"/>
                    <a:pt x="349663" y="531686"/>
                    <a:pt x="349663" y="527400"/>
                  </a:cubicBezTo>
                  <a:cubicBezTo>
                    <a:pt x="349663" y="503016"/>
                    <a:pt x="352520" y="499682"/>
                    <a:pt x="376428" y="496634"/>
                  </a:cubicBezTo>
                  <a:cubicBezTo>
                    <a:pt x="376428" y="491396"/>
                    <a:pt x="376428" y="486062"/>
                    <a:pt x="376428" y="480823"/>
                  </a:cubicBezTo>
                  <a:cubicBezTo>
                    <a:pt x="257366" y="480823"/>
                    <a:pt x="138779" y="480823"/>
                    <a:pt x="19907" y="480823"/>
                  </a:cubicBezTo>
                  <a:cubicBezTo>
                    <a:pt x="19907" y="491967"/>
                    <a:pt x="19907" y="502635"/>
                    <a:pt x="19907" y="513303"/>
                  </a:cubicBezTo>
                  <a:cubicBezTo>
                    <a:pt x="19907" y="532067"/>
                    <a:pt x="28766" y="541021"/>
                    <a:pt x="47339" y="541116"/>
                  </a:cubicBezTo>
                  <a:cubicBezTo>
                    <a:pt x="56483" y="541211"/>
                    <a:pt x="65627" y="541116"/>
                    <a:pt x="74771" y="541116"/>
                  </a:cubicBezTo>
                  <a:cubicBezTo>
                    <a:pt x="76486" y="541116"/>
                    <a:pt x="78296" y="541116"/>
                    <a:pt x="80010" y="541211"/>
                  </a:cubicBezTo>
                  <a:cubicBezTo>
                    <a:pt x="85916" y="541592"/>
                    <a:pt x="89345" y="544736"/>
                    <a:pt x="89821" y="550546"/>
                  </a:cubicBezTo>
                  <a:cubicBezTo>
                    <a:pt x="90297" y="555880"/>
                    <a:pt x="86201" y="560357"/>
                    <a:pt x="79915" y="560452"/>
                  </a:cubicBezTo>
                  <a:cubicBezTo>
                    <a:pt x="66199" y="560642"/>
                    <a:pt x="52483" y="560642"/>
                    <a:pt x="38767" y="559976"/>
                  </a:cubicBezTo>
                  <a:cubicBezTo>
                    <a:pt x="27337" y="559499"/>
                    <a:pt x="17526" y="554356"/>
                    <a:pt x="10859" y="545212"/>
                  </a:cubicBezTo>
                  <a:cubicBezTo>
                    <a:pt x="6191" y="538925"/>
                    <a:pt x="3524" y="531496"/>
                    <a:pt x="0" y="524543"/>
                  </a:cubicBezTo>
                  <a:close/>
                  <a:moveTo>
                    <a:pt x="648748" y="134113"/>
                  </a:moveTo>
                  <a:cubicBezTo>
                    <a:pt x="438912" y="134113"/>
                    <a:pt x="229457" y="134113"/>
                    <a:pt x="20098" y="134113"/>
                  </a:cubicBezTo>
                  <a:cubicBezTo>
                    <a:pt x="20098" y="243174"/>
                    <a:pt x="20098" y="351759"/>
                    <a:pt x="20098" y="460249"/>
                  </a:cubicBezTo>
                  <a:cubicBezTo>
                    <a:pt x="130112" y="460249"/>
                    <a:pt x="239649" y="460249"/>
                    <a:pt x="349853" y="460249"/>
                  </a:cubicBezTo>
                  <a:cubicBezTo>
                    <a:pt x="349853" y="457582"/>
                    <a:pt x="349853" y="455201"/>
                    <a:pt x="349853" y="452915"/>
                  </a:cubicBezTo>
                  <a:cubicBezTo>
                    <a:pt x="349758" y="439199"/>
                    <a:pt x="349472" y="425483"/>
                    <a:pt x="349472" y="411767"/>
                  </a:cubicBezTo>
                  <a:cubicBezTo>
                    <a:pt x="349568" y="398622"/>
                    <a:pt x="356902" y="391097"/>
                    <a:pt x="369951" y="390335"/>
                  </a:cubicBezTo>
                  <a:cubicBezTo>
                    <a:pt x="372047" y="390240"/>
                    <a:pt x="374142" y="390050"/>
                    <a:pt x="376142" y="389954"/>
                  </a:cubicBezTo>
                  <a:cubicBezTo>
                    <a:pt x="376142" y="383001"/>
                    <a:pt x="376142" y="376619"/>
                    <a:pt x="376142" y="370142"/>
                  </a:cubicBezTo>
                  <a:cubicBezTo>
                    <a:pt x="373094" y="369952"/>
                    <a:pt x="370427" y="369952"/>
                    <a:pt x="367856" y="369666"/>
                  </a:cubicBezTo>
                  <a:cubicBezTo>
                    <a:pt x="357092" y="368428"/>
                    <a:pt x="350044" y="361665"/>
                    <a:pt x="349663" y="350902"/>
                  </a:cubicBezTo>
                  <a:cubicBezTo>
                    <a:pt x="349187" y="334805"/>
                    <a:pt x="349187" y="318612"/>
                    <a:pt x="349663" y="302515"/>
                  </a:cubicBezTo>
                  <a:cubicBezTo>
                    <a:pt x="350044" y="290990"/>
                    <a:pt x="358045" y="283941"/>
                    <a:pt x="369761" y="283751"/>
                  </a:cubicBezTo>
                  <a:cubicBezTo>
                    <a:pt x="378714" y="283560"/>
                    <a:pt x="387668" y="283751"/>
                    <a:pt x="396526" y="283751"/>
                  </a:cubicBezTo>
                  <a:cubicBezTo>
                    <a:pt x="430340" y="283751"/>
                    <a:pt x="464058" y="283751"/>
                    <a:pt x="497872" y="283751"/>
                  </a:cubicBezTo>
                  <a:cubicBezTo>
                    <a:pt x="505206" y="283751"/>
                    <a:pt x="509492" y="287465"/>
                    <a:pt x="509492" y="293276"/>
                  </a:cubicBezTo>
                  <a:cubicBezTo>
                    <a:pt x="509588" y="298991"/>
                    <a:pt x="505206" y="302801"/>
                    <a:pt x="498062" y="303182"/>
                  </a:cubicBezTo>
                  <a:cubicBezTo>
                    <a:pt x="496348" y="303277"/>
                    <a:pt x="494538" y="303182"/>
                    <a:pt x="492824" y="303182"/>
                  </a:cubicBezTo>
                  <a:cubicBezTo>
                    <a:pt x="454247" y="303182"/>
                    <a:pt x="415671" y="303182"/>
                    <a:pt x="377095" y="303182"/>
                  </a:cubicBezTo>
                  <a:cubicBezTo>
                    <a:pt x="374618" y="303182"/>
                    <a:pt x="372047" y="303182"/>
                    <a:pt x="369570" y="303182"/>
                  </a:cubicBezTo>
                  <a:cubicBezTo>
                    <a:pt x="369570" y="319279"/>
                    <a:pt x="369570" y="334424"/>
                    <a:pt x="369570" y="349664"/>
                  </a:cubicBezTo>
                  <a:cubicBezTo>
                    <a:pt x="451866" y="349664"/>
                    <a:pt x="533686" y="349664"/>
                    <a:pt x="615506" y="349664"/>
                  </a:cubicBezTo>
                  <a:cubicBezTo>
                    <a:pt x="615506" y="334043"/>
                    <a:pt x="615506" y="318898"/>
                    <a:pt x="615506" y="303182"/>
                  </a:cubicBezTo>
                  <a:cubicBezTo>
                    <a:pt x="612553" y="303182"/>
                    <a:pt x="609981" y="303182"/>
                    <a:pt x="607409" y="303182"/>
                  </a:cubicBezTo>
                  <a:cubicBezTo>
                    <a:pt x="592360" y="303182"/>
                    <a:pt x="577310" y="303277"/>
                    <a:pt x="562261" y="303086"/>
                  </a:cubicBezTo>
                  <a:cubicBezTo>
                    <a:pt x="555212" y="302991"/>
                    <a:pt x="550926" y="298610"/>
                    <a:pt x="551212" y="292799"/>
                  </a:cubicBezTo>
                  <a:cubicBezTo>
                    <a:pt x="551498" y="287180"/>
                    <a:pt x="555498" y="283655"/>
                    <a:pt x="562451" y="283560"/>
                  </a:cubicBezTo>
                  <a:cubicBezTo>
                    <a:pt x="580358" y="283465"/>
                    <a:pt x="598170" y="283370"/>
                    <a:pt x="616077" y="283655"/>
                  </a:cubicBezTo>
                  <a:cubicBezTo>
                    <a:pt x="627221" y="283846"/>
                    <a:pt x="635127" y="291466"/>
                    <a:pt x="635318" y="302515"/>
                  </a:cubicBezTo>
                  <a:cubicBezTo>
                    <a:pt x="635603" y="318422"/>
                    <a:pt x="635603" y="334328"/>
                    <a:pt x="635318" y="350235"/>
                  </a:cubicBezTo>
                  <a:cubicBezTo>
                    <a:pt x="635127" y="360808"/>
                    <a:pt x="628174" y="368047"/>
                    <a:pt x="617601" y="369380"/>
                  </a:cubicBezTo>
                  <a:cubicBezTo>
                    <a:pt x="614648" y="369761"/>
                    <a:pt x="611696" y="369857"/>
                    <a:pt x="608552" y="370142"/>
                  </a:cubicBezTo>
                  <a:cubicBezTo>
                    <a:pt x="608552" y="376905"/>
                    <a:pt x="608552" y="383096"/>
                    <a:pt x="608552" y="389669"/>
                  </a:cubicBezTo>
                  <a:cubicBezTo>
                    <a:pt x="610553" y="389859"/>
                    <a:pt x="612267" y="389954"/>
                    <a:pt x="613982" y="390050"/>
                  </a:cubicBezTo>
                  <a:cubicBezTo>
                    <a:pt x="628269" y="390716"/>
                    <a:pt x="635413" y="398051"/>
                    <a:pt x="635413" y="412433"/>
                  </a:cubicBezTo>
                  <a:cubicBezTo>
                    <a:pt x="635413" y="419387"/>
                    <a:pt x="635318" y="426340"/>
                    <a:pt x="635318" y="433388"/>
                  </a:cubicBezTo>
                  <a:cubicBezTo>
                    <a:pt x="635318" y="442247"/>
                    <a:pt x="635318" y="451105"/>
                    <a:pt x="635318" y="459868"/>
                  </a:cubicBezTo>
                  <a:cubicBezTo>
                    <a:pt x="640271" y="459868"/>
                    <a:pt x="644462" y="459868"/>
                    <a:pt x="648748" y="459868"/>
                  </a:cubicBezTo>
                  <a:cubicBezTo>
                    <a:pt x="648748" y="351188"/>
                    <a:pt x="648748" y="242698"/>
                    <a:pt x="648748" y="134113"/>
                  </a:cubicBezTo>
                  <a:close/>
                  <a:moveTo>
                    <a:pt x="20384" y="113634"/>
                  </a:moveTo>
                  <a:cubicBezTo>
                    <a:pt x="230219" y="113634"/>
                    <a:pt x="439293" y="113634"/>
                    <a:pt x="648653" y="113634"/>
                  </a:cubicBezTo>
                  <a:cubicBezTo>
                    <a:pt x="648843" y="111824"/>
                    <a:pt x="649034" y="110396"/>
                    <a:pt x="649034" y="108872"/>
                  </a:cubicBezTo>
                  <a:cubicBezTo>
                    <a:pt x="649034" y="87726"/>
                    <a:pt x="649224" y="66581"/>
                    <a:pt x="649034" y="45435"/>
                  </a:cubicBezTo>
                  <a:cubicBezTo>
                    <a:pt x="648938" y="28957"/>
                    <a:pt x="639509" y="19813"/>
                    <a:pt x="622745" y="19813"/>
                  </a:cubicBezTo>
                  <a:cubicBezTo>
                    <a:pt x="430721" y="19813"/>
                    <a:pt x="238792" y="19813"/>
                    <a:pt x="46768" y="19813"/>
                  </a:cubicBezTo>
                  <a:cubicBezTo>
                    <a:pt x="29813" y="19813"/>
                    <a:pt x="20574" y="28957"/>
                    <a:pt x="20384" y="46102"/>
                  </a:cubicBezTo>
                  <a:cubicBezTo>
                    <a:pt x="20193" y="62485"/>
                    <a:pt x="20384" y="78773"/>
                    <a:pt x="20384" y="95156"/>
                  </a:cubicBezTo>
                  <a:cubicBezTo>
                    <a:pt x="20384" y="101252"/>
                    <a:pt x="20384" y="107252"/>
                    <a:pt x="20384" y="113634"/>
                  </a:cubicBezTo>
                  <a:close/>
                  <a:moveTo>
                    <a:pt x="480917" y="648939"/>
                  </a:moveTo>
                  <a:cubicBezTo>
                    <a:pt x="480917" y="644462"/>
                    <a:pt x="480917" y="640748"/>
                    <a:pt x="480917" y="637128"/>
                  </a:cubicBezTo>
                  <a:cubicBezTo>
                    <a:pt x="480917" y="620936"/>
                    <a:pt x="475107" y="615125"/>
                    <a:pt x="458915" y="615125"/>
                  </a:cubicBezTo>
                  <a:cubicBezTo>
                    <a:pt x="375952" y="615125"/>
                    <a:pt x="292989" y="615125"/>
                    <a:pt x="210026" y="615125"/>
                  </a:cubicBezTo>
                  <a:cubicBezTo>
                    <a:pt x="206978" y="615125"/>
                    <a:pt x="203835" y="615125"/>
                    <a:pt x="200978" y="615792"/>
                  </a:cubicBezTo>
                  <a:cubicBezTo>
                    <a:pt x="194215" y="617316"/>
                    <a:pt x="189548" y="621793"/>
                    <a:pt x="188595" y="628556"/>
                  </a:cubicBezTo>
                  <a:cubicBezTo>
                    <a:pt x="187738" y="635128"/>
                    <a:pt x="188405" y="641891"/>
                    <a:pt x="188405" y="648939"/>
                  </a:cubicBezTo>
                  <a:cubicBezTo>
                    <a:pt x="285941" y="648939"/>
                    <a:pt x="382905" y="648939"/>
                    <a:pt x="480917" y="648939"/>
                  </a:cubicBezTo>
                  <a:close/>
                  <a:moveTo>
                    <a:pt x="369380" y="563214"/>
                  </a:moveTo>
                  <a:cubicBezTo>
                    <a:pt x="451961" y="563214"/>
                    <a:pt x="533781" y="563214"/>
                    <a:pt x="615506" y="563214"/>
                  </a:cubicBezTo>
                  <a:cubicBezTo>
                    <a:pt x="615506" y="547593"/>
                    <a:pt x="615506" y="532448"/>
                    <a:pt x="615506" y="517113"/>
                  </a:cubicBezTo>
                  <a:cubicBezTo>
                    <a:pt x="533305" y="517113"/>
                    <a:pt x="451485" y="517113"/>
                    <a:pt x="369380" y="517113"/>
                  </a:cubicBezTo>
                  <a:cubicBezTo>
                    <a:pt x="369380" y="532639"/>
                    <a:pt x="369380" y="547784"/>
                    <a:pt x="369380" y="563214"/>
                  </a:cubicBezTo>
                  <a:close/>
                  <a:moveTo>
                    <a:pt x="369380" y="456248"/>
                  </a:moveTo>
                  <a:cubicBezTo>
                    <a:pt x="451961" y="456248"/>
                    <a:pt x="533781" y="456248"/>
                    <a:pt x="615410" y="456248"/>
                  </a:cubicBezTo>
                  <a:cubicBezTo>
                    <a:pt x="615410" y="440532"/>
                    <a:pt x="615410" y="425483"/>
                    <a:pt x="615410" y="410433"/>
                  </a:cubicBezTo>
                  <a:cubicBezTo>
                    <a:pt x="533114" y="410433"/>
                    <a:pt x="451295" y="410433"/>
                    <a:pt x="369380" y="410433"/>
                  </a:cubicBezTo>
                  <a:cubicBezTo>
                    <a:pt x="369380" y="426054"/>
                    <a:pt x="369380" y="441008"/>
                    <a:pt x="369380" y="456248"/>
                  </a:cubicBezTo>
                  <a:close/>
                  <a:moveTo>
                    <a:pt x="254032" y="560928"/>
                  </a:moveTo>
                  <a:cubicBezTo>
                    <a:pt x="254032" y="572930"/>
                    <a:pt x="254032" y="584074"/>
                    <a:pt x="254032" y="595028"/>
                  </a:cubicBezTo>
                  <a:cubicBezTo>
                    <a:pt x="308039" y="595028"/>
                    <a:pt x="361474" y="595028"/>
                    <a:pt x="415004" y="595028"/>
                  </a:cubicBezTo>
                  <a:cubicBezTo>
                    <a:pt x="415004" y="590932"/>
                    <a:pt x="415004" y="587408"/>
                    <a:pt x="415004" y="583312"/>
                  </a:cubicBezTo>
                  <a:cubicBezTo>
                    <a:pt x="399764" y="583312"/>
                    <a:pt x="385000" y="583407"/>
                    <a:pt x="370237" y="583312"/>
                  </a:cubicBezTo>
                  <a:cubicBezTo>
                    <a:pt x="359664" y="583217"/>
                    <a:pt x="352235" y="577597"/>
                    <a:pt x="350139" y="568167"/>
                  </a:cubicBezTo>
                  <a:cubicBezTo>
                    <a:pt x="349663" y="565881"/>
                    <a:pt x="349282" y="563500"/>
                    <a:pt x="348901" y="560928"/>
                  </a:cubicBezTo>
                  <a:cubicBezTo>
                    <a:pt x="317278" y="560928"/>
                    <a:pt x="285750" y="560928"/>
                    <a:pt x="254032" y="560928"/>
                  </a:cubicBezTo>
                  <a:close/>
                  <a:moveTo>
                    <a:pt x="396716" y="476822"/>
                  </a:moveTo>
                  <a:cubicBezTo>
                    <a:pt x="396716" y="483776"/>
                    <a:pt x="396716" y="490348"/>
                    <a:pt x="396716" y="496634"/>
                  </a:cubicBezTo>
                  <a:cubicBezTo>
                    <a:pt x="460915" y="496634"/>
                    <a:pt x="524637" y="496634"/>
                    <a:pt x="588169" y="496634"/>
                  </a:cubicBezTo>
                  <a:cubicBezTo>
                    <a:pt x="588169" y="489681"/>
                    <a:pt x="588169" y="483299"/>
                    <a:pt x="588169" y="476822"/>
                  </a:cubicBezTo>
                  <a:cubicBezTo>
                    <a:pt x="523970" y="476822"/>
                    <a:pt x="460439" y="476822"/>
                    <a:pt x="396716" y="476822"/>
                  </a:cubicBezTo>
                  <a:close/>
                  <a:moveTo>
                    <a:pt x="588359" y="370428"/>
                  </a:moveTo>
                  <a:cubicBezTo>
                    <a:pt x="523970" y="370428"/>
                    <a:pt x="460343" y="370428"/>
                    <a:pt x="396621" y="370428"/>
                  </a:cubicBezTo>
                  <a:cubicBezTo>
                    <a:pt x="396621" y="377191"/>
                    <a:pt x="396621" y="383382"/>
                    <a:pt x="396621" y="389859"/>
                  </a:cubicBezTo>
                  <a:cubicBezTo>
                    <a:pt x="460629" y="389859"/>
                    <a:pt x="524351" y="389859"/>
                    <a:pt x="588359" y="389859"/>
                  </a:cubicBezTo>
                  <a:cubicBezTo>
                    <a:pt x="588359" y="383287"/>
                    <a:pt x="588359" y="377000"/>
                    <a:pt x="588359" y="370428"/>
                  </a:cubicBezTo>
                  <a:close/>
                  <a:moveTo>
                    <a:pt x="648653" y="480632"/>
                  </a:moveTo>
                  <a:cubicBezTo>
                    <a:pt x="635032" y="480632"/>
                    <a:pt x="621887" y="480632"/>
                    <a:pt x="608648" y="480632"/>
                  </a:cubicBezTo>
                  <a:cubicBezTo>
                    <a:pt x="608648" y="486252"/>
                    <a:pt x="608648" y="491396"/>
                    <a:pt x="608648" y="496730"/>
                  </a:cubicBezTo>
                  <a:cubicBezTo>
                    <a:pt x="610267" y="496825"/>
                    <a:pt x="611505" y="497015"/>
                    <a:pt x="612743" y="497015"/>
                  </a:cubicBezTo>
                  <a:cubicBezTo>
                    <a:pt x="628650" y="497492"/>
                    <a:pt x="635413" y="504445"/>
                    <a:pt x="635508" y="520637"/>
                  </a:cubicBezTo>
                  <a:cubicBezTo>
                    <a:pt x="635508" y="526257"/>
                    <a:pt x="635508" y="531782"/>
                    <a:pt x="635508" y="537592"/>
                  </a:cubicBezTo>
                  <a:cubicBezTo>
                    <a:pt x="643223" y="534449"/>
                    <a:pt x="648272" y="528638"/>
                    <a:pt x="648557" y="520828"/>
                  </a:cubicBezTo>
                  <a:cubicBezTo>
                    <a:pt x="648938" y="507683"/>
                    <a:pt x="648653" y="494444"/>
                    <a:pt x="648653" y="480632"/>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1" name="任意多边形: 形状 50">
              <a:extLst>
                <a:ext uri="{FF2B5EF4-FFF2-40B4-BE49-F238E27FC236}">
                  <a16:creationId xmlns:a16="http://schemas.microsoft.com/office/drawing/2014/main" id="{9942C158-3226-107B-DAC5-B2FB1F1D39B9}"/>
                </a:ext>
              </a:extLst>
            </p:cNvPr>
            <p:cNvSpPr/>
            <p:nvPr/>
          </p:nvSpPr>
          <p:spPr>
            <a:xfrm>
              <a:off x="4433711" y="5543501"/>
              <a:ext cx="131806" cy="11015"/>
            </a:xfrm>
            <a:custGeom>
              <a:avLst/>
              <a:gdLst>
                <a:gd name="connsiteX0" fmla="*/ 113371 w 225488"/>
                <a:gd name="connsiteY0" fmla="*/ 38 h 19614"/>
                <a:gd name="connsiteX1" fmla="*/ 210621 w 225488"/>
                <a:gd name="connsiteY1" fmla="*/ 38 h 19614"/>
                <a:gd name="connsiteX2" fmla="*/ 217765 w 225488"/>
                <a:gd name="connsiteY2" fmla="*/ 323 h 19614"/>
                <a:gd name="connsiteX3" fmla="*/ 225384 w 225488"/>
                <a:gd name="connsiteY3" fmla="*/ 9372 h 19614"/>
                <a:gd name="connsiteX4" fmla="*/ 218907 w 225488"/>
                <a:gd name="connsiteY4" fmla="*/ 18611 h 19614"/>
                <a:gd name="connsiteX5" fmla="*/ 211954 w 225488"/>
                <a:gd name="connsiteY5" fmla="*/ 19564 h 19614"/>
                <a:gd name="connsiteX6" fmla="*/ 13453 w 225488"/>
                <a:gd name="connsiteY6" fmla="*/ 19564 h 19614"/>
                <a:gd name="connsiteX7" fmla="*/ 6976 w 225488"/>
                <a:gd name="connsiteY7" fmla="*/ 18802 h 19614"/>
                <a:gd name="connsiteX8" fmla="*/ 23 w 225488"/>
                <a:gd name="connsiteY8" fmla="*/ 9086 h 19614"/>
                <a:gd name="connsiteX9" fmla="*/ 8119 w 225488"/>
                <a:gd name="connsiteY9" fmla="*/ 323 h 19614"/>
                <a:gd name="connsiteX10" fmla="*/ 15263 w 225488"/>
                <a:gd name="connsiteY10" fmla="*/ 38 h 19614"/>
                <a:gd name="connsiteX11" fmla="*/ 113371 w 225488"/>
                <a:gd name="connsiteY11" fmla="*/ 38 h 1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488" h="19614">
                  <a:moveTo>
                    <a:pt x="113371" y="38"/>
                  </a:moveTo>
                  <a:cubicBezTo>
                    <a:pt x="145755" y="38"/>
                    <a:pt x="178236" y="38"/>
                    <a:pt x="210621" y="38"/>
                  </a:cubicBezTo>
                  <a:cubicBezTo>
                    <a:pt x="213002" y="38"/>
                    <a:pt x="215478" y="-153"/>
                    <a:pt x="217765" y="323"/>
                  </a:cubicBezTo>
                  <a:cubicBezTo>
                    <a:pt x="222622" y="1276"/>
                    <a:pt x="226147" y="4610"/>
                    <a:pt x="225384" y="9372"/>
                  </a:cubicBezTo>
                  <a:cubicBezTo>
                    <a:pt x="224813" y="12801"/>
                    <a:pt x="221670" y="16135"/>
                    <a:pt x="218907" y="18611"/>
                  </a:cubicBezTo>
                  <a:cubicBezTo>
                    <a:pt x="217479" y="19945"/>
                    <a:pt x="214336" y="19564"/>
                    <a:pt x="211954" y="19564"/>
                  </a:cubicBezTo>
                  <a:cubicBezTo>
                    <a:pt x="145755" y="19564"/>
                    <a:pt x="79652" y="19564"/>
                    <a:pt x="13453" y="19564"/>
                  </a:cubicBezTo>
                  <a:cubicBezTo>
                    <a:pt x="11262" y="19564"/>
                    <a:pt x="9072" y="19373"/>
                    <a:pt x="6976" y="18802"/>
                  </a:cubicBezTo>
                  <a:cubicBezTo>
                    <a:pt x="2118" y="17468"/>
                    <a:pt x="-263" y="13849"/>
                    <a:pt x="23" y="9086"/>
                  </a:cubicBezTo>
                  <a:cubicBezTo>
                    <a:pt x="309" y="4324"/>
                    <a:pt x="3166" y="990"/>
                    <a:pt x="8119" y="323"/>
                  </a:cubicBezTo>
                  <a:cubicBezTo>
                    <a:pt x="10500" y="38"/>
                    <a:pt x="12882" y="38"/>
                    <a:pt x="15263" y="38"/>
                  </a:cubicBezTo>
                  <a:cubicBezTo>
                    <a:pt x="48124" y="38"/>
                    <a:pt x="80795" y="38"/>
                    <a:pt x="113371" y="38"/>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2" name="任意多边形: 形状 51">
              <a:extLst>
                <a:ext uri="{FF2B5EF4-FFF2-40B4-BE49-F238E27FC236}">
                  <a16:creationId xmlns:a16="http://schemas.microsoft.com/office/drawing/2014/main" id="{1960FCA0-17F6-0FCC-D99A-2B2D96309658}"/>
                </a:ext>
              </a:extLst>
            </p:cNvPr>
            <p:cNvSpPr/>
            <p:nvPr/>
          </p:nvSpPr>
          <p:spPr>
            <a:xfrm>
              <a:off x="4353791" y="5594140"/>
              <a:ext cx="78752" cy="11054"/>
            </a:xfrm>
            <a:custGeom>
              <a:avLst/>
              <a:gdLst>
                <a:gd name="connsiteX0" fmla="*/ 68262 w 134725"/>
                <a:gd name="connsiteY0" fmla="*/ 71 h 19682"/>
                <a:gd name="connsiteX1" fmla="*/ 124460 w 134725"/>
                <a:gd name="connsiteY1" fmla="*/ 357 h 19682"/>
                <a:gd name="connsiteX2" fmla="*/ 134080 w 134725"/>
                <a:gd name="connsiteY2" fmla="*/ 6263 h 19682"/>
                <a:gd name="connsiteX3" fmla="*/ 132651 w 134725"/>
                <a:gd name="connsiteY3" fmla="*/ 15597 h 19682"/>
                <a:gd name="connsiteX4" fmla="*/ 122174 w 134725"/>
                <a:gd name="connsiteY4" fmla="*/ 19407 h 19682"/>
                <a:gd name="connsiteX5" fmla="*/ 86931 w 134725"/>
                <a:gd name="connsiteY5" fmla="*/ 19598 h 19682"/>
                <a:gd name="connsiteX6" fmla="*/ 15113 w 134725"/>
                <a:gd name="connsiteY6" fmla="*/ 19598 h 19682"/>
                <a:gd name="connsiteX7" fmla="*/ 8636 w 134725"/>
                <a:gd name="connsiteY7" fmla="*/ 19312 h 19682"/>
                <a:gd name="connsiteX8" fmla="*/ 63 w 134725"/>
                <a:gd name="connsiteY8" fmla="*/ 8930 h 19682"/>
                <a:gd name="connsiteX9" fmla="*/ 9588 w 134725"/>
                <a:gd name="connsiteY9" fmla="*/ 167 h 19682"/>
                <a:gd name="connsiteX10" fmla="*/ 45498 w 134725"/>
                <a:gd name="connsiteY10" fmla="*/ 71 h 19682"/>
                <a:gd name="connsiteX11" fmla="*/ 68262 w 134725"/>
                <a:gd name="connsiteY11" fmla="*/ 71 h 19682"/>
                <a:gd name="connsiteX12" fmla="*/ 68262 w 134725"/>
                <a:gd name="connsiteY12" fmla="*/ 71 h 1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725" h="19682">
                  <a:moveTo>
                    <a:pt x="68262" y="71"/>
                  </a:moveTo>
                  <a:cubicBezTo>
                    <a:pt x="87027" y="71"/>
                    <a:pt x="105696" y="-214"/>
                    <a:pt x="124460" y="357"/>
                  </a:cubicBezTo>
                  <a:cubicBezTo>
                    <a:pt x="127889" y="452"/>
                    <a:pt x="132175" y="3405"/>
                    <a:pt x="134080" y="6263"/>
                  </a:cubicBezTo>
                  <a:cubicBezTo>
                    <a:pt x="135414" y="8358"/>
                    <a:pt x="134556" y="13692"/>
                    <a:pt x="132651" y="15597"/>
                  </a:cubicBezTo>
                  <a:cubicBezTo>
                    <a:pt x="130270" y="17978"/>
                    <a:pt x="125793" y="19312"/>
                    <a:pt x="122174" y="19407"/>
                  </a:cubicBezTo>
                  <a:cubicBezTo>
                    <a:pt x="110458" y="19883"/>
                    <a:pt x="98647" y="19598"/>
                    <a:pt x="86931" y="19598"/>
                  </a:cubicBezTo>
                  <a:cubicBezTo>
                    <a:pt x="63024" y="19598"/>
                    <a:pt x="39021" y="19598"/>
                    <a:pt x="15113" y="19598"/>
                  </a:cubicBezTo>
                  <a:cubicBezTo>
                    <a:pt x="12922" y="19598"/>
                    <a:pt x="10731" y="19693"/>
                    <a:pt x="8636" y="19312"/>
                  </a:cubicBezTo>
                  <a:cubicBezTo>
                    <a:pt x="2826" y="18359"/>
                    <a:pt x="-508" y="14359"/>
                    <a:pt x="63" y="8930"/>
                  </a:cubicBezTo>
                  <a:cubicBezTo>
                    <a:pt x="635" y="3310"/>
                    <a:pt x="4064" y="262"/>
                    <a:pt x="9588" y="167"/>
                  </a:cubicBezTo>
                  <a:cubicBezTo>
                    <a:pt x="21590" y="-24"/>
                    <a:pt x="33496" y="71"/>
                    <a:pt x="45498" y="71"/>
                  </a:cubicBezTo>
                  <a:cubicBezTo>
                    <a:pt x="53022" y="71"/>
                    <a:pt x="60642" y="71"/>
                    <a:pt x="68262" y="71"/>
                  </a:cubicBezTo>
                  <a:cubicBezTo>
                    <a:pt x="68262" y="71"/>
                    <a:pt x="68262" y="71"/>
                    <a:pt x="68262" y="71"/>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3" name="任意多边形: 形状 52">
              <a:extLst>
                <a:ext uri="{FF2B5EF4-FFF2-40B4-BE49-F238E27FC236}">
                  <a16:creationId xmlns:a16="http://schemas.microsoft.com/office/drawing/2014/main" id="{60F49B46-0FC3-8D20-6996-A8B373D26369}"/>
                </a:ext>
              </a:extLst>
            </p:cNvPr>
            <p:cNvSpPr/>
            <p:nvPr/>
          </p:nvSpPr>
          <p:spPr>
            <a:xfrm>
              <a:off x="4290723" y="5527353"/>
              <a:ext cx="29485" cy="45023"/>
            </a:xfrm>
            <a:custGeom>
              <a:avLst/>
              <a:gdLst>
                <a:gd name="connsiteX0" fmla="*/ 22994 w 50442"/>
                <a:gd name="connsiteY0" fmla="*/ 40411 h 80168"/>
                <a:gd name="connsiteX1" fmla="*/ 45758 w 50442"/>
                <a:gd name="connsiteY1" fmla="*/ 62700 h 80168"/>
                <a:gd name="connsiteX2" fmla="*/ 49854 w 50442"/>
                <a:gd name="connsiteY2" fmla="*/ 71653 h 80168"/>
                <a:gd name="connsiteX3" fmla="*/ 44425 w 50442"/>
                <a:gd name="connsiteY3" fmla="*/ 79559 h 80168"/>
                <a:gd name="connsiteX4" fmla="*/ 34424 w 50442"/>
                <a:gd name="connsiteY4" fmla="*/ 78226 h 80168"/>
                <a:gd name="connsiteX5" fmla="*/ 2896 w 50442"/>
                <a:gd name="connsiteY5" fmla="*/ 47079 h 80168"/>
                <a:gd name="connsiteX6" fmla="*/ 3182 w 50442"/>
                <a:gd name="connsiteY6" fmla="*/ 33553 h 80168"/>
                <a:gd name="connsiteX7" fmla="*/ 33662 w 50442"/>
                <a:gd name="connsiteY7" fmla="*/ 3073 h 80168"/>
                <a:gd name="connsiteX8" fmla="*/ 47663 w 50442"/>
                <a:gd name="connsiteY8" fmla="*/ 3073 h 80168"/>
                <a:gd name="connsiteX9" fmla="*/ 46997 w 50442"/>
                <a:gd name="connsiteY9" fmla="*/ 17075 h 80168"/>
                <a:gd name="connsiteX10" fmla="*/ 22994 w 50442"/>
                <a:gd name="connsiteY10" fmla="*/ 40411 h 8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442" h="80168">
                  <a:moveTo>
                    <a:pt x="22994" y="40411"/>
                  </a:moveTo>
                  <a:cubicBezTo>
                    <a:pt x="31185" y="48412"/>
                    <a:pt x="38710" y="55270"/>
                    <a:pt x="45758" y="62700"/>
                  </a:cubicBezTo>
                  <a:cubicBezTo>
                    <a:pt x="47949" y="64986"/>
                    <a:pt x="50045" y="68701"/>
                    <a:pt x="49854" y="71653"/>
                  </a:cubicBezTo>
                  <a:cubicBezTo>
                    <a:pt x="49664" y="74511"/>
                    <a:pt x="46997" y="78511"/>
                    <a:pt x="44425" y="79559"/>
                  </a:cubicBezTo>
                  <a:cubicBezTo>
                    <a:pt x="41567" y="80702"/>
                    <a:pt x="36519" y="80226"/>
                    <a:pt x="34424" y="78226"/>
                  </a:cubicBezTo>
                  <a:cubicBezTo>
                    <a:pt x="23565" y="68224"/>
                    <a:pt x="13088" y="57747"/>
                    <a:pt x="2896" y="47079"/>
                  </a:cubicBezTo>
                  <a:cubicBezTo>
                    <a:pt x="-1105" y="42888"/>
                    <a:pt x="-914" y="37744"/>
                    <a:pt x="3182" y="33553"/>
                  </a:cubicBezTo>
                  <a:cubicBezTo>
                    <a:pt x="13183" y="23266"/>
                    <a:pt x="23279" y="13075"/>
                    <a:pt x="33662" y="3073"/>
                  </a:cubicBezTo>
                  <a:cubicBezTo>
                    <a:pt x="38043" y="-1213"/>
                    <a:pt x="43949" y="-832"/>
                    <a:pt x="47663" y="3073"/>
                  </a:cubicBezTo>
                  <a:cubicBezTo>
                    <a:pt x="51473" y="7074"/>
                    <a:pt x="51473" y="12503"/>
                    <a:pt x="46997" y="17075"/>
                  </a:cubicBezTo>
                  <a:cubicBezTo>
                    <a:pt x="39472" y="24790"/>
                    <a:pt x="31661" y="32029"/>
                    <a:pt x="22994" y="40411"/>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4" name="任意多边形: 形状 53">
              <a:extLst>
                <a:ext uri="{FF2B5EF4-FFF2-40B4-BE49-F238E27FC236}">
                  <a16:creationId xmlns:a16="http://schemas.microsoft.com/office/drawing/2014/main" id="{3DB6CC19-F4FF-119F-07CF-C4379F580480}"/>
                </a:ext>
              </a:extLst>
            </p:cNvPr>
            <p:cNvSpPr/>
            <p:nvPr/>
          </p:nvSpPr>
          <p:spPr>
            <a:xfrm>
              <a:off x="4399371" y="5640292"/>
              <a:ext cx="61636" cy="11059"/>
            </a:xfrm>
            <a:custGeom>
              <a:avLst/>
              <a:gdLst>
                <a:gd name="connsiteX0" fmla="*/ 52770 w 105444"/>
                <a:gd name="connsiteY0" fmla="*/ 95 h 19692"/>
                <a:gd name="connsiteX1" fmla="*/ 93251 w 105444"/>
                <a:gd name="connsiteY1" fmla="*/ 95 h 19692"/>
                <a:gd name="connsiteX2" fmla="*/ 105443 w 105444"/>
                <a:gd name="connsiteY2" fmla="*/ 9620 h 19692"/>
                <a:gd name="connsiteX3" fmla="*/ 93537 w 105444"/>
                <a:gd name="connsiteY3" fmla="*/ 19622 h 19692"/>
                <a:gd name="connsiteX4" fmla="*/ 12003 w 105444"/>
                <a:gd name="connsiteY4" fmla="*/ 19622 h 19692"/>
                <a:gd name="connsiteX5" fmla="*/ 1 w 105444"/>
                <a:gd name="connsiteY5" fmla="*/ 9525 h 19692"/>
                <a:gd name="connsiteX6" fmla="*/ 12384 w 105444"/>
                <a:gd name="connsiteY6" fmla="*/ 0 h 19692"/>
                <a:gd name="connsiteX7" fmla="*/ 52770 w 105444"/>
                <a:gd name="connsiteY7" fmla="*/ 95 h 19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44" h="19692">
                  <a:moveTo>
                    <a:pt x="52770" y="95"/>
                  </a:moveTo>
                  <a:cubicBezTo>
                    <a:pt x="66296" y="95"/>
                    <a:pt x="79726" y="0"/>
                    <a:pt x="93251" y="95"/>
                  </a:cubicBezTo>
                  <a:cubicBezTo>
                    <a:pt x="101252" y="191"/>
                    <a:pt x="105348" y="3524"/>
                    <a:pt x="105443" y="9620"/>
                  </a:cubicBezTo>
                  <a:cubicBezTo>
                    <a:pt x="105538" y="15716"/>
                    <a:pt x="101252" y="19526"/>
                    <a:pt x="93537" y="19622"/>
                  </a:cubicBezTo>
                  <a:cubicBezTo>
                    <a:pt x="66391" y="19717"/>
                    <a:pt x="39149" y="19717"/>
                    <a:pt x="12003" y="19622"/>
                  </a:cubicBezTo>
                  <a:cubicBezTo>
                    <a:pt x="4383" y="19622"/>
                    <a:pt x="-94" y="15526"/>
                    <a:pt x="1" y="9525"/>
                  </a:cubicBezTo>
                  <a:cubicBezTo>
                    <a:pt x="97" y="3524"/>
                    <a:pt x="4478" y="95"/>
                    <a:pt x="12384" y="0"/>
                  </a:cubicBezTo>
                  <a:cubicBezTo>
                    <a:pt x="25814" y="95"/>
                    <a:pt x="39340" y="95"/>
                    <a:pt x="52770" y="9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5" name="任意多边形: 形状 54">
              <a:extLst>
                <a:ext uri="{FF2B5EF4-FFF2-40B4-BE49-F238E27FC236}">
                  <a16:creationId xmlns:a16="http://schemas.microsoft.com/office/drawing/2014/main" id="{6EC31A13-31DD-1C33-938A-048C389F9650}"/>
                </a:ext>
              </a:extLst>
            </p:cNvPr>
            <p:cNvSpPr/>
            <p:nvPr/>
          </p:nvSpPr>
          <p:spPr>
            <a:xfrm>
              <a:off x="4351652" y="5527314"/>
              <a:ext cx="29359" cy="45409"/>
            </a:xfrm>
            <a:custGeom>
              <a:avLst/>
              <a:gdLst>
                <a:gd name="connsiteX0" fmla="*/ 27057 w 50226"/>
                <a:gd name="connsiteY0" fmla="*/ 40576 h 80855"/>
                <a:gd name="connsiteX1" fmla="*/ 3625 w 50226"/>
                <a:gd name="connsiteY1" fmla="*/ 17430 h 80855"/>
                <a:gd name="connsiteX2" fmla="*/ 4483 w 50226"/>
                <a:gd name="connsiteY2" fmla="*/ 1714 h 80855"/>
                <a:gd name="connsiteX3" fmla="*/ 16960 w 50226"/>
                <a:gd name="connsiteY3" fmla="*/ 3238 h 80855"/>
                <a:gd name="connsiteX4" fmla="*/ 46964 w 50226"/>
                <a:gd name="connsiteY4" fmla="*/ 33241 h 80855"/>
                <a:gd name="connsiteX5" fmla="*/ 46774 w 50226"/>
                <a:gd name="connsiteY5" fmla="*/ 47815 h 80855"/>
                <a:gd name="connsiteX6" fmla="*/ 17246 w 50226"/>
                <a:gd name="connsiteY6" fmla="*/ 77342 h 80855"/>
                <a:gd name="connsiteX7" fmla="*/ 2768 w 50226"/>
                <a:gd name="connsiteY7" fmla="*/ 77723 h 80855"/>
                <a:gd name="connsiteX8" fmla="*/ 3911 w 50226"/>
                <a:gd name="connsiteY8" fmla="*/ 63245 h 80855"/>
                <a:gd name="connsiteX9" fmla="*/ 27057 w 50226"/>
                <a:gd name="connsiteY9" fmla="*/ 40576 h 8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26" h="80855">
                  <a:moveTo>
                    <a:pt x="27057" y="40576"/>
                  </a:moveTo>
                  <a:cubicBezTo>
                    <a:pt x="18770" y="32384"/>
                    <a:pt x="11055" y="25050"/>
                    <a:pt x="3625" y="17430"/>
                  </a:cubicBezTo>
                  <a:cubicBezTo>
                    <a:pt x="-1613" y="12001"/>
                    <a:pt x="-1042" y="5333"/>
                    <a:pt x="4483" y="1714"/>
                  </a:cubicBezTo>
                  <a:cubicBezTo>
                    <a:pt x="8959" y="-1144"/>
                    <a:pt x="13341" y="-287"/>
                    <a:pt x="16960" y="3238"/>
                  </a:cubicBezTo>
                  <a:cubicBezTo>
                    <a:pt x="27057" y="13144"/>
                    <a:pt x="37058" y="23145"/>
                    <a:pt x="46964" y="33241"/>
                  </a:cubicBezTo>
                  <a:cubicBezTo>
                    <a:pt x="51346" y="37813"/>
                    <a:pt x="51346" y="43052"/>
                    <a:pt x="46774" y="47815"/>
                  </a:cubicBezTo>
                  <a:cubicBezTo>
                    <a:pt x="37058" y="57816"/>
                    <a:pt x="27247" y="67627"/>
                    <a:pt x="17246" y="77342"/>
                  </a:cubicBezTo>
                  <a:cubicBezTo>
                    <a:pt x="12388" y="82009"/>
                    <a:pt x="6769" y="81914"/>
                    <a:pt x="2768" y="77723"/>
                  </a:cubicBezTo>
                  <a:cubicBezTo>
                    <a:pt x="-1137" y="73627"/>
                    <a:pt x="-947" y="68103"/>
                    <a:pt x="3911" y="63245"/>
                  </a:cubicBezTo>
                  <a:cubicBezTo>
                    <a:pt x="11341" y="55720"/>
                    <a:pt x="19056" y="48481"/>
                    <a:pt x="27057" y="40576"/>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6" name="任意多边形: 形状 55">
              <a:extLst>
                <a:ext uri="{FF2B5EF4-FFF2-40B4-BE49-F238E27FC236}">
                  <a16:creationId xmlns:a16="http://schemas.microsoft.com/office/drawing/2014/main" id="{2DE14C09-C68C-9D5B-D16B-023D8B3785C7}"/>
                </a:ext>
              </a:extLst>
            </p:cNvPr>
            <p:cNvSpPr/>
            <p:nvPr/>
          </p:nvSpPr>
          <p:spPr>
            <a:xfrm>
              <a:off x="4330551" y="5617213"/>
              <a:ext cx="60417" cy="11067"/>
            </a:xfrm>
            <a:custGeom>
              <a:avLst/>
              <a:gdLst>
                <a:gd name="connsiteX0" fmla="*/ 51726 w 103358"/>
                <a:gd name="connsiteY0" fmla="*/ 19664 h 19706"/>
                <a:gd name="connsiteX1" fmla="*/ 12483 w 103358"/>
                <a:gd name="connsiteY1" fmla="*/ 19664 h 19706"/>
                <a:gd name="connsiteX2" fmla="*/ 6 w 103358"/>
                <a:gd name="connsiteY2" fmla="*/ 10234 h 19706"/>
                <a:gd name="connsiteX3" fmla="*/ 12579 w 103358"/>
                <a:gd name="connsiteY3" fmla="*/ 42 h 19706"/>
                <a:gd name="connsiteX4" fmla="*/ 90969 w 103358"/>
                <a:gd name="connsiteY4" fmla="*/ 42 h 19706"/>
                <a:gd name="connsiteX5" fmla="*/ 93541 w 103358"/>
                <a:gd name="connsiteY5" fmla="*/ 138 h 19706"/>
                <a:gd name="connsiteX6" fmla="*/ 103352 w 103358"/>
                <a:gd name="connsiteY6" fmla="*/ 10329 h 19706"/>
                <a:gd name="connsiteX7" fmla="*/ 92779 w 103358"/>
                <a:gd name="connsiteY7" fmla="*/ 19569 h 19706"/>
                <a:gd name="connsiteX8" fmla="*/ 51726 w 103358"/>
                <a:gd name="connsiteY8" fmla="*/ 19664 h 19706"/>
                <a:gd name="connsiteX9" fmla="*/ 51726 w 103358"/>
                <a:gd name="connsiteY9" fmla="*/ 19664 h 19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358" h="19706">
                  <a:moveTo>
                    <a:pt x="51726" y="19664"/>
                  </a:moveTo>
                  <a:cubicBezTo>
                    <a:pt x="38677" y="19664"/>
                    <a:pt x="25628" y="19759"/>
                    <a:pt x="12483" y="19664"/>
                  </a:cubicBezTo>
                  <a:cubicBezTo>
                    <a:pt x="4482" y="19664"/>
                    <a:pt x="196" y="16330"/>
                    <a:pt x="6" y="10234"/>
                  </a:cubicBezTo>
                  <a:cubicBezTo>
                    <a:pt x="-185" y="4043"/>
                    <a:pt x="4482" y="138"/>
                    <a:pt x="12579" y="42"/>
                  </a:cubicBezTo>
                  <a:cubicBezTo>
                    <a:pt x="38677" y="-53"/>
                    <a:pt x="64871" y="42"/>
                    <a:pt x="90969" y="42"/>
                  </a:cubicBezTo>
                  <a:cubicBezTo>
                    <a:pt x="91827" y="42"/>
                    <a:pt x="92684" y="42"/>
                    <a:pt x="93541" y="138"/>
                  </a:cubicBezTo>
                  <a:cubicBezTo>
                    <a:pt x="99828" y="995"/>
                    <a:pt x="103542" y="4900"/>
                    <a:pt x="103352" y="10329"/>
                  </a:cubicBezTo>
                  <a:cubicBezTo>
                    <a:pt x="103161" y="15854"/>
                    <a:pt x="99256" y="19473"/>
                    <a:pt x="92779" y="19569"/>
                  </a:cubicBezTo>
                  <a:cubicBezTo>
                    <a:pt x="79158" y="19759"/>
                    <a:pt x="65442" y="19569"/>
                    <a:pt x="51726" y="19664"/>
                  </a:cubicBezTo>
                  <a:cubicBezTo>
                    <a:pt x="51726" y="19664"/>
                    <a:pt x="51726" y="19664"/>
                    <a:pt x="51726" y="19664"/>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7" name="任意多边形: 形状 56">
              <a:extLst>
                <a:ext uri="{FF2B5EF4-FFF2-40B4-BE49-F238E27FC236}">
                  <a16:creationId xmlns:a16="http://schemas.microsoft.com/office/drawing/2014/main" id="{47CAE8E9-F107-694B-1B3C-6086E1585E8C}"/>
                </a:ext>
              </a:extLst>
            </p:cNvPr>
            <p:cNvSpPr/>
            <p:nvPr/>
          </p:nvSpPr>
          <p:spPr>
            <a:xfrm>
              <a:off x="4487206" y="5567799"/>
              <a:ext cx="60100" cy="10990"/>
            </a:xfrm>
            <a:custGeom>
              <a:avLst/>
              <a:gdLst>
                <a:gd name="connsiteX0" fmla="*/ 51095 w 102817"/>
                <a:gd name="connsiteY0" fmla="*/ 19446 h 19568"/>
                <a:gd name="connsiteX1" fmla="*/ 13852 w 102817"/>
                <a:gd name="connsiteY1" fmla="*/ 19446 h 19568"/>
                <a:gd name="connsiteX2" fmla="*/ 6804 w 102817"/>
                <a:gd name="connsiteY2" fmla="*/ 18684 h 19568"/>
                <a:gd name="connsiteX3" fmla="*/ 41 w 102817"/>
                <a:gd name="connsiteY3" fmla="*/ 8873 h 19568"/>
                <a:gd name="connsiteX4" fmla="*/ 8328 w 102817"/>
                <a:gd name="connsiteY4" fmla="*/ 206 h 19568"/>
                <a:gd name="connsiteX5" fmla="*/ 14233 w 102817"/>
                <a:gd name="connsiteY5" fmla="*/ 15 h 19568"/>
                <a:gd name="connsiteX6" fmla="*/ 88623 w 102817"/>
                <a:gd name="connsiteY6" fmla="*/ 15 h 19568"/>
                <a:gd name="connsiteX7" fmla="*/ 91862 w 102817"/>
                <a:gd name="connsiteY7" fmla="*/ 15 h 19568"/>
                <a:gd name="connsiteX8" fmla="*/ 102816 w 102817"/>
                <a:gd name="connsiteY8" fmla="*/ 9540 h 19568"/>
                <a:gd name="connsiteX9" fmla="*/ 92148 w 102817"/>
                <a:gd name="connsiteY9" fmla="*/ 19541 h 19568"/>
                <a:gd name="connsiteX10" fmla="*/ 51095 w 102817"/>
                <a:gd name="connsiteY10" fmla="*/ 19446 h 19568"/>
                <a:gd name="connsiteX11" fmla="*/ 51095 w 102817"/>
                <a:gd name="connsiteY11" fmla="*/ 19446 h 1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817" h="19568">
                  <a:moveTo>
                    <a:pt x="51095" y="19446"/>
                  </a:moveTo>
                  <a:cubicBezTo>
                    <a:pt x="38712" y="19446"/>
                    <a:pt x="26330" y="19446"/>
                    <a:pt x="13852" y="19446"/>
                  </a:cubicBezTo>
                  <a:cubicBezTo>
                    <a:pt x="11471" y="19446"/>
                    <a:pt x="8994" y="19256"/>
                    <a:pt x="6804" y="18684"/>
                  </a:cubicBezTo>
                  <a:cubicBezTo>
                    <a:pt x="1946" y="17351"/>
                    <a:pt x="-340" y="13636"/>
                    <a:pt x="41" y="8873"/>
                  </a:cubicBezTo>
                  <a:cubicBezTo>
                    <a:pt x="422" y="4111"/>
                    <a:pt x="3279" y="872"/>
                    <a:pt x="8328" y="206"/>
                  </a:cubicBezTo>
                  <a:cubicBezTo>
                    <a:pt x="10233" y="-80"/>
                    <a:pt x="12233" y="15"/>
                    <a:pt x="14233" y="15"/>
                  </a:cubicBezTo>
                  <a:cubicBezTo>
                    <a:pt x="38998" y="15"/>
                    <a:pt x="63858" y="15"/>
                    <a:pt x="88623" y="15"/>
                  </a:cubicBezTo>
                  <a:cubicBezTo>
                    <a:pt x="89671" y="15"/>
                    <a:pt x="90814" y="15"/>
                    <a:pt x="91862" y="15"/>
                  </a:cubicBezTo>
                  <a:cubicBezTo>
                    <a:pt x="98625" y="301"/>
                    <a:pt x="102720" y="3920"/>
                    <a:pt x="102816" y="9540"/>
                  </a:cubicBezTo>
                  <a:cubicBezTo>
                    <a:pt x="102911" y="15160"/>
                    <a:pt x="98815" y="19351"/>
                    <a:pt x="92148" y="19541"/>
                  </a:cubicBezTo>
                  <a:cubicBezTo>
                    <a:pt x="78527" y="19637"/>
                    <a:pt x="64811" y="19446"/>
                    <a:pt x="51095" y="19446"/>
                  </a:cubicBezTo>
                  <a:cubicBezTo>
                    <a:pt x="51095" y="19446"/>
                    <a:pt x="51095" y="19446"/>
                    <a:pt x="51095" y="19446"/>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8" name="任意多边形: 形状 57">
              <a:extLst>
                <a:ext uri="{FF2B5EF4-FFF2-40B4-BE49-F238E27FC236}">
                  <a16:creationId xmlns:a16="http://schemas.microsoft.com/office/drawing/2014/main" id="{6DED6B02-78E0-B64A-EEF1-642DF1DEA5DF}"/>
                </a:ext>
              </a:extLst>
            </p:cNvPr>
            <p:cNvSpPr/>
            <p:nvPr/>
          </p:nvSpPr>
          <p:spPr>
            <a:xfrm>
              <a:off x="4391855" y="5567730"/>
              <a:ext cx="52337" cy="11017"/>
            </a:xfrm>
            <a:custGeom>
              <a:avLst/>
              <a:gdLst>
                <a:gd name="connsiteX0" fmla="*/ 44768 w 89535"/>
                <a:gd name="connsiteY0" fmla="*/ 42 h 19616"/>
                <a:gd name="connsiteX1" fmla="*/ 78105 w 89535"/>
                <a:gd name="connsiteY1" fmla="*/ 42 h 19616"/>
                <a:gd name="connsiteX2" fmla="*/ 89535 w 89535"/>
                <a:gd name="connsiteY2" fmla="*/ 9663 h 19616"/>
                <a:gd name="connsiteX3" fmla="*/ 78105 w 89535"/>
                <a:gd name="connsiteY3" fmla="*/ 19473 h 19616"/>
                <a:gd name="connsiteX4" fmla="*/ 11430 w 89535"/>
                <a:gd name="connsiteY4" fmla="*/ 19473 h 19616"/>
                <a:gd name="connsiteX5" fmla="*/ 0 w 89535"/>
                <a:gd name="connsiteY5" fmla="*/ 9663 h 19616"/>
                <a:gd name="connsiteX6" fmla="*/ 11430 w 89535"/>
                <a:gd name="connsiteY6" fmla="*/ 42 h 19616"/>
                <a:gd name="connsiteX7" fmla="*/ 44768 w 89535"/>
                <a:gd name="connsiteY7" fmla="*/ 42 h 1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535" h="19616">
                  <a:moveTo>
                    <a:pt x="44768" y="42"/>
                  </a:moveTo>
                  <a:cubicBezTo>
                    <a:pt x="55912" y="42"/>
                    <a:pt x="66961" y="-53"/>
                    <a:pt x="78105" y="42"/>
                  </a:cubicBezTo>
                  <a:cubicBezTo>
                    <a:pt x="85439" y="138"/>
                    <a:pt x="89535" y="3757"/>
                    <a:pt x="89535" y="9663"/>
                  </a:cubicBezTo>
                  <a:cubicBezTo>
                    <a:pt x="89535" y="15568"/>
                    <a:pt x="85439" y="19473"/>
                    <a:pt x="78105" y="19473"/>
                  </a:cubicBezTo>
                  <a:cubicBezTo>
                    <a:pt x="55912" y="19664"/>
                    <a:pt x="33623" y="19664"/>
                    <a:pt x="11430" y="19473"/>
                  </a:cubicBezTo>
                  <a:cubicBezTo>
                    <a:pt x="4191" y="19378"/>
                    <a:pt x="0" y="15473"/>
                    <a:pt x="0" y="9663"/>
                  </a:cubicBezTo>
                  <a:cubicBezTo>
                    <a:pt x="0" y="3757"/>
                    <a:pt x="4191" y="42"/>
                    <a:pt x="11430" y="42"/>
                  </a:cubicBezTo>
                  <a:cubicBezTo>
                    <a:pt x="22574" y="-53"/>
                    <a:pt x="33719" y="42"/>
                    <a:pt x="44768" y="42"/>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59" name="任意多边形: 形状 58">
              <a:extLst>
                <a:ext uri="{FF2B5EF4-FFF2-40B4-BE49-F238E27FC236}">
                  <a16:creationId xmlns:a16="http://schemas.microsoft.com/office/drawing/2014/main" id="{A4EF5ACE-F46D-A7BF-92DA-98D3A0AC2A60}"/>
                </a:ext>
              </a:extLst>
            </p:cNvPr>
            <p:cNvSpPr/>
            <p:nvPr/>
          </p:nvSpPr>
          <p:spPr>
            <a:xfrm>
              <a:off x="4565732" y="5612007"/>
              <a:ext cx="50335" cy="11030"/>
            </a:xfrm>
            <a:custGeom>
              <a:avLst/>
              <a:gdLst>
                <a:gd name="connsiteX0" fmla="*/ 43154 w 86111"/>
                <a:gd name="connsiteY0" fmla="*/ 19598 h 19640"/>
                <a:gd name="connsiteX1" fmla="*/ 11817 w 86111"/>
                <a:gd name="connsiteY1" fmla="*/ 19598 h 19640"/>
                <a:gd name="connsiteX2" fmla="*/ 6 w 86111"/>
                <a:gd name="connsiteY2" fmla="*/ 10168 h 19640"/>
                <a:gd name="connsiteX3" fmla="*/ 11912 w 86111"/>
                <a:gd name="connsiteY3" fmla="*/ 71 h 19640"/>
                <a:gd name="connsiteX4" fmla="*/ 73920 w 86111"/>
                <a:gd name="connsiteY4" fmla="*/ 71 h 19640"/>
                <a:gd name="connsiteX5" fmla="*/ 86112 w 86111"/>
                <a:gd name="connsiteY5" fmla="*/ 9977 h 19640"/>
                <a:gd name="connsiteX6" fmla="*/ 73824 w 86111"/>
                <a:gd name="connsiteY6" fmla="*/ 19598 h 19640"/>
                <a:gd name="connsiteX7" fmla="*/ 43154 w 86111"/>
                <a:gd name="connsiteY7" fmla="*/ 19598 h 1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111" h="19640">
                  <a:moveTo>
                    <a:pt x="43154" y="19598"/>
                  </a:moveTo>
                  <a:cubicBezTo>
                    <a:pt x="32676" y="19598"/>
                    <a:pt x="22294" y="19693"/>
                    <a:pt x="11817" y="19598"/>
                  </a:cubicBezTo>
                  <a:cubicBezTo>
                    <a:pt x="4578" y="19502"/>
                    <a:pt x="196" y="15883"/>
                    <a:pt x="6" y="10168"/>
                  </a:cubicBezTo>
                  <a:cubicBezTo>
                    <a:pt x="-185" y="4167"/>
                    <a:pt x="4387" y="71"/>
                    <a:pt x="11912" y="71"/>
                  </a:cubicBezTo>
                  <a:cubicBezTo>
                    <a:pt x="32581" y="-24"/>
                    <a:pt x="53250" y="-24"/>
                    <a:pt x="73920" y="71"/>
                  </a:cubicBezTo>
                  <a:cubicBezTo>
                    <a:pt x="81540" y="71"/>
                    <a:pt x="86112" y="4072"/>
                    <a:pt x="86112" y="9977"/>
                  </a:cubicBezTo>
                  <a:cubicBezTo>
                    <a:pt x="86112" y="15883"/>
                    <a:pt x="81540" y="19598"/>
                    <a:pt x="73824" y="19598"/>
                  </a:cubicBezTo>
                  <a:cubicBezTo>
                    <a:pt x="63538" y="19598"/>
                    <a:pt x="53346" y="19598"/>
                    <a:pt x="43154" y="19598"/>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0" name="任意多边形: 形状 59">
              <a:extLst>
                <a:ext uri="{FF2B5EF4-FFF2-40B4-BE49-F238E27FC236}">
                  <a16:creationId xmlns:a16="http://schemas.microsoft.com/office/drawing/2014/main" id="{5F635DF3-DCBB-B6ED-1082-89B3D70DBD19}"/>
                </a:ext>
              </a:extLst>
            </p:cNvPr>
            <p:cNvSpPr/>
            <p:nvPr/>
          </p:nvSpPr>
          <p:spPr>
            <a:xfrm>
              <a:off x="4323916" y="5527462"/>
              <a:ext cx="25218" cy="45322"/>
            </a:xfrm>
            <a:custGeom>
              <a:avLst/>
              <a:gdLst>
                <a:gd name="connsiteX0" fmla="*/ 12214 w 43141"/>
                <a:gd name="connsiteY0" fmla="*/ 80698 h 80699"/>
                <a:gd name="connsiteX1" fmla="*/ 22 w 43141"/>
                <a:gd name="connsiteY1" fmla="*/ 70601 h 80699"/>
                <a:gd name="connsiteX2" fmla="*/ 1641 w 43141"/>
                <a:gd name="connsiteY2" fmla="*/ 64315 h 80699"/>
                <a:gd name="connsiteX3" fmla="*/ 23263 w 43141"/>
                <a:gd name="connsiteY3" fmla="*/ 9070 h 80699"/>
                <a:gd name="connsiteX4" fmla="*/ 24882 w 43141"/>
                <a:gd name="connsiteY4" fmla="*/ 5546 h 80699"/>
                <a:gd name="connsiteX5" fmla="*/ 36979 w 43141"/>
                <a:gd name="connsiteY5" fmla="*/ 593 h 80699"/>
                <a:gd name="connsiteX6" fmla="*/ 42598 w 43141"/>
                <a:gd name="connsiteY6" fmla="*/ 12880 h 80699"/>
                <a:gd name="connsiteX7" fmla="*/ 37074 w 43141"/>
                <a:gd name="connsiteY7" fmla="*/ 27548 h 80699"/>
                <a:gd name="connsiteX8" fmla="*/ 19262 w 43141"/>
                <a:gd name="connsiteY8" fmla="*/ 72411 h 80699"/>
                <a:gd name="connsiteX9" fmla="*/ 12214 w 43141"/>
                <a:gd name="connsiteY9" fmla="*/ 80698 h 8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141" h="80699">
                  <a:moveTo>
                    <a:pt x="12214" y="80698"/>
                  </a:moveTo>
                  <a:cubicBezTo>
                    <a:pt x="4308" y="80793"/>
                    <a:pt x="-359" y="76031"/>
                    <a:pt x="22" y="70601"/>
                  </a:cubicBezTo>
                  <a:cubicBezTo>
                    <a:pt x="212" y="68506"/>
                    <a:pt x="879" y="66315"/>
                    <a:pt x="1641" y="64315"/>
                  </a:cubicBezTo>
                  <a:cubicBezTo>
                    <a:pt x="8785" y="45836"/>
                    <a:pt x="16024" y="27453"/>
                    <a:pt x="23263" y="9070"/>
                  </a:cubicBezTo>
                  <a:cubicBezTo>
                    <a:pt x="23739" y="7832"/>
                    <a:pt x="24215" y="6689"/>
                    <a:pt x="24882" y="5546"/>
                  </a:cubicBezTo>
                  <a:cubicBezTo>
                    <a:pt x="27549" y="688"/>
                    <a:pt x="31740" y="-1027"/>
                    <a:pt x="36979" y="593"/>
                  </a:cubicBezTo>
                  <a:cubicBezTo>
                    <a:pt x="41836" y="2212"/>
                    <a:pt x="44313" y="7451"/>
                    <a:pt x="42598" y="12880"/>
                  </a:cubicBezTo>
                  <a:cubicBezTo>
                    <a:pt x="40979" y="17833"/>
                    <a:pt x="38979" y="22691"/>
                    <a:pt x="37074" y="27548"/>
                  </a:cubicBezTo>
                  <a:cubicBezTo>
                    <a:pt x="31168" y="42503"/>
                    <a:pt x="25549" y="57647"/>
                    <a:pt x="19262" y="72411"/>
                  </a:cubicBezTo>
                  <a:cubicBezTo>
                    <a:pt x="17643" y="76031"/>
                    <a:pt x="13833" y="78793"/>
                    <a:pt x="12214" y="80698"/>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1" name="任意多边形: 形状 60">
              <a:extLst>
                <a:ext uri="{FF2B5EF4-FFF2-40B4-BE49-F238E27FC236}">
                  <a16:creationId xmlns:a16="http://schemas.microsoft.com/office/drawing/2014/main" id="{9BD6B907-62E6-500D-8F2E-B9BE61E9AF31}"/>
                </a:ext>
              </a:extLst>
            </p:cNvPr>
            <p:cNvSpPr/>
            <p:nvPr/>
          </p:nvSpPr>
          <p:spPr>
            <a:xfrm>
              <a:off x="4341345" y="5640391"/>
              <a:ext cx="49845" cy="11009"/>
            </a:xfrm>
            <a:custGeom>
              <a:avLst/>
              <a:gdLst>
                <a:gd name="connsiteX0" fmla="*/ 42691 w 85273"/>
                <a:gd name="connsiteY0" fmla="*/ 19541 h 19603"/>
                <a:gd name="connsiteX1" fmla="*/ 14021 w 85273"/>
                <a:gd name="connsiteY1" fmla="*/ 19541 h 19603"/>
                <a:gd name="connsiteX2" fmla="*/ 8210 w 85273"/>
                <a:gd name="connsiteY2" fmla="*/ 19065 h 19603"/>
                <a:gd name="connsiteX3" fmla="*/ 19 w 85273"/>
                <a:gd name="connsiteY3" fmla="*/ 8968 h 19603"/>
                <a:gd name="connsiteX4" fmla="*/ 9449 w 85273"/>
                <a:gd name="connsiteY4" fmla="*/ 110 h 19603"/>
                <a:gd name="connsiteX5" fmla="*/ 75362 w 85273"/>
                <a:gd name="connsiteY5" fmla="*/ 110 h 19603"/>
                <a:gd name="connsiteX6" fmla="*/ 85268 w 85273"/>
                <a:gd name="connsiteY6" fmla="*/ 9349 h 19603"/>
                <a:gd name="connsiteX7" fmla="*/ 74695 w 85273"/>
                <a:gd name="connsiteY7" fmla="*/ 19446 h 19603"/>
                <a:gd name="connsiteX8" fmla="*/ 42691 w 85273"/>
                <a:gd name="connsiteY8" fmla="*/ 19541 h 19603"/>
                <a:gd name="connsiteX9" fmla="*/ 42691 w 85273"/>
                <a:gd name="connsiteY9" fmla="*/ 19541 h 1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73" h="19603">
                  <a:moveTo>
                    <a:pt x="42691" y="19541"/>
                  </a:moveTo>
                  <a:cubicBezTo>
                    <a:pt x="33166" y="19541"/>
                    <a:pt x="23546" y="19541"/>
                    <a:pt x="14021" y="19541"/>
                  </a:cubicBezTo>
                  <a:cubicBezTo>
                    <a:pt x="12116" y="19541"/>
                    <a:pt x="10115" y="19446"/>
                    <a:pt x="8210" y="19065"/>
                  </a:cubicBezTo>
                  <a:cubicBezTo>
                    <a:pt x="2686" y="18017"/>
                    <a:pt x="-267" y="14397"/>
                    <a:pt x="19" y="8968"/>
                  </a:cubicBezTo>
                  <a:cubicBezTo>
                    <a:pt x="400" y="3634"/>
                    <a:pt x="3734" y="110"/>
                    <a:pt x="9449" y="110"/>
                  </a:cubicBezTo>
                  <a:cubicBezTo>
                    <a:pt x="31451" y="15"/>
                    <a:pt x="53359" y="-81"/>
                    <a:pt x="75362" y="110"/>
                  </a:cubicBezTo>
                  <a:cubicBezTo>
                    <a:pt x="81267" y="110"/>
                    <a:pt x="85077" y="4111"/>
                    <a:pt x="85268" y="9349"/>
                  </a:cubicBezTo>
                  <a:cubicBezTo>
                    <a:pt x="85458" y="14778"/>
                    <a:pt x="81267" y="19255"/>
                    <a:pt x="74695" y="19446"/>
                  </a:cubicBezTo>
                  <a:cubicBezTo>
                    <a:pt x="63932" y="19731"/>
                    <a:pt x="53264" y="19541"/>
                    <a:pt x="42691" y="19541"/>
                  </a:cubicBezTo>
                  <a:cubicBezTo>
                    <a:pt x="42691" y="19541"/>
                    <a:pt x="42691" y="19541"/>
                    <a:pt x="42691" y="19541"/>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2" name="任意多边形: 形状 61">
              <a:extLst>
                <a:ext uri="{FF2B5EF4-FFF2-40B4-BE49-F238E27FC236}">
                  <a16:creationId xmlns:a16="http://schemas.microsoft.com/office/drawing/2014/main" id="{9B51CB31-CC16-60D4-32F5-5D72F0C02A04}"/>
                </a:ext>
              </a:extLst>
            </p:cNvPr>
            <p:cNvSpPr/>
            <p:nvPr/>
          </p:nvSpPr>
          <p:spPr>
            <a:xfrm>
              <a:off x="4294194" y="5594157"/>
              <a:ext cx="49780" cy="11070"/>
            </a:xfrm>
            <a:custGeom>
              <a:avLst/>
              <a:gdLst>
                <a:gd name="connsiteX0" fmla="*/ 42774 w 85161"/>
                <a:gd name="connsiteY0" fmla="*/ 42 h 19711"/>
                <a:gd name="connsiteX1" fmla="*/ 73444 w 85161"/>
                <a:gd name="connsiteY1" fmla="*/ 42 h 19711"/>
                <a:gd name="connsiteX2" fmla="*/ 85160 w 85161"/>
                <a:gd name="connsiteY2" fmla="*/ 9567 h 19711"/>
                <a:gd name="connsiteX3" fmla="*/ 73825 w 85161"/>
                <a:gd name="connsiteY3" fmla="*/ 19569 h 19711"/>
                <a:gd name="connsiteX4" fmla="*/ 11151 w 85161"/>
                <a:gd name="connsiteY4" fmla="*/ 19569 h 19711"/>
                <a:gd name="connsiteX5" fmla="*/ 7 w 85161"/>
                <a:gd name="connsiteY5" fmla="*/ 9567 h 19711"/>
                <a:gd name="connsiteX6" fmla="*/ 11532 w 85161"/>
                <a:gd name="connsiteY6" fmla="*/ 42 h 19711"/>
                <a:gd name="connsiteX7" fmla="*/ 42774 w 85161"/>
                <a:gd name="connsiteY7" fmla="*/ 42 h 1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61" h="19711">
                  <a:moveTo>
                    <a:pt x="42774" y="42"/>
                  </a:moveTo>
                  <a:cubicBezTo>
                    <a:pt x="52966" y="42"/>
                    <a:pt x="63253" y="-53"/>
                    <a:pt x="73444" y="42"/>
                  </a:cubicBezTo>
                  <a:cubicBezTo>
                    <a:pt x="80683" y="138"/>
                    <a:pt x="85065" y="3852"/>
                    <a:pt x="85160" y="9567"/>
                  </a:cubicBezTo>
                  <a:cubicBezTo>
                    <a:pt x="85255" y="15282"/>
                    <a:pt x="80874" y="19473"/>
                    <a:pt x="73825" y="19569"/>
                  </a:cubicBezTo>
                  <a:cubicBezTo>
                    <a:pt x="52966" y="19759"/>
                    <a:pt x="32106" y="19759"/>
                    <a:pt x="11151" y="19569"/>
                  </a:cubicBezTo>
                  <a:cubicBezTo>
                    <a:pt x="3817" y="19473"/>
                    <a:pt x="-184" y="15568"/>
                    <a:pt x="7" y="9567"/>
                  </a:cubicBezTo>
                  <a:cubicBezTo>
                    <a:pt x="102" y="3567"/>
                    <a:pt x="4102" y="138"/>
                    <a:pt x="11532" y="42"/>
                  </a:cubicBezTo>
                  <a:cubicBezTo>
                    <a:pt x="21914" y="-53"/>
                    <a:pt x="32392" y="42"/>
                    <a:pt x="42774" y="42"/>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3" name="任意多边形: 形状 62">
              <a:extLst>
                <a:ext uri="{FF2B5EF4-FFF2-40B4-BE49-F238E27FC236}">
                  <a16:creationId xmlns:a16="http://schemas.microsoft.com/office/drawing/2014/main" id="{41DBD899-992C-257E-4582-9B3EECB4AC76}"/>
                </a:ext>
              </a:extLst>
            </p:cNvPr>
            <p:cNvSpPr/>
            <p:nvPr/>
          </p:nvSpPr>
          <p:spPr>
            <a:xfrm>
              <a:off x="4294193" y="5640352"/>
              <a:ext cx="40768" cy="11080"/>
            </a:xfrm>
            <a:custGeom>
              <a:avLst/>
              <a:gdLst>
                <a:gd name="connsiteX0" fmla="*/ 34964 w 69744"/>
                <a:gd name="connsiteY0" fmla="*/ 85 h 19729"/>
                <a:gd name="connsiteX1" fmla="*/ 59157 w 69744"/>
                <a:gd name="connsiteY1" fmla="*/ 180 h 19729"/>
                <a:gd name="connsiteX2" fmla="*/ 69730 w 69744"/>
                <a:gd name="connsiteY2" fmla="*/ 9324 h 19729"/>
                <a:gd name="connsiteX3" fmla="*/ 59443 w 69744"/>
                <a:gd name="connsiteY3" fmla="*/ 19516 h 19729"/>
                <a:gd name="connsiteX4" fmla="*/ 10484 w 69744"/>
                <a:gd name="connsiteY4" fmla="*/ 19516 h 19729"/>
                <a:gd name="connsiteX5" fmla="*/ 7 w 69744"/>
                <a:gd name="connsiteY5" fmla="*/ 9514 h 19729"/>
                <a:gd name="connsiteX6" fmla="*/ 10865 w 69744"/>
                <a:gd name="connsiteY6" fmla="*/ 85 h 19729"/>
                <a:gd name="connsiteX7" fmla="*/ 34964 w 69744"/>
                <a:gd name="connsiteY7" fmla="*/ 85 h 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744" h="19729">
                  <a:moveTo>
                    <a:pt x="34964" y="85"/>
                  </a:moveTo>
                  <a:cubicBezTo>
                    <a:pt x="43060" y="85"/>
                    <a:pt x="51061" y="-106"/>
                    <a:pt x="59157" y="180"/>
                  </a:cubicBezTo>
                  <a:cubicBezTo>
                    <a:pt x="65729" y="370"/>
                    <a:pt x="69444" y="3799"/>
                    <a:pt x="69730" y="9324"/>
                  </a:cubicBezTo>
                  <a:cubicBezTo>
                    <a:pt x="70016" y="15134"/>
                    <a:pt x="66206" y="19420"/>
                    <a:pt x="59443" y="19516"/>
                  </a:cubicBezTo>
                  <a:cubicBezTo>
                    <a:pt x="43155" y="19801"/>
                    <a:pt x="26772" y="19801"/>
                    <a:pt x="10484" y="19516"/>
                  </a:cubicBezTo>
                  <a:cubicBezTo>
                    <a:pt x="3626" y="19420"/>
                    <a:pt x="-184" y="15325"/>
                    <a:pt x="7" y="9514"/>
                  </a:cubicBezTo>
                  <a:cubicBezTo>
                    <a:pt x="102" y="3609"/>
                    <a:pt x="3912" y="180"/>
                    <a:pt x="10865" y="85"/>
                  </a:cubicBezTo>
                  <a:cubicBezTo>
                    <a:pt x="18866" y="-106"/>
                    <a:pt x="26963" y="85"/>
                    <a:pt x="34964" y="8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4" name="任意多边形: 形状 63">
              <a:extLst>
                <a:ext uri="{FF2B5EF4-FFF2-40B4-BE49-F238E27FC236}">
                  <a16:creationId xmlns:a16="http://schemas.microsoft.com/office/drawing/2014/main" id="{18DFD653-B23A-DC42-AD25-6A6A95286234}"/>
                </a:ext>
              </a:extLst>
            </p:cNvPr>
            <p:cNvSpPr/>
            <p:nvPr/>
          </p:nvSpPr>
          <p:spPr>
            <a:xfrm>
              <a:off x="4490403" y="5612020"/>
              <a:ext cx="38752" cy="11046"/>
            </a:xfrm>
            <a:custGeom>
              <a:avLst/>
              <a:gdLst>
                <a:gd name="connsiteX0" fmla="*/ 33244 w 66295"/>
                <a:gd name="connsiteY0" fmla="*/ 19574 h 19669"/>
                <a:gd name="connsiteX1" fmla="*/ 11051 w 66295"/>
                <a:gd name="connsiteY1" fmla="*/ 19574 h 19669"/>
                <a:gd name="connsiteX2" fmla="*/ 2 w 66295"/>
                <a:gd name="connsiteY2" fmla="*/ 10144 h 19669"/>
                <a:gd name="connsiteX3" fmla="*/ 10574 w 66295"/>
                <a:gd name="connsiteY3" fmla="*/ 143 h 19669"/>
                <a:gd name="connsiteX4" fmla="*/ 55628 w 66295"/>
                <a:gd name="connsiteY4" fmla="*/ 143 h 19669"/>
                <a:gd name="connsiteX5" fmla="*/ 66296 w 66295"/>
                <a:gd name="connsiteY5" fmla="*/ 10049 h 19669"/>
                <a:gd name="connsiteX6" fmla="*/ 55437 w 66295"/>
                <a:gd name="connsiteY6" fmla="*/ 19669 h 19669"/>
                <a:gd name="connsiteX7" fmla="*/ 33244 w 66295"/>
                <a:gd name="connsiteY7" fmla="*/ 19574 h 19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95" h="19669">
                  <a:moveTo>
                    <a:pt x="33244" y="19574"/>
                  </a:moveTo>
                  <a:cubicBezTo>
                    <a:pt x="25814" y="19574"/>
                    <a:pt x="18480" y="19669"/>
                    <a:pt x="11051" y="19574"/>
                  </a:cubicBezTo>
                  <a:cubicBezTo>
                    <a:pt x="4193" y="19479"/>
                    <a:pt x="97" y="15764"/>
                    <a:pt x="2" y="10144"/>
                  </a:cubicBezTo>
                  <a:cubicBezTo>
                    <a:pt x="-94" y="4524"/>
                    <a:pt x="4002" y="238"/>
                    <a:pt x="10574" y="143"/>
                  </a:cubicBezTo>
                  <a:cubicBezTo>
                    <a:pt x="25624" y="-48"/>
                    <a:pt x="40578" y="-48"/>
                    <a:pt x="55628" y="143"/>
                  </a:cubicBezTo>
                  <a:cubicBezTo>
                    <a:pt x="62295" y="238"/>
                    <a:pt x="66296" y="4334"/>
                    <a:pt x="66296" y="10049"/>
                  </a:cubicBezTo>
                  <a:cubicBezTo>
                    <a:pt x="66296" y="15764"/>
                    <a:pt x="62200" y="19479"/>
                    <a:pt x="55437" y="19669"/>
                  </a:cubicBezTo>
                  <a:cubicBezTo>
                    <a:pt x="48103" y="19669"/>
                    <a:pt x="40673" y="19574"/>
                    <a:pt x="33244" y="19574"/>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5" name="任意多边形: 形状 64">
              <a:extLst>
                <a:ext uri="{FF2B5EF4-FFF2-40B4-BE49-F238E27FC236}">
                  <a16:creationId xmlns:a16="http://schemas.microsoft.com/office/drawing/2014/main" id="{66C01313-73A8-A23D-8B04-700C389A7662}"/>
                </a:ext>
              </a:extLst>
            </p:cNvPr>
            <p:cNvSpPr/>
            <p:nvPr/>
          </p:nvSpPr>
          <p:spPr>
            <a:xfrm>
              <a:off x="4391846" y="5543442"/>
              <a:ext cx="30973" cy="11104"/>
            </a:xfrm>
            <a:custGeom>
              <a:avLst/>
              <a:gdLst>
                <a:gd name="connsiteX0" fmla="*/ 26589 w 52988"/>
                <a:gd name="connsiteY0" fmla="*/ 19669 h 19771"/>
                <a:gd name="connsiteX1" fmla="*/ 10302 w 52988"/>
                <a:gd name="connsiteY1" fmla="*/ 19574 h 19771"/>
                <a:gd name="connsiteX2" fmla="*/ 15 w 52988"/>
                <a:gd name="connsiteY2" fmla="*/ 9382 h 19771"/>
                <a:gd name="connsiteX3" fmla="*/ 10492 w 52988"/>
                <a:gd name="connsiteY3" fmla="*/ 143 h 19771"/>
                <a:gd name="connsiteX4" fmla="*/ 42401 w 52988"/>
                <a:gd name="connsiteY4" fmla="*/ 143 h 19771"/>
                <a:gd name="connsiteX5" fmla="*/ 52974 w 52988"/>
                <a:gd name="connsiteY5" fmla="*/ 9192 h 19771"/>
                <a:gd name="connsiteX6" fmla="*/ 42877 w 52988"/>
                <a:gd name="connsiteY6" fmla="*/ 19479 h 19771"/>
                <a:gd name="connsiteX7" fmla="*/ 26589 w 52988"/>
                <a:gd name="connsiteY7" fmla="*/ 19669 h 1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88" h="19771">
                  <a:moveTo>
                    <a:pt x="26589" y="19669"/>
                  </a:moveTo>
                  <a:cubicBezTo>
                    <a:pt x="21160" y="19669"/>
                    <a:pt x="15731" y="19955"/>
                    <a:pt x="10302" y="19574"/>
                  </a:cubicBezTo>
                  <a:cubicBezTo>
                    <a:pt x="3634" y="19193"/>
                    <a:pt x="-271" y="15097"/>
                    <a:pt x="15" y="9382"/>
                  </a:cubicBezTo>
                  <a:cubicBezTo>
                    <a:pt x="300" y="3858"/>
                    <a:pt x="4015" y="333"/>
                    <a:pt x="10492" y="143"/>
                  </a:cubicBezTo>
                  <a:cubicBezTo>
                    <a:pt x="21160" y="-48"/>
                    <a:pt x="31733" y="-48"/>
                    <a:pt x="42401" y="143"/>
                  </a:cubicBezTo>
                  <a:cubicBezTo>
                    <a:pt x="48783" y="238"/>
                    <a:pt x="52688" y="3762"/>
                    <a:pt x="52974" y="9192"/>
                  </a:cubicBezTo>
                  <a:cubicBezTo>
                    <a:pt x="53259" y="15002"/>
                    <a:pt x="49449" y="19098"/>
                    <a:pt x="42877" y="19479"/>
                  </a:cubicBezTo>
                  <a:cubicBezTo>
                    <a:pt x="37448" y="19955"/>
                    <a:pt x="32019" y="19669"/>
                    <a:pt x="26589" y="19669"/>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6" name="任意多边形: 形状 65">
              <a:extLst>
                <a:ext uri="{FF2B5EF4-FFF2-40B4-BE49-F238E27FC236}">
                  <a16:creationId xmlns:a16="http://schemas.microsoft.com/office/drawing/2014/main" id="{17929E51-A5D5-8FE3-D841-BA66A2437DF5}"/>
                </a:ext>
              </a:extLst>
            </p:cNvPr>
            <p:cNvSpPr/>
            <p:nvPr/>
          </p:nvSpPr>
          <p:spPr>
            <a:xfrm>
              <a:off x="4428842" y="5617263"/>
              <a:ext cx="29974" cy="10992"/>
            </a:xfrm>
            <a:custGeom>
              <a:avLst/>
              <a:gdLst>
                <a:gd name="connsiteX0" fmla="*/ 25212 w 51278"/>
                <a:gd name="connsiteY0" fmla="*/ 19479 h 19573"/>
                <a:gd name="connsiteX1" fmla="*/ 9591 w 51278"/>
                <a:gd name="connsiteY1" fmla="*/ 19479 h 19573"/>
                <a:gd name="connsiteX2" fmla="*/ 66 w 51278"/>
                <a:gd name="connsiteY2" fmla="*/ 10716 h 19573"/>
                <a:gd name="connsiteX3" fmla="*/ 8639 w 51278"/>
                <a:gd name="connsiteY3" fmla="*/ 429 h 19573"/>
                <a:gd name="connsiteX4" fmla="*/ 42548 w 51278"/>
                <a:gd name="connsiteY4" fmla="*/ 429 h 19573"/>
                <a:gd name="connsiteX5" fmla="*/ 51216 w 51278"/>
                <a:gd name="connsiteY5" fmla="*/ 10620 h 19573"/>
                <a:gd name="connsiteX6" fmla="*/ 41691 w 51278"/>
                <a:gd name="connsiteY6" fmla="*/ 19479 h 19573"/>
                <a:gd name="connsiteX7" fmla="*/ 40357 w 51278"/>
                <a:gd name="connsiteY7" fmla="*/ 19574 h 19573"/>
                <a:gd name="connsiteX8" fmla="*/ 25212 w 51278"/>
                <a:gd name="connsiteY8" fmla="*/ 19479 h 19573"/>
                <a:gd name="connsiteX9" fmla="*/ 25212 w 51278"/>
                <a:gd name="connsiteY9" fmla="*/ 19479 h 1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78" h="19573">
                  <a:moveTo>
                    <a:pt x="25212" y="19479"/>
                  </a:moveTo>
                  <a:cubicBezTo>
                    <a:pt x="19974" y="19479"/>
                    <a:pt x="14735" y="19669"/>
                    <a:pt x="9591" y="19479"/>
                  </a:cubicBezTo>
                  <a:cubicBezTo>
                    <a:pt x="4067" y="19288"/>
                    <a:pt x="638" y="16335"/>
                    <a:pt x="66" y="10716"/>
                  </a:cubicBezTo>
                  <a:cubicBezTo>
                    <a:pt x="-505" y="5286"/>
                    <a:pt x="2638" y="714"/>
                    <a:pt x="8639" y="429"/>
                  </a:cubicBezTo>
                  <a:cubicBezTo>
                    <a:pt x="19878" y="-143"/>
                    <a:pt x="31213" y="-143"/>
                    <a:pt x="42548" y="429"/>
                  </a:cubicBezTo>
                  <a:cubicBezTo>
                    <a:pt x="48453" y="714"/>
                    <a:pt x="51787" y="5286"/>
                    <a:pt x="51216" y="10620"/>
                  </a:cubicBezTo>
                  <a:cubicBezTo>
                    <a:pt x="50644" y="16145"/>
                    <a:pt x="47215" y="19098"/>
                    <a:pt x="41691" y="19479"/>
                  </a:cubicBezTo>
                  <a:cubicBezTo>
                    <a:pt x="41214" y="19479"/>
                    <a:pt x="40833" y="19574"/>
                    <a:pt x="40357" y="19574"/>
                  </a:cubicBezTo>
                  <a:cubicBezTo>
                    <a:pt x="35214" y="19574"/>
                    <a:pt x="30261" y="19574"/>
                    <a:pt x="25212" y="19479"/>
                  </a:cubicBezTo>
                  <a:cubicBezTo>
                    <a:pt x="25212" y="19479"/>
                    <a:pt x="25212" y="19479"/>
                    <a:pt x="25212" y="19479"/>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7" name="任意多边形: 形状 66">
              <a:extLst>
                <a:ext uri="{FF2B5EF4-FFF2-40B4-BE49-F238E27FC236}">
                  <a16:creationId xmlns:a16="http://schemas.microsoft.com/office/drawing/2014/main" id="{D98FBB77-5AE1-4CC8-4A73-867E54A1F4B7}"/>
                </a:ext>
              </a:extLst>
            </p:cNvPr>
            <p:cNvSpPr/>
            <p:nvPr/>
          </p:nvSpPr>
          <p:spPr>
            <a:xfrm>
              <a:off x="4452029" y="5567728"/>
              <a:ext cx="28079" cy="11050"/>
            </a:xfrm>
            <a:custGeom>
              <a:avLst/>
              <a:gdLst>
                <a:gd name="connsiteX0" fmla="*/ 24027 w 48036"/>
                <a:gd name="connsiteY0" fmla="*/ 19574 h 19676"/>
                <a:gd name="connsiteX1" fmla="*/ 10310 w 48036"/>
                <a:gd name="connsiteY1" fmla="*/ 19479 h 19676"/>
                <a:gd name="connsiteX2" fmla="*/ 24 w 48036"/>
                <a:gd name="connsiteY2" fmla="*/ 9192 h 19676"/>
                <a:gd name="connsiteX3" fmla="*/ 10787 w 48036"/>
                <a:gd name="connsiteY3" fmla="*/ 143 h 19676"/>
                <a:gd name="connsiteX4" fmla="*/ 37552 w 48036"/>
                <a:gd name="connsiteY4" fmla="*/ 143 h 19676"/>
                <a:gd name="connsiteX5" fmla="*/ 48030 w 48036"/>
                <a:gd name="connsiteY5" fmla="*/ 9382 h 19676"/>
                <a:gd name="connsiteX6" fmla="*/ 37742 w 48036"/>
                <a:gd name="connsiteY6" fmla="*/ 19574 h 19676"/>
                <a:gd name="connsiteX7" fmla="*/ 24027 w 48036"/>
                <a:gd name="connsiteY7" fmla="*/ 19574 h 1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036" h="19676">
                  <a:moveTo>
                    <a:pt x="24027" y="19574"/>
                  </a:moveTo>
                  <a:cubicBezTo>
                    <a:pt x="19455" y="19574"/>
                    <a:pt x="14882" y="19860"/>
                    <a:pt x="10310" y="19479"/>
                  </a:cubicBezTo>
                  <a:cubicBezTo>
                    <a:pt x="3929" y="19002"/>
                    <a:pt x="-358" y="14526"/>
                    <a:pt x="24" y="9192"/>
                  </a:cubicBezTo>
                  <a:cubicBezTo>
                    <a:pt x="405" y="3762"/>
                    <a:pt x="4405" y="238"/>
                    <a:pt x="10787" y="143"/>
                  </a:cubicBezTo>
                  <a:cubicBezTo>
                    <a:pt x="19740" y="-48"/>
                    <a:pt x="28599" y="-48"/>
                    <a:pt x="37552" y="143"/>
                  </a:cubicBezTo>
                  <a:cubicBezTo>
                    <a:pt x="43934" y="238"/>
                    <a:pt x="47839" y="3858"/>
                    <a:pt x="48030" y="9382"/>
                  </a:cubicBezTo>
                  <a:cubicBezTo>
                    <a:pt x="48220" y="15097"/>
                    <a:pt x="44410" y="19193"/>
                    <a:pt x="37742" y="19574"/>
                  </a:cubicBezTo>
                  <a:cubicBezTo>
                    <a:pt x="33171" y="19764"/>
                    <a:pt x="28599" y="19574"/>
                    <a:pt x="24027" y="19574"/>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8" name="任意多边形: 形状 67">
              <a:extLst>
                <a:ext uri="{FF2B5EF4-FFF2-40B4-BE49-F238E27FC236}">
                  <a16:creationId xmlns:a16="http://schemas.microsoft.com/office/drawing/2014/main" id="{F931C151-F376-E765-DBA3-E6C9F716AEE7}"/>
                </a:ext>
              </a:extLst>
            </p:cNvPr>
            <p:cNvSpPr/>
            <p:nvPr/>
          </p:nvSpPr>
          <p:spPr>
            <a:xfrm>
              <a:off x="4400618" y="5617470"/>
              <a:ext cx="21204" cy="10736"/>
            </a:xfrm>
            <a:custGeom>
              <a:avLst/>
              <a:gdLst>
                <a:gd name="connsiteX0" fmla="*/ 18060 w 36274"/>
                <a:gd name="connsiteY0" fmla="*/ 19015 h 19117"/>
                <a:gd name="connsiteX1" fmla="*/ 8345 w 36274"/>
                <a:gd name="connsiteY1" fmla="*/ 18920 h 19117"/>
                <a:gd name="connsiteX2" fmla="*/ 58 w 36274"/>
                <a:gd name="connsiteY2" fmla="*/ 10442 h 19117"/>
                <a:gd name="connsiteX3" fmla="*/ 7202 w 36274"/>
                <a:gd name="connsiteY3" fmla="*/ 536 h 19117"/>
                <a:gd name="connsiteX4" fmla="*/ 29109 w 36274"/>
                <a:gd name="connsiteY4" fmla="*/ 536 h 19117"/>
                <a:gd name="connsiteX5" fmla="*/ 36253 w 36274"/>
                <a:gd name="connsiteY5" fmla="*/ 9966 h 19117"/>
                <a:gd name="connsiteX6" fmla="*/ 27776 w 36274"/>
                <a:gd name="connsiteY6" fmla="*/ 19015 h 19117"/>
                <a:gd name="connsiteX7" fmla="*/ 18060 w 36274"/>
                <a:gd name="connsiteY7" fmla="*/ 19015 h 1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74" h="19117">
                  <a:moveTo>
                    <a:pt x="18060" y="19015"/>
                  </a:moveTo>
                  <a:cubicBezTo>
                    <a:pt x="14822" y="19015"/>
                    <a:pt x="11583" y="19301"/>
                    <a:pt x="8345" y="18920"/>
                  </a:cubicBezTo>
                  <a:cubicBezTo>
                    <a:pt x="3392" y="18348"/>
                    <a:pt x="534" y="15205"/>
                    <a:pt x="58" y="10442"/>
                  </a:cubicBezTo>
                  <a:cubicBezTo>
                    <a:pt x="-418" y="5299"/>
                    <a:pt x="2058" y="1013"/>
                    <a:pt x="7202" y="536"/>
                  </a:cubicBezTo>
                  <a:cubicBezTo>
                    <a:pt x="14441" y="-226"/>
                    <a:pt x="21870" y="-130"/>
                    <a:pt x="29109" y="536"/>
                  </a:cubicBezTo>
                  <a:cubicBezTo>
                    <a:pt x="34062" y="1013"/>
                    <a:pt x="36539" y="5204"/>
                    <a:pt x="36253" y="9966"/>
                  </a:cubicBezTo>
                  <a:cubicBezTo>
                    <a:pt x="35967" y="15014"/>
                    <a:pt x="33110" y="18539"/>
                    <a:pt x="27776" y="19015"/>
                  </a:cubicBezTo>
                  <a:cubicBezTo>
                    <a:pt x="24632" y="19205"/>
                    <a:pt x="21299" y="19015"/>
                    <a:pt x="18060" y="19015"/>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69" name="任意多边形: 形状 68">
              <a:extLst>
                <a:ext uri="{FF2B5EF4-FFF2-40B4-BE49-F238E27FC236}">
                  <a16:creationId xmlns:a16="http://schemas.microsoft.com/office/drawing/2014/main" id="{E72970C3-9249-0366-83DB-1799F05A7DA3}"/>
                </a:ext>
              </a:extLst>
            </p:cNvPr>
            <p:cNvSpPr/>
            <p:nvPr/>
          </p:nvSpPr>
          <p:spPr>
            <a:xfrm>
              <a:off x="4290744" y="5455470"/>
              <a:ext cx="33519" cy="32205"/>
            </a:xfrm>
            <a:custGeom>
              <a:avLst/>
              <a:gdLst>
                <a:gd name="connsiteX0" fmla="*/ 57343 w 57342"/>
                <a:gd name="connsiteY0" fmla="*/ 28766 h 57343"/>
                <a:gd name="connsiteX1" fmla="*/ 28577 w 57342"/>
                <a:gd name="connsiteY1" fmla="*/ 57341 h 57343"/>
                <a:gd name="connsiteX2" fmla="*/ 2 w 57342"/>
                <a:gd name="connsiteY2" fmla="*/ 28385 h 57343"/>
                <a:gd name="connsiteX3" fmla="*/ 28958 w 57342"/>
                <a:gd name="connsiteY3" fmla="*/ 1 h 57343"/>
                <a:gd name="connsiteX4" fmla="*/ 57343 w 57342"/>
                <a:gd name="connsiteY4" fmla="*/ 28766 h 57343"/>
                <a:gd name="connsiteX5" fmla="*/ 37626 w 57342"/>
                <a:gd name="connsiteY5" fmla="*/ 28861 h 57343"/>
                <a:gd name="connsiteX6" fmla="*/ 28863 w 57342"/>
                <a:gd name="connsiteY6" fmla="*/ 19622 h 57343"/>
                <a:gd name="connsiteX7" fmla="*/ 19719 w 57342"/>
                <a:gd name="connsiteY7" fmla="*/ 28576 h 57343"/>
                <a:gd name="connsiteX8" fmla="*/ 28291 w 57342"/>
                <a:gd name="connsiteY8" fmla="*/ 37529 h 57343"/>
                <a:gd name="connsiteX9" fmla="*/ 37626 w 57342"/>
                <a:gd name="connsiteY9" fmla="*/ 28861 h 57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42" h="57343">
                  <a:moveTo>
                    <a:pt x="57343" y="28766"/>
                  </a:moveTo>
                  <a:cubicBezTo>
                    <a:pt x="57247" y="44482"/>
                    <a:pt x="44198" y="57532"/>
                    <a:pt x="28577" y="57341"/>
                  </a:cubicBezTo>
                  <a:cubicBezTo>
                    <a:pt x="12956" y="57151"/>
                    <a:pt x="-188" y="43911"/>
                    <a:pt x="2" y="28385"/>
                  </a:cubicBezTo>
                  <a:cubicBezTo>
                    <a:pt x="193" y="12669"/>
                    <a:pt x="13147" y="-95"/>
                    <a:pt x="28958" y="1"/>
                  </a:cubicBezTo>
                  <a:cubicBezTo>
                    <a:pt x="44770" y="1"/>
                    <a:pt x="57343" y="12764"/>
                    <a:pt x="57343" y="28766"/>
                  </a:cubicBezTo>
                  <a:close/>
                  <a:moveTo>
                    <a:pt x="37626" y="28861"/>
                  </a:moveTo>
                  <a:cubicBezTo>
                    <a:pt x="37816" y="23718"/>
                    <a:pt x="33911" y="19717"/>
                    <a:pt x="28863" y="19622"/>
                  </a:cubicBezTo>
                  <a:cubicBezTo>
                    <a:pt x="23910" y="19527"/>
                    <a:pt x="19433" y="23718"/>
                    <a:pt x="19719" y="28576"/>
                  </a:cubicBezTo>
                  <a:cubicBezTo>
                    <a:pt x="20005" y="33814"/>
                    <a:pt x="23053" y="36958"/>
                    <a:pt x="28291" y="37529"/>
                  </a:cubicBezTo>
                  <a:cubicBezTo>
                    <a:pt x="33149" y="38005"/>
                    <a:pt x="37531" y="33814"/>
                    <a:pt x="37626" y="28861"/>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70" name="任意多边形: 形状 69">
              <a:extLst>
                <a:ext uri="{FF2B5EF4-FFF2-40B4-BE49-F238E27FC236}">
                  <a16:creationId xmlns:a16="http://schemas.microsoft.com/office/drawing/2014/main" id="{FC8D8237-F1CE-E1D7-0DA4-7472C4EC92B5}"/>
                </a:ext>
              </a:extLst>
            </p:cNvPr>
            <p:cNvSpPr/>
            <p:nvPr/>
          </p:nvSpPr>
          <p:spPr>
            <a:xfrm>
              <a:off x="4333504" y="5455418"/>
              <a:ext cx="33519" cy="32204"/>
            </a:xfrm>
            <a:custGeom>
              <a:avLst/>
              <a:gdLst>
                <a:gd name="connsiteX0" fmla="*/ 57343 w 57343"/>
                <a:gd name="connsiteY0" fmla="*/ 28385 h 57342"/>
                <a:gd name="connsiteX1" fmla="*/ 28958 w 57343"/>
                <a:gd name="connsiteY1" fmla="*/ 57341 h 57342"/>
                <a:gd name="connsiteX2" fmla="*/ 2 w 57343"/>
                <a:gd name="connsiteY2" fmla="*/ 28766 h 57342"/>
                <a:gd name="connsiteX3" fmla="*/ 28577 w 57343"/>
                <a:gd name="connsiteY3" fmla="*/ 0 h 57342"/>
                <a:gd name="connsiteX4" fmla="*/ 57343 w 57343"/>
                <a:gd name="connsiteY4" fmla="*/ 28385 h 57342"/>
                <a:gd name="connsiteX5" fmla="*/ 28768 w 57343"/>
                <a:gd name="connsiteY5" fmla="*/ 37719 h 57342"/>
                <a:gd name="connsiteX6" fmla="*/ 37721 w 57343"/>
                <a:gd name="connsiteY6" fmla="*/ 28575 h 57342"/>
                <a:gd name="connsiteX7" fmla="*/ 29149 w 57343"/>
                <a:gd name="connsiteY7" fmla="*/ 19812 h 57342"/>
                <a:gd name="connsiteX8" fmla="*/ 19719 w 57343"/>
                <a:gd name="connsiteY8" fmla="*/ 28480 h 57342"/>
                <a:gd name="connsiteX9" fmla="*/ 28768 w 57343"/>
                <a:gd name="connsiteY9" fmla="*/ 37719 h 5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43" h="57342">
                  <a:moveTo>
                    <a:pt x="57343" y="28385"/>
                  </a:moveTo>
                  <a:cubicBezTo>
                    <a:pt x="57438" y="44101"/>
                    <a:pt x="44579" y="57245"/>
                    <a:pt x="28958" y="57341"/>
                  </a:cubicBezTo>
                  <a:cubicBezTo>
                    <a:pt x="13528" y="57531"/>
                    <a:pt x="193" y="44386"/>
                    <a:pt x="2" y="28766"/>
                  </a:cubicBezTo>
                  <a:cubicBezTo>
                    <a:pt x="-188" y="13240"/>
                    <a:pt x="12861" y="95"/>
                    <a:pt x="28577" y="0"/>
                  </a:cubicBezTo>
                  <a:cubicBezTo>
                    <a:pt x="44484" y="0"/>
                    <a:pt x="57343" y="12573"/>
                    <a:pt x="57343" y="28385"/>
                  </a:cubicBezTo>
                  <a:close/>
                  <a:moveTo>
                    <a:pt x="28768" y="37719"/>
                  </a:moveTo>
                  <a:cubicBezTo>
                    <a:pt x="33625" y="37719"/>
                    <a:pt x="37912" y="33433"/>
                    <a:pt x="37721" y="28575"/>
                  </a:cubicBezTo>
                  <a:cubicBezTo>
                    <a:pt x="37435" y="23241"/>
                    <a:pt x="34483" y="20193"/>
                    <a:pt x="29149" y="19812"/>
                  </a:cubicBezTo>
                  <a:cubicBezTo>
                    <a:pt x="24196" y="19431"/>
                    <a:pt x="19814" y="23622"/>
                    <a:pt x="19719" y="28480"/>
                  </a:cubicBezTo>
                  <a:cubicBezTo>
                    <a:pt x="19624" y="33242"/>
                    <a:pt x="24005" y="37624"/>
                    <a:pt x="28768" y="37719"/>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71" name="任意多边形: 形状 70">
              <a:extLst>
                <a:ext uri="{FF2B5EF4-FFF2-40B4-BE49-F238E27FC236}">
                  <a16:creationId xmlns:a16="http://schemas.microsoft.com/office/drawing/2014/main" id="{4E852439-7625-B5C7-8F79-5A542353257C}"/>
                </a:ext>
              </a:extLst>
            </p:cNvPr>
            <p:cNvSpPr/>
            <p:nvPr/>
          </p:nvSpPr>
          <p:spPr>
            <a:xfrm>
              <a:off x="4376264" y="5455364"/>
              <a:ext cx="33575" cy="32259"/>
            </a:xfrm>
            <a:custGeom>
              <a:avLst/>
              <a:gdLst>
                <a:gd name="connsiteX0" fmla="*/ 57438 w 57438"/>
                <a:gd name="connsiteY0" fmla="*/ 28957 h 57440"/>
                <a:gd name="connsiteX1" fmla="*/ 28577 w 57438"/>
                <a:gd name="connsiteY1" fmla="*/ 57436 h 57440"/>
                <a:gd name="connsiteX2" fmla="*/ 2 w 57438"/>
                <a:gd name="connsiteY2" fmla="*/ 28385 h 57440"/>
                <a:gd name="connsiteX3" fmla="*/ 29053 w 57438"/>
                <a:gd name="connsiteY3" fmla="*/ 1 h 57440"/>
                <a:gd name="connsiteX4" fmla="*/ 57438 w 57438"/>
                <a:gd name="connsiteY4" fmla="*/ 28957 h 57440"/>
                <a:gd name="connsiteX5" fmla="*/ 28672 w 57438"/>
                <a:gd name="connsiteY5" fmla="*/ 19813 h 57440"/>
                <a:gd name="connsiteX6" fmla="*/ 19909 w 57438"/>
                <a:gd name="connsiteY6" fmla="*/ 29147 h 57440"/>
                <a:gd name="connsiteX7" fmla="*/ 28863 w 57438"/>
                <a:gd name="connsiteY7" fmla="*/ 37720 h 57440"/>
                <a:gd name="connsiteX8" fmla="*/ 37912 w 57438"/>
                <a:gd name="connsiteY8" fmla="*/ 28671 h 57440"/>
                <a:gd name="connsiteX9" fmla="*/ 28672 w 57438"/>
                <a:gd name="connsiteY9" fmla="*/ 19813 h 5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438" h="57440">
                  <a:moveTo>
                    <a:pt x="57438" y="28957"/>
                  </a:moveTo>
                  <a:cubicBezTo>
                    <a:pt x="57343" y="44673"/>
                    <a:pt x="44198" y="57722"/>
                    <a:pt x="28577" y="57436"/>
                  </a:cubicBezTo>
                  <a:cubicBezTo>
                    <a:pt x="12956" y="57246"/>
                    <a:pt x="-188" y="43911"/>
                    <a:pt x="2" y="28385"/>
                  </a:cubicBezTo>
                  <a:cubicBezTo>
                    <a:pt x="193" y="12669"/>
                    <a:pt x="13242" y="-95"/>
                    <a:pt x="29053" y="1"/>
                  </a:cubicBezTo>
                  <a:cubicBezTo>
                    <a:pt x="44960" y="286"/>
                    <a:pt x="57533" y="13050"/>
                    <a:pt x="57438" y="28957"/>
                  </a:cubicBezTo>
                  <a:close/>
                  <a:moveTo>
                    <a:pt x="28672" y="19813"/>
                  </a:moveTo>
                  <a:cubicBezTo>
                    <a:pt x="23719" y="19908"/>
                    <a:pt x="19433" y="24289"/>
                    <a:pt x="19909" y="29147"/>
                  </a:cubicBezTo>
                  <a:cubicBezTo>
                    <a:pt x="20481" y="34386"/>
                    <a:pt x="23624" y="37434"/>
                    <a:pt x="28863" y="37720"/>
                  </a:cubicBezTo>
                  <a:cubicBezTo>
                    <a:pt x="33721" y="38005"/>
                    <a:pt x="37912" y="33624"/>
                    <a:pt x="37912" y="28671"/>
                  </a:cubicBezTo>
                  <a:cubicBezTo>
                    <a:pt x="37721" y="23623"/>
                    <a:pt x="33721" y="19717"/>
                    <a:pt x="28672" y="19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72" name="任意多边形: 形状 71">
              <a:extLst>
                <a:ext uri="{FF2B5EF4-FFF2-40B4-BE49-F238E27FC236}">
                  <a16:creationId xmlns:a16="http://schemas.microsoft.com/office/drawing/2014/main" id="{66B170A5-27EF-08E8-FDD1-B97D1521C041}"/>
                </a:ext>
              </a:extLst>
            </p:cNvPr>
            <p:cNvSpPr/>
            <p:nvPr/>
          </p:nvSpPr>
          <p:spPr>
            <a:xfrm>
              <a:off x="4565732" y="5731994"/>
              <a:ext cx="50280" cy="10976"/>
            </a:xfrm>
            <a:custGeom>
              <a:avLst/>
              <a:gdLst>
                <a:gd name="connsiteX0" fmla="*/ 42583 w 86016"/>
                <a:gd name="connsiteY0" fmla="*/ 19502 h 19544"/>
                <a:gd name="connsiteX1" fmla="*/ 11912 w 86016"/>
                <a:gd name="connsiteY1" fmla="*/ 19502 h 19544"/>
                <a:gd name="connsiteX2" fmla="*/ 6 w 86016"/>
                <a:gd name="connsiteY2" fmla="*/ 9501 h 19544"/>
                <a:gd name="connsiteX3" fmla="*/ 11817 w 86016"/>
                <a:gd name="connsiteY3" fmla="*/ 71 h 19544"/>
                <a:gd name="connsiteX4" fmla="*/ 74396 w 86016"/>
                <a:gd name="connsiteY4" fmla="*/ 71 h 19544"/>
                <a:gd name="connsiteX5" fmla="*/ 86017 w 86016"/>
                <a:gd name="connsiteY5" fmla="*/ 9787 h 19544"/>
                <a:gd name="connsiteX6" fmla="*/ 74491 w 86016"/>
                <a:gd name="connsiteY6" fmla="*/ 19502 h 19544"/>
                <a:gd name="connsiteX7" fmla="*/ 42583 w 86016"/>
                <a:gd name="connsiteY7" fmla="*/ 19502 h 1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016" h="19544">
                  <a:moveTo>
                    <a:pt x="42583" y="19502"/>
                  </a:moveTo>
                  <a:cubicBezTo>
                    <a:pt x="32391" y="19502"/>
                    <a:pt x="22104" y="19598"/>
                    <a:pt x="11912" y="19502"/>
                  </a:cubicBezTo>
                  <a:cubicBezTo>
                    <a:pt x="4292" y="19407"/>
                    <a:pt x="-185" y="15407"/>
                    <a:pt x="6" y="9501"/>
                  </a:cubicBezTo>
                  <a:cubicBezTo>
                    <a:pt x="196" y="3786"/>
                    <a:pt x="4483" y="71"/>
                    <a:pt x="11817" y="71"/>
                  </a:cubicBezTo>
                  <a:cubicBezTo>
                    <a:pt x="32677" y="-24"/>
                    <a:pt x="53536" y="-24"/>
                    <a:pt x="74396" y="71"/>
                  </a:cubicBezTo>
                  <a:cubicBezTo>
                    <a:pt x="81635" y="167"/>
                    <a:pt x="85921" y="4072"/>
                    <a:pt x="86017" y="9787"/>
                  </a:cubicBezTo>
                  <a:cubicBezTo>
                    <a:pt x="86017" y="15502"/>
                    <a:pt x="81730" y="19407"/>
                    <a:pt x="74491" y="19502"/>
                  </a:cubicBezTo>
                  <a:cubicBezTo>
                    <a:pt x="63823" y="19598"/>
                    <a:pt x="53155" y="19502"/>
                    <a:pt x="42583" y="19502"/>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73" name="任意多边形: 形状 72">
              <a:extLst>
                <a:ext uri="{FF2B5EF4-FFF2-40B4-BE49-F238E27FC236}">
                  <a16:creationId xmlns:a16="http://schemas.microsoft.com/office/drawing/2014/main" id="{3D132A2A-ABEB-38BF-5CEF-2962E1E22640}"/>
                </a:ext>
              </a:extLst>
            </p:cNvPr>
            <p:cNvSpPr/>
            <p:nvPr/>
          </p:nvSpPr>
          <p:spPr>
            <a:xfrm>
              <a:off x="4490347" y="5731945"/>
              <a:ext cx="38753" cy="11081"/>
            </a:xfrm>
            <a:custGeom>
              <a:avLst/>
              <a:gdLst>
                <a:gd name="connsiteX0" fmla="*/ 32863 w 66297"/>
                <a:gd name="connsiteY0" fmla="*/ 62 h 19731"/>
                <a:gd name="connsiteX1" fmla="*/ 55056 w 66297"/>
                <a:gd name="connsiteY1" fmla="*/ 157 h 19731"/>
                <a:gd name="connsiteX2" fmla="*/ 66296 w 66297"/>
                <a:gd name="connsiteY2" fmla="*/ 9968 h 19731"/>
                <a:gd name="connsiteX3" fmla="*/ 54770 w 66297"/>
                <a:gd name="connsiteY3" fmla="*/ 19588 h 19731"/>
                <a:gd name="connsiteX4" fmla="*/ 11717 w 66297"/>
                <a:gd name="connsiteY4" fmla="*/ 19588 h 19731"/>
                <a:gd name="connsiteX5" fmla="*/ 2 w 66297"/>
                <a:gd name="connsiteY5" fmla="*/ 10063 h 19731"/>
                <a:gd name="connsiteX6" fmla="*/ 11908 w 66297"/>
                <a:gd name="connsiteY6" fmla="*/ 157 h 19731"/>
                <a:gd name="connsiteX7" fmla="*/ 32863 w 66297"/>
                <a:gd name="connsiteY7" fmla="*/ 62 h 19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97" h="19731">
                  <a:moveTo>
                    <a:pt x="32863" y="62"/>
                  </a:moveTo>
                  <a:cubicBezTo>
                    <a:pt x="40292" y="62"/>
                    <a:pt x="47627" y="-128"/>
                    <a:pt x="55056" y="157"/>
                  </a:cubicBezTo>
                  <a:cubicBezTo>
                    <a:pt x="62486" y="348"/>
                    <a:pt x="66391" y="3967"/>
                    <a:pt x="66296" y="9968"/>
                  </a:cubicBezTo>
                  <a:cubicBezTo>
                    <a:pt x="66200" y="15969"/>
                    <a:pt x="62295" y="19493"/>
                    <a:pt x="54770" y="19588"/>
                  </a:cubicBezTo>
                  <a:cubicBezTo>
                    <a:pt x="40388" y="19779"/>
                    <a:pt x="26005" y="19779"/>
                    <a:pt x="11717" y="19588"/>
                  </a:cubicBezTo>
                  <a:cubicBezTo>
                    <a:pt x="4288" y="19493"/>
                    <a:pt x="97" y="15874"/>
                    <a:pt x="2" y="10063"/>
                  </a:cubicBezTo>
                  <a:cubicBezTo>
                    <a:pt x="-94" y="4063"/>
                    <a:pt x="4193" y="253"/>
                    <a:pt x="11908" y="157"/>
                  </a:cubicBezTo>
                  <a:cubicBezTo>
                    <a:pt x="18956" y="-33"/>
                    <a:pt x="25910" y="62"/>
                    <a:pt x="32863" y="62"/>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74" name="任意多边形: 形状 73">
              <a:extLst>
                <a:ext uri="{FF2B5EF4-FFF2-40B4-BE49-F238E27FC236}">
                  <a16:creationId xmlns:a16="http://schemas.microsoft.com/office/drawing/2014/main" id="{81A366ED-1199-F802-DD96-5F96905150FE}"/>
                </a:ext>
              </a:extLst>
            </p:cNvPr>
            <p:cNvSpPr/>
            <p:nvPr/>
          </p:nvSpPr>
          <p:spPr>
            <a:xfrm>
              <a:off x="4537449" y="5732027"/>
              <a:ext cx="20045" cy="11027"/>
            </a:xfrm>
            <a:custGeom>
              <a:avLst/>
              <a:gdLst>
                <a:gd name="connsiteX0" fmla="*/ 16862 w 34292"/>
                <a:gd name="connsiteY0" fmla="*/ 19634 h 19634"/>
                <a:gd name="connsiteX1" fmla="*/ 7432 w 34292"/>
                <a:gd name="connsiteY1" fmla="*/ 18872 h 19634"/>
                <a:gd name="connsiteX2" fmla="*/ 2 w 34292"/>
                <a:gd name="connsiteY2" fmla="*/ 9633 h 19634"/>
                <a:gd name="connsiteX3" fmla="*/ 7527 w 34292"/>
                <a:gd name="connsiteY3" fmla="*/ 489 h 19634"/>
                <a:gd name="connsiteX4" fmla="*/ 26291 w 34292"/>
                <a:gd name="connsiteY4" fmla="*/ 298 h 19634"/>
                <a:gd name="connsiteX5" fmla="*/ 34292 w 34292"/>
                <a:gd name="connsiteY5" fmla="*/ 9633 h 19634"/>
                <a:gd name="connsiteX6" fmla="*/ 26291 w 34292"/>
                <a:gd name="connsiteY6" fmla="*/ 18967 h 19634"/>
                <a:gd name="connsiteX7" fmla="*/ 16862 w 34292"/>
                <a:gd name="connsiteY7" fmla="*/ 19634 h 1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2" h="19634">
                  <a:moveTo>
                    <a:pt x="16862" y="19634"/>
                  </a:moveTo>
                  <a:cubicBezTo>
                    <a:pt x="13909" y="19444"/>
                    <a:pt x="10575" y="19539"/>
                    <a:pt x="7432" y="18872"/>
                  </a:cubicBezTo>
                  <a:cubicBezTo>
                    <a:pt x="2574" y="17920"/>
                    <a:pt x="-93" y="14586"/>
                    <a:pt x="2" y="9633"/>
                  </a:cubicBezTo>
                  <a:cubicBezTo>
                    <a:pt x="2" y="4775"/>
                    <a:pt x="2574" y="965"/>
                    <a:pt x="7527" y="489"/>
                  </a:cubicBezTo>
                  <a:cubicBezTo>
                    <a:pt x="13718" y="-178"/>
                    <a:pt x="20005" y="-83"/>
                    <a:pt x="26291" y="298"/>
                  </a:cubicBezTo>
                  <a:cubicBezTo>
                    <a:pt x="31625" y="679"/>
                    <a:pt x="34292" y="4394"/>
                    <a:pt x="34292" y="9633"/>
                  </a:cubicBezTo>
                  <a:cubicBezTo>
                    <a:pt x="34292" y="14872"/>
                    <a:pt x="31530" y="18205"/>
                    <a:pt x="26291" y="18967"/>
                  </a:cubicBezTo>
                  <a:cubicBezTo>
                    <a:pt x="23243" y="19444"/>
                    <a:pt x="20195" y="19444"/>
                    <a:pt x="16862" y="19634"/>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75" name="任意多边形: 形状 74">
              <a:extLst>
                <a:ext uri="{FF2B5EF4-FFF2-40B4-BE49-F238E27FC236}">
                  <a16:creationId xmlns:a16="http://schemas.microsoft.com/office/drawing/2014/main" id="{10341477-8980-3307-57F4-21BB1E67369F}"/>
                </a:ext>
              </a:extLst>
            </p:cNvPr>
            <p:cNvSpPr/>
            <p:nvPr/>
          </p:nvSpPr>
          <p:spPr>
            <a:xfrm>
              <a:off x="4565791" y="5672043"/>
              <a:ext cx="50224" cy="11030"/>
            </a:xfrm>
            <a:custGeom>
              <a:avLst/>
              <a:gdLst>
                <a:gd name="connsiteX0" fmla="*/ 43339 w 85921"/>
                <a:gd name="connsiteY0" fmla="*/ 42 h 19640"/>
                <a:gd name="connsiteX1" fmla="*/ 74009 w 85921"/>
                <a:gd name="connsiteY1" fmla="*/ 42 h 19640"/>
                <a:gd name="connsiteX2" fmla="*/ 85916 w 85921"/>
                <a:gd name="connsiteY2" fmla="*/ 9377 h 19640"/>
                <a:gd name="connsiteX3" fmla="*/ 74104 w 85921"/>
                <a:gd name="connsiteY3" fmla="*/ 19569 h 19640"/>
                <a:gd name="connsiteX4" fmla="*/ 11525 w 85921"/>
                <a:gd name="connsiteY4" fmla="*/ 19569 h 19640"/>
                <a:gd name="connsiteX5" fmla="*/ 0 w 85921"/>
                <a:gd name="connsiteY5" fmla="*/ 9758 h 19640"/>
                <a:gd name="connsiteX6" fmla="*/ 11525 w 85921"/>
                <a:gd name="connsiteY6" fmla="*/ 138 h 19640"/>
                <a:gd name="connsiteX7" fmla="*/ 43339 w 85921"/>
                <a:gd name="connsiteY7" fmla="*/ 42 h 1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921" h="19640">
                  <a:moveTo>
                    <a:pt x="43339" y="42"/>
                  </a:moveTo>
                  <a:cubicBezTo>
                    <a:pt x="53530" y="42"/>
                    <a:pt x="63817" y="-53"/>
                    <a:pt x="74009" y="42"/>
                  </a:cubicBezTo>
                  <a:cubicBezTo>
                    <a:pt x="81248" y="138"/>
                    <a:pt x="85630" y="3662"/>
                    <a:pt x="85916" y="9377"/>
                  </a:cubicBezTo>
                  <a:cubicBezTo>
                    <a:pt x="86106" y="15282"/>
                    <a:pt x="81534" y="19473"/>
                    <a:pt x="74104" y="19569"/>
                  </a:cubicBezTo>
                  <a:cubicBezTo>
                    <a:pt x="53245" y="19664"/>
                    <a:pt x="32385" y="19664"/>
                    <a:pt x="11525" y="19569"/>
                  </a:cubicBezTo>
                  <a:cubicBezTo>
                    <a:pt x="4381" y="19473"/>
                    <a:pt x="0" y="15473"/>
                    <a:pt x="0" y="9758"/>
                  </a:cubicBezTo>
                  <a:cubicBezTo>
                    <a:pt x="0" y="4043"/>
                    <a:pt x="4381" y="138"/>
                    <a:pt x="11525" y="138"/>
                  </a:cubicBezTo>
                  <a:cubicBezTo>
                    <a:pt x="22098" y="-53"/>
                    <a:pt x="32766" y="42"/>
                    <a:pt x="43339" y="42"/>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76" name="任意多边形: 形状 75">
              <a:extLst>
                <a:ext uri="{FF2B5EF4-FFF2-40B4-BE49-F238E27FC236}">
                  <a16:creationId xmlns:a16="http://schemas.microsoft.com/office/drawing/2014/main" id="{12A318E1-0688-E151-5E90-899F64BD82A4}"/>
                </a:ext>
              </a:extLst>
            </p:cNvPr>
            <p:cNvSpPr/>
            <p:nvPr/>
          </p:nvSpPr>
          <p:spPr>
            <a:xfrm>
              <a:off x="4490340" y="5672043"/>
              <a:ext cx="38768" cy="11056"/>
            </a:xfrm>
            <a:custGeom>
              <a:avLst/>
              <a:gdLst>
                <a:gd name="connsiteX0" fmla="*/ 33542 w 66323"/>
                <a:gd name="connsiteY0" fmla="*/ 42 h 19687"/>
                <a:gd name="connsiteX1" fmla="*/ 55735 w 66323"/>
                <a:gd name="connsiteY1" fmla="*/ 42 h 19687"/>
                <a:gd name="connsiteX2" fmla="*/ 66308 w 66323"/>
                <a:gd name="connsiteY2" fmla="*/ 9186 h 19687"/>
                <a:gd name="connsiteX3" fmla="*/ 56116 w 66323"/>
                <a:gd name="connsiteY3" fmla="*/ 19473 h 19687"/>
                <a:gd name="connsiteX4" fmla="*/ 10396 w 66323"/>
                <a:gd name="connsiteY4" fmla="*/ 19473 h 19687"/>
                <a:gd name="connsiteX5" fmla="*/ 14 w 66323"/>
                <a:gd name="connsiteY5" fmla="*/ 9282 h 19687"/>
                <a:gd name="connsiteX6" fmla="*/ 10682 w 66323"/>
                <a:gd name="connsiteY6" fmla="*/ 138 h 19687"/>
                <a:gd name="connsiteX7" fmla="*/ 33542 w 66323"/>
                <a:gd name="connsiteY7" fmla="*/ 42 h 1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23" h="19687">
                  <a:moveTo>
                    <a:pt x="33542" y="42"/>
                  </a:moveTo>
                  <a:cubicBezTo>
                    <a:pt x="40972" y="42"/>
                    <a:pt x="48306" y="-53"/>
                    <a:pt x="55735" y="42"/>
                  </a:cubicBezTo>
                  <a:cubicBezTo>
                    <a:pt x="62212" y="138"/>
                    <a:pt x="66022" y="3662"/>
                    <a:pt x="66308" y="9186"/>
                  </a:cubicBezTo>
                  <a:cubicBezTo>
                    <a:pt x="66594" y="14997"/>
                    <a:pt x="62784" y="19378"/>
                    <a:pt x="56116" y="19473"/>
                  </a:cubicBezTo>
                  <a:cubicBezTo>
                    <a:pt x="40876" y="19759"/>
                    <a:pt x="25636" y="19759"/>
                    <a:pt x="10396" y="19473"/>
                  </a:cubicBezTo>
                  <a:cubicBezTo>
                    <a:pt x="3824" y="19378"/>
                    <a:pt x="-272" y="14901"/>
                    <a:pt x="14" y="9282"/>
                  </a:cubicBezTo>
                  <a:cubicBezTo>
                    <a:pt x="300" y="3757"/>
                    <a:pt x="4205" y="233"/>
                    <a:pt x="10682" y="138"/>
                  </a:cubicBezTo>
                  <a:cubicBezTo>
                    <a:pt x="18302" y="-53"/>
                    <a:pt x="25922" y="42"/>
                    <a:pt x="33542" y="42"/>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grpSp>
      <p:sp>
        <p:nvSpPr>
          <p:cNvPr id="77" name="文本框 76">
            <a:extLst>
              <a:ext uri="{FF2B5EF4-FFF2-40B4-BE49-F238E27FC236}">
                <a16:creationId xmlns:a16="http://schemas.microsoft.com/office/drawing/2014/main" id="{4ACD2D8F-690E-B55C-83C7-3B420E71A918}"/>
              </a:ext>
            </a:extLst>
          </p:cNvPr>
          <p:cNvSpPr txBox="1"/>
          <p:nvPr/>
        </p:nvSpPr>
        <p:spPr>
          <a:xfrm>
            <a:off x="2531447" y="5365865"/>
            <a:ext cx="1578753" cy="707886"/>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sz="2000">
                <a:gradFill flip="none" rotWithShape="1">
                  <a:gsLst>
                    <a:gs pos="5000">
                      <a:srgbClr val="00BEFF"/>
                    </a:gs>
                    <a:gs pos="98000">
                      <a:srgbClr val="0165FF"/>
                    </a:gs>
                  </a:gsLst>
                  <a:path path="circle">
                    <a:fillToRect l="100000" t="100000"/>
                  </a:path>
                  <a:tileRect r="-100000" b="-100000"/>
                </a:gradFill>
                <a:latin typeface="HarmonyOS Sans SC Black"/>
                <a:ea typeface="HarmonyOS Sans SC Black"/>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mn-ea"/>
                <a:ea typeface="+mn-ea"/>
                <a:cs typeface="OPPOSans M" panose="00020600040101010101" pitchFamily="18" charset="-122"/>
                <a:sym typeface="阿里巴巴普惠体 B" panose="00020600040101010101" pitchFamily="18" charset="-122"/>
              </a:rPr>
              <a:t>输入您的</a:t>
            </a:r>
            <a:endParaRPr lang="en-US" altLang="zh-CN" dirty="0">
              <a:solidFill>
                <a:schemeClr val="accent1"/>
              </a:solidFill>
              <a:latin typeface="+mn-ea"/>
              <a:ea typeface="+mn-ea"/>
              <a:cs typeface="OPPOSans M" panose="00020600040101010101" pitchFamily="18" charset="-122"/>
              <a:sym typeface="阿里巴巴普惠体 B"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mn-ea"/>
                <a:ea typeface="+mn-ea"/>
                <a:cs typeface="OPPOSans M" panose="00020600040101010101" pitchFamily="18" charset="-122"/>
                <a:sym typeface="阿里巴巴普惠体 B" panose="00020600040101010101" pitchFamily="18" charset="-122"/>
              </a:rPr>
              <a:t>标题</a:t>
            </a:r>
            <a:endParaRPr kumimoji="0" lang="en-US" altLang="zh-CN" sz="2400" b="0" i="0" u="none" strike="noStrike" kern="1200" cap="none" spc="0" normalizeH="0" baseline="0" noProof="0" dirty="0">
              <a:ln>
                <a:noFill/>
              </a:ln>
              <a:solidFill>
                <a:schemeClr val="accent1"/>
              </a:solidFill>
              <a:effectLst/>
              <a:uLnTx/>
              <a:uFillTx/>
              <a:latin typeface="+mn-ea"/>
              <a:ea typeface="+mn-ea"/>
              <a:cs typeface="OPPOSans M" panose="00020600040101010101" pitchFamily="18" charset="-122"/>
              <a:sym typeface="阿里巴巴普惠体 B" panose="00020600040101010101" pitchFamily="18" charset="-122"/>
            </a:endParaRPr>
          </a:p>
        </p:txBody>
      </p:sp>
      <p:sp>
        <p:nvSpPr>
          <p:cNvPr id="78" name="文本框 77">
            <a:extLst>
              <a:ext uri="{FF2B5EF4-FFF2-40B4-BE49-F238E27FC236}">
                <a16:creationId xmlns:a16="http://schemas.microsoft.com/office/drawing/2014/main" id="{475D5583-E8FB-C543-4FA7-50E434641F3B}"/>
              </a:ext>
            </a:extLst>
          </p:cNvPr>
          <p:cNvSpPr txBox="1"/>
          <p:nvPr/>
        </p:nvSpPr>
        <p:spPr>
          <a:xfrm>
            <a:off x="8081800" y="5365865"/>
            <a:ext cx="1578753" cy="707886"/>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sz="2000">
                <a:gradFill flip="none" rotWithShape="1">
                  <a:gsLst>
                    <a:gs pos="5000">
                      <a:srgbClr val="00BEFF"/>
                    </a:gs>
                    <a:gs pos="98000">
                      <a:srgbClr val="0165FF"/>
                    </a:gs>
                  </a:gsLst>
                  <a:path path="circle">
                    <a:fillToRect l="100000" t="100000"/>
                  </a:path>
                  <a:tileRect r="-100000" b="-100000"/>
                </a:gradFill>
                <a:latin typeface="HarmonyOS Sans SC Black"/>
                <a:ea typeface="HarmonyOS Sans SC Black"/>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mn-ea"/>
                <a:ea typeface="+mn-ea"/>
                <a:cs typeface="OPPOSans M" panose="00020600040101010101" pitchFamily="18" charset="-122"/>
                <a:sym typeface="阿里巴巴普惠体 B" panose="00020600040101010101" pitchFamily="18" charset="-122"/>
              </a:rPr>
              <a:t>输入您的</a:t>
            </a:r>
            <a:endParaRPr lang="en-US" altLang="zh-CN" dirty="0">
              <a:solidFill>
                <a:schemeClr val="accent1"/>
              </a:solidFill>
              <a:latin typeface="+mn-ea"/>
              <a:ea typeface="+mn-ea"/>
              <a:cs typeface="OPPOSans M" panose="00020600040101010101" pitchFamily="18" charset="-122"/>
              <a:sym typeface="阿里巴巴普惠体 B"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solidFill>
                <a:latin typeface="+mn-ea"/>
                <a:ea typeface="+mn-ea"/>
                <a:cs typeface="OPPOSans M" panose="00020600040101010101" pitchFamily="18" charset="-122"/>
                <a:sym typeface="阿里巴巴普惠体 B" panose="00020600040101010101" pitchFamily="18" charset="-122"/>
              </a:rPr>
              <a:t>标题</a:t>
            </a:r>
            <a:endParaRPr kumimoji="0" lang="en-US" altLang="zh-CN" sz="2400" b="0" i="0" u="none" strike="noStrike" kern="1200" cap="none" spc="0" normalizeH="0" baseline="0" noProof="0" dirty="0">
              <a:ln>
                <a:noFill/>
              </a:ln>
              <a:solidFill>
                <a:schemeClr val="accent1"/>
              </a:solidFill>
              <a:effectLst/>
              <a:uLnTx/>
              <a:uFillTx/>
              <a:latin typeface="+mn-ea"/>
              <a:ea typeface="+mn-ea"/>
              <a:cs typeface="OPPOSans M" panose="00020600040101010101" pitchFamily="18" charset="-122"/>
              <a:sym typeface="阿里巴巴普惠体 B" panose="00020600040101010101" pitchFamily="18" charset="-122"/>
            </a:endParaRPr>
          </a:p>
        </p:txBody>
      </p:sp>
      <p:sp>
        <p:nvSpPr>
          <p:cNvPr id="79" name="六边形 5">
            <a:extLst>
              <a:ext uri="{FF2B5EF4-FFF2-40B4-BE49-F238E27FC236}">
                <a16:creationId xmlns:a16="http://schemas.microsoft.com/office/drawing/2014/main" id="{AE1486BF-9E81-1B2E-E3C3-369B0651814E}"/>
              </a:ext>
            </a:extLst>
          </p:cNvPr>
          <p:cNvSpPr/>
          <p:nvPr/>
        </p:nvSpPr>
        <p:spPr>
          <a:xfrm>
            <a:off x="7089751" y="5180735"/>
            <a:ext cx="1044576" cy="882042"/>
          </a:xfrm>
          <a:custGeom>
            <a:avLst/>
            <a:gdLst>
              <a:gd name="connsiteX0" fmla="*/ 19018 w 2179001"/>
              <a:gd name="connsiteY0" fmla="*/ 877030 h 1915055"/>
              <a:gd name="connsiteX1" fmla="*/ 407782 w 2179001"/>
              <a:gd name="connsiteY1" fmla="*/ 99502 h 1915055"/>
              <a:gd name="connsiteX2" fmla="*/ 568779 w 2179001"/>
              <a:gd name="connsiteY2" fmla="*/ 0 h 1915055"/>
              <a:gd name="connsiteX3" fmla="*/ 1610223 w 2179001"/>
              <a:gd name="connsiteY3" fmla="*/ 0 h 1915055"/>
              <a:gd name="connsiteX4" fmla="*/ 1771219 w 2179001"/>
              <a:gd name="connsiteY4" fmla="*/ 99502 h 1915055"/>
              <a:gd name="connsiteX5" fmla="*/ 2159983 w 2179001"/>
              <a:gd name="connsiteY5" fmla="*/ 877030 h 1915055"/>
              <a:gd name="connsiteX6" fmla="*/ 2159983 w 2179001"/>
              <a:gd name="connsiteY6" fmla="*/ 1038026 h 1915055"/>
              <a:gd name="connsiteX7" fmla="*/ 1771219 w 2179001"/>
              <a:gd name="connsiteY7" fmla="*/ 1815553 h 1915055"/>
              <a:gd name="connsiteX8" fmla="*/ 1610223 w 2179001"/>
              <a:gd name="connsiteY8" fmla="*/ 1915055 h 1915055"/>
              <a:gd name="connsiteX9" fmla="*/ 568779 w 2179001"/>
              <a:gd name="connsiteY9" fmla="*/ 1915055 h 1915055"/>
              <a:gd name="connsiteX10" fmla="*/ 407782 w 2179001"/>
              <a:gd name="connsiteY10" fmla="*/ 1815553 h 1915055"/>
              <a:gd name="connsiteX11" fmla="*/ 19018 w 2179001"/>
              <a:gd name="connsiteY11" fmla="*/ 1038026 h 1915055"/>
              <a:gd name="connsiteX12" fmla="*/ 19018 w 2179001"/>
              <a:gd name="connsiteY12" fmla="*/ 877030 h 191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9001" h="1915055">
                <a:moveTo>
                  <a:pt x="19018" y="877030"/>
                </a:moveTo>
                <a:lnTo>
                  <a:pt x="407782" y="99502"/>
                </a:lnTo>
                <a:cubicBezTo>
                  <a:pt x="438279" y="38507"/>
                  <a:pt x="500585" y="0"/>
                  <a:pt x="568779" y="0"/>
                </a:cubicBezTo>
                <a:lnTo>
                  <a:pt x="1610223" y="0"/>
                </a:lnTo>
                <a:cubicBezTo>
                  <a:pt x="1678416" y="0"/>
                  <a:pt x="1740722" y="38507"/>
                  <a:pt x="1771219" y="99502"/>
                </a:cubicBezTo>
                <a:lnTo>
                  <a:pt x="2159983" y="877030"/>
                </a:lnTo>
                <a:cubicBezTo>
                  <a:pt x="2185341" y="927744"/>
                  <a:pt x="2185341" y="987312"/>
                  <a:pt x="2159983" y="1038026"/>
                </a:cubicBezTo>
                <a:lnTo>
                  <a:pt x="1771219" y="1815553"/>
                </a:lnTo>
                <a:cubicBezTo>
                  <a:pt x="1740722" y="1876548"/>
                  <a:pt x="1678416" y="1915055"/>
                  <a:pt x="1610223" y="1915055"/>
                </a:cubicBezTo>
                <a:lnTo>
                  <a:pt x="568779" y="1915055"/>
                </a:lnTo>
                <a:cubicBezTo>
                  <a:pt x="500585" y="1915055"/>
                  <a:pt x="438279" y="1876548"/>
                  <a:pt x="407782" y="1815553"/>
                </a:cubicBezTo>
                <a:lnTo>
                  <a:pt x="19018" y="1038026"/>
                </a:lnTo>
                <a:cubicBezTo>
                  <a:pt x="-6339" y="987312"/>
                  <a:pt x="-6339" y="927744"/>
                  <a:pt x="19018" y="877030"/>
                </a:cubicBezTo>
              </a:path>
            </a:pathLst>
          </a:custGeom>
          <a:gradFill flip="none" rotWithShape="1">
            <a:gsLst>
              <a:gs pos="28000">
                <a:schemeClr val="accent1">
                  <a:lumMod val="80000"/>
                </a:schemeClr>
              </a:gs>
              <a:gs pos="84000">
                <a:schemeClr val="accent1"/>
              </a:gs>
            </a:gsLst>
            <a:path path="circle">
              <a:fillToRect r="100000" b="100000"/>
            </a:path>
            <a:tileRect l="-100000" t="-100000"/>
          </a:gradFill>
          <a:ln>
            <a:noFill/>
          </a:ln>
          <a:effectLst>
            <a:outerShdw blurRad="3683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Arial" panose="020B0604020202020204" pitchFamily="34" charset="0"/>
              <a:ea typeface="HarmonyOS Sans SC"/>
            </a:endParaRPr>
          </a:p>
        </p:txBody>
      </p:sp>
      <p:grpSp>
        <p:nvGrpSpPr>
          <p:cNvPr id="80" name="组合 79">
            <a:extLst>
              <a:ext uri="{FF2B5EF4-FFF2-40B4-BE49-F238E27FC236}">
                <a16:creationId xmlns:a16="http://schemas.microsoft.com/office/drawing/2014/main" id="{97C7D907-60BA-AD3B-2BFE-6C45BBB40B83}"/>
              </a:ext>
            </a:extLst>
          </p:cNvPr>
          <p:cNvGrpSpPr/>
          <p:nvPr/>
        </p:nvGrpSpPr>
        <p:grpSpPr>
          <a:xfrm>
            <a:off x="7420083" y="5437323"/>
            <a:ext cx="383913" cy="368866"/>
            <a:chOff x="7367046" y="5534883"/>
            <a:chExt cx="383913" cy="368866"/>
          </a:xfrm>
        </p:grpSpPr>
        <p:sp>
          <p:nvSpPr>
            <p:cNvPr id="81" name="任意多边形: 形状 80">
              <a:extLst>
                <a:ext uri="{FF2B5EF4-FFF2-40B4-BE49-F238E27FC236}">
                  <a16:creationId xmlns:a16="http://schemas.microsoft.com/office/drawing/2014/main" id="{B5585FF4-C05D-3ACB-9785-B20CC198D13E}"/>
                </a:ext>
              </a:extLst>
            </p:cNvPr>
            <p:cNvSpPr/>
            <p:nvPr/>
          </p:nvSpPr>
          <p:spPr>
            <a:xfrm>
              <a:off x="7367046" y="5534883"/>
              <a:ext cx="383913" cy="368866"/>
            </a:xfrm>
            <a:custGeom>
              <a:avLst/>
              <a:gdLst>
                <a:gd name="connsiteX0" fmla="*/ 0 w 526626"/>
                <a:gd name="connsiteY0" fmla="*/ 349758 h 526637"/>
                <a:gd name="connsiteX1" fmla="*/ 0 w 526626"/>
                <a:gd name="connsiteY1" fmla="*/ 45244 h 526637"/>
                <a:gd name="connsiteX2" fmla="*/ 1048 w 526626"/>
                <a:gd name="connsiteY2" fmla="*/ 42005 h 526637"/>
                <a:gd name="connsiteX3" fmla="*/ 27337 w 526626"/>
                <a:gd name="connsiteY3" fmla="*/ 6667 h 526637"/>
                <a:gd name="connsiteX4" fmla="*/ 45244 w 526626"/>
                <a:gd name="connsiteY4" fmla="*/ 0 h 526637"/>
                <a:gd name="connsiteX5" fmla="*/ 392906 w 526626"/>
                <a:gd name="connsiteY5" fmla="*/ 0 h 526637"/>
                <a:gd name="connsiteX6" fmla="*/ 402241 w 526626"/>
                <a:gd name="connsiteY6" fmla="*/ 2572 h 526637"/>
                <a:gd name="connsiteX7" fmla="*/ 438912 w 526626"/>
                <a:gd name="connsiteY7" fmla="*/ 55150 h 526637"/>
                <a:gd name="connsiteX8" fmla="*/ 438912 w 526626"/>
                <a:gd name="connsiteY8" fmla="*/ 160592 h 526637"/>
                <a:gd name="connsiteX9" fmla="*/ 438912 w 526626"/>
                <a:gd name="connsiteY9" fmla="*/ 166307 h 526637"/>
                <a:gd name="connsiteX10" fmla="*/ 440722 w 526626"/>
                <a:gd name="connsiteY10" fmla="*/ 166688 h 526637"/>
                <a:gd name="connsiteX11" fmla="*/ 479774 w 526626"/>
                <a:gd name="connsiteY11" fmla="*/ 166783 h 526637"/>
                <a:gd name="connsiteX12" fmla="*/ 509016 w 526626"/>
                <a:gd name="connsiteY12" fmla="*/ 196215 h 526637"/>
                <a:gd name="connsiteX13" fmla="*/ 508921 w 526626"/>
                <a:gd name="connsiteY13" fmla="*/ 321659 h 526637"/>
                <a:gd name="connsiteX14" fmla="*/ 512826 w 526626"/>
                <a:gd name="connsiteY14" fmla="*/ 328327 h 526637"/>
                <a:gd name="connsiteX15" fmla="*/ 526447 w 526626"/>
                <a:gd name="connsiteY15" fmla="*/ 350901 h 526637"/>
                <a:gd name="connsiteX16" fmla="*/ 526447 w 526626"/>
                <a:gd name="connsiteY16" fmla="*/ 381190 h 526637"/>
                <a:gd name="connsiteX17" fmla="*/ 524447 w 526626"/>
                <a:gd name="connsiteY17" fmla="*/ 393764 h 526637"/>
                <a:gd name="connsiteX18" fmla="*/ 487013 w 526626"/>
                <a:gd name="connsiteY18" fmla="*/ 506254 h 526637"/>
                <a:gd name="connsiteX19" fmla="*/ 458533 w 526626"/>
                <a:gd name="connsiteY19" fmla="*/ 526637 h 526637"/>
                <a:gd name="connsiteX20" fmla="*/ 368046 w 526626"/>
                <a:gd name="connsiteY20" fmla="*/ 526637 h 526637"/>
                <a:gd name="connsiteX21" fmla="*/ 337280 w 526626"/>
                <a:gd name="connsiteY21" fmla="*/ 504539 h 526637"/>
                <a:gd name="connsiteX22" fmla="*/ 302323 w 526626"/>
                <a:gd name="connsiteY22" fmla="*/ 399288 h 526637"/>
                <a:gd name="connsiteX23" fmla="*/ 296323 w 526626"/>
                <a:gd name="connsiteY23" fmla="*/ 394811 h 526637"/>
                <a:gd name="connsiteX24" fmla="*/ 237744 w 526626"/>
                <a:gd name="connsiteY24" fmla="*/ 394907 h 526637"/>
                <a:gd name="connsiteX25" fmla="*/ 54197 w 526626"/>
                <a:gd name="connsiteY25" fmla="*/ 394907 h 526637"/>
                <a:gd name="connsiteX26" fmla="*/ 2572 w 526626"/>
                <a:gd name="connsiteY26" fmla="*/ 358426 h 526637"/>
                <a:gd name="connsiteX27" fmla="*/ 0 w 526626"/>
                <a:gd name="connsiteY27" fmla="*/ 349758 h 526637"/>
                <a:gd name="connsiteX28" fmla="*/ 385763 w 526626"/>
                <a:gd name="connsiteY28" fmla="*/ 166688 h 526637"/>
                <a:gd name="connsiteX29" fmla="*/ 386239 w 526626"/>
                <a:gd name="connsiteY29" fmla="*/ 164592 h 526637"/>
                <a:gd name="connsiteX30" fmla="*/ 386239 w 526626"/>
                <a:gd name="connsiteY30" fmla="*/ 70961 h 526637"/>
                <a:gd name="connsiteX31" fmla="*/ 375571 w 526626"/>
                <a:gd name="connsiteY31" fmla="*/ 61531 h 526637"/>
                <a:gd name="connsiteX32" fmla="*/ 63437 w 526626"/>
                <a:gd name="connsiteY32" fmla="*/ 61531 h 526637"/>
                <a:gd name="connsiteX33" fmla="*/ 52768 w 526626"/>
                <a:gd name="connsiteY33" fmla="*/ 72104 h 526637"/>
                <a:gd name="connsiteX34" fmla="*/ 52768 w 526626"/>
                <a:gd name="connsiteY34" fmla="*/ 217646 h 526637"/>
                <a:gd name="connsiteX35" fmla="*/ 63627 w 526626"/>
                <a:gd name="connsiteY35" fmla="*/ 228219 h 526637"/>
                <a:gd name="connsiteX36" fmla="*/ 86773 w 526626"/>
                <a:gd name="connsiteY36" fmla="*/ 228219 h 526637"/>
                <a:gd name="connsiteX37" fmla="*/ 105442 w 526626"/>
                <a:gd name="connsiteY37" fmla="*/ 246793 h 526637"/>
                <a:gd name="connsiteX38" fmla="*/ 105537 w 526626"/>
                <a:gd name="connsiteY38" fmla="*/ 270415 h 526637"/>
                <a:gd name="connsiteX39" fmla="*/ 116014 w 526626"/>
                <a:gd name="connsiteY39" fmla="*/ 280702 h 526637"/>
                <a:gd name="connsiteX40" fmla="*/ 148399 w 526626"/>
                <a:gd name="connsiteY40" fmla="*/ 280702 h 526637"/>
                <a:gd name="connsiteX41" fmla="*/ 166878 w 526626"/>
                <a:gd name="connsiteY41" fmla="*/ 298990 h 526637"/>
                <a:gd name="connsiteX42" fmla="*/ 166878 w 526626"/>
                <a:gd name="connsiteY42" fmla="*/ 323183 h 526637"/>
                <a:gd name="connsiteX43" fmla="*/ 177070 w 526626"/>
                <a:gd name="connsiteY43" fmla="*/ 333280 h 526637"/>
                <a:gd name="connsiteX44" fmla="*/ 261938 w 526626"/>
                <a:gd name="connsiteY44" fmla="*/ 333280 h 526637"/>
                <a:gd name="connsiteX45" fmla="*/ 272320 w 526626"/>
                <a:gd name="connsiteY45" fmla="*/ 322898 h 526637"/>
                <a:gd name="connsiteX46" fmla="*/ 272415 w 526626"/>
                <a:gd name="connsiteY46" fmla="*/ 300228 h 526637"/>
                <a:gd name="connsiteX47" fmla="*/ 292227 w 526626"/>
                <a:gd name="connsiteY47" fmla="*/ 280607 h 526637"/>
                <a:gd name="connsiteX48" fmla="*/ 316135 w 526626"/>
                <a:gd name="connsiteY48" fmla="*/ 280607 h 526637"/>
                <a:gd name="connsiteX49" fmla="*/ 316135 w 526626"/>
                <a:gd name="connsiteY49" fmla="*/ 274511 h 526637"/>
                <a:gd name="connsiteX50" fmla="*/ 316135 w 526626"/>
                <a:gd name="connsiteY50" fmla="*/ 195834 h 526637"/>
                <a:gd name="connsiteX51" fmla="*/ 345567 w 526626"/>
                <a:gd name="connsiteY51" fmla="*/ 166497 h 526637"/>
                <a:gd name="connsiteX52" fmla="*/ 385763 w 526626"/>
                <a:gd name="connsiteY52" fmla="*/ 166688 h 526637"/>
                <a:gd name="connsiteX53" fmla="*/ 421196 w 526626"/>
                <a:gd name="connsiteY53" fmla="*/ 166402 h 526637"/>
                <a:gd name="connsiteX54" fmla="*/ 421386 w 526626"/>
                <a:gd name="connsiteY54" fmla="*/ 161449 h 526637"/>
                <a:gd name="connsiteX55" fmla="*/ 421386 w 526626"/>
                <a:gd name="connsiteY55" fmla="*/ 54959 h 526637"/>
                <a:gd name="connsiteX56" fmla="*/ 383667 w 526626"/>
                <a:gd name="connsiteY56" fmla="*/ 17431 h 526637"/>
                <a:gd name="connsiteX57" fmla="*/ 55054 w 526626"/>
                <a:gd name="connsiteY57" fmla="*/ 17431 h 526637"/>
                <a:gd name="connsiteX58" fmla="*/ 17526 w 526626"/>
                <a:gd name="connsiteY58" fmla="*/ 55150 h 526637"/>
                <a:gd name="connsiteX59" fmla="*/ 17526 w 526626"/>
                <a:gd name="connsiteY59" fmla="*/ 339566 h 526637"/>
                <a:gd name="connsiteX60" fmla="*/ 55531 w 526626"/>
                <a:gd name="connsiteY60" fmla="*/ 377381 h 526637"/>
                <a:gd name="connsiteX61" fmla="*/ 292608 w 526626"/>
                <a:gd name="connsiteY61" fmla="*/ 377381 h 526637"/>
                <a:gd name="connsiteX62" fmla="*/ 298418 w 526626"/>
                <a:gd name="connsiteY62" fmla="*/ 377381 h 526637"/>
                <a:gd name="connsiteX63" fmla="*/ 298418 w 526626"/>
                <a:gd name="connsiteY63" fmla="*/ 352615 h 526637"/>
                <a:gd name="connsiteX64" fmla="*/ 313182 w 526626"/>
                <a:gd name="connsiteY64" fmla="*/ 327374 h 526637"/>
                <a:gd name="connsiteX65" fmla="*/ 315849 w 526626"/>
                <a:gd name="connsiteY65" fmla="*/ 324231 h 526637"/>
                <a:gd name="connsiteX66" fmla="*/ 315944 w 526626"/>
                <a:gd name="connsiteY66" fmla="*/ 298514 h 526637"/>
                <a:gd name="connsiteX67" fmla="*/ 289750 w 526626"/>
                <a:gd name="connsiteY67" fmla="*/ 298514 h 526637"/>
                <a:gd name="connsiteX68" fmla="*/ 289750 w 526626"/>
                <a:gd name="connsiteY68" fmla="*/ 321755 h 526637"/>
                <a:gd name="connsiteX69" fmla="*/ 260795 w 526626"/>
                <a:gd name="connsiteY69" fmla="*/ 350901 h 526637"/>
                <a:gd name="connsiteX70" fmla="*/ 178498 w 526626"/>
                <a:gd name="connsiteY70" fmla="*/ 350901 h 526637"/>
                <a:gd name="connsiteX71" fmla="*/ 149162 w 526626"/>
                <a:gd name="connsiteY71" fmla="*/ 321659 h 526637"/>
                <a:gd name="connsiteX72" fmla="*/ 149162 w 526626"/>
                <a:gd name="connsiteY72" fmla="*/ 298323 h 526637"/>
                <a:gd name="connsiteX73" fmla="*/ 116776 w 526626"/>
                <a:gd name="connsiteY73" fmla="*/ 298323 h 526637"/>
                <a:gd name="connsiteX74" fmla="*/ 87725 w 526626"/>
                <a:gd name="connsiteY74" fmla="*/ 269272 h 526637"/>
                <a:gd name="connsiteX75" fmla="*/ 87725 w 526626"/>
                <a:gd name="connsiteY75" fmla="*/ 245745 h 526637"/>
                <a:gd name="connsiteX76" fmla="*/ 63627 w 526626"/>
                <a:gd name="connsiteY76" fmla="*/ 245745 h 526637"/>
                <a:gd name="connsiteX77" fmla="*/ 35052 w 526626"/>
                <a:gd name="connsiteY77" fmla="*/ 217170 h 526637"/>
                <a:gd name="connsiteX78" fmla="*/ 35052 w 526626"/>
                <a:gd name="connsiteY78" fmla="*/ 72199 h 526637"/>
                <a:gd name="connsiteX79" fmla="*/ 63341 w 526626"/>
                <a:gd name="connsiteY79" fmla="*/ 43910 h 526637"/>
                <a:gd name="connsiteX80" fmla="*/ 375475 w 526626"/>
                <a:gd name="connsiteY80" fmla="*/ 43910 h 526637"/>
                <a:gd name="connsiteX81" fmla="*/ 384143 w 526626"/>
                <a:gd name="connsiteY81" fmla="*/ 44768 h 526637"/>
                <a:gd name="connsiteX82" fmla="*/ 403860 w 526626"/>
                <a:gd name="connsiteY82" fmla="*/ 72581 h 526637"/>
                <a:gd name="connsiteX83" fmla="*/ 403860 w 526626"/>
                <a:gd name="connsiteY83" fmla="*/ 160020 h 526637"/>
                <a:gd name="connsiteX84" fmla="*/ 403860 w 526626"/>
                <a:gd name="connsiteY84" fmla="*/ 166402 h 526637"/>
                <a:gd name="connsiteX85" fmla="*/ 421196 w 526626"/>
                <a:gd name="connsiteY85" fmla="*/ 166402 h 526637"/>
                <a:gd name="connsiteX86" fmla="*/ 386239 w 526626"/>
                <a:gd name="connsiteY86" fmla="*/ 343186 h 526637"/>
                <a:gd name="connsiteX87" fmla="*/ 384715 w 526626"/>
                <a:gd name="connsiteY87" fmla="*/ 342519 h 526637"/>
                <a:gd name="connsiteX88" fmla="*/ 324517 w 526626"/>
                <a:gd name="connsiteY88" fmla="*/ 342519 h 526637"/>
                <a:gd name="connsiteX89" fmla="*/ 316135 w 526626"/>
                <a:gd name="connsiteY89" fmla="*/ 350520 h 526637"/>
                <a:gd name="connsiteX90" fmla="*/ 320230 w 526626"/>
                <a:gd name="connsiteY90" fmla="*/ 398240 h 526637"/>
                <a:gd name="connsiteX91" fmla="*/ 328041 w 526626"/>
                <a:gd name="connsiteY91" fmla="*/ 403955 h 526637"/>
                <a:gd name="connsiteX92" fmla="*/ 497205 w 526626"/>
                <a:gd name="connsiteY92" fmla="*/ 403860 h 526637"/>
                <a:gd name="connsiteX93" fmla="*/ 500253 w 526626"/>
                <a:gd name="connsiteY93" fmla="*/ 403765 h 526637"/>
                <a:gd name="connsiteX94" fmla="*/ 503301 w 526626"/>
                <a:gd name="connsiteY94" fmla="*/ 401765 h 526637"/>
                <a:gd name="connsiteX95" fmla="*/ 508825 w 526626"/>
                <a:gd name="connsiteY95" fmla="*/ 383667 h 526637"/>
                <a:gd name="connsiteX96" fmla="*/ 509016 w 526626"/>
                <a:gd name="connsiteY96" fmla="*/ 351282 h 526637"/>
                <a:gd name="connsiteX97" fmla="*/ 500253 w 526626"/>
                <a:gd name="connsiteY97" fmla="*/ 342519 h 526637"/>
                <a:gd name="connsiteX98" fmla="*/ 440626 w 526626"/>
                <a:gd name="connsiteY98" fmla="*/ 342519 h 526637"/>
                <a:gd name="connsiteX99" fmla="*/ 438912 w 526626"/>
                <a:gd name="connsiteY99" fmla="*/ 343186 h 526637"/>
                <a:gd name="connsiteX100" fmla="*/ 438912 w 526626"/>
                <a:gd name="connsiteY100" fmla="*/ 350330 h 526637"/>
                <a:gd name="connsiteX101" fmla="*/ 420338 w 526626"/>
                <a:gd name="connsiteY101" fmla="*/ 368618 h 526637"/>
                <a:gd name="connsiteX102" fmla="*/ 404431 w 526626"/>
                <a:gd name="connsiteY102" fmla="*/ 368618 h 526637"/>
                <a:gd name="connsiteX103" fmla="*/ 386239 w 526626"/>
                <a:gd name="connsiteY103" fmla="*/ 350520 h 526637"/>
                <a:gd name="connsiteX104" fmla="*/ 386239 w 526626"/>
                <a:gd name="connsiteY104" fmla="*/ 343186 h 526637"/>
                <a:gd name="connsiteX105" fmla="*/ 351091 w 526626"/>
                <a:gd name="connsiteY105" fmla="*/ 184690 h 526637"/>
                <a:gd name="connsiteX106" fmla="*/ 333565 w 526626"/>
                <a:gd name="connsiteY106" fmla="*/ 199168 h 526637"/>
                <a:gd name="connsiteX107" fmla="*/ 333565 w 526626"/>
                <a:gd name="connsiteY107" fmla="*/ 318326 h 526637"/>
                <a:gd name="connsiteX108" fmla="*/ 333565 w 526626"/>
                <a:gd name="connsiteY108" fmla="*/ 324517 h 526637"/>
                <a:gd name="connsiteX109" fmla="*/ 386334 w 526626"/>
                <a:gd name="connsiteY109" fmla="*/ 324517 h 526637"/>
                <a:gd name="connsiteX110" fmla="*/ 386429 w 526626"/>
                <a:gd name="connsiteY110" fmla="*/ 300609 h 526637"/>
                <a:gd name="connsiteX111" fmla="*/ 381286 w 526626"/>
                <a:gd name="connsiteY111" fmla="*/ 292513 h 526637"/>
                <a:gd name="connsiteX112" fmla="*/ 368713 w 526626"/>
                <a:gd name="connsiteY112" fmla="*/ 272320 h 526637"/>
                <a:gd name="connsiteX113" fmla="*/ 368617 w 526626"/>
                <a:gd name="connsiteY113" fmla="*/ 239459 h 526637"/>
                <a:gd name="connsiteX114" fmla="*/ 366331 w 526626"/>
                <a:gd name="connsiteY114" fmla="*/ 234601 h 526637"/>
                <a:gd name="connsiteX115" fmla="*/ 351091 w 526626"/>
                <a:gd name="connsiteY115" fmla="*/ 207074 h 526637"/>
                <a:gd name="connsiteX116" fmla="*/ 351091 w 526626"/>
                <a:gd name="connsiteY116" fmla="*/ 184690 h 526637"/>
                <a:gd name="connsiteX117" fmla="*/ 474155 w 526626"/>
                <a:gd name="connsiteY117" fmla="*/ 184214 h 526637"/>
                <a:gd name="connsiteX118" fmla="*/ 474155 w 526626"/>
                <a:gd name="connsiteY118" fmla="*/ 210026 h 526637"/>
                <a:gd name="connsiteX119" fmla="*/ 460248 w 526626"/>
                <a:gd name="connsiteY119" fmla="*/ 233553 h 526637"/>
                <a:gd name="connsiteX120" fmla="*/ 456629 w 526626"/>
                <a:gd name="connsiteY120" fmla="*/ 239935 h 526637"/>
                <a:gd name="connsiteX121" fmla="*/ 456819 w 526626"/>
                <a:gd name="connsiteY121" fmla="*/ 270224 h 526637"/>
                <a:gd name="connsiteX122" fmla="*/ 442722 w 526626"/>
                <a:gd name="connsiteY122" fmla="*/ 293275 h 526637"/>
                <a:gd name="connsiteX123" fmla="*/ 439293 w 526626"/>
                <a:gd name="connsiteY123" fmla="*/ 296513 h 526637"/>
                <a:gd name="connsiteX124" fmla="*/ 439103 w 526626"/>
                <a:gd name="connsiteY124" fmla="*/ 324517 h 526637"/>
                <a:gd name="connsiteX125" fmla="*/ 491680 w 526626"/>
                <a:gd name="connsiteY125" fmla="*/ 324517 h 526637"/>
                <a:gd name="connsiteX126" fmla="*/ 491680 w 526626"/>
                <a:gd name="connsiteY126" fmla="*/ 318707 h 526637"/>
                <a:gd name="connsiteX127" fmla="*/ 491680 w 526626"/>
                <a:gd name="connsiteY127" fmla="*/ 233458 h 526637"/>
                <a:gd name="connsiteX128" fmla="*/ 491680 w 526626"/>
                <a:gd name="connsiteY128" fmla="*/ 194405 h 526637"/>
                <a:gd name="connsiteX129" fmla="*/ 481489 w 526626"/>
                <a:gd name="connsiteY129" fmla="*/ 184214 h 526637"/>
                <a:gd name="connsiteX130" fmla="*/ 474155 w 526626"/>
                <a:gd name="connsiteY130" fmla="*/ 184214 h 526637"/>
                <a:gd name="connsiteX131" fmla="*/ 386239 w 526626"/>
                <a:gd name="connsiteY131" fmla="*/ 237172 h 526637"/>
                <a:gd name="connsiteX132" fmla="*/ 386143 w 526626"/>
                <a:gd name="connsiteY132" fmla="*/ 269653 h 526637"/>
                <a:gd name="connsiteX133" fmla="*/ 391478 w 526626"/>
                <a:gd name="connsiteY133" fmla="*/ 278130 h 526637"/>
                <a:gd name="connsiteX134" fmla="*/ 403955 w 526626"/>
                <a:gd name="connsiteY134" fmla="*/ 297942 h 526637"/>
                <a:gd name="connsiteX135" fmla="*/ 403955 w 526626"/>
                <a:gd name="connsiteY135" fmla="*/ 345186 h 526637"/>
                <a:gd name="connsiteX136" fmla="*/ 404241 w 526626"/>
                <a:gd name="connsiteY136" fmla="*/ 350711 h 526637"/>
                <a:gd name="connsiteX137" fmla="*/ 421576 w 526626"/>
                <a:gd name="connsiteY137" fmla="*/ 350711 h 526637"/>
                <a:gd name="connsiteX138" fmla="*/ 421576 w 526626"/>
                <a:gd name="connsiteY138" fmla="*/ 344900 h 526637"/>
                <a:gd name="connsiteX139" fmla="*/ 421386 w 526626"/>
                <a:gd name="connsiteY139" fmla="*/ 300704 h 526637"/>
                <a:gd name="connsiteX140" fmla="*/ 435864 w 526626"/>
                <a:gd name="connsiteY140" fmla="*/ 276987 h 526637"/>
                <a:gd name="connsiteX141" fmla="*/ 439103 w 526626"/>
                <a:gd name="connsiteY141" fmla="*/ 271463 h 526637"/>
                <a:gd name="connsiteX142" fmla="*/ 439007 w 526626"/>
                <a:gd name="connsiteY142" fmla="*/ 241173 h 526637"/>
                <a:gd name="connsiteX143" fmla="*/ 438531 w 526626"/>
                <a:gd name="connsiteY143" fmla="*/ 237172 h 526637"/>
                <a:gd name="connsiteX144" fmla="*/ 386239 w 526626"/>
                <a:gd name="connsiteY144" fmla="*/ 237172 h 526637"/>
                <a:gd name="connsiteX145" fmla="*/ 328422 w 526626"/>
                <a:gd name="connsiteY145" fmla="*/ 421577 h 526637"/>
                <a:gd name="connsiteX146" fmla="*/ 332327 w 526626"/>
                <a:gd name="connsiteY146" fmla="*/ 433864 h 526637"/>
                <a:gd name="connsiteX147" fmla="*/ 339566 w 526626"/>
                <a:gd name="connsiteY147" fmla="*/ 439007 h 526637"/>
                <a:gd name="connsiteX148" fmla="*/ 461963 w 526626"/>
                <a:gd name="connsiteY148" fmla="*/ 438912 h 526637"/>
                <a:gd name="connsiteX149" fmla="*/ 487204 w 526626"/>
                <a:gd name="connsiteY149" fmla="*/ 438817 h 526637"/>
                <a:gd name="connsiteX150" fmla="*/ 491680 w 526626"/>
                <a:gd name="connsiteY150" fmla="*/ 436816 h 526637"/>
                <a:gd name="connsiteX151" fmla="*/ 496919 w 526626"/>
                <a:gd name="connsiteY151" fmla="*/ 421577 h 526637"/>
                <a:gd name="connsiteX152" fmla="*/ 328422 w 526626"/>
                <a:gd name="connsiteY152" fmla="*/ 421577 h 526637"/>
                <a:gd name="connsiteX153" fmla="*/ 485108 w 526626"/>
                <a:gd name="connsiteY153" fmla="*/ 456819 h 526637"/>
                <a:gd name="connsiteX154" fmla="*/ 340138 w 526626"/>
                <a:gd name="connsiteY154" fmla="*/ 456819 h 526637"/>
                <a:gd name="connsiteX155" fmla="*/ 344519 w 526626"/>
                <a:gd name="connsiteY155" fmla="*/ 470345 h 526637"/>
                <a:gd name="connsiteX156" fmla="*/ 349948 w 526626"/>
                <a:gd name="connsiteY156" fmla="*/ 474155 h 526637"/>
                <a:gd name="connsiteX157" fmla="*/ 392621 w 526626"/>
                <a:gd name="connsiteY157" fmla="*/ 474059 h 526637"/>
                <a:gd name="connsiteX158" fmla="*/ 474821 w 526626"/>
                <a:gd name="connsiteY158" fmla="*/ 473964 h 526637"/>
                <a:gd name="connsiteX159" fmla="*/ 479870 w 526626"/>
                <a:gd name="connsiteY159" fmla="*/ 472059 h 526637"/>
                <a:gd name="connsiteX160" fmla="*/ 485108 w 526626"/>
                <a:gd name="connsiteY160" fmla="*/ 456819 h 526637"/>
                <a:gd name="connsiteX161" fmla="*/ 351758 w 526626"/>
                <a:gd name="connsiteY161" fmla="*/ 491871 h 526637"/>
                <a:gd name="connsiteX162" fmla="*/ 355282 w 526626"/>
                <a:gd name="connsiteY162" fmla="*/ 502634 h 526637"/>
                <a:gd name="connsiteX163" fmla="*/ 364236 w 526626"/>
                <a:gd name="connsiteY163" fmla="*/ 509111 h 526637"/>
                <a:gd name="connsiteX164" fmla="*/ 460820 w 526626"/>
                <a:gd name="connsiteY164" fmla="*/ 509111 h 526637"/>
                <a:gd name="connsiteX165" fmla="*/ 469392 w 526626"/>
                <a:gd name="connsiteY165" fmla="*/ 503682 h 526637"/>
                <a:gd name="connsiteX166" fmla="*/ 473488 w 526626"/>
                <a:gd name="connsiteY166" fmla="*/ 491776 h 526637"/>
                <a:gd name="connsiteX167" fmla="*/ 351758 w 526626"/>
                <a:gd name="connsiteY167" fmla="*/ 491871 h 526637"/>
                <a:gd name="connsiteX168" fmla="*/ 421100 w 526626"/>
                <a:gd name="connsiteY168" fmla="*/ 219075 h 526637"/>
                <a:gd name="connsiteX169" fmla="*/ 421100 w 526626"/>
                <a:gd name="connsiteY169" fmla="*/ 184690 h 526637"/>
                <a:gd name="connsiteX170" fmla="*/ 404146 w 526626"/>
                <a:gd name="connsiteY170" fmla="*/ 184690 h 526637"/>
                <a:gd name="connsiteX171" fmla="*/ 404146 w 526626"/>
                <a:gd name="connsiteY171" fmla="*/ 219075 h 526637"/>
                <a:gd name="connsiteX172" fmla="*/ 421100 w 526626"/>
                <a:gd name="connsiteY172" fmla="*/ 219075 h 526637"/>
                <a:gd name="connsiteX173" fmla="*/ 439483 w 526626"/>
                <a:gd name="connsiteY173" fmla="*/ 184499 h 526637"/>
                <a:gd name="connsiteX174" fmla="*/ 439483 w 526626"/>
                <a:gd name="connsiteY174" fmla="*/ 219266 h 526637"/>
                <a:gd name="connsiteX175" fmla="*/ 448056 w 526626"/>
                <a:gd name="connsiteY175" fmla="*/ 219266 h 526637"/>
                <a:gd name="connsiteX176" fmla="*/ 456343 w 526626"/>
                <a:gd name="connsiteY176" fmla="*/ 211741 h 526637"/>
                <a:gd name="connsiteX177" fmla="*/ 456438 w 526626"/>
                <a:gd name="connsiteY177" fmla="*/ 184499 h 526637"/>
                <a:gd name="connsiteX178" fmla="*/ 439483 w 526626"/>
                <a:gd name="connsiteY178" fmla="*/ 184499 h 526637"/>
                <a:gd name="connsiteX179" fmla="*/ 368903 w 526626"/>
                <a:gd name="connsiteY179" fmla="*/ 184404 h 526637"/>
                <a:gd name="connsiteX180" fmla="*/ 368998 w 526626"/>
                <a:gd name="connsiteY180" fmla="*/ 211836 h 526637"/>
                <a:gd name="connsiteX181" fmla="*/ 375856 w 526626"/>
                <a:gd name="connsiteY181" fmla="*/ 218980 h 526637"/>
                <a:gd name="connsiteX182" fmla="*/ 385763 w 526626"/>
                <a:gd name="connsiteY182" fmla="*/ 219075 h 526637"/>
                <a:gd name="connsiteX183" fmla="*/ 385763 w 526626"/>
                <a:gd name="connsiteY183" fmla="*/ 184404 h 526637"/>
                <a:gd name="connsiteX184" fmla="*/ 368903 w 526626"/>
                <a:gd name="connsiteY184" fmla="*/ 184404 h 526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26626" h="526637">
                  <a:moveTo>
                    <a:pt x="0" y="349758"/>
                  </a:moveTo>
                  <a:cubicBezTo>
                    <a:pt x="0" y="248221"/>
                    <a:pt x="0" y="146780"/>
                    <a:pt x="0" y="45244"/>
                  </a:cubicBezTo>
                  <a:cubicBezTo>
                    <a:pt x="381" y="44196"/>
                    <a:pt x="857" y="43053"/>
                    <a:pt x="1048" y="42005"/>
                  </a:cubicBezTo>
                  <a:cubicBezTo>
                    <a:pt x="4572" y="26384"/>
                    <a:pt x="13240" y="14288"/>
                    <a:pt x="27337" y="6667"/>
                  </a:cubicBezTo>
                  <a:cubicBezTo>
                    <a:pt x="32861" y="3620"/>
                    <a:pt x="39243" y="2191"/>
                    <a:pt x="45244" y="0"/>
                  </a:cubicBezTo>
                  <a:cubicBezTo>
                    <a:pt x="161163" y="0"/>
                    <a:pt x="277082" y="0"/>
                    <a:pt x="392906" y="0"/>
                  </a:cubicBezTo>
                  <a:cubicBezTo>
                    <a:pt x="396049" y="857"/>
                    <a:pt x="399193" y="1524"/>
                    <a:pt x="402241" y="2572"/>
                  </a:cubicBezTo>
                  <a:cubicBezTo>
                    <a:pt x="424624" y="9716"/>
                    <a:pt x="438817" y="29908"/>
                    <a:pt x="438912" y="55150"/>
                  </a:cubicBezTo>
                  <a:cubicBezTo>
                    <a:pt x="439007" y="90297"/>
                    <a:pt x="438912" y="125444"/>
                    <a:pt x="438912" y="160592"/>
                  </a:cubicBezTo>
                  <a:cubicBezTo>
                    <a:pt x="438912" y="162592"/>
                    <a:pt x="438912" y="164497"/>
                    <a:pt x="438912" y="166307"/>
                  </a:cubicBezTo>
                  <a:cubicBezTo>
                    <a:pt x="440055" y="166592"/>
                    <a:pt x="440436" y="166688"/>
                    <a:pt x="440722" y="166688"/>
                  </a:cubicBezTo>
                  <a:cubicBezTo>
                    <a:pt x="453771" y="166688"/>
                    <a:pt x="466725" y="166688"/>
                    <a:pt x="479774" y="166783"/>
                  </a:cubicBezTo>
                  <a:cubicBezTo>
                    <a:pt x="498348" y="166783"/>
                    <a:pt x="509016" y="177546"/>
                    <a:pt x="509016" y="196215"/>
                  </a:cubicBezTo>
                  <a:cubicBezTo>
                    <a:pt x="509016" y="238030"/>
                    <a:pt x="509016" y="279845"/>
                    <a:pt x="508921" y="321659"/>
                  </a:cubicBezTo>
                  <a:cubicBezTo>
                    <a:pt x="508921" y="324993"/>
                    <a:pt x="509778" y="326708"/>
                    <a:pt x="512826" y="328327"/>
                  </a:cubicBezTo>
                  <a:cubicBezTo>
                    <a:pt x="521589" y="333185"/>
                    <a:pt x="526256" y="340900"/>
                    <a:pt x="526447" y="350901"/>
                  </a:cubicBezTo>
                  <a:cubicBezTo>
                    <a:pt x="526637" y="360998"/>
                    <a:pt x="526732" y="371094"/>
                    <a:pt x="526447" y="381190"/>
                  </a:cubicBezTo>
                  <a:cubicBezTo>
                    <a:pt x="526351" y="385382"/>
                    <a:pt x="525685" y="389763"/>
                    <a:pt x="524447" y="393764"/>
                  </a:cubicBezTo>
                  <a:cubicBezTo>
                    <a:pt x="512064" y="431292"/>
                    <a:pt x="499586" y="468821"/>
                    <a:pt x="487013" y="506254"/>
                  </a:cubicBezTo>
                  <a:cubicBezTo>
                    <a:pt x="482346" y="520351"/>
                    <a:pt x="473392" y="526637"/>
                    <a:pt x="458533" y="526637"/>
                  </a:cubicBezTo>
                  <a:cubicBezTo>
                    <a:pt x="428339" y="526637"/>
                    <a:pt x="398240" y="526637"/>
                    <a:pt x="368046" y="526637"/>
                  </a:cubicBezTo>
                  <a:cubicBezTo>
                    <a:pt x="350615" y="526637"/>
                    <a:pt x="342709" y="520922"/>
                    <a:pt x="337280" y="504539"/>
                  </a:cubicBezTo>
                  <a:cubicBezTo>
                    <a:pt x="325564" y="469487"/>
                    <a:pt x="313849" y="434435"/>
                    <a:pt x="302323" y="399288"/>
                  </a:cubicBezTo>
                  <a:cubicBezTo>
                    <a:pt x="301276" y="395954"/>
                    <a:pt x="299847" y="394811"/>
                    <a:pt x="296323" y="394811"/>
                  </a:cubicBezTo>
                  <a:cubicBezTo>
                    <a:pt x="276796" y="395002"/>
                    <a:pt x="257270" y="394907"/>
                    <a:pt x="237744" y="394907"/>
                  </a:cubicBezTo>
                  <a:cubicBezTo>
                    <a:pt x="176593" y="394907"/>
                    <a:pt x="115348" y="394907"/>
                    <a:pt x="54197" y="394907"/>
                  </a:cubicBezTo>
                  <a:cubicBezTo>
                    <a:pt x="29813" y="394907"/>
                    <a:pt x="9811" y="380619"/>
                    <a:pt x="2572" y="358426"/>
                  </a:cubicBezTo>
                  <a:cubicBezTo>
                    <a:pt x="1714" y="355568"/>
                    <a:pt x="857" y="352615"/>
                    <a:pt x="0" y="349758"/>
                  </a:cubicBezTo>
                  <a:close/>
                  <a:moveTo>
                    <a:pt x="385763" y="166688"/>
                  </a:moveTo>
                  <a:cubicBezTo>
                    <a:pt x="386048" y="165545"/>
                    <a:pt x="386239" y="165068"/>
                    <a:pt x="386239" y="164592"/>
                  </a:cubicBezTo>
                  <a:cubicBezTo>
                    <a:pt x="386239" y="133350"/>
                    <a:pt x="386334" y="102203"/>
                    <a:pt x="386239" y="70961"/>
                  </a:cubicBezTo>
                  <a:cubicBezTo>
                    <a:pt x="386239" y="64294"/>
                    <a:pt x="382905" y="61531"/>
                    <a:pt x="375571" y="61531"/>
                  </a:cubicBezTo>
                  <a:cubicBezTo>
                    <a:pt x="271558" y="61531"/>
                    <a:pt x="167449" y="61531"/>
                    <a:pt x="63437" y="61531"/>
                  </a:cubicBezTo>
                  <a:cubicBezTo>
                    <a:pt x="55912" y="61531"/>
                    <a:pt x="52768" y="64675"/>
                    <a:pt x="52768" y="72104"/>
                  </a:cubicBezTo>
                  <a:cubicBezTo>
                    <a:pt x="52768" y="120586"/>
                    <a:pt x="52768" y="169164"/>
                    <a:pt x="52768" y="217646"/>
                  </a:cubicBezTo>
                  <a:cubicBezTo>
                    <a:pt x="52768" y="224981"/>
                    <a:pt x="56102" y="228124"/>
                    <a:pt x="63627" y="228219"/>
                  </a:cubicBezTo>
                  <a:cubicBezTo>
                    <a:pt x="71342" y="228314"/>
                    <a:pt x="79057" y="228219"/>
                    <a:pt x="86773" y="228219"/>
                  </a:cubicBezTo>
                  <a:cubicBezTo>
                    <a:pt x="98298" y="228314"/>
                    <a:pt x="105251" y="235172"/>
                    <a:pt x="105442" y="246793"/>
                  </a:cubicBezTo>
                  <a:cubicBezTo>
                    <a:pt x="105537" y="254699"/>
                    <a:pt x="105346" y="262604"/>
                    <a:pt x="105537" y="270415"/>
                  </a:cubicBezTo>
                  <a:cubicBezTo>
                    <a:pt x="105632" y="277654"/>
                    <a:pt x="108871" y="280702"/>
                    <a:pt x="116014" y="280702"/>
                  </a:cubicBezTo>
                  <a:cubicBezTo>
                    <a:pt x="126778" y="280797"/>
                    <a:pt x="137636" y="280607"/>
                    <a:pt x="148399" y="280702"/>
                  </a:cubicBezTo>
                  <a:cubicBezTo>
                    <a:pt x="159544" y="280797"/>
                    <a:pt x="166783" y="287941"/>
                    <a:pt x="166878" y="298990"/>
                  </a:cubicBezTo>
                  <a:cubicBezTo>
                    <a:pt x="166973" y="307086"/>
                    <a:pt x="166783" y="315087"/>
                    <a:pt x="166878" y="323183"/>
                  </a:cubicBezTo>
                  <a:cubicBezTo>
                    <a:pt x="166973" y="330041"/>
                    <a:pt x="170212" y="333280"/>
                    <a:pt x="177070" y="333280"/>
                  </a:cubicBezTo>
                  <a:cubicBezTo>
                    <a:pt x="205359" y="333375"/>
                    <a:pt x="233648" y="333375"/>
                    <a:pt x="261938" y="333280"/>
                  </a:cubicBezTo>
                  <a:cubicBezTo>
                    <a:pt x="269176" y="333280"/>
                    <a:pt x="272224" y="330232"/>
                    <a:pt x="272320" y="322898"/>
                  </a:cubicBezTo>
                  <a:cubicBezTo>
                    <a:pt x="272415" y="315373"/>
                    <a:pt x="272320" y="307848"/>
                    <a:pt x="272415" y="300228"/>
                  </a:cubicBezTo>
                  <a:cubicBezTo>
                    <a:pt x="272510" y="287465"/>
                    <a:pt x="279368" y="280702"/>
                    <a:pt x="292227" y="280607"/>
                  </a:cubicBezTo>
                  <a:cubicBezTo>
                    <a:pt x="300038" y="280607"/>
                    <a:pt x="307848" y="280607"/>
                    <a:pt x="316135" y="280607"/>
                  </a:cubicBezTo>
                  <a:cubicBezTo>
                    <a:pt x="316135" y="278130"/>
                    <a:pt x="316135" y="276320"/>
                    <a:pt x="316135" y="274511"/>
                  </a:cubicBezTo>
                  <a:cubicBezTo>
                    <a:pt x="316135" y="248317"/>
                    <a:pt x="316135" y="222028"/>
                    <a:pt x="316135" y="195834"/>
                  </a:cubicBezTo>
                  <a:cubicBezTo>
                    <a:pt x="316135" y="177260"/>
                    <a:pt x="326898" y="166497"/>
                    <a:pt x="345567" y="166497"/>
                  </a:cubicBezTo>
                  <a:cubicBezTo>
                    <a:pt x="358712" y="166688"/>
                    <a:pt x="372046" y="166688"/>
                    <a:pt x="385763" y="166688"/>
                  </a:cubicBezTo>
                  <a:close/>
                  <a:moveTo>
                    <a:pt x="421196" y="166402"/>
                  </a:moveTo>
                  <a:cubicBezTo>
                    <a:pt x="421291" y="164497"/>
                    <a:pt x="421386" y="162973"/>
                    <a:pt x="421386" y="161449"/>
                  </a:cubicBezTo>
                  <a:cubicBezTo>
                    <a:pt x="421386" y="125921"/>
                    <a:pt x="421481" y="90487"/>
                    <a:pt x="421386" y="54959"/>
                  </a:cubicBezTo>
                  <a:cubicBezTo>
                    <a:pt x="421291" y="32099"/>
                    <a:pt x="406527" y="17431"/>
                    <a:pt x="383667" y="17431"/>
                  </a:cubicBezTo>
                  <a:cubicBezTo>
                    <a:pt x="274130" y="17431"/>
                    <a:pt x="164592" y="17431"/>
                    <a:pt x="55054" y="17431"/>
                  </a:cubicBezTo>
                  <a:cubicBezTo>
                    <a:pt x="32195" y="17431"/>
                    <a:pt x="17526" y="32194"/>
                    <a:pt x="17526" y="55150"/>
                  </a:cubicBezTo>
                  <a:cubicBezTo>
                    <a:pt x="17526" y="149924"/>
                    <a:pt x="17526" y="244697"/>
                    <a:pt x="17526" y="339566"/>
                  </a:cubicBezTo>
                  <a:cubicBezTo>
                    <a:pt x="17526" y="362712"/>
                    <a:pt x="32195" y="377381"/>
                    <a:pt x="55531" y="377381"/>
                  </a:cubicBezTo>
                  <a:cubicBezTo>
                    <a:pt x="134588" y="377381"/>
                    <a:pt x="213550" y="377381"/>
                    <a:pt x="292608" y="377381"/>
                  </a:cubicBezTo>
                  <a:cubicBezTo>
                    <a:pt x="294418" y="377381"/>
                    <a:pt x="296228" y="377381"/>
                    <a:pt x="298418" y="377381"/>
                  </a:cubicBezTo>
                  <a:cubicBezTo>
                    <a:pt x="298418" y="368713"/>
                    <a:pt x="298418" y="360616"/>
                    <a:pt x="298418" y="352615"/>
                  </a:cubicBezTo>
                  <a:cubicBezTo>
                    <a:pt x="298418" y="341376"/>
                    <a:pt x="303276" y="332899"/>
                    <a:pt x="313182" y="327374"/>
                  </a:cubicBezTo>
                  <a:cubicBezTo>
                    <a:pt x="314325" y="326708"/>
                    <a:pt x="315754" y="325279"/>
                    <a:pt x="315849" y="324231"/>
                  </a:cubicBezTo>
                  <a:cubicBezTo>
                    <a:pt x="316039" y="315754"/>
                    <a:pt x="315944" y="307181"/>
                    <a:pt x="315944" y="298514"/>
                  </a:cubicBezTo>
                  <a:cubicBezTo>
                    <a:pt x="306991" y="298514"/>
                    <a:pt x="298704" y="298514"/>
                    <a:pt x="289750" y="298514"/>
                  </a:cubicBezTo>
                  <a:cubicBezTo>
                    <a:pt x="289750" y="306419"/>
                    <a:pt x="289750" y="314039"/>
                    <a:pt x="289750" y="321755"/>
                  </a:cubicBezTo>
                  <a:cubicBezTo>
                    <a:pt x="289655" y="340233"/>
                    <a:pt x="279178" y="350901"/>
                    <a:pt x="260795" y="350901"/>
                  </a:cubicBezTo>
                  <a:cubicBezTo>
                    <a:pt x="233363" y="350901"/>
                    <a:pt x="205930" y="350901"/>
                    <a:pt x="178498" y="350901"/>
                  </a:cubicBezTo>
                  <a:cubicBezTo>
                    <a:pt x="159639" y="350901"/>
                    <a:pt x="149257" y="340424"/>
                    <a:pt x="149162" y="321659"/>
                  </a:cubicBezTo>
                  <a:cubicBezTo>
                    <a:pt x="149162" y="314039"/>
                    <a:pt x="149162" y="306324"/>
                    <a:pt x="149162" y="298323"/>
                  </a:cubicBezTo>
                  <a:cubicBezTo>
                    <a:pt x="137922" y="298323"/>
                    <a:pt x="127349" y="298323"/>
                    <a:pt x="116776" y="298323"/>
                  </a:cubicBezTo>
                  <a:cubicBezTo>
                    <a:pt x="98393" y="298323"/>
                    <a:pt x="87725" y="287655"/>
                    <a:pt x="87725" y="269272"/>
                  </a:cubicBezTo>
                  <a:cubicBezTo>
                    <a:pt x="87725" y="261652"/>
                    <a:pt x="87725" y="253937"/>
                    <a:pt x="87725" y="245745"/>
                  </a:cubicBezTo>
                  <a:cubicBezTo>
                    <a:pt x="79343" y="245745"/>
                    <a:pt x="71533" y="245745"/>
                    <a:pt x="63627" y="245745"/>
                  </a:cubicBezTo>
                  <a:cubicBezTo>
                    <a:pt x="46006" y="245650"/>
                    <a:pt x="35052" y="234791"/>
                    <a:pt x="35052" y="217170"/>
                  </a:cubicBezTo>
                  <a:cubicBezTo>
                    <a:pt x="35052" y="168878"/>
                    <a:pt x="35052" y="120491"/>
                    <a:pt x="35052" y="72199"/>
                  </a:cubicBezTo>
                  <a:cubicBezTo>
                    <a:pt x="35052" y="54864"/>
                    <a:pt x="45910" y="43910"/>
                    <a:pt x="63341" y="43910"/>
                  </a:cubicBezTo>
                  <a:cubicBezTo>
                    <a:pt x="167354" y="43910"/>
                    <a:pt x="271463" y="43910"/>
                    <a:pt x="375475" y="43910"/>
                  </a:cubicBezTo>
                  <a:cubicBezTo>
                    <a:pt x="378333" y="43910"/>
                    <a:pt x="381381" y="44006"/>
                    <a:pt x="384143" y="44768"/>
                  </a:cubicBezTo>
                  <a:cubicBezTo>
                    <a:pt x="396621" y="48006"/>
                    <a:pt x="403765" y="58103"/>
                    <a:pt x="403860" y="72581"/>
                  </a:cubicBezTo>
                  <a:cubicBezTo>
                    <a:pt x="403955" y="101727"/>
                    <a:pt x="403860" y="130873"/>
                    <a:pt x="403860" y="160020"/>
                  </a:cubicBezTo>
                  <a:cubicBezTo>
                    <a:pt x="403860" y="162020"/>
                    <a:pt x="403860" y="164021"/>
                    <a:pt x="403860" y="166402"/>
                  </a:cubicBezTo>
                  <a:cubicBezTo>
                    <a:pt x="409765" y="166402"/>
                    <a:pt x="415195" y="166402"/>
                    <a:pt x="421196" y="166402"/>
                  </a:cubicBezTo>
                  <a:close/>
                  <a:moveTo>
                    <a:pt x="386239" y="343186"/>
                  </a:moveTo>
                  <a:cubicBezTo>
                    <a:pt x="385381" y="342805"/>
                    <a:pt x="385096" y="342519"/>
                    <a:pt x="384715" y="342519"/>
                  </a:cubicBezTo>
                  <a:cubicBezTo>
                    <a:pt x="364617" y="342519"/>
                    <a:pt x="344614" y="342424"/>
                    <a:pt x="324517" y="342519"/>
                  </a:cubicBezTo>
                  <a:cubicBezTo>
                    <a:pt x="319754" y="342519"/>
                    <a:pt x="316039" y="345758"/>
                    <a:pt x="316135" y="350520"/>
                  </a:cubicBezTo>
                  <a:cubicBezTo>
                    <a:pt x="316421" y="366522"/>
                    <a:pt x="313563" y="382715"/>
                    <a:pt x="320230" y="398240"/>
                  </a:cubicBezTo>
                  <a:cubicBezTo>
                    <a:pt x="321945" y="402241"/>
                    <a:pt x="323374" y="403955"/>
                    <a:pt x="328041" y="403955"/>
                  </a:cubicBezTo>
                  <a:cubicBezTo>
                    <a:pt x="384429" y="403765"/>
                    <a:pt x="440817" y="403860"/>
                    <a:pt x="497205" y="403860"/>
                  </a:cubicBezTo>
                  <a:cubicBezTo>
                    <a:pt x="498253" y="403860"/>
                    <a:pt x="499396" y="404146"/>
                    <a:pt x="500253" y="403765"/>
                  </a:cubicBezTo>
                  <a:cubicBezTo>
                    <a:pt x="501396" y="403384"/>
                    <a:pt x="502920" y="402717"/>
                    <a:pt x="503301" y="401765"/>
                  </a:cubicBezTo>
                  <a:cubicBezTo>
                    <a:pt x="505396" y="395764"/>
                    <a:pt x="508254" y="389858"/>
                    <a:pt x="508825" y="383667"/>
                  </a:cubicBezTo>
                  <a:cubicBezTo>
                    <a:pt x="509683" y="372904"/>
                    <a:pt x="509206" y="362045"/>
                    <a:pt x="509016" y="351282"/>
                  </a:cubicBezTo>
                  <a:cubicBezTo>
                    <a:pt x="508921" y="345948"/>
                    <a:pt x="505492" y="342519"/>
                    <a:pt x="500253" y="342519"/>
                  </a:cubicBezTo>
                  <a:cubicBezTo>
                    <a:pt x="480346" y="342424"/>
                    <a:pt x="460438" y="342519"/>
                    <a:pt x="440626" y="342519"/>
                  </a:cubicBezTo>
                  <a:cubicBezTo>
                    <a:pt x="440150" y="342519"/>
                    <a:pt x="439674" y="342900"/>
                    <a:pt x="438912" y="343186"/>
                  </a:cubicBezTo>
                  <a:cubicBezTo>
                    <a:pt x="438912" y="345567"/>
                    <a:pt x="439007" y="347948"/>
                    <a:pt x="438912" y="350330"/>
                  </a:cubicBezTo>
                  <a:cubicBezTo>
                    <a:pt x="438531" y="361474"/>
                    <a:pt x="431578" y="368427"/>
                    <a:pt x="420338" y="368618"/>
                  </a:cubicBezTo>
                  <a:cubicBezTo>
                    <a:pt x="415004" y="368713"/>
                    <a:pt x="409670" y="368713"/>
                    <a:pt x="404431" y="368618"/>
                  </a:cubicBezTo>
                  <a:cubicBezTo>
                    <a:pt x="393382" y="368332"/>
                    <a:pt x="386620" y="361664"/>
                    <a:pt x="386239" y="350520"/>
                  </a:cubicBezTo>
                  <a:cubicBezTo>
                    <a:pt x="386143" y="347948"/>
                    <a:pt x="386239" y="345472"/>
                    <a:pt x="386239" y="343186"/>
                  </a:cubicBezTo>
                  <a:close/>
                  <a:moveTo>
                    <a:pt x="351091" y="184690"/>
                  </a:moveTo>
                  <a:cubicBezTo>
                    <a:pt x="336613" y="183071"/>
                    <a:pt x="333565" y="185738"/>
                    <a:pt x="333565" y="199168"/>
                  </a:cubicBezTo>
                  <a:cubicBezTo>
                    <a:pt x="333565" y="238887"/>
                    <a:pt x="333565" y="278606"/>
                    <a:pt x="333565" y="318326"/>
                  </a:cubicBezTo>
                  <a:cubicBezTo>
                    <a:pt x="333565" y="320326"/>
                    <a:pt x="333565" y="322326"/>
                    <a:pt x="333565" y="324517"/>
                  </a:cubicBezTo>
                  <a:cubicBezTo>
                    <a:pt x="351377" y="324517"/>
                    <a:pt x="368617" y="324517"/>
                    <a:pt x="386334" y="324517"/>
                  </a:cubicBezTo>
                  <a:cubicBezTo>
                    <a:pt x="386334" y="316325"/>
                    <a:pt x="386048" y="308420"/>
                    <a:pt x="386429" y="300609"/>
                  </a:cubicBezTo>
                  <a:cubicBezTo>
                    <a:pt x="386620" y="296323"/>
                    <a:pt x="385191" y="294037"/>
                    <a:pt x="381286" y="292513"/>
                  </a:cubicBezTo>
                  <a:cubicBezTo>
                    <a:pt x="372142" y="288989"/>
                    <a:pt x="368427" y="281940"/>
                    <a:pt x="368713" y="272320"/>
                  </a:cubicBezTo>
                  <a:cubicBezTo>
                    <a:pt x="368903" y="261366"/>
                    <a:pt x="368903" y="250412"/>
                    <a:pt x="368617" y="239459"/>
                  </a:cubicBezTo>
                  <a:cubicBezTo>
                    <a:pt x="368617" y="237744"/>
                    <a:pt x="367665" y="235268"/>
                    <a:pt x="366331" y="234601"/>
                  </a:cubicBezTo>
                  <a:cubicBezTo>
                    <a:pt x="355378" y="228600"/>
                    <a:pt x="350806" y="219266"/>
                    <a:pt x="351091" y="207074"/>
                  </a:cubicBezTo>
                  <a:cubicBezTo>
                    <a:pt x="351187" y="199644"/>
                    <a:pt x="351091" y="192310"/>
                    <a:pt x="351091" y="184690"/>
                  </a:cubicBezTo>
                  <a:close/>
                  <a:moveTo>
                    <a:pt x="474155" y="184214"/>
                  </a:moveTo>
                  <a:cubicBezTo>
                    <a:pt x="474155" y="193262"/>
                    <a:pt x="474345" y="201644"/>
                    <a:pt x="474155" y="210026"/>
                  </a:cubicBezTo>
                  <a:cubicBezTo>
                    <a:pt x="473964" y="220409"/>
                    <a:pt x="469487" y="228600"/>
                    <a:pt x="460248" y="233553"/>
                  </a:cubicBezTo>
                  <a:cubicBezTo>
                    <a:pt x="457295" y="235172"/>
                    <a:pt x="456533" y="236887"/>
                    <a:pt x="456629" y="239935"/>
                  </a:cubicBezTo>
                  <a:cubicBezTo>
                    <a:pt x="456819" y="250031"/>
                    <a:pt x="456343" y="260128"/>
                    <a:pt x="456819" y="270224"/>
                  </a:cubicBezTo>
                  <a:cubicBezTo>
                    <a:pt x="457295" y="281369"/>
                    <a:pt x="453295" y="289084"/>
                    <a:pt x="442722" y="293275"/>
                  </a:cubicBezTo>
                  <a:cubicBezTo>
                    <a:pt x="441293" y="293846"/>
                    <a:pt x="439388" y="295370"/>
                    <a:pt x="439293" y="296513"/>
                  </a:cubicBezTo>
                  <a:cubicBezTo>
                    <a:pt x="439007" y="305848"/>
                    <a:pt x="439103" y="315182"/>
                    <a:pt x="439103" y="324517"/>
                  </a:cubicBezTo>
                  <a:cubicBezTo>
                    <a:pt x="457009" y="324517"/>
                    <a:pt x="474059" y="324517"/>
                    <a:pt x="491680" y="324517"/>
                  </a:cubicBezTo>
                  <a:cubicBezTo>
                    <a:pt x="491680" y="322421"/>
                    <a:pt x="491680" y="320612"/>
                    <a:pt x="491680" y="318707"/>
                  </a:cubicBezTo>
                  <a:cubicBezTo>
                    <a:pt x="491680" y="290322"/>
                    <a:pt x="491680" y="261842"/>
                    <a:pt x="491680" y="233458"/>
                  </a:cubicBezTo>
                  <a:cubicBezTo>
                    <a:pt x="491680" y="220409"/>
                    <a:pt x="491776" y="207455"/>
                    <a:pt x="491680" y="194405"/>
                  </a:cubicBezTo>
                  <a:cubicBezTo>
                    <a:pt x="491585" y="187643"/>
                    <a:pt x="488251" y="184404"/>
                    <a:pt x="481489" y="184214"/>
                  </a:cubicBezTo>
                  <a:cubicBezTo>
                    <a:pt x="479298" y="184214"/>
                    <a:pt x="477107" y="184214"/>
                    <a:pt x="474155" y="184214"/>
                  </a:cubicBezTo>
                  <a:close/>
                  <a:moveTo>
                    <a:pt x="386239" y="237172"/>
                  </a:moveTo>
                  <a:cubicBezTo>
                    <a:pt x="386239" y="248412"/>
                    <a:pt x="386524" y="259080"/>
                    <a:pt x="386143" y="269653"/>
                  </a:cubicBezTo>
                  <a:cubicBezTo>
                    <a:pt x="385953" y="274130"/>
                    <a:pt x="387382" y="276511"/>
                    <a:pt x="391478" y="278130"/>
                  </a:cubicBezTo>
                  <a:cubicBezTo>
                    <a:pt x="400336" y="281654"/>
                    <a:pt x="404050" y="288417"/>
                    <a:pt x="403955" y="297942"/>
                  </a:cubicBezTo>
                  <a:cubicBezTo>
                    <a:pt x="403765" y="313658"/>
                    <a:pt x="403860" y="329470"/>
                    <a:pt x="403955" y="345186"/>
                  </a:cubicBezTo>
                  <a:cubicBezTo>
                    <a:pt x="403955" y="346996"/>
                    <a:pt x="404146" y="348806"/>
                    <a:pt x="404241" y="350711"/>
                  </a:cubicBezTo>
                  <a:cubicBezTo>
                    <a:pt x="410146" y="350711"/>
                    <a:pt x="415576" y="350711"/>
                    <a:pt x="421576" y="350711"/>
                  </a:cubicBezTo>
                  <a:cubicBezTo>
                    <a:pt x="421576" y="348615"/>
                    <a:pt x="421576" y="346710"/>
                    <a:pt x="421576" y="344900"/>
                  </a:cubicBezTo>
                  <a:cubicBezTo>
                    <a:pt x="421576" y="330137"/>
                    <a:pt x="422053" y="315373"/>
                    <a:pt x="421386" y="300704"/>
                  </a:cubicBezTo>
                  <a:cubicBezTo>
                    <a:pt x="420910" y="289084"/>
                    <a:pt x="424815" y="281083"/>
                    <a:pt x="435864" y="276987"/>
                  </a:cubicBezTo>
                  <a:cubicBezTo>
                    <a:pt x="438626" y="275939"/>
                    <a:pt x="439198" y="274130"/>
                    <a:pt x="439103" y="271463"/>
                  </a:cubicBezTo>
                  <a:cubicBezTo>
                    <a:pt x="439007" y="261366"/>
                    <a:pt x="439103" y="251269"/>
                    <a:pt x="439007" y="241173"/>
                  </a:cubicBezTo>
                  <a:cubicBezTo>
                    <a:pt x="439007" y="239840"/>
                    <a:pt x="438721" y="238601"/>
                    <a:pt x="438531" y="237172"/>
                  </a:cubicBezTo>
                  <a:cubicBezTo>
                    <a:pt x="421100" y="237172"/>
                    <a:pt x="404050" y="237172"/>
                    <a:pt x="386239" y="237172"/>
                  </a:cubicBezTo>
                  <a:close/>
                  <a:moveTo>
                    <a:pt x="328422" y="421577"/>
                  </a:moveTo>
                  <a:cubicBezTo>
                    <a:pt x="329851" y="426053"/>
                    <a:pt x="331375" y="429959"/>
                    <a:pt x="332327" y="433864"/>
                  </a:cubicBezTo>
                  <a:cubicBezTo>
                    <a:pt x="333280" y="437960"/>
                    <a:pt x="335375" y="439007"/>
                    <a:pt x="339566" y="439007"/>
                  </a:cubicBezTo>
                  <a:cubicBezTo>
                    <a:pt x="380333" y="438817"/>
                    <a:pt x="421196" y="438912"/>
                    <a:pt x="461963" y="438912"/>
                  </a:cubicBezTo>
                  <a:cubicBezTo>
                    <a:pt x="470345" y="438912"/>
                    <a:pt x="478726" y="439007"/>
                    <a:pt x="487204" y="438817"/>
                  </a:cubicBezTo>
                  <a:cubicBezTo>
                    <a:pt x="488728" y="438817"/>
                    <a:pt x="491204" y="437960"/>
                    <a:pt x="491680" y="436816"/>
                  </a:cubicBezTo>
                  <a:cubicBezTo>
                    <a:pt x="493681" y="431959"/>
                    <a:pt x="495109" y="426911"/>
                    <a:pt x="496919" y="421577"/>
                  </a:cubicBezTo>
                  <a:cubicBezTo>
                    <a:pt x="440626" y="421577"/>
                    <a:pt x="384905" y="421577"/>
                    <a:pt x="328422" y="421577"/>
                  </a:cubicBezTo>
                  <a:close/>
                  <a:moveTo>
                    <a:pt x="485108" y="456819"/>
                  </a:moveTo>
                  <a:cubicBezTo>
                    <a:pt x="436531" y="456819"/>
                    <a:pt x="388620" y="456819"/>
                    <a:pt x="340138" y="456819"/>
                  </a:cubicBezTo>
                  <a:cubicBezTo>
                    <a:pt x="341757" y="461582"/>
                    <a:pt x="343376" y="465868"/>
                    <a:pt x="344519" y="470345"/>
                  </a:cubicBezTo>
                  <a:cubicBezTo>
                    <a:pt x="345281" y="473488"/>
                    <a:pt x="346996" y="474155"/>
                    <a:pt x="349948" y="474155"/>
                  </a:cubicBezTo>
                  <a:cubicBezTo>
                    <a:pt x="364141" y="474059"/>
                    <a:pt x="378428" y="474059"/>
                    <a:pt x="392621" y="474059"/>
                  </a:cubicBezTo>
                  <a:cubicBezTo>
                    <a:pt x="420053" y="474059"/>
                    <a:pt x="447484" y="474059"/>
                    <a:pt x="474821" y="473964"/>
                  </a:cubicBezTo>
                  <a:cubicBezTo>
                    <a:pt x="476536" y="473964"/>
                    <a:pt x="479393" y="473202"/>
                    <a:pt x="479870" y="472059"/>
                  </a:cubicBezTo>
                  <a:cubicBezTo>
                    <a:pt x="481965" y="467297"/>
                    <a:pt x="483298" y="462153"/>
                    <a:pt x="485108" y="456819"/>
                  </a:cubicBezTo>
                  <a:close/>
                  <a:moveTo>
                    <a:pt x="351758" y="491871"/>
                  </a:moveTo>
                  <a:cubicBezTo>
                    <a:pt x="353092" y="495872"/>
                    <a:pt x="354139" y="499301"/>
                    <a:pt x="355282" y="502634"/>
                  </a:cubicBezTo>
                  <a:cubicBezTo>
                    <a:pt x="356806" y="506730"/>
                    <a:pt x="359759" y="509111"/>
                    <a:pt x="364236" y="509111"/>
                  </a:cubicBezTo>
                  <a:cubicBezTo>
                    <a:pt x="396430" y="509111"/>
                    <a:pt x="428625" y="509111"/>
                    <a:pt x="460820" y="509111"/>
                  </a:cubicBezTo>
                  <a:cubicBezTo>
                    <a:pt x="464725" y="509111"/>
                    <a:pt x="467868" y="507397"/>
                    <a:pt x="469392" y="503682"/>
                  </a:cubicBezTo>
                  <a:cubicBezTo>
                    <a:pt x="470916" y="499967"/>
                    <a:pt x="472059" y="496062"/>
                    <a:pt x="473488" y="491776"/>
                  </a:cubicBezTo>
                  <a:cubicBezTo>
                    <a:pt x="432721" y="491871"/>
                    <a:pt x="392525" y="491871"/>
                    <a:pt x="351758" y="491871"/>
                  </a:cubicBezTo>
                  <a:close/>
                  <a:moveTo>
                    <a:pt x="421100" y="219075"/>
                  </a:moveTo>
                  <a:cubicBezTo>
                    <a:pt x="421100" y="207550"/>
                    <a:pt x="421100" y="196215"/>
                    <a:pt x="421100" y="184690"/>
                  </a:cubicBezTo>
                  <a:cubicBezTo>
                    <a:pt x="415290" y="184690"/>
                    <a:pt x="409765" y="184690"/>
                    <a:pt x="404146" y="184690"/>
                  </a:cubicBezTo>
                  <a:cubicBezTo>
                    <a:pt x="404146" y="196310"/>
                    <a:pt x="404146" y="207550"/>
                    <a:pt x="404146" y="219075"/>
                  </a:cubicBezTo>
                  <a:cubicBezTo>
                    <a:pt x="409765" y="219075"/>
                    <a:pt x="415004" y="219075"/>
                    <a:pt x="421100" y="219075"/>
                  </a:cubicBezTo>
                  <a:close/>
                  <a:moveTo>
                    <a:pt x="439483" y="184499"/>
                  </a:moveTo>
                  <a:cubicBezTo>
                    <a:pt x="439483" y="196310"/>
                    <a:pt x="439483" y="207740"/>
                    <a:pt x="439483" y="219266"/>
                  </a:cubicBezTo>
                  <a:cubicBezTo>
                    <a:pt x="442627" y="219266"/>
                    <a:pt x="445294" y="219361"/>
                    <a:pt x="448056" y="219266"/>
                  </a:cubicBezTo>
                  <a:cubicBezTo>
                    <a:pt x="452818" y="219075"/>
                    <a:pt x="456057" y="216313"/>
                    <a:pt x="456343" y="211741"/>
                  </a:cubicBezTo>
                  <a:cubicBezTo>
                    <a:pt x="456819" y="202787"/>
                    <a:pt x="456438" y="193739"/>
                    <a:pt x="456438" y="184499"/>
                  </a:cubicBezTo>
                  <a:cubicBezTo>
                    <a:pt x="450532" y="184499"/>
                    <a:pt x="445198" y="184499"/>
                    <a:pt x="439483" y="184499"/>
                  </a:cubicBezTo>
                  <a:close/>
                  <a:moveTo>
                    <a:pt x="368903" y="184404"/>
                  </a:moveTo>
                  <a:cubicBezTo>
                    <a:pt x="368903" y="193834"/>
                    <a:pt x="368713" y="202883"/>
                    <a:pt x="368998" y="211836"/>
                  </a:cubicBezTo>
                  <a:cubicBezTo>
                    <a:pt x="369094" y="215741"/>
                    <a:pt x="371856" y="218504"/>
                    <a:pt x="375856" y="218980"/>
                  </a:cubicBezTo>
                  <a:cubicBezTo>
                    <a:pt x="379190" y="219361"/>
                    <a:pt x="382524" y="219075"/>
                    <a:pt x="385763" y="219075"/>
                  </a:cubicBezTo>
                  <a:cubicBezTo>
                    <a:pt x="385763" y="207169"/>
                    <a:pt x="385763" y="195834"/>
                    <a:pt x="385763" y="184404"/>
                  </a:cubicBezTo>
                  <a:cubicBezTo>
                    <a:pt x="380047" y="184404"/>
                    <a:pt x="374809" y="184404"/>
                    <a:pt x="368903" y="184404"/>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82" name="任意多边形: 形状 81">
              <a:extLst>
                <a:ext uri="{FF2B5EF4-FFF2-40B4-BE49-F238E27FC236}">
                  <a16:creationId xmlns:a16="http://schemas.microsoft.com/office/drawing/2014/main" id="{037B11F6-332F-8131-9DAE-3971CED5C3E7}"/>
                </a:ext>
              </a:extLst>
            </p:cNvPr>
            <p:cNvSpPr/>
            <p:nvPr/>
          </p:nvSpPr>
          <p:spPr>
            <a:xfrm>
              <a:off x="7546282" y="5596393"/>
              <a:ext cx="12790" cy="36827"/>
            </a:xfrm>
            <a:custGeom>
              <a:avLst/>
              <a:gdLst>
                <a:gd name="connsiteX0" fmla="*/ 17502 w 17544"/>
                <a:gd name="connsiteY0" fmla="*/ 26291 h 52579"/>
                <a:gd name="connsiteX1" fmla="*/ 17502 w 17544"/>
                <a:gd name="connsiteY1" fmla="*/ 43245 h 52579"/>
                <a:gd name="connsiteX2" fmla="*/ 8739 w 17544"/>
                <a:gd name="connsiteY2" fmla="*/ 52580 h 52579"/>
                <a:gd name="connsiteX3" fmla="*/ 71 w 17544"/>
                <a:gd name="connsiteY3" fmla="*/ 43150 h 52579"/>
                <a:gd name="connsiteX4" fmla="*/ 71 w 17544"/>
                <a:gd name="connsiteY4" fmla="*/ 9336 h 52579"/>
                <a:gd name="connsiteX5" fmla="*/ 8834 w 17544"/>
                <a:gd name="connsiteY5" fmla="*/ 2 h 52579"/>
                <a:gd name="connsiteX6" fmla="*/ 17502 w 17544"/>
                <a:gd name="connsiteY6" fmla="*/ 9431 h 52579"/>
                <a:gd name="connsiteX7" fmla="*/ 17502 w 17544"/>
                <a:gd name="connsiteY7" fmla="*/ 26291 h 5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44" h="52579">
                  <a:moveTo>
                    <a:pt x="17502" y="26291"/>
                  </a:moveTo>
                  <a:cubicBezTo>
                    <a:pt x="17502" y="31910"/>
                    <a:pt x="17598" y="37530"/>
                    <a:pt x="17502" y="43245"/>
                  </a:cubicBezTo>
                  <a:cubicBezTo>
                    <a:pt x="17407" y="48865"/>
                    <a:pt x="13787" y="52580"/>
                    <a:pt x="8739" y="52580"/>
                  </a:cubicBezTo>
                  <a:cubicBezTo>
                    <a:pt x="3691" y="52580"/>
                    <a:pt x="167" y="48865"/>
                    <a:pt x="71" y="43150"/>
                  </a:cubicBezTo>
                  <a:cubicBezTo>
                    <a:pt x="-24" y="31910"/>
                    <a:pt x="-24" y="20576"/>
                    <a:pt x="71" y="9336"/>
                  </a:cubicBezTo>
                  <a:cubicBezTo>
                    <a:pt x="167" y="3812"/>
                    <a:pt x="3882" y="-94"/>
                    <a:pt x="8834" y="2"/>
                  </a:cubicBezTo>
                  <a:cubicBezTo>
                    <a:pt x="13787" y="2"/>
                    <a:pt x="17407" y="3907"/>
                    <a:pt x="17502" y="9431"/>
                  </a:cubicBezTo>
                  <a:cubicBezTo>
                    <a:pt x="17598" y="15051"/>
                    <a:pt x="17502" y="20671"/>
                    <a:pt x="17502" y="26291"/>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83" name="任意多边形: 形状 82">
              <a:extLst>
                <a:ext uri="{FF2B5EF4-FFF2-40B4-BE49-F238E27FC236}">
                  <a16:creationId xmlns:a16="http://schemas.microsoft.com/office/drawing/2014/main" id="{8D300701-8A23-3A4E-7F9B-43A10B816796}"/>
                </a:ext>
              </a:extLst>
            </p:cNvPr>
            <p:cNvSpPr/>
            <p:nvPr/>
          </p:nvSpPr>
          <p:spPr>
            <a:xfrm>
              <a:off x="7571835" y="5596326"/>
              <a:ext cx="12828" cy="36827"/>
            </a:xfrm>
            <a:custGeom>
              <a:avLst/>
              <a:gdLst>
                <a:gd name="connsiteX0" fmla="*/ 17502 w 17597"/>
                <a:gd name="connsiteY0" fmla="*/ 26386 h 52579"/>
                <a:gd name="connsiteX1" fmla="*/ 17502 w 17597"/>
                <a:gd name="connsiteY1" fmla="*/ 42769 h 52579"/>
                <a:gd name="connsiteX2" fmla="*/ 8739 w 17597"/>
                <a:gd name="connsiteY2" fmla="*/ 52580 h 52579"/>
                <a:gd name="connsiteX3" fmla="*/ 72 w 17597"/>
                <a:gd name="connsiteY3" fmla="*/ 43150 h 52579"/>
                <a:gd name="connsiteX4" fmla="*/ 72 w 17597"/>
                <a:gd name="connsiteY4" fmla="*/ 9336 h 52579"/>
                <a:gd name="connsiteX5" fmla="*/ 8930 w 17597"/>
                <a:gd name="connsiteY5" fmla="*/ 2 h 52579"/>
                <a:gd name="connsiteX6" fmla="*/ 17597 w 17597"/>
                <a:gd name="connsiteY6" fmla="*/ 9527 h 52579"/>
                <a:gd name="connsiteX7" fmla="*/ 17502 w 17597"/>
                <a:gd name="connsiteY7" fmla="*/ 26386 h 5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97" h="52579">
                  <a:moveTo>
                    <a:pt x="17502" y="26386"/>
                  </a:moveTo>
                  <a:cubicBezTo>
                    <a:pt x="17502" y="31815"/>
                    <a:pt x="17597" y="37340"/>
                    <a:pt x="17502" y="42769"/>
                  </a:cubicBezTo>
                  <a:cubicBezTo>
                    <a:pt x="17407" y="48865"/>
                    <a:pt x="13978" y="52580"/>
                    <a:pt x="8739" y="52580"/>
                  </a:cubicBezTo>
                  <a:cubicBezTo>
                    <a:pt x="3786" y="52580"/>
                    <a:pt x="167" y="48770"/>
                    <a:pt x="72" y="43150"/>
                  </a:cubicBezTo>
                  <a:cubicBezTo>
                    <a:pt x="-24" y="31910"/>
                    <a:pt x="-24" y="20576"/>
                    <a:pt x="72" y="9336"/>
                  </a:cubicBezTo>
                  <a:cubicBezTo>
                    <a:pt x="167" y="3812"/>
                    <a:pt x="3977" y="-94"/>
                    <a:pt x="8930" y="2"/>
                  </a:cubicBezTo>
                  <a:cubicBezTo>
                    <a:pt x="13883" y="97"/>
                    <a:pt x="17407" y="3907"/>
                    <a:pt x="17597" y="9527"/>
                  </a:cubicBezTo>
                  <a:cubicBezTo>
                    <a:pt x="17597" y="15146"/>
                    <a:pt x="17502" y="20766"/>
                    <a:pt x="17502" y="26386"/>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84" name="任意多边形: 形状 83">
              <a:extLst>
                <a:ext uri="{FF2B5EF4-FFF2-40B4-BE49-F238E27FC236}">
                  <a16:creationId xmlns:a16="http://schemas.microsoft.com/office/drawing/2014/main" id="{A64B36BA-C7F9-4AE5-4791-2C46FBCFA743}"/>
                </a:ext>
              </a:extLst>
            </p:cNvPr>
            <p:cNvSpPr/>
            <p:nvPr/>
          </p:nvSpPr>
          <p:spPr>
            <a:xfrm>
              <a:off x="7418186" y="5596327"/>
              <a:ext cx="12842" cy="36831"/>
            </a:xfrm>
            <a:custGeom>
              <a:avLst/>
              <a:gdLst>
                <a:gd name="connsiteX0" fmla="*/ 17574 w 17616"/>
                <a:gd name="connsiteY0" fmla="*/ 26956 h 52585"/>
                <a:gd name="connsiteX1" fmla="*/ 17574 w 17616"/>
                <a:gd name="connsiteY1" fmla="*/ 43434 h 52585"/>
                <a:gd name="connsiteX2" fmla="*/ 9192 w 17616"/>
                <a:gd name="connsiteY2" fmla="*/ 52578 h 52585"/>
                <a:gd name="connsiteX3" fmla="*/ 143 w 17616"/>
                <a:gd name="connsiteY3" fmla="*/ 43529 h 52585"/>
                <a:gd name="connsiteX4" fmla="*/ 143 w 17616"/>
                <a:gd name="connsiteY4" fmla="*/ 9049 h 52585"/>
                <a:gd name="connsiteX5" fmla="*/ 8811 w 17616"/>
                <a:gd name="connsiteY5" fmla="*/ 0 h 52585"/>
                <a:gd name="connsiteX6" fmla="*/ 17574 w 17616"/>
                <a:gd name="connsiteY6" fmla="*/ 9430 h 52585"/>
                <a:gd name="connsiteX7" fmla="*/ 17574 w 17616"/>
                <a:gd name="connsiteY7" fmla="*/ 26956 h 5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16" h="52585">
                  <a:moveTo>
                    <a:pt x="17574" y="26956"/>
                  </a:moveTo>
                  <a:cubicBezTo>
                    <a:pt x="17574" y="32480"/>
                    <a:pt x="17669" y="37910"/>
                    <a:pt x="17574" y="43434"/>
                  </a:cubicBezTo>
                  <a:cubicBezTo>
                    <a:pt x="17383" y="48959"/>
                    <a:pt x="14145" y="52483"/>
                    <a:pt x="9192" y="52578"/>
                  </a:cubicBezTo>
                  <a:cubicBezTo>
                    <a:pt x="4143" y="52769"/>
                    <a:pt x="238" y="49149"/>
                    <a:pt x="143" y="43529"/>
                  </a:cubicBezTo>
                  <a:cubicBezTo>
                    <a:pt x="-48" y="32004"/>
                    <a:pt x="-48" y="20574"/>
                    <a:pt x="143" y="9049"/>
                  </a:cubicBezTo>
                  <a:cubicBezTo>
                    <a:pt x="238" y="3715"/>
                    <a:pt x="4048" y="95"/>
                    <a:pt x="8811" y="0"/>
                  </a:cubicBezTo>
                  <a:cubicBezTo>
                    <a:pt x="13764" y="0"/>
                    <a:pt x="17383" y="3715"/>
                    <a:pt x="17574" y="9430"/>
                  </a:cubicBezTo>
                  <a:cubicBezTo>
                    <a:pt x="17669" y="15240"/>
                    <a:pt x="17574" y="21050"/>
                    <a:pt x="17574" y="26956"/>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85" name="任意多边形: 形状 84">
              <a:extLst>
                <a:ext uri="{FF2B5EF4-FFF2-40B4-BE49-F238E27FC236}">
                  <a16:creationId xmlns:a16="http://schemas.microsoft.com/office/drawing/2014/main" id="{C2A93F10-98D0-D453-1553-77858477576F}"/>
                </a:ext>
              </a:extLst>
            </p:cNvPr>
            <p:cNvSpPr/>
            <p:nvPr/>
          </p:nvSpPr>
          <p:spPr>
            <a:xfrm>
              <a:off x="7520681" y="5596327"/>
              <a:ext cx="12841" cy="36826"/>
            </a:xfrm>
            <a:custGeom>
              <a:avLst/>
              <a:gdLst>
                <a:gd name="connsiteX0" fmla="*/ 42 w 17615"/>
                <a:gd name="connsiteY0" fmla="*/ 25813 h 52577"/>
                <a:gd name="connsiteX1" fmla="*/ 42 w 17615"/>
                <a:gd name="connsiteY1" fmla="*/ 9430 h 52577"/>
                <a:gd name="connsiteX2" fmla="*/ 8710 w 17615"/>
                <a:gd name="connsiteY2" fmla="*/ 0 h 52577"/>
                <a:gd name="connsiteX3" fmla="*/ 17473 w 17615"/>
                <a:gd name="connsiteY3" fmla="*/ 9430 h 52577"/>
                <a:gd name="connsiteX4" fmla="*/ 17473 w 17615"/>
                <a:gd name="connsiteY4" fmla="*/ 43244 h 52577"/>
                <a:gd name="connsiteX5" fmla="*/ 8710 w 17615"/>
                <a:gd name="connsiteY5" fmla="*/ 52578 h 52577"/>
                <a:gd name="connsiteX6" fmla="*/ 42 w 17615"/>
                <a:gd name="connsiteY6" fmla="*/ 43244 h 52577"/>
                <a:gd name="connsiteX7" fmla="*/ 42 w 17615"/>
                <a:gd name="connsiteY7" fmla="*/ 25813 h 5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15" h="52577">
                  <a:moveTo>
                    <a:pt x="42" y="25813"/>
                  </a:moveTo>
                  <a:cubicBezTo>
                    <a:pt x="42" y="20384"/>
                    <a:pt x="-53" y="14859"/>
                    <a:pt x="42" y="9430"/>
                  </a:cubicBezTo>
                  <a:cubicBezTo>
                    <a:pt x="137" y="3810"/>
                    <a:pt x="3757" y="0"/>
                    <a:pt x="8710" y="0"/>
                  </a:cubicBezTo>
                  <a:cubicBezTo>
                    <a:pt x="13663" y="0"/>
                    <a:pt x="17378" y="3810"/>
                    <a:pt x="17473" y="9430"/>
                  </a:cubicBezTo>
                  <a:cubicBezTo>
                    <a:pt x="17663" y="20669"/>
                    <a:pt x="17663" y="32004"/>
                    <a:pt x="17473" y="43244"/>
                  </a:cubicBezTo>
                  <a:cubicBezTo>
                    <a:pt x="17378" y="48959"/>
                    <a:pt x="13758" y="52578"/>
                    <a:pt x="8710" y="52578"/>
                  </a:cubicBezTo>
                  <a:cubicBezTo>
                    <a:pt x="3662" y="52578"/>
                    <a:pt x="137" y="48959"/>
                    <a:pt x="42" y="43244"/>
                  </a:cubicBezTo>
                  <a:cubicBezTo>
                    <a:pt x="-53" y="37433"/>
                    <a:pt x="42" y="31623"/>
                    <a:pt x="42" y="25813"/>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86" name="任意多边形: 形状 85">
              <a:extLst>
                <a:ext uri="{FF2B5EF4-FFF2-40B4-BE49-F238E27FC236}">
                  <a16:creationId xmlns:a16="http://schemas.microsoft.com/office/drawing/2014/main" id="{15ABCFC1-0FAF-B9F6-0437-EB70FA498AC1}"/>
                </a:ext>
              </a:extLst>
            </p:cNvPr>
            <p:cNvSpPr/>
            <p:nvPr/>
          </p:nvSpPr>
          <p:spPr>
            <a:xfrm>
              <a:off x="7597406" y="5596326"/>
              <a:ext cx="12811" cy="36766"/>
            </a:xfrm>
            <a:custGeom>
              <a:avLst/>
              <a:gdLst>
                <a:gd name="connsiteX0" fmla="*/ 17478 w 17573"/>
                <a:gd name="connsiteY0" fmla="*/ 26481 h 52491"/>
                <a:gd name="connsiteX1" fmla="*/ 17478 w 17573"/>
                <a:gd name="connsiteY1" fmla="*/ 43341 h 52491"/>
                <a:gd name="connsiteX2" fmla="*/ 9192 w 17573"/>
                <a:gd name="connsiteY2" fmla="*/ 52485 h 52491"/>
                <a:gd name="connsiteX3" fmla="*/ 143 w 17573"/>
                <a:gd name="connsiteY3" fmla="*/ 43531 h 52491"/>
                <a:gd name="connsiteX4" fmla="*/ 143 w 17573"/>
                <a:gd name="connsiteY4" fmla="*/ 9241 h 52491"/>
                <a:gd name="connsiteX5" fmla="*/ 9097 w 17573"/>
                <a:gd name="connsiteY5" fmla="*/ 2 h 52491"/>
                <a:gd name="connsiteX6" fmla="*/ 17574 w 17573"/>
                <a:gd name="connsiteY6" fmla="*/ 9622 h 52491"/>
                <a:gd name="connsiteX7" fmla="*/ 17478 w 17573"/>
                <a:gd name="connsiteY7" fmla="*/ 26481 h 5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73" h="52491">
                  <a:moveTo>
                    <a:pt x="17478" y="26481"/>
                  </a:moveTo>
                  <a:cubicBezTo>
                    <a:pt x="17478" y="32101"/>
                    <a:pt x="17574" y="37721"/>
                    <a:pt x="17478" y="43341"/>
                  </a:cubicBezTo>
                  <a:cubicBezTo>
                    <a:pt x="17383" y="48865"/>
                    <a:pt x="14049" y="52294"/>
                    <a:pt x="9192" y="52485"/>
                  </a:cubicBezTo>
                  <a:cubicBezTo>
                    <a:pt x="4143" y="52675"/>
                    <a:pt x="238" y="49151"/>
                    <a:pt x="143" y="43531"/>
                  </a:cubicBezTo>
                  <a:cubicBezTo>
                    <a:pt x="-48" y="32101"/>
                    <a:pt x="-48" y="20671"/>
                    <a:pt x="143" y="9241"/>
                  </a:cubicBezTo>
                  <a:cubicBezTo>
                    <a:pt x="238" y="3621"/>
                    <a:pt x="4143" y="-93"/>
                    <a:pt x="9097" y="2"/>
                  </a:cubicBezTo>
                  <a:cubicBezTo>
                    <a:pt x="14049" y="97"/>
                    <a:pt x="17478" y="3907"/>
                    <a:pt x="17574" y="9622"/>
                  </a:cubicBezTo>
                  <a:cubicBezTo>
                    <a:pt x="17574" y="15242"/>
                    <a:pt x="17478" y="20862"/>
                    <a:pt x="17478" y="26481"/>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87" name="任意多边形: 形状 86">
              <a:extLst>
                <a:ext uri="{FF2B5EF4-FFF2-40B4-BE49-F238E27FC236}">
                  <a16:creationId xmlns:a16="http://schemas.microsoft.com/office/drawing/2014/main" id="{5B190455-B1E5-889D-8B5F-9CD79128874E}"/>
                </a:ext>
              </a:extLst>
            </p:cNvPr>
            <p:cNvSpPr/>
            <p:nvPr/>
          </p:nvSpPr>
          <p:spPr>
            <a:xfrm>
              <a:off x="7622976" y="5596327"/>
              <a:ext cx="12863" cy="36827"/>
            </a:xfrm>
            <a:custGeom>
              <a:avLst/>
              <a:gdLst>
                <a:gd name="connsiteX0" fmla="*/ 17550 w 17644"/>
                <a:gd name="connsiteY0" fmla="*/ 26479 h 52579"/>
                <a:gd name="connsiteX1" fmla="*/ 17550 w 17644"/>
                <a:gd name="connsiteY1" fmla="*/ 43434 h 52579"/>
                <a:gd name="connsiteX2" fmla="*/ 9168 w 17644"/>
                <a:gd name="connsiteY2" fmla="*/ 52578 h 52579"/>
                <a:gd name="connsiteX3" fmla="*/ 214 w 17644"/>
                <a:gd name="connsiteY3" fmla="*/ 43910 h 52579"/>
                <a:gd name="connsiteX4" fmla="*/ 214 w 17644"/>
                <a:gd name="connsiteY4" fmla="*/ 8954 h 52579"/>
                <a:gd name="connsiteX5" fmla="*/ 8977 w 17644"/>
                <a:gd name="connsiteY5" fmla="*/ 0 h 52579"/>
                <a:gd name="connsiteX6" fmla="*/ 17645 w 17644"/>
                <a:gd name="connsiteY6" fmla="*/ 9525 h 52579"/>
                <a:gd name="connsiteX7" fmla="*/ 17550 w 17644"/>
                <a:gd name="connsiteY7" fmla="*/ 26479 h 5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44" h="52579">
                  <a:moveTo>
                    <a:pt x="17550" y="26479"/>
                  </a:moveTo>
                  <a:cubicBezTo>
                    <a:pt x="17550" y="32099"/>
                    <a:pt x="17645" y="37814"/>
                    <a:pt x="17550" y="43434"/>
                  </a:cubicBezTo>
                  <a:cubicBezTo>
                    <a:pt x="17359" y="48959"/>
                    <a:pt x="14025" y="52388"/>
                    <a:pt x="9168" y="52578"/>
                  </a:cubicBezTo>
                  <a:cubicBezTo>
                    <a:pt x="4310" y="52673"/>
                    <a:pt x="309" y="49244"/>
                    <a:pt x="214" y="43910"/>
                  </a:cubicBezTo>
                  <a:cubicBezTo>
                    <a:pt x="-71" y="32290"/>
                    <a:pt x="-71" y="20574"/>
                    <a:pt x="214" y="8954"/>
                  </a:cubicBezTo>
                  <a:cubicBezTo>
                    <a:pt x="309" y="3620"/>
                    <a:pt x="4215" y="0"/>
                    <a:pt x="8977" y="0"/>
                  </a:cubicBezTo>
                  <a:cubicBezTo>
                    <a:pt x="13930" y="0"/>
                    <a:pt x="17455" y="3715"/>
                    <a:pt x="17645" y="9525"/>
                  </a:cubicBezTo>
                  <a:cubicBezTo>
                    <a:pt x="17645" y="15145"/>
                    <a:pt x="17550" y="20860"/>
                    <a:pt x="17550" y="26479"/>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88" name="任意多边形: 形状 87">
              <a:extLst>
                <a:ext uri="{FF2B5EF4-FFF2-40B4-BE49-F238E27FC236}">
                  <a16:creationId xmlns:a16="http://schemas.microsoft.com/office/drawing/2014/main" id="{86474462-2CB2-9692-738E-EE32C93875E2}"/>
                </a:ext>
              </a:extLst>
            </p:cNvPr>
            <p:cNvSpPr/>
            <p:nvPr/>
          </p:nvSpPr>
          <p:spPr>
            <a:xfrm>
              <a:off x="7443810" y="5596326"/>
              <a:ext cx="12842" cy="36762"/>
            </a:xfrm>
            <a:custGeom>
              <a:avLst/>
              <a:gdLst>
                <a:gd name="connsiteX0" fmla="*/ 17574 w 17616"/>
                <a:gd name="connsiteY0" fmla="*/ 26767 h 52486"/>
                <a:gd name="connsiteX1" fmla="*/ 17574 w 17616"/>
                <a:gd name="connsiteY1" fmla="*/ 42674 h 52486"/>
                <a:gd name="connsiteX2" fmla="*/ 8811 w 17616"/>
                <a:gd name="connsiteY2" fmla="*/ 52485 h 52486"/>
                <a:gd name="connsiteX3" fmla="*/ 143 w 17616"/>
                <a:gd name="connsiteY3" fmla="*/ 43055 h 52486"/>
                <a:gd name="connsiteX4" fmla="*/ 143 w 17616"/>
                <a:gd name="connsiteY4" fmla="*/ 9622 h 52486"/>
                <a:gd name="connsiteX5" fmla="*/ 8716 w 17616"/>
                <a:gd name="connsiteY5" fmla="*/ 2 h 52486"/>
                <a:gd name="connsiteX6" fmla="*/ 17574 w 17616"/>
                <a:gd name="connsiteY6" fmla="*/ 9813 h 52486"/>
                <a:gd name="connsiteX7" fmla="*/ 17574 w 17616"/>
                <a:gd name="connsiteY7" fmla="*/ 26767 h 5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16" h="52486">
                  <a:moveTo>
                    <a:pt x="17574" y="26767"/>
                  </a:moveTo>
                  <a:cubicBezTo>
                    <a:pt x="17574" y="32101"/>
                    <a:pt x="17669" y="37435"/>
                    <a:pt x="17574" y="42674"/>
                  </a:cubicBezTo>
                  <a:cubicBezTo>
                    <a:pt x="17383" y="48865"/>
                    <a:pt x="14050" y="52580"/>
                    <a:pt x="8811" y="52485"/>
                  </a:cubicBezTo>
                  <a:cubicBezTo>
                    <a:pt x="3762" y="52485"/>
                    <a:pt x="238" y="48865"/>
                    <a:pt x="143" y="43055"/>
                  </a:cubicBezTo>
                  <a:cubicBezTo>
                    <a:pt x="-48" y="31910"/>
                    <a:pt x="-48" y="20766"/>
                    <a:pt x="143" y="9622"/>
                  </a:cubicBezTo>
                  <a:cubicBezTo>
                    <a:pt x="238" y="3812"/>
                    <a:pt x="3762" y="97"/>
                    <a:pt x="8716" y="2"/>
                  </a:cubicBezTo>
                  <a:cubicBezTo>
                    <a:pt x="13859" y="-93"/>
                    <a:pt x="17478" y="3716"/>
                    <a:pt x="17574" y="9813"/>
                  </a:cubicBezTo>
                  <a:cubicBezTo>
                    <a:pt x="17669" y="15527"/>
                    <a:pt x="17574" y="21147"/>
                    <a:pt x="17574" y="26767"/>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89" name="任意多边形: 形状 88">
              <a:extLst>
                <a:ext uri="{FF2B5EF4-FFF2-40B4-BE49-F238E27FC236}">
                  <a16:creationId xmlns:a16="http://schemas.microsoft.com/office/drawing/2014/main" id="{ACBC32C3-646F-D807-4970-DDD1F3FBF99B}"/>
                </a:ext>
              </a:extLst>
            </p:cNvPr>
            <p:cNvSpPr/>
            <p:nvPr/>
          </p:nvSpPr>
          <p:spPr>
            <a:xfrm>
              <a:off x="7469484" y="5596326"/>
              <a:ext cx="12859" cy="36762"/>
            </a:xfrm>
            <a:custGeom>
              <a:avLst/>
              <a:gdLst>
                <a:gd name="connsiteX0" fmla="*/ 17598 w 17639"/>
                <a:gd name="connsiteY0" fmla="*/ 26576 h 52486"/>
                <a:gd name="connsiteX1" fmla="*/ 17598 w 17639"/>
                <a:gd name="connsiteY1" fmla="*/ 42483 h 52486"/>
                <a:gd name="connsiteX2" fmla="*/ 8930 w 17639"/>
                <a:gd name="connsiteY2" fmla="*/ 52485 h 52486"/>
                <a:gd name="connsiteX3" fmla="*/ 71 w 17639"/>
                <a:gd name="connsiteY3" fmla="*/ 42674 h 52486"/>
                <a:gd name="connsiteX4" fmla="*/ 71 w 17639"/>
                <a:gd name="connsiteY4" fmla="*/ 9813 h 52486"/>
                <a:gd name="connsiteX5" fmla="*/ 8930 w 17639"/>
                <a:gd name="connsiteY5" fmla="*/ 2 h 52486"/>
                <a:gd name="connsiteX6" fmla="*/ 17598 w 17639"/>
                <a:gd name="connsiteY6" fmla="*/ 9622 h 52486"/>
                <a:gd name="connsiteX7" fmla="*/ 17598 w 17639"/>
                <a:gd name="connsiteY7" fmla="*/ 26576 h 5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39" h="52486">
                  <a:moveTo>
                    <a:pt x="17598" y="26576"/>
                  </a:moveTo>
                  <a:cubicBezTo>
                    <a:pt x="17598" y="31910"/>
                    <a:pt x="17693" y="37245"/>
                    <a:pt x="17598" y="42483"/>
                  </a:cubicBezTo>
                  <a:cubicBezTo>
                    <a:pt x="17407" y="48674"/>
                    <a:pt x="14073" y="52389"/>
                    <a:pt x="8930" y="52485"/>
                  </a:cubicBezTo>
                  <a:cubicBezTo>
                    <a:pt x="3691" y="52580"/>
                    <a:pt x="167" y="48865"/>
                    <a:pt x="71" y="42674"/>
                  </a:cubicBezTo>
                  <a:cubicBezTo>
                    <a:pt x="-24" y="31720"/>
                    <a:pt x="-24" y="20766"/>
                    <a:pt x="71" y="9813"/>
                  </a:cubicBezTo>
                  <a:cubicBezTo>
                    <a:pt x="167" y="3716"/>
                    <a:pt x="3786" y="-93"/>
                    <a:pt x="8930" y="2"/>
                  </a:cubicBezTo>
                  <a:cubicBezTo>
                    <a:pt x="13883" y="97"/>
                    <a:pt x="17407" y="3812"/>
                    <a:pt x="17598" y="9622"/>
                  </a:cubicBezTo>
                  <a:cubicBezTo>
                    <a:pt x="17693" y="15242"/>
                    <a:pt x="17598" y="20957"/>
                    <a:pt x="17598" y="26576"/>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90" name="任意多边形: 形状 89">
              <a:extLst>
                <a:ext uri="{FF2B5EF4-FFF2-40B4-BE49-F238E27FC236}">
                  <a16:creationId xmlns:a16="http://schemas.microsoft.com/office/drawing/2014/main" id="{328DD97B-0720-E152-28BE-FF85E3ACE8F9}"/>
                </a:ext>
              </a:extLst>
            </p:cNvPr>
            <p:cNvSpPr/>
            <p:nvPr/>
          </p:nvSpPr>
          <p:spPr>
            <a:xfrm>
              <a:off x="7495176" y="5596322"/>
              <a:ext cx="12790" cy="36831"/>
            </a:xfrm>
            <a:custGeom>
              <a:avLst/>
              <a:gdLst>
                <a:gd name="connsiteX0" fmla="*/ 17502 w 17544"/>
                <a:gd name="connsiteY0" fmla="*/ 26200 h 52584"/>
                <a:gd name="connsiteX1" fmla="*/ 17502 w 17544"/>
                <a:gd name="connsiteY1" fmla="*/ 42679 h 52584"/>
                <a:gd name="connsiteX2" fmla="*/ 8739 w 17544"/>
                <a:gd name="connsiteY2" fmla="*/ 52585 h 52584"/>
                <a:gd name="connsiteX3" fmla="*/ 72 w 17544"/>
                <a:gd name="connsiteY3" fmla="*/ 42679 h 52584"/>
                <a:gd name="connsiteX4" fmla="*/ 72 w 17544"/>
                <a:gd name="connsiteY4" fmla="*/ 9722 h 52584"/>
                <a:gd name="connsiteX5" fmla="*/ 8454 w 17544"/>
                <a:gd name="connsiteY5" fmla="*/ 7 h 52584"/>
                <a:gd name="connsiteX6" fmla="*/ 17502 w 17544"/>
                <a:gd name="connsiteY6" fmla="*/ 9722 h 52584"/>
                <a:gd name="connsiteX7" fmla="*/ 17502 w 17544"/>
                <a:gd name="connsiteY7" fmla="*/ 26200 h 5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44" h="52584">
                  <a:moveTo>
                    <a:pt x="17502" y="26200"/>
                  </a:moveTo>
                  <a:cubicBezTo>
                    <a:pt x="17502" y="31725"/>
                    <a:pt x="17597" y="37154"/>
                    <a:pt x="17502" y="42679"/>
                  </a:cubicBezTo>
                  <a:cubicBezTo>
                    <a:pt x="17312" y="48870"/>
                    <a:pt x="13883" y="52585"/>
                    <a:pt x="8739" y="52585"/>
                  </a:cubicBezTo>
                  <a:cubicBezTo>
                    <a:pt x="3500" y="52585"/>
                    <a:pt x="72" y="48870"/>
                    <a:pt x="72" y="42679"/>
                  </a:cubicBezTo>
                  <a:cubicBezTo>
                    <a:pt x="-24" y="31725"/>
                    <a:pt x="-24" y="20771"/>
                    <a:pt x="72" y="9722"/>
                  </a:cubicBezTo>
                  <a:cubicBezTo>
                    <a:pt x="167" y="3912"/>
                    <a:pt x="3500" y="197"/>
                    <a:pt x="8454" y="7"/>
                  </a:cubicBezTo>
                  <a:cubicBezTo>
                    <a:pt x="13597" y="-184"/>
                    <a:pt x="17312" y="3721"/>
                    <a:pt x="17502" y="9722"/>
                  </a:cubicBezTo>
                  <a:cubicBezTo>
                    <a:pt x="17597" y="15247"/>
                    <a:pt x="17502" y="20771"/>
                    <a:pt x="17502" y="26200"/>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grpSp>
      <p:sp>
        <p:nvSpPr>
          <p:cNvPr id="91" name="椭圆 90">
            <a:extLst>
              <a:ext uri="{FF2B5EF4-FFF2-40B4-BE49-F238E27FC236}">
                <a16:creationId xmlns:a16="http://schemas.microsoft.com/office/drawing/2014/main" id="{F1CC536A-7377-9145-6E64-F54A6DB4CC21}"/>
              </a:ext>
            </a:extLst>
          </p:cNvPr>
          <p:cNvSpPr/>
          <p:nvPr/>
        </p:nvSpPr>
        <p:spPr>
          <a:xfrm flipV="1">
            <a:off x="4954781" y="5354319"/>
            <a:ext cx="69672" cy="66940"/>
          </a:xfrm>
          <a:prstGeom prst="ellipse">
            <a:avLst/>
          </a:prstGeom>
          <a:ln>
            <a:solidFill>
              <a:schemeClr val="bg1"/>
            </a:solidFill>
          </a:ln>
          <a:effectLst>
            <a:outerShdw blurRad="508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92" name="椭圆 91">
            <a:extLst>
              <a:ext uri="{FF2B5EF4-FFF2-40B4-BE49-F238E27FC236}">
                <a16:creationId xmlns:a16="http://schemas.microsoft.com/office/drawing/2014/main" id="{0D0AD2AA-EA8B-F176-1268-50430F3F992A}"/>
              </a:ext>
            </a:extLst>
          </p:cNvPr>
          <p:cNvSpPr/>
          <p:nvPr/>
        </p:nvSpPr>
        <p:spPr>
          <a:xfrm flipV="1">
            <a:off x="7161390" y="5354319"/>
            <a:ext cx="69672" cy="66940"/>
          </a:xfrm>
          <a:prstGeom prst="ellipse">
            <a:avLst/>
          </a:prstGeom>
          <a:ln>
            <a:solidFill>
              <a:schemeClr val="bg1"/>
            </a:solidFill>
          </a:ln>
          <a:effectLst>
            <a:outerShdw blurRad="50800" dist="25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cxnSp>
        <p:nvCxnSpPr>
          <p:cNvPr id="93" name="直接连接符 92">
            <a:extLst>
              <a:ext uri="{FF2B5EF4-FFF2-40B4-BE49-F238E27FC236}">
                <a16:creationId xmlns:a16="http://schemas.microsoft.com/office/drawing/2014/main" id="{F3A21D4A-5764-8AE2-7C01-63E3F8F4D71B}"/>
              </a:ext>
            </a:extLst>
          </p:cNvPr>
          <p:cNvCxnSpPr>
            <a:cxnSpLocks/>
          </p:cNvCxnSpPr>
          <p:nvPr/>
        </p:nvCxnSpPr>
        <p:spPr>
          <a:xfrm>
            <a:off x="6471669" y="4670610"/>
            <a:ext cx="701396" cy="695255"/>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4" name="六边形 5">
            <a:extLst>
              <a:ext uri="{FF2B5EF4-FFF2-40B4-BE49-F238E27FC236}">
                <a16:creationId xmlns:a16="http://schemas.microsoft.com/office/drawing/2014/main" id="{09E9CFC8-664A-34E3-C4B9-FA178052FD35}"/>
              </a:ext>
            </a:extLst>
          </p:cNvPr>
          <p:cNvSpPr/>
          <p:nvPr/>
        </p:nvSpPr>
        <p:spPr>
          <a:xfrm rot="16200000" flipH="1">
            <a:off x="5067244" y="2968586"/>
            <a:ext cx="2057512" cy="1921950"/>
          </a:xfrm>
          <a:custGeom>
            <a:avLst/>
            <a:gdLst>
              <a:gd name="connsiteX0" fmla="*/ 19018 w 2179001"/>
              <a:gd name="connsiteY0" fmla="*/ 877030 h 1915055"/>
              <a:gd name="connsiteX1" fmla="*/ 407782 w 2179001"/>
              <a:gd name="connsiteY1" fmla="*/ 99502 h 1915055"/>
              <a:gd name="connsiteX2" fmla="*/ 568779 w 2179001"/>
              <a:gd name="connsiteY2" fmla="*/ 0 h 1915055"/>
              <a:gd name="connsiteX3" fmla="*/ 1610223 w 2179001"/>
              <a:gd name="connsiteY3" fmla="*/ 0 h 1915055"/>
              <a:gd name="connsiteX4" fmla="*/ 1771219 w 2179001"/>
              <a:gd name="connsiteY4" fmla="*/ 99502 h 1915055"/>
              <a:gd name="connsiteX5" fmla="*/ 2159983 w 2179001"/>
              <a:gd name="connsiteY5" fmla="*/ 877030 h 1915055"/>
              <a:gd name="connsiteX6" fmla="*/ 2159983 w 2179001"/>
              <a:gd name="connsiteY6" fmla="*/ 1038026 h 1915055"/>
              <a:gd name="connsiteX7" fmla="*/ 1771219 w 2179001"/>
              <a:gd name="connsiteY7" fmla="*/ 1815553 h 1915055"/>
              <a:gd name="connsiteX8" fmla="*/ 1610223 w 2179001"/>
              <a:gd name="connsiteY8" fmla="*/ 1915055 h 1915055"/>
              <a:gd name="connsiteX9" fmla="*/ 568779 w 2179001"/>
              <a:gd name="connsiteY9" fmla="*/ 1915055 h 1915055"/>
              <a:gd name="connsiteX10" fmla="*/ 407782 w 2179001"/>
              <a:gd name="connsiteY10" fmla="*/ 1815553 h 1915055"/>
              <a:gd name="connsiteX11" fmla="*/ 19018 w 2179001"/>
              <a:gd name="connsiteY11" fmla="*/ 1038026 h 1915055"/>
              <a:gd name="connsiteX12" fmla="*/ 19018 w 2179001"/>
              <a:gd name="connsiteY12" fmla="*/ 877030 h 191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79001" h="1915055">
                <a:moveTo>
                  <a:pt x="19018" y="877030"/>
                </a:moveTo>
                <a:lnTo>
                  <a:pt x="407782" y="99502"/>
                </a:lnTo>
                <a:cubicBezTo>
                  <a:pt x="438279" y="38507"/>
                  <a:pt x="500585" y="0"/>
                  <a:pt x="568779" y="0"/>
                </a:cubicBezTo>
                <a:lnTo>
                  <a:pt x="1610223" y="0"/>
                </a:lnTo>
                <a:cubicBezTo>
                  <a:pt x="1678416" y="0"/>
                  <a:pt x="1740722" y="38507"/>
                  <a:pt x="1771219" y="99502"/>
                </a:cubicBezTo>
                <a:lnTo>
                  <a:pt x="2159983" y="877030"/>
                </a:lnTo>
                <a:cubicBezTo>
                  <a:pt x="2185341" y="927744"/>
                  <a:pt x="2185341" y="987312"/>
                  <a:pt x="2159983" y="1038026"/>
                </a:cubicBezTo>
                <a:lnTo>
                  <a:pt x="1771219" y="1815553"/>
                </a:lnTo>
                <a:cubicBezTo>
                  <a:pt x="1740722" y="1876548"/>
                  <a:pt x="1678416" y="1915055"/>
                  <a:pt x="1610223" y="1915055"/>
                </a:cubicBezTo>
                <a:lnTo>
                  <a:pt x="568779" y="1915055"/>
                </a:lnTo>
                <a:cubicBezTo>
                  <a:pt x="500585" y="1915055"/>
                  <a:pt x="438279" y="1876548"/>
                  <a:pt x="407782" y="1815553"/>
                </a:cubicBezTo>
                <a:lnTo>
                  <a:pt x="19018" y="1038026"/>
                </a:lnTo>
                <a:cubicBezTo>
                  <a:pt x="-6339" y="987312"/>
                  <a:pt x="-6339" y="927744"/>
                  <a:pt x="19018" y="877030"/>
                </a:cubicBezTo>
              </a:path>
            </a:pathLst>
          </a:custGeom>
          <a:gradFill flip="none" rotWithShape="1">
            <a:gsLst>
              <a:gs pos="28000">
                <a:schemeClr val="bg1"/>
              </a:gs>
              <a:gs pos="100000">
                <a:schemeClr val="accent1">
                  <a:lumMod val="40000"/>
                  <a:lumOff val="60000"/>
                </a:schemeClr>
              </a:gs>
            </a:gsLst>
            <a:path path="circle">
              <a:fillToRect r="100000" b="100000"/>
            </a:path>
            <a:tileRect l="-100000" t="-100000"/>
          </a:gradFill>
          <a:ln>
            <a:noFill/>
          </a:ln>
          <a:effectLst>
            <a:outerShdw blurRad="3683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grpSp>
        <p:nvGrpSpPr>
          <p:cNvPr id="95" name="组合 94">
            <a:extLst>
              <a:ext uri="{FF2B5EF4-FFF2-40B4-BE49-F238E27FC236}">
                <a16:creationId xmlns:a16="http://schemas.microsoft.com/office/drawing/2014/main" id="{C2DFA05C-6DC6-E17C-D47C-2B6F8ACC23EE}"/>
              </a:ext>
            </a:extLst>
          </p:cNvPr>
          <p:cNvGrpSpPr/>
          <p:nvPr/>
        </p:nvGrpSpPr>
        <p:grpSpPr>
          <a:xfrm>
            <a:off x="5737121" y="3314581"/>
            <a:ext cx="717759" cy="689814"/>
            <a:chOff x="5790588" y="3371150"/>
            <a:chExt cx="717759" cy="689814"/>
          </a:xfrm>
          <a:solidFill>
            <a:schemeClr val="accent1"/>
          </a:solidFill>
        </p:grpSpPr>
        <p:sp>
          <p:nvSpPr>
            <p:cNvPr id="96" name="任意多边形: 形状 95">
              <a:extLst>
                <a:ext uri="{FF2B5EF4-FFF2-40B4-BE49-F238E27FC236}">
                  <a16:creationId xmlns:a16="http://schemas.microsoft.com/office/drawing/2014/main" id="{9D18C249-8B84-31CB-891D-5E17683D5DC6}"/>
                </a:ext>
              </a:extLst>
            </p:cNvPr>
            <p:cNvSpPr/>
            <p:nvPr/>
          </p:nvSpPr>
          <p:spPr>
            <a:xfrm>
              <a:off x="5922153" y="3371150"/>
              <a:ext cx="454580" cy="413292"/>
            </a:xfrm>
            <a:custGeom>
              <a:avLst/>
              <a:gdLst>
                <a:gd name="connsiteX0" fmla="*/ 108585 w 411384"/>
                <a:gd name="connsiteY0" fmla="*/ 368046 h 389286"/>
                <a:gd name="connsiteX1" fmla="*/ 128492 w 411384"/>
                <a:gd name="connsiteY1" fmla="*/ 367951 h 389286"/>
                <a:gd name="connsiteX2" fmla="*/ 133636 w 411384"/>
                <a:gd name="connsiteY2" fmla="*/ 365284 h 389286"/>
                <a:gd name="connsiteX3" fmla="*/ 147256 w 411384"/>
                <a:gd name="connsiteY3" fmla="*/ 324803 h 389286"/>
                <a:gd name="connsiteX4" fmla="*/ 139351 w 411384"/>
                <a:gd name="connsiteY4" fmla="*/ 324803 h 389286"/>
                <a:gd name="connsiteX5" fmla="*/ 35814 w 411384"/>
                <a:gd name="connsiteY5" fmla="*/ 324803 h 389286"/>
                <a:gd name="connsiteX6" fmla="*/ 0 w 411384"/>
                <a:gd name="connsiteY6" fmla="*/ 289179 h 389286"/>
                <a:gd name="connsiteX7" fmla="*/ 0 w 411384"/>
                <a:gd name="connsiteY7" fmla="*/ 35433 h 389286"/>
                <a:gd name="connsiteX8" fmla="*/ 35338 w 411384"/>
                <a:gd name="connsiteY8" fmla="*/ 0 h 389286"/>
                <a:gd name="connsiteX9" fmla="*/ 376333 w 411384"/>
                <a:gd name="connsiteY9" fmla="*/ 0 h 389286"/>
                <a:gd name="connsiteX10" fmla="*/ 411385 w 411384"/>
                <a:gd name="connsiteY10" fmla="*/ 35052 h 389286"/>
                <a:gd name="connsiteX11" fmla="*/ 411385 w 411384"/>
                <a:gd name="connsiteY11" fmla="*/ 289465 h 389286"/>
                <a:gd name="connsiteX12" fmla="*/ 375952 w 411384"/>
                <a:gd name="connsiteY12" fmla="*/ 324803 h 389286"/>
                <a:gd name="connsiteX13" fmla="*/ 272415 w 411384"/>
                <a:gd name="connsiteY13" fmla="*/ 324803 h 389286"/>
                <a:gd name="connsiteX14" fmla="*/ 264128 w 411384"/>
                <a:gd name="connsiteY14" fmla="*/ 324803 h 389286"/>
                <a:gd name="connsiteX15" fmla="*/ 277844 w 411384"/>
                <a:gd name="connsiteY15" fmla="*/ 365570 h 389286"/>
                <a:gd name="connsiteX16" fmla="*/ 282511 w 411384"/>
                <a:gd name="connsiteY16" fmla="*/ 367951 h 389286"/>
                <a:gd name="connsiteX17" fmla="*/ 302609 w 411384"/>
                <a:gd name="connsiteY17" fmla="*/ 368046 h 389286"/>
                <a:gd name="connsiteX18" fmla="*/ 302609 w 411384"/>
                <a:gd name="connsiteY18" fmla="*/ 389287 h 389286"/>
                <a:gd name="connsiteX19" fmla="*/ 108680 w 411384"/>
                <a:gd name="connsiteY19" fmla="*/ 389287 h 389286"/>
                <a:gd name="connsiteX20" fmla="*/ 108585 w 411384"/>
                <a:gd name="connsiteY20" fmla="*/ 368046 h 389286"/>
                <a:gd name="connsiteX21" fmla="*/ 389477 w 411384"/>
                <a:gd name="connsiteY21" fmla="*/ 259461 h 389286"/>
                <a:gd name="connsiteX22" fmla="*/ 389668 w 411384"/>
                <a:gd name="connsiteY22" fmla="*/ 255651 h 389286"/>
                <a:gd name="connsiteX23" fmla="*/ 389668 w 411384"/>
                <a:gd name="connsiteY23" fmla="*/ 34481 h 389286"/>
                <a:gd name="connsiteX24" fmla="*/ 374904 w 411384"/>
                <a:gd name="connsiteY24" fmla="*/ 21526 h 389286"/>
                <a:gd name="connsiteX25" fmla="*/ 36767 w 411384"/>
                <a:gd name="connsiteY25" fmla="*/ 21526 h 389286"/>
                <a:gd name="connsiteX26" fmla="*/ 21622 w 411384"/>
                <a:gd name="connsiteY26" fmla="*/ 36862 h 389286"/>
                <a:gd name="connsiteX27" fmla="*/ 21622 w 411384"/>
                <a:gd name="connsiteY27" fmla="*/ 252603 h 389286"/>
                <a:gd name="connsiteX28" fmla="*/ 21907 w 411384"/>
                <a:gd name="connsiteY28" fmla="*/ 259366 h 389286"/>
                <a:gd name="connsiteX29" fmla="*/ 389477 w 411384"/>
                <a:gd name="connsiteY29" fmla="*/ 259461 h 389286"/>
                <a:gd name="connsiteX30" fmla="*/ 22193 w 411384"/>
                <a:gd name="connsiteY30" fmla="*/ 281654 h 389286"/>
                <a:gd name="connsiteX31" fmla="*/ 40481 w 411384"/>
                <a:gd name="connsiteY31" fmla="*/ 303276 h 389286"/>
                <a:gd name="connsiteX32" fmla="*/ 372428 w 411384"/>
                <a:gd name="connsiteY32" fmla="*/ 303086 h 389286"/>
                <a:gd name="connsiteX33" fmla="*/ 379190 w 411384"/>
                <a:gd name="connsiteY33" fmla="*/ 302990 h 389286"/>
                <a:gd name="connsiteX34" fmla="*/ 389477 w 411384"/>
                <a:gd name="connsiteY34" fmla="*/ 292513 h 389286"/>
                <a:gd name="connsiteX35" fmla="*/ 389573 w 411384"/>
                <a:gd name="connsiteY35" fmla="*/ 281750 h 389286"/>
                <a:gd name="connsiteX36" fmla="*/ 22193 w 411384"/>
                <a:gd name="connsiteY36" fmla="*/ 281654 h 389286"/>
                <a:gd name="connsiteX37" fmla="*/ 255461 w 411384"/>
                <a:gd name="connsiteY37" fmla="*/ 367856 h 389286"/>
                <a:gd name="connsiteX38" fmla="*/ 241840 w 411384"/>
                <a:gd name="connsiteY38" fmla="*/ 327279 h 389286"/>
                <a:gd name="connsiteX39" fmla="*/ 237077 w 411384"/>
                <a:gd name="connsiteY39" fmla="*/ 324898 h 389286"/>
                <a:gd name="connsiteX40" fmla="*/ 174212 w 411384"/>
                <a:gd name="connsiteY40" fmla="*/ 324898 h 389286"/>
                <a:gd name="connsiteX41" fmla="*/ 169545 w 411384"/>
                <a:gd name="connsiteY41" fmla="*/ 327374 h 389286"/>
                <a:gd name="connsiteX42" fmla="*/ 155924 w 411384"/>
                <a:gd name="connsiteY42" fmla="*/ 367856 h 389286"/>
                <a:gd name="connsiteX43" fmla="*/ 255461 w 411384"/>
                <a:gd name="connsiteY43" fmla="*/ 367856 h 38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11384" h="389286">
                  <a:moveTo>
                    <a:pt x="108585" y="368046"/>
                  </a:moveTo>
                  <a:cubicBezTo>
                    <a:pt x="115443" y="368046"/>
                    <a:pt x="122015" y="368237"/>
                    <a:pt x="128492" y="367951"/>
                  </a:cubicBezTo>
                  <a:cubicBezTo>
                    <a:pt x="130302" y="367856"/>
                    <a:pt x="133160" y="366617"/>
                    <a:pt x="133636" y="365284"/>
                  </a:cubicBezTo>
                  <a:cubicBezTo>
                    <a:pt x="138303" y="352139"/>
                    <a:pt x="142589" y="338900"/>
                    <a:pt x="147256" y="324803"/>
                  </a:cubicBezTo>
                  <a:cubicBezTo>
                    <a:pt x="144113" y="324803"/>
                    <a:pt x="141732" y="324803"/>
                    <a:pt x="139351" y="324803"/>
                  </a:cubicBezTo>
                  <a:cubicBezTo>
                    <a:pt x="104870" y="324803"/>
                    <a:pt x="70390" y="324803"/>
                    <a:pt x="35814" y="324803"/>
                  </a:cubicBezTo>
                  <a:cubicBezTo>
                    <a:pt x="13240" y="324803"/>
                    <a:pt x="0" y="311658"/>
                    <a:pt x="0" y="289179"/>
                  </a:cubicBezTo>
                  <a:cubicBezTo>
                    <a:pt x="0" y="204597"/>
                    <a:pt x="0" y="120015"/>
                    <a:pt x="0" y="35433"/>
                  </a:cubicBezTo>
                  <a:cubicBezTo>
                    <a:pt x="0" y="13335"/>
                    <a:pt x="13335" y="0"/>
                    <a:pt x="35338" y="0"/>
                  </a:cubicBezTo>
                  <a:cubicBezTo>
                    <a:pt x="148971" y="0"/>
                    <a:pt x="262604" y="0"/>
                    <a:pt x="376333" y="0"/>
                  </a:cubicBezTo>
                  <a:cubicBezTo>
                    <a:pt x="397955" y="0"/>
                    <a:pt x="411385" y="13430"/>
                    <a:pt x="411385" y="35052"/>
                  </a:cubicBezTo>
                  <a:cubicBezTo>
                    <a:pt x="411385" y="119824"/>
                    <a:pt x="411385" y="204692"/>
                    <a:pt x="411385" y="289465"/>
                  </a:cubicBezTo>
                  <a:cubicBezTo>
                    <a:pt x="411385" y="311468"/>
                    <a:pt x="398050" y="324803"/>
                    <a:pt x="375952" y="324803"/>
                  </a:cubicBezTo>
                  <a:cubicBezTo>
                    <a:pt x="341471" y="324803"/>
                    <a:pt x="306991" y="324803"/>
                    <a:pt x="272415" y="324803"/>
                  </a:cubicBezTo>
                  <a:cubicBezTo>
                    <a:pt x="269938" y="324803"/>
                    <a:pt x="267462" y="324803"/>
                    <a:pt x="264128" y="324803"/>
                  </a:cubicBezTo>
                  <a:cubicBezTo>
                    <a:pt x="268796" y="338804"/>
                    <a:pt x="273082" y="352235"/>
                    <a:pt x="277844" y="365570"/>
                  </a:cubicBezTo>
                  <a:cubicBezTo>
                    <a:pt x="278321" y="366808"/>
                    <a:pt x="280892" y="367951"/>
                    <a:pt x="282511" y="367951"/>
                  </a:cubicBezTo>
                  <a:cubicBezTo>
                    <a:pt x="288988" y="368237"/>
                    <a:pt x="295561" y="368046"/>
                    <a:pt x="302609" y="368046"/>
                  </a:cubicBezTo>
                  <a:cubicBezTo>
                    <a:pt x="302609" y="375095"/>
                    <a:pt x="302609" y="381953"/>
                    <a:pt x="302609" y="389287"/>
                  </a:cubicBezTo>
                  <a:cubicBezTo>
                    <a:pt x="238125" y="389287"/>
                    <a:pt x="173546" y="389287"/>
                    <a:pt x="108680" y="389287"/>
                  </a:cubicBezTo>
                  <a:cubicBezTo>
                    <a:pt x="108585" y="382429"/>
                    <a:pt x="108585" y="375761"/>
                    <a:pt x="108585" y="368046"/>
                  </a:cubicBezTo>
                  <a:close/>
                  <a:moveTo>
                    <a:pt x="389477" y="259461"/>
                  </a:moveTo>
                  <a:cubicBezTo>
                    <a:pt x="389573" y="257842"/>
                    <a:pt x="389668" y="256794"/>
                    <a:pt x="389668" y="255651"/>
                  </a:cubicBezTo>
                  <a:cubicBezTo>
                    <a:pt x="389668" y="181928"/>
                    <a:pt x="389668" y="108204"/>
                    <a:pt x="389668" y="34481"/>
                  </a:cubicBezTo>
                  <a:cubicBezTo>
                    <a:pt x="389668" y="24955"/>
                    <a:pt x="385572" y="21526"/>
                    <a:pt x="374904" y="21526"/>
                  </a:cubicBezTo>
                  <a:cubicBezTo>
                    <a:pt x="262223" y="21526"/>
                    <a:pt x="149447" y="21526"/>
                    <a:pt x="36767" y="21526"/>
                  </a:cubicBezTo>
                  <a:cubicBezTo>
                    <a:pt x="24860" y="21526"/>
                    <a:pt x="21622" y="24765"/>
                    <a:pt x="21622" y="36862"/>
                  </a:cubicBezTo>
                  <a:cubicBezTo>
                    <a:pt x="21622" y="108776"/>
                    <a:pt x="21622" y="180689"/>
                    <a:pt x="21622" y="252603"/>
                  </a:cubicBezTo>
                  <a:cubicBezTo>
                    <a:pt x="21622" y="254794"/>
                    <a:pt x="21812" y="256984"/>
                    <a:pt x="21907" y="259366"/>
                  </a:cubicBezTo>
                  <a:cubicBezTo>
                    <a:pt x="144494" y="259461"/>
                    <a:pt x="266605" y="259461"/>
                    <a:pt x="389477" y="259461"/>
                  </a:cubicBezTo>
                  <a:close/>
                  <a:moveTo>
                    <a:pt x="22193" y="281654"/>
                  </a:moveTo>
                  <a:cubicBezTo>
                    <a:pt x="20098" y="296990"/>
                    <a:pt x="22289" y="303276"/>
                    <a:pt x="40481" y="303276"/>
                  </a:cubicBezTo>
                  <a:cubicBezTo>
                    <a:pt x="151162" y="302895"/>
                    <a:pt x="261747" y="303086"/>
                    <a:pt x="372428" y="303086"/>
                  </a:cubicBezTo>
                  <a:cubicBezTo>
                    <a:pt x="374713" y="303086"/>
                    <a:pt x="377000" y="303276"/>
                    <a:pt x="379190" y="302990"/>
                  </a:cubicBezTo>
                  <a:cubicBezTo>
                    <a:pt x="385382" y="302324"/>
                    <a:pt x="389001" y="298799"/>
                    <a:pt x="389477" y="292513"/>
                  </a:cubicBezTo>
                  <a:cubicBezTo>
                    <a:pt x="389763" y="288989"/>
                    <a:pt x="389573" y="285464"/>
                    <a:pt x="389573" y="281750"/>
                  </a:cubicBezTo>
                  <a:cubicBezTo>
                    <a:pt x="266795" y="281654"/>
                    <a:pt x="144780" y="281654"/>
                    <a:pt x="22193" y="281654"/>
                  </a:cubicBezTo>
                  <a:close/>
                  <a:moveTo>
                    <a:pt x="255461" y="367856"/>
                  </a:moveTo>
                  <a:cubicBezTo>
                    <a:pt x="250888" y="354044"/>
                    <a:pt x="246507" y="340519"/>
                    <a:pt x="241840" y="327279"/>
                  </a:cubicBezTo>
                  <a:cubicBezTo>
                    <a:pt x="241363" y="326041"/>
                    <a:pt x="238697" y="324898"/>
                    <a:pt x="237077" y="324898"/>
                  </a:cubicBezTo>
                  <a:cubicBezTo>
                    <a:pt x="216122" y="324707"/>
                    <a:pt x="195167" y="324707"/>
                    <a:pt x="174212" y="324898"/>
                  </a:cubicBezTo>
                  <a:cubicBezTo>
                    <a:pt x="172593" y="324898"/>
                    <a:pt x="169926" y="326136"/>
                    <a:pt x="169545" y="327374"/>
                  </a:cubicBezTo>
                  <a:cubicBezTo>
                    <a:pt x="164878" y="340709"/>
                    <a:pt x="160496" y="354044"/>
                    <a:pt x="155924" y="367856"/>
                  </a:cubicBezTo>
                  <a:cubicBezTo>
                    <a:pt x="189452" y="367856"/>
                    <a:pt x="222028" y="367856"/>
                    <a:pt x="255461" y="36785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97" name="任意多边形: 形状 96">
              <a:extLst>
                <a:ext uri="{FF2B5EF4-FFF2-40B4-BE49-F238E27FC236}">
                  <a16:creationId xmlns:a16="http://schemas.microsoft.com/office/drawing/2014/main" id="{B2A48377-4201-F707-4E14-F463DC21F0B9}"/>
                </a:ext>
              </a:extLst>
            </p:cNvPr>
            <p:cNvSpPr/>
            <p:nvPr/>
          </p:nvSpPr>
          <p:spPr>
            <a:xfrm>
              <a:off x="5790588" y="3830656"/>
              <a:ext cx="286559" cy="229999"/>
            </a:xfrm>
            <a:custGeom>
              <a:avLst/>
              <a:gdLst>
                <a:gd name="connsiteX0" fmla="*/ 238125 w 259329"/>
                <a:gd name="connsiteY0" fmla="*/ 151543 h 216640"/>
                <a:gd name="connsiteX1" fmla="*/ 258794 w 259329"/>
                <a:gd name="connsiteY1" fmla="*/ 151543 h 216640"/>
                <a:gd name="connsiteX2" fmla="*/ 258413 w 259329"/>
                <a:gd name="connsiteY2" fmla="*/ 191453 h 216640"/>
                <a:gd name="connsiteX3" fmla="*/ 226219 w 259329"/>
                <a:gd name="connsiteY3" fmla="*/ 216599 h 216640"/>
                <a:gd name="connsiteX4" fmla="*/ 126206 w 259329"/>
                <a:gd name="connsiteY4" fmla="*/ 216599 h 216640"/>
                <a:gd name="connsiteX5" fmla="*/ 35624 w 259329"/>
                <a:gd name="connsiteY5" fmla="*/ 216599 h 216640"/>
                <a:gd name="connsiteX6" fmla="*/ 0 w 259329"/>
                <a:gd name="connsiteY6" fmla="*/ 180785 h 216640"/>
                <a:gd name="connsiteX7" fmla="*/ 0 w 259329"/>
                <a:gd name="connsiteY7" fmla="*/ 151733 h 216640"/>
                <a:gd name="connsiteX8" fmla="*/ 21622 w 259329"/>
                <a:gd name="connsiteY8" fmla="*/ 151733 h 216640"/>
                <a:gd name="connsiteX9" fmla="*/ 21622 w 259329"/>
                <a:gd name="connsiteY9" fmla="*/ 143732 h 216640"/>
                <a:gd name="connsiteX10" fmla="*/ 21622 w 259329"/>
                <a:gd name="connsiteY10" fmla="*/ 35528 h 216640"/>
                <a:gd name="connsiteX11" fmla="*/ 56864 w 259329"/>
                <a:gd name="connsiteY11" fmla="*/ 0 h 216640"/>
                <a:gd name="connsiteX12" fmla="*/ 202883 w 259329"/>
                <a:gd name="connsiteY12" fmla="*/ 0 h 216640"/>
                <a:gd name="connsiteX13" fmla="*/ 238125 w 259329"/>
                <a:gd name="connsiteY13" fmla="*/ 35528 h 216640"/>
                <a:gd name="connsiteX14" fmla="*/ 238125 w 259329"/>
                <a:gd name="connsiteY14" fmla="*/ 143732 h 216640"/>
                <a:gd name="connsiteX15" fmla="*/ 238125 w 259329"/>
                <a:gd name="connsiteY15" fmla="*/ 151543 h 216640"/>
                <a:gd name="connsiteX16" fmla="*/ 216503 w 259329"/>
                <a:gd name="connsiteY16" fmla="*/ 151448 h 216640"/>
                <a:gd name="connsiteX17" fmla="*/ 216503 w 259329"/>
                <a:gd name="connsiteY17" fmla="*/ 35814 h 216640"/>
                <a:gd name="connsiteX18" fmla="*/ 202121 w 259329"/>
                <a:gd name="connsiteY18" fmla="*/ 21812 h 216640"/>
                <a:gd name="connsiteX19" fmla="*/ 58102 w 259329"/>
                <a:gd name="connsiteY19" fmla="*/ 21812 h 216640"/>
                <a:gd name="connsiteX20" fmla="*/ 43339 w 259329"/>
                <a:gd name="connsiteY20" fmla="*/ 36767 h 216640"/>
                <a:gd name="connsiteX21" fmla="*/ 43339 w 259329"/>
                <a:gd name="connsiteY21" fmla="*/ 144971 h 216640"/>
                <a:gd name="connsiteX22" fmla="*/ 43625 w 259329"/>
                <a:gd name="connsiteY22" fmla="*/ 151543 h 216640"/>
                <a:gd name="connsiteX23" fmla="*/ 216503 w 259329"/>
                <a:gd name="connsiteY23" fmla="*/ 151448 h 216640"/>
                <a:gd name="connsiteX24" fmla="*/ 238125 w 259329"/>
                <a:gd name="connsiteY24" fmla="*/ 173831 h 216640"/>
                <a:gd name="connsiteX25" fmla="*/ 21908 w 259329"/>
                <a:gd name="connsiteY25" fmla="*/ 173831 h 216640"/>
                <a:gd name="connsiteX26" fmla="*/ 21717 w 259329"/>
                <a:gd name="connsiteY26" fmla="*/ 177546 h 216640"/>
                <a:gd name="connsiteX27" fmla="*/ 38672 w 259329"/>
                <a:gd name="connsiteY27" fmla="*/ 195072 h 216640"/>
                <a:gd name="connsiteX28" fmla="*/ 102870 w 259329"/>
                <a:gd name="connsiteY28" fmla="*/ 195072 h 216640"/>
                <a:gd name="connsiteX29" fmla="*/ 224504 w 259329"/>
                <a:gd name="connsiteY29" fmla="*/ 195072 h 216640"/>
                <a:gd name="connsiteX30" fmla="*/ 238220 w 259329"/>
                <a:gd name="connsiteY30" fmla="*/ 181737 h 216640"/>
                <a:gd name="connsiteX31" fmla="*/ 238125 w 259329"/>
                <a:gd name="connsiteY31" fmla="*/ 173831 h 21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9329" h="216640">
                  <a:moveTo>
                    <a:pt x="238125" y="151543"/>
                  </a:moveTo>
                  <a:cubicBezTo>
                    <a:pt x="245459" y="151543"/>
                    <a:pt x="252127" y="151543"/>
                    <a:pt x="258794" y="151543"/>
                  </a:cubicBezTo>
                  <a:cubicBezTo>
                    <a:pt x="258794" y="165164"/>
                    <a:pt x="260223" y="178594"/>
                    <a:pt x="258413" y="191453"/>
                  </a:cubicBezTo>
                  <a:cubicBezTo>
                    <a:pt x="256223" y="207074"/>
                    <a:pt x="242602" y="216599"/>
                    <a:pt x="226219" y="216599"/>
                  </a:cubicBezTo>
                  <a:cubicBezTo>
                    <a:pt x="192881" y="216694"/>
                    <a:pt x="159544" y="216599"/>
                    <a:pt x="126206" y="216599"/>
                  </a:cubicBezTo>
                  <a:cubicBezTo>
                    <a:pt x="96012" y="216599"/>
                    <a:pt x="65818" y="216599"/>
                    <a:pt x="35624" y="216599"/>
                  </a:cubicBezTo>
                  <a:cubicBezTo>
                    <a:pt x="13240" y="216599"/>
                    <a:pt x="95" y="203359"/>
                    <a:pt x="0" y="180785"/>
                  </a:cubicBezTo>
                  <a:cubicBezTo>
                    <a:pt x="0" y="171355"/>
                    <a:pt x="0" y="161925"/>
                    <a:pt x="0" y="151733"/>
                  </a:cubicBezTo>
                  <a:cubicBezTo>
                    <a:pt x="7239" y="151733"/>
                    <a:pt x="14097" y="151733"/>
                    <a:pt x="21622" y="151733"/>
                  </a:cubicBezTo>
                  <a:cubicBezTo>
                    <a:pt x="21622" y="148590"/>
                    <a:pt x="21622" y="146209"/>
                    <a:pt x="21622" y="143732"/>
                  </a:cubicBezTo>
                  <a:cubicBezTo>
                    <a:pt x="21622" y="107632"/>
                    <a:pt x="21622" y="71628"/>
                    <a:pt x="21622" y="35528"/>
                  </a:cubicBezTo>
                  <a:cubicBezTo>
                    <a:pt x="21622" y="13430"/>
                    <a:pt x="34957" y="0"/>
                    <a:pt x="56864" y="0"/>
                  </a:cubicBezTo>
                  <a:cubicBezTo>
                    <a:pt x="105537" y="0"/>
                    <a:pt x="154210" y="0"/>
                    <a:pt x="202883" y="0"/>
                  </a:cubicBezTo>
                  <a:cubicBezTo>
                    <a:pt x="224885" y="0"/>
                    <a:pt x="238125" y="13335"/>
                    <a:pt x="238125" y="35528"/>
                  </a:cubicBezTo>
                  <a:cubicBezTo>
                    <a:pt x="238125" y="71628"/>
                    <a:pt x="238125" y="107632"/>
                    <a:pt x="238125" y="143732"/>
                  </a:cubicBezTo>
                  <a:cubicBezTo>
                    <a:pt x="238125" y="146304"/>
                    <a:pt x="238125" y="148685"/>
                    <a:pt x="238125" y="151543"/>
                  </a:cubicBezTo>
                  <a:close/>
                  <a:moveTo>
                    <a:pt x="216503" y="151448"/>
                  </a:moveTo>
                  <a:cubicBezTo>
                    <a:pt x="216503" y="112395"/>
                    <a:pt x="216503" y="74104"/>
                    <a:pt x="216503" y="35814"/>
                  </a:cubicBezTo>
                  <a:cubicBezTo>
                    <a:pt x="216503" y="25336"/>
                    <a:pt x="212789" y="21812"/>
                    <a:pt x="202121" y="21812"/>
                  </a:cubicBezTo>
                  <a:cubicBezTo>
                    <a:pt x="154115" y="21812"/>
                    <a:pt x="106109" y="21812"/>
                    <a:pt x="58102" y="21812"/>
                  </a:cubicBezTo>
                  <a:cubicBezTo>
                    <a:pt x="46673" y="21812"/>
                    <a:pt x="43339" y="25146"/>
                    <a:pt x="43339" y="36767"/>
                  </a:cubicBezTo>
                  <a:cubicBezTo>
                    <a:pt x="43339" y="72866"/>
                    <a:pt x="43339" y="108871"/>
                    <a:pt x="43339" y="144971"/>
                  </a:cubicBezTo>
                  <a:cubicBezTo>
                    <a:pt x="43339" y="147161"/>
                    <a:pt x="43529" y="149257"/>
                    <a:pt x="43625" y="151543"/>
                  </a:cubicBezTo>
                  <a:cubicBezTo>
                    <a:pt x="101441" y="151448"/>
                    <a:pt x="158591" y="151448"/>
                    <a:pt x="216503" y="151448"/>
                  </a:cubicBezTo>
                  <a:close/>
                  <a:moveTo>
                    <a:pt x="238125" y="173831"/>
                  </a:moveTo>
                  <a:cubicBezTo>
                    <a:pt x="165545" y="173831"/>
                    <a:pt x="93821" y="173831"/>
                    <a:pt x="21908" y="173831"/>
                  </a:cubicBezTo>
                  <a:cubicBezTo>
                    <a:pt x="21812" y="175355"/>
                    <a:pt x="21717" y="176403"/>
                    <a:pt x="21717" y="177546"/>
                  </a:cubicBezTo>
                  <a:cubicBezTo>
                    <a:pt x="21431" y="192214"/>
                    <a:pt x="24289" y="195072"/>
                    <a:pt x="38672" y="195072"/>
                  </a:cubicBezTo>
                  <a:cubicBezTo>
                    <a:pt x="60103" y="195072"/>
                    <a:pt x="81439" y="195072"/>
                    <a:pt x="102870" y="195072"/>
                  </a:cubicBezTo>
                  <a:cubicBezTo>
                    <a:pt x="143447" y="195072"/>
                    <a:pt x="183928" y="195072"/>
                    <a:pt x="224504" y="195072"/>
                  </a:cubicBezTo>
                  <a:cubicBezTo>
                    <a:pt x="234315" y="195072"/>
                    <a:pt x="238030" y="191262"/>
                    <a:pt x="238220" y="181737"/>
                  </a:cubicBezTo>
                  <a:cubicBezTo>
                    <a:pt x="238220" y="179261"/>
                    <a:pt x="238125" y="176784"/>
                    <a:pt x="238125" y="17383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98" name="任意多边形: 形状 97">
              <a:extLst>
                <a:ext uri="{FF2B5EF4-FFF2-40B4-BE49-F238E27FC236}">
                  <a16:creationId xmlns:a16="http://schemas.microsoft.com/office/drawing/2014/main" id="{D3785873-D8C7-45DC-84C6-6187DD6F50DE}"/>
                </a:ext>
              </a:extLst>
            </p:cNvPr>
            <p:cNvSpPr/>
            <p:nvPr/>
          </p:nvSpPr>
          <p:spPr>
            <a:xfrm>
              <a:off x="6221118" y="3830858"/>
              <a:ext cx="287229" cy="230106"/>
            </a:xfrm>
            <a:custGeom>
              <a:avLst/>
              <a:gdLst>
                <a:gd name="connsiteX0" fmla="*/ 144 w 259935"/>
                <a:gd name="connsiteY0" fmla="*/ 151638 h 216741"/>
                <a:gd name="connsiteX1" fmla="*/ 21766 w 259935"/>
                <a:gd name="connsiteY1" fmla="*/ 151638 h 216741"/>
                <a:gd name="connsiteX2" fmla="*/ 21766 w 259935"/>
                <a:gd name="connsiteY2" fmla="*/ 144018 h 216741"/>
                <a:gd name="connsiteX3" fmla="*/ 21766 w 259935"/>
                <a:gd name="connsiteY3" fmla="*/ 35814 h 216741"/>
                <a:gd name="connsiteX4" fmla="*/ 57390 w 259935"/>
                <a:gd name="connsiteY4" fmla="*/ 0 h 216741"/>
                <a:gd name="connsiteX5" fmla="*/ 202741 w 259935"/>
                <a:gd name="connsiteY5" fmla="*/ 0 h 216741"/>
                <a:gd name="connsiteX6" fmla="*/ 238269 w 259935"/>
                <a:gd name="connsiteY6" fmla="*/ 35909 h 216741"/>
                <a:gd name="connsiteX7" fmla="*/ 238269 w 259935"/>
                <a:gd name="connsiteY7" fmla="*/ 143446 h 216741"/>
                <a:gd name="connsiteX8" fmla="*/ 238269 w 259935"/>
                <a:gd name="connsiteY8" fmla="*/ 151543 h 216741"/>
                <a:gd name="connsiteX9" fmla="*/ 259605 w 259935"/>
                <a:gd name="connsiteY9" fmla="*/ 151543 h 216741"/>
                <a:gd name="connsiteX10" fmla="*/ 259415 w 259935"/>
                <a:gd name="connsiteY10" fmla="*/ 188595 h 216741"/>
                <a:gd name="connsiteX11" fmla="*/ 227982 w 259935"/>
                <a:gd name="connsiteY11" fmla="*/ 216598 h 216741"/>
                <a:gd name="connsiteX12" fmla="*/ 31958 w 259935"/>
                <a:gd name="connsiteY12" fmla="*/ 216598 h 216741"/>
                <a:gd name="connsiteX13" fmla="*/ 240 w 259935"/>
                <a:gd name="connsiteY13" fmla="*/ 185928 h 216741"/>
                <a:gd name="connsiteX14" fmla="*/ 144 w 259935"/>
                <a:gd name="connsiteY14" fmla="*/ 151638 h 216741"/>
                <a:gd name="connsiteX15" fmla="*/ 216552 w 259935"/>
                <a:gd name="connsiteY15" fmla="*/ 151257 h 216741"/>
                <a:gd name="connsiteX16" fmla="*/ 216552 w 259935"/>
                <a:gd name="connsiteY16" fmla="*/ 35623 h 216741"/>
                <a:gd name="connsiteX17" fmla="*/ 202170 w 259935"/>
                <a:gd name="connsiteY17" fmla="*/ 21622 h 216741"/>
                <a:gd name="connsiteX18" fmla="*/ 58152 w 259935"/>
                <a:gd name="connsiteY18" fmla="*/ 21622 h 216741"/>
                <a:gd name="connsiteX19" fmla="*/ 43388 w 259935"/>
                <a:gd name="connsiteY19" fmla="*/ 36576 h 216741"/>
                <a:gd name="connsiteX20" fmla="*/ 43388 w 259935"/>
                <a:gd name="connsiteY20" fmla="*/ 144780 h 216741"/>
                <a:gd name="connsiteX21" fmla="*/ 43674 w 259935"/>
                <a:gd name="connsiteY21" fmla="*/ 151257 h 216741"/>
                <a:gd name="connsiteX22" fmla="*/ 216552 w 259935"/>
                <a:gd name="connsiteY22" fmla="*/ 151257 h 216741"/>
                <a:gd name="connsiteX23" fmla="*/ 22147 w 259935"/>
                <a:gd name="connsiteY23" fmla="*/ 173450 h 216741"/>
                <a:gd name="connsiteX24" fmla="*/ 40816 w 259935"/>
                <a:gd name="connsiteY24" fmla="*/ 194881 h 216741"/>
                <a:gd name="connsiteX25" fmla="*/ 123303 w 259935"/>
                <a:gd name="connsiteY25" fmla="*/ 194881 h 216741"/>
                <a:gd name="connsiteX26" fmla="*/ 224649 w 259935"/>
                <a:gd name="connsiteY26" fmla="*/ 194881 h 216741"/>
                <a:gd name="connsiteX27" fmla="*/ 237984 w 259935"/>
                <a:gd name="connsiteY27" fmla="*/ 185452 h 216741"/>
                <a:gd name="connsiteX28" fmla="*/ 238079 w 259935"/>
                <a:gd name="connsiteY28" fmla="*/ 173450 h 216741"/>
                <a:gd name="connsiteX29" fmla="*/ 22147 w 259935"/>
                <a:gd name="connsiteY29" fmla="*/ 173450 h 21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59935" h="216741">
                  <a:moveTo>
                    <a:pt x="144" y="151638"/>
                  </a:moveTo>
                  <a:cubicBezTo>
                    <a:pt x="7479" y="151638"/>
                    <a:pt x="14146" y="151638"/>
                    <a:pt x="21766" y="151638"/>
                  </a:cubicBezTo>
                  <a:cubicBezTo>
                    <a:pt x="21766" y="148780"/>
                    <a:pt x="21766" y="146399"/>
                    <a:pt x="21766" y="144018"/>
                  </a:cubicBezTo>
                  <a:cubicBezTo>
                    <a:pt x="21766" y="107918"/>
                    <a:pt x="21766" y="71914"/>
                    <a:pt x="21766" y="35814"/>
                  </a:cubicBezTo>
                  <a:cubicBezTo>
                    <a:pt x="21766" y="13240"/>
                    <a:pt x="34911" y="0"/>
                    <a:pt x="57390" y="0"/>
                  </a:cubicBezTo>
                  <a:cubicBezTo>
                    <a:pt x="105872" y="0"/>
                    <a:pt x="154259" y="0"/>
                    <a:pt x="202741" y="0"/>
                  </a:cubicBezTo>
                  <a:cubicBezTo>
                    <a:pt x="225125" y="0"/>
                    <a:pt x="238269" y="13240"/>
                    <a:pt x="238269" y="35909"/>
                  </a:cubicBezTo>
                  <a:cubicBezTo>
                    <a:pt x="238269" y="71723"/>
                    <a:pt x="238269" y="107537"/>
                    <a:pt x="238269" y="143446"/>
                  </a:cubicBezTo>
                  <a:cubicBezTo>
                    <a:pt x="238269" y="145923"/>
                    <a:pt x="238269" y="148304"/>
                    <a:pt x="238269" y="151543"/>
                  </a:cubicBezTo>
                  <a:cubicBezTo>
                    <a:pt x="245508" y="151543"/>
                    <a:pt x="252366" y="151543"/>
                    <a:pt x="259605" y="151543"/>
                  </a:cubicBezTo>
                  <a:cubicBezTo>
                    <a:pt x="259605" y="164402"/>
                    <a:pt x="260463" y="176594"/>
                    <a:pt x="259415" y="188595"/>
                  </a:cubicBezTo>
                  <a:cubicBezTo>
                    <a:pt x="257891" y="204597"/>
                    <a:pt x="244175" y="216503"/>
                    <a:pt x="227982" y="216598"/>
                  </a:cubicBezTo>
                  <a:cubicBezTo>
                    <a:pt x="162641" y="216789"/>
                    <a:pt x="97299" y="216789"/>
                    <a:pt x="31958" y="216598"/>
                  </a:cubicBezTo>
                  <a:cubicBezTo>
                    <a:pt x="14813" y="216503"/>
                    <a:pt x="906" y="202787"/>
                    <a:pt x="240" y="185928"/>
                  </a:cubicBezTo>
                  <a:cubicBezTo>
                    <a:pt x="-237" y="174688"/>
                    <a:pt x="144" y="163640"/>
                    <a:pt x="144" y="151638"/>
                  </a:cubicBezTo>
                  <a:close/>
                  <a:moveTo>
                    <a:pt x="216552" y="151257"/>
                  </a:moveTo>
                  <a:cubicBezTo>
                    <a:pt x="216552" y="112204"/>
                    <a:pt x="216552" y="73914"/>
                    <a:pt x="216552" y="35623"/>
                  </a:cubicBezTo>
                  <a:cubicBezTo>
                    <a:pt x="216552" y="25146"/>
                    <a:pt x="212838" y="21622"/>
                    <a:pt x="202170" y="21622"/>
                  </a:cubicBezTo>
                  <a:cubicBezTo>
                    <a:pt x="154164" y="21622"/>
                    <a:pt x="106158" y="21622"/>
                    <a:pt x="58152" y="21622"/>
                  </a:cubicBezTo>
                  <a:cubicBezTo>
                    <a:pt x="46722" y="21622"/>
                    <a:pt x="43388" y="25051"/>
                    <a:pt x="43388" y="36576"/>
                  </a:cubicBezTo>
                  <a:cubicBezTo>
                    <a:pt x="43388" y="72676"/>
                    <a:pt x="43388" y="108680"/>
                    <a:pt x="43388" y="144780"/>
                  </a:cubicBezTo>
                  <a:cubicBezTo>
                    <a:pt x="43388" y="146971"/>
                    <a:pt x="43578" y="149066"/>
                    <a:pt x="43674" y="151257"/>
                  </a:cubicBezTo>
                  <a:cubicBezTo>
                    <a:pt x="101490" y="151257"/>
                    <a:pt x="158640" y="151257"/>
                    <a:pt x="216552" y="151257"/>
                  </a:cubicBezTo>
                  <a:close/>
                  <a:moveTo>
                    <a:pt x="22147" y="173450"/>
                  </a:moveTo>
                  <a:cubicBezTo>
                    <a:pt x="20623" y="192215"/>
                    <a:pt x="23004" y="194881"/>
                    <a:pt x="40816" y="194881"/>
                  </a:cubicBezTo>
                  <a:cubicBezTo>
                    <a:pt x="68343" y="194881"/>
                    <a:pt x="95775" y="194881"/>
                    <a:pt x="123303" y="194881"/>
                  </a:cubicBezTo>
                  <a:cubicBezTo>
                    <a:pt x="157116" y="194881"/>
                    <a:pt x="190835" y="194881"/>
                    <a:pt x="224649" y="194881"/>
                  </a:cubicBezTo>
                  <a:cubicBezTo>
                    <a:pt x="232650" y="194881"/>
                    <a:pt x="237222" y="191834"/>
                    <a:pt x="237984" y="185452"/>
                  </a:cubicBezTo>
                  <a:cubicBezTo>
                    <a:pt x="238460" y="181546"/>
                    <a:pt x="238079" y="177546"/>
                    <a:pt x="238079" y="173450"/>
                  </a:cubicBezTo>
                  <a:cubicBezTo>
                    <a:pt x="165689" y="173450"/>
                    <a:pt x="94156" y="173450"/>
                    <a:pt x="22147" y="1734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99" name="任意多边形: 形状 98">
              <a:extLst>
                <a:ext uri="{FF2B5EF4-FFF2-40B4-BE49-F238E27FC236}">
                  <a16:creationId xmlns:a16="http://schemas.microsoft.com/office/drawing/2014/main" id="{D8C083F0-C608-0BC4-DCBC-5B5D5E7671CE}"/>
                </a:ext>
              </a:extLst>
            </p:cNvPr>
            <p:cNvSpPr/>
            <p:nvPr/>
          </p:nvSpPr>
          <p:spPr>
            <a:xfrm>
              <a:off x="5814568" y="3478341"/>
              <a:ext cx="80324" cy="329461"/>
            </a:xfrm>
            <a:custGeom>
              <a:avLst/>
              <a:gdLst>
                <a:gd name="connsiteX0" fmla="*/ 56499 w 72691"/>
                <a:gd name="connsiteY0" fmla="*/ 0 h 310325"/>
                <a:gd name="connsiteX1" fmla="*/ 72692 w 72691"/>
                <a:gd name="connsiteY1" fmla="*/ 15335 h 310325"/>
                <a:gd name="connsiteX2" fmla="*/ 46974 w 72691"/>
                <a:gd name="connsiteY2" fmla="*/ 40672 h 310325"/>
                <a:gd name="connsiteX3" fmla="*/ 43355 w 72691"/>
                <a:gd name="connsiteY3" fmla="*/ 49340 h 310325"/>
                <a:gd name="connsiteX4" fmla="*/ 43069 w 72691"/>
                <a:gd name="connsiteY4" fmla="*/ 241459 h 310325"/>
                <a:gd name="connsiteX5" fmla="*/ 48022 w 72691"/>
                <a:gd name="connsiteY5" fmla="*/ 249650 h 310325"/>
                <a:gd name="connsiteX6" fmla="*/ 63643 w 72691"/>
                <a:gd name="connsiteY6" fmla="*/ 285845 h 310325"/>
                <a:gd name="connsiteX7" fmla="*/ 31829 w 72691"/>
                <a:gd name="connsiteY7" fmla="*/ 310325 h 310325"/>
                <a:gd name="connsiteX8" fmla="*/ 1064 w 72691"/>
                <a:gd name="connsiteY8" fmla="*/ 285750 h 310325"/>
                <a:gd name="connsiteX9" fmla="*/ 16875 w 72691"/>
                <a:gd name="connsiteY9" fmla="*/ 249650 h 310325"/>
                <a:gd name="connsiteX10" fmla="*/ 21733 w 72691"/>
                <a:gd name="connsiteY10" fmla="*/ 240697 h 310325"/>
                <a:gd name="connsiteX11" fmla="*/ 21542 w 72691"/>
                <a:gd name="connsiteY11" fmla="*/ 41815 h 310325"/>
                <a:gd name="connsiteX12" fmla="*/ 26114 w 72691"/>
                <a:gd name="connsiteY12" fmla="*/ 30575 h 310325"/>
                <a:gd name="connsiteX13" fmla="*/ 56499 w 72691"/>
                <a:gd name="connsiteY13" fmla="*/ 0 h 310325"/>
                <a:gd name="connsiteX14" fmla="*/ 32591 w 72691"/>
                <a:gd name="connsiteY14" fmla="*/ 267081 h 310325"/>
                <a:gd name="connsiteX15" fmla="*/ 21638 w 72691"/>
                <a:gd name="connsiteY15" fmla="*/ 277559 h 310325"/>
                <a:gd name="connsiteX16" fmla="*/ 32591 w 72691"/>
                <a:gd name="connsiteY16" fmla="*/ 288608 h 310325"/>
                <a:gd name="connsiteX17" fmla="*/ 43164 w 72691"/>
                <a:gd name="connsiteY17" fmla="*/ 277844 h 310325"/>
                <a:gd name="connsiteX18" fmla="*/ 32591 w 72691"/>
                <a:gd name="connsiteY18" fmla="*/ 267081 h 31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691" h="310325">
                  <a:moveTo>
                    <a:pt x="56499" y="0"/>
                  </a:moveTo>
                  <a:cubicBezTo>
                    <a:pt x="62214" y="5429"/>
                    <a:pt x="67072" y="10001"/>
                    <a:pt x="72692" y="15335"/>
                  </a:cubicBezTo>
                  <a:cubicBezTo>
                    <a:pt x="63929" y="23908"/>
                    <a:pt x="55166" y="32099"/>
                    <a:pt x="46974" y="40672"/>
                  </a:cubicBezTo>
                  <a:cubicBezTo>
                    <a:pt x="44974" y="42863"/>
                    <a:pt x="43355" y="46387"/>
                    <a:pt x="43355" y="49340"/>
                  </a:cubicBezTo>
                  <a:cubicBezTo>
                    <a:pt x="43164" y="113348"/>
                    <a:pt x="43259" y="177451"/>
                    <a:pt x="43069" y="241459"/>
                  </a:cubicBezTo>
                  <a:cubicBezTo>
                    <a:pt x="43069" y="245650"/>
                    <a:pt x="44402" y="247650"/>
                    <a:pt x="48022" y="249650"/>
                  </a:cubicBezTo>
                  <a:cubicBezTo>
                    <a:pt x="61262" y="256794"/>
                    <a:pt x="67358" y="271558"/>
                    <a:pt x="63643" y="285845"/>
                  </a:cubicBezTo>
                  <a:cubicBezTo>
                    <a:pt x="59833" y="300514"/>
                    <a:pt x="46879" y="310420"/>
                    <a:pt x="31829" y="310325"/>
                  </a:cubicBezTo>
                  <a:cubicBezTo>
                    <a:pt x="17351" y="310229"/>
                    <a:pt x="4778" y="300133"/>
                    <a:pt x="1064" y="285750"/>
                  </a:cubicBezTo>
                  <a:cubicBezTo>
                    <a:pt x="-2651" y="271463"/>
                    <a:pt x="3540" y="256603"/>
                    <a:pt x="16875" y="249650"/>
                  </a:cubicBezTo>
                  <a:cubicBezTo>
                    <a:pt x="21161" y="247460"/>
                    <a:pt x="21733" y="244793"/>
                    <a:pt x="21733" y="240697"/>
                  </a:cubicBezTo>
                  <a:cubicBezTo>
                    <a:pt x="21638" y="174403"/>
                    <a:pt x="21733" y="108109"/>
                    <a:pt x="21542" y="41815"/>
                  </a:cubicBezTo>
                  <a:cubicBezTo>
                    <a:pt x="21542" y="37147"/>
                    <a:pt x="22781" y="33909"/>
                    <a:pt x="26114" y="30575"/>
                  </a:cubicBezTo>
                  <a:cubicBezTo>
                    <a:pt x="36401" y="20574"/>
                    <a:pt x="46403" y="10192"/>
                    <a:pt x="56499" y="0"/>
                  </a:cubicBezTo>
                  <a:close/>
                  <a:moveTo>
                    <a:pt x="32591" y="267081"/>
                  </a:moveTo>
                  <a:cubicBezTo>
                    <a:pt x="26781" y="266986"/>
                    <a:pt x="21828" y="271748"/>
                    <a:pt x="21638" y="277559"/>
                  </a:cubicBezTo>
                  <a:cubicBezTo>
                    <a:pt x="21447" y="283655"/>
                    <a:pt x="26495" y="288798"/>
                    <a:pt x="32591" y="288608"/>
                  </a:cubicBezTo>
                  <a:cubicBezTo>
                    <a:pt x="38402" y="288512"/>
                    <a:pt x="43164" y="283655"/>
                    <a:pt x="43164" y="277844"/>
                  </a:cubicBezTo>
                  <a:cubicBezTo>
                    <a:pt x="43164" y="272034"/>
                    <a:pt x="38402" y="267176"/>
                    <a:pt x="32591" y="26708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00" name="任意多边形: 形状 99">
              <a:extLst>
                <a:ext uri="{FF2B5EF4-FFF2-40B4-BE49-F238E27FC236}">
                  <a16:creationId xmlns:a16="http://schemas.microsoft.com/office/drawing/2014/main" id="{F7736CB1-52EA-95C9-4CE8-52977AEB4762}"/>
                </a:ext>
              </a:extLst>
            </p:cNvPr>
            <p:cNvSpPr/>
            <p:nvPr/>
          </p:nvSpPr>
          <p:spPr>
            <a:xfrm>
              <a:off x="6403889" y="3478341"/>
              <a:ext cx="80356" cy="329461"/>
            </a:xfrm>
            <a:custGeom>
              <a:avLst/>
              <a:gdLst>
                <a:gd name="connsiteX0" fmla="*/ 16097 w 72720"/>
                <a:gd name="connsiteY0" fmla="*/ 0 h 310325"/>
                <a:gd name="connsiteX1" fmla="*/ 49340 w 72720"/>
                <a:gd name="connsiteY1" fmla="*/ 33623 h 310325"/>
                <a:gd name="connsiteX2" fmla="*/ 51054 w 72720"/>
                <a:gd name="connsiteY2" fmla="*/ 41053 h 310325"/>
                <a:gd name="connsiteX3" fmla="*/ 51054 w 72720"/>
                <a:gd name="connsiteY3" fmla="*/ 239935 h 310325"/>
                <a:gd name="connsiteX4" fmla="*/ 56483 w 72720"/>
                <a:gd name="connsiteY4" fmla="*/ 249936 h 310325"/>
                <a:gd name="connsiteX5" fmla="*/ 71533 w 72720"/>
                <a:gd name="connsiteY5" fmla="*/ 286417 h 310325"/>
                <a:gd name="connsiteX6" fmla="*/ 40005 w 72720"/>
                <a:gd name="connsiteY6" fmla="*/ 310325 h 310325"/>
                <a:gd name="connsiteX7" fmla="*/ 9049 w 72720"/>
                <a:gd name="connsiteY7" fmla="*/ 286512 h 310325"/>
                <a:gd name="connsiteX8" fmla="*/ 24003 w 72720"/>
                <a:gd name="connsiteY8" fmla="*/ 250031 h 310325"/>
                <a:gd name="connsiteX9" fmla="*/ 29528 w 72720"/>
                <a:gd name="connsiteY9" fmla="*/ 240125 h 310325"/>
                <a:gd name="connsiteX10" fmla="*/ 29528 w 72720"/>
                <a:gd name="connsiteY10" fmla="*/ 50673 h 310325"/>
                <a:gd name="connsiteX11" fmla="*/ 24860 w 72720"/>
                <a:gd name="connsiteY11" fmla="*/ 39529 h 310325"/>
                <a:gd name="connsiteX12" fmla="*/ 0 w 72720"/>
                <a:gd name="connsiteY12" fmla="*/ 15240 h 310325"/>
                <a:gd name="connsiteX13" fmla="*/ 16097 w 72720"/>
                <a:gd name="connsiteY13" fmla="*/ 0 h 310325"/>
                <a:gd name="connsiteX14" fmla="*/ 51149 w 72720"/>
                <a:gd name="connsiteY14" fmla="*/ 277940 h 310325"/>
                <a:gd name="connsiteX15" fmla="*/ 40577 w 72720"/>
                <a:gd name="connsiteY15" fmla="*/ 267081 h 310325"/>
                <a:gd name="connsiteX16" fmla="*/ 29528 w 72720"/>
                <a:gd name="connsiteY16" fmla="*/ 278130 h 310325"/>
                <a:gd name="connsiteX17" fmla="*/ 40386 w 72720"/>
                <a:gd name="connsiteY17" fmla="*/ 288608 h 310325"/>
                <a:gd name="connsiteX18" fmla="*/ 51149 w 72720"/>
                <a:gd name="connsiteY18" fmla="*/ 277940 h 31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720" h="310325">
                  <a:moveTo>
                    <a:pt x="16097" y="0"/>
                  </a:moveTo>
                  <a:cubicBezTo>
                    <a:pt x="27242" y="11240"/>
                    <a:pt x="38481" y="22289"/>
                    <a:pt x="49340" y="33623"/>
                  </a:cubicBezTo>
                  <a:cubicBezTo>
                    <a:pt x="50864" y="35243"/>
                    <a:pt x="51054" y="38576"/>
                    <a:pt x="51054" y="41053"/>
                  </a:cubicBezTo>
                  <a:cubicBezTo>
                    <a:pt x="51149" y="107347"/>
                    <a:pt x="51149" y="173641"/>
                    <a:pt x="51054" y="239935"/>
                  </a:cubicBezTo>
                  <a:cubicBezTo>
                    <a:pt x="51054" y="244602"/>
                    <a:pt x="51816" y="247460"/>
                    <a:pt x="56483" y="249936"/>
                  </a:cubicBezTo>
                  <a:cubicBezTo>
                    <a:pt x="69533" y="256889"/>
                    <a:pt x="75438" y="272129"/>
                    <a:pt x="71533" y="286417"/>
                  </a:cubicBezTo>
                  <a:cubicBezTo>
                    <a:pt x="67627" y="300609"/>
                    <a:pt x="54673" y="310420"/>
                    <a:pt x="40005" y="310325"/>
                  </a:cubicBezTo>
                  <a:cubicBezTo>
                    <a:pt x="25622" y="310229"/>
                    <a:pt x="12954" y="300419"/>
                    <a:pt x="9049" y="286512"/>
                  </a:cubicBezTo>
                  <a:cubicBezTo>
                    <a:pt x="5144" y="272225"/>
                    <a:pt x="10954" y="256985"/>
                    <a:pt x="24003" y="250031"/>
                  </a:cubicBezTo>
                  <a:cubicBezTo>
                    <a:pt x="28575" y="247555"/>
                    <a:pt x="29528" y="244793"/>
                    <a:pt x="29528" y="240125"/>
                  </a:cubicBezTo>
                  <a:cubicBezTo>
                    <a:pt x="29432" y="176975"/>
                    <a:pt x="29337" y="113824"/>
                    <a:pt x="29528" y="50673"/>
                  </a:cubicBezTo>
                  <a:cubicBezTo>
                    <a:pt x="29528" y="46006"/>
                    <a:pt x="28289" y="42672"/>
                    <a:pt x="24860" y="39529"/>
                  </a:cubicBezTo>
                  <a:cubicBezTo>
                    <a:pt x="16478" y="31718"/>
                    <a:pt x="8477" y="23527"/>
                    <a:pt x="0" y="15240"/>
                  </a:cubicBezTo>
                  <a:cubicBezTo>
                    <a:pt x="5620" y="10001"/>
                    <a:pt x="10478" y="5334"/>
                    <a:pt x="16097" y="0"/>
                  </a:cubicBezTo>
                  <a:close/>
                  <a:moveTo>
                    <a:pt x="51149" y="277940"/>
                  </a:moveTo>
                  <a:cubicBezTo>
                    <a:pt x="51149" y="272129"/>
                    <a:pt x="46387" y="267176"/>
                    <a:pt x="40577" y="267081"/>
                  </a:cubicBezTo>
                  <a:cubicBezTo>
                    <a:pt x="34481" y="266986"/>
                    <a:pt x="29432" y="272034"/>
                    <a:pt x="29528" y="278130"/>
                  </a:cubicBezTo>
                  <a:cubicBezTo>
                    <a:pt x="29623" y="283940"/>
                    <a:pt x="34576" y="288703"/>
                    <a:pt x="40386" y="288608"/>
                  </a:cubicBezTo>
                  <a:cubicBezTo>
                    <a:pt x="46196" y="288608"/>
                    <a:pt x="51054" y="283750"/>
                    <a:pt x="51149" y="27794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01" name="任意多边形: 形状 100">
              <a:extLst>
                <a:ext uri="{FF2B5EF4-FFF2-40B4-BE49-F238E27FC236}">
                  <a16:creationId xmlns:a16="http://schemas.microsoft.com/office/drawing/2014/main" id="{1A0A836B-D62C-7A5F-F3B5-6883872A9CA8}"/>
                </a:ext>
              </a:extLst>
            </p:cNvPr>
            <p:cNvSpPr/>
            <p:nvPr/>
          </p:nvSpPr>
          <p:spPr>
            <a:xfrm>
              <a:off x="6149468" y="3807800"/>
              <a:ext cx="71732" cy="169180"/>
            </a:xfrm>
            <a:custGeom>
              <a:avLst/>
              <a:gdLst>
                <a:gd name="connsiteX0" fmla="*/ 61272 w 64916"/>
                <a:gd name="connsiteY0" fmla="*/ 143257 h 159353"/>
                <a:gd name="connsiteX1" fmla="*/ 46032 w 64916"/>
                <a:gd name="connsiteY1" fmla="*/ 159354 h 159353"/>
                <a:gd name="connsiteX2" fmla="*/ 23267 w 64916"/>
                <a:gd name="connsiteY2" fmla="*/ 135922 h 159353"/>
                <a:gd name="connsiteX3" fmla="*/ 21648 w 64916"/>
                <a:gd name="connsiteY3" fmla="*/ 129064 h 159353"/>
                <a:gd name="connsiteX4" fmla="*/ 21648 w 64916"/>
                <a:gd name="connsiteY4" fmla="*/ 69533 h 159353"/>
                <a:gd name="connsiteX5" fmla="*/ 16695 w 64916"/>
                <a:gd name="connsiteY5" fmla="*/ 60675 h 159353"/>
                <a:gd name="connsiteX6" fmla="*/ 1074 w 64916"/>
                <a:gd name="connsiteY6" fmla="*/ 24480 h 159353"/>
                <a:gd name="connsiteX7" fmla="*/ 32125 w 64916"/>
                <a:gd name="connsiteY7" fmla="*/ 1 h 159353"/>
                <a:gd name="connsiteX8" fmla="*/ 63844 w 64916"/>
                <a:gd name="connsiteY8" fmla="*/ 24480 h 159353"/>
                <a:gd name="connsiteX9" fmla="*/ 48127 w 64916"/>
                <a:gd name="connsiteY9" fmla="*/ 60580 h 159353"/>
                <a:gd name="connsiteX10" fmla="*/ 43270 w 64916"/>
                <a:gd name="connsiteY10" fmla="*/ 69533 h 159353"/>
                <a:gd name="connsiteX11" fmla="*/ 43270 w 64916"/>
                <a:gd name="connsiteY11" fmla="*/ 118873 h 159353"/>
                <a:gd name="connsiteX12" fmla="*/ 47937 w 64916"/>
                <a:gd name="connsiteY12" fmla="*/ 130017 h 159353"/>
                <a:gd name="connsiteX13" fmla="*/ 61272 w 64916"/>
                <a:gd name="connsiteY13" fmla="*/ 143257 h 159353"/>
                <a:gd name="connsiteX14" fmla="*/ 32601 w 64916"/>
                <a:gd name="connsiteY14" fmla="*/ 21718 h 159353"/>
                <a:gd name="connsiteX15" fmla="*/ 21648 w 64916"/>
                <a:gd name="connsiteY15" fmla="*/ 32195 h 159353"/>
                <a:gd name="connsiteX16" fmla="*/ 31935 w 64916"/>
                <a:gd name="connsiteY16" fmla="*/ 43244 h 159353"/>
                <a:gd name="connsiteX17" fmla="*/ 43174 w 64916"/>
                <a:gd name="connsiteY17" fmla="*/ 32386 h 159353"/>
                <a:gd name="connsiteX18" fmla="*/ 32601 w 64916"/>
                <a:gd name="connsiteY18" fmla="*/ 21718 h 15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916" h="159353">
                  <a:moveTo>
                    <a:pt x="61272" y="143257"/>
                  </a:moveTo>
                  <a:cubicBezTo>
                    <a:pt x="55843" y="148972"/>
                    <a:pt x="51271" y="153829"/>
                    <a:pt x="46032" y="159354"/>
                  </a:cubicBezTo>
                  <a:cubicBezTo>
                    <a:pt x="38221" y="151448"/>
                    <a:pt x="30506" y="143828"/>
                    <a:pt x="23267" y="135922"/>
                  </a:cubicBezTo>
                  <a:cubicBezTo>
                    <a:pt x="21838" y="134398"/>
                    <a:pt x="21648" y="131446"/>
                    <a:pt x="21648" y="129064"/>
                  </a:cubicBezTo>
                  <a:cubicBezTo>
                    <a:pt x="21552" y="109252"/>
                    <a:pt x="21457" y="89440"/>
                    <a:pt x="21648" y="69533"/>
                  </a:cubicBezTo>
                  <a:cubicBezTo>
                    <a:pt x="21648" y="65342"/>
                    <a:pt x="20790" y="62866"/>
                    <a:pt x="16695" y="60675"/>
                  </a:cubicBezTo>
                  <a:cubicBezTo>
                    <a:pt x="3455" y="53626"/>
                    <a:pt x="-2641" y="38767"/>
                    <a:pt x="1074" y="24480"/>
                  </a:cubicBezTo>
                  <a:cubicBezTo>
                    <a:pt x="4788" y="10097"/>
                    <a:pt x="17457" y="96"/>
                    <a:pt x="32125" y="1"/>
                  </a:cubicBezTo>
                  <a:cubicBezTo>
                    <a:pt x="47079" y="-95"/>
                    <a:pt x="60033" y="9907"/>
                    <a:pt x="63844" y="24480"/>
                  </a:cubicBezTo>
                  <a:cubicBezTo>
                    <a:pt x="67558" y="38767"/>
                    <a:pt x="61462" y="53531"/>
                    <a:pt x="48127" y="60580"/>
                  </a:cubicBezTo>
                  <a:cubicBezTo>
                    <a:pt x="43936" y="62770"/>
                    <a:pt x="43174" y="65342"/>
                    <a:pt x="43270" y="69533"/>
                  </a:cubicBezTo>
                  <a:cubicBezTo>
                    <a:pt x="43460" y="86011"/>
                    <a:pt x="43555" y="102394"/>
                    <a:pt x="43270" y="118873"/>
                  </a:cubicBezTo>
                  <a:cubicBezTo>
                    <a:pt x="43174" y="123540"/>
                    <a:pt x="44508" y="126969"/>
                    <a:pt x="47937" y="130017"/>
                  </a:cubicBezTo>
                  <a:cubicBezTo>
                    <a:pt x="52509" y="134303"/>
                    <a:pt x="56890" y="138875"/>
                    <a:pt x="61272" y="143257"/>
                  </a:cubicBezTo>
                  <a:close/>
                  <a:moveTo>
                    <a:pt x="32601" y="21718"/>
                  </a:moveTo>
                  <a:cubicBezTo>
                    <a:pt x="26791" y="21622"/>
                    <a:pt x="21838" y="26385"/>
                    <a:pt x="21648" y="32195"/>
                  </a:cubicBezTo>
                  <a:cubicBezTo>
                    <a:pt x="21457" y="38005"/>
                    <a:pt x="26124" y="43054"/>
                    <a:pt x="31935" y="43244"/>
                  </a:cubicBezTo>
                  <a:cubicBezTo>
                    <a:pt x="37935" y="43530"/>
                    <a:pt x="43174" y="38482"/>
                    <a:pt x="43174" y="32386"/>
                  </a:cubicBezTo>
                  <a:cubicBezTo>
                    <a:pt x="43174" y="26671"/>
                    <a:pt x="38412" y="21813"/>
                    <a:pt x="32601" y="2171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02" name="任意多边形: 形状 101">
              <a:extLst>
                <a:ext uri="{FF2B5EF4-FFF2-40B4-BE49-F238E27FC236}">
                  <a16:creationId xmlns:a16="http://schemas.microsoft.com/office/drawing/2014/main" id="{A3B40A2B-22A4-986A-C2D9-8463400A0752}"/>
                </a:ext>
              </a:extLst>
            </p:cNvPr>
            <p:cNvSpPr/>
            <p:nvPr/>
          </p:nvSpPr>
          <p:spPr>
            <a:xfrm>
              <a:off x="6077687" y="3811037"/>
              <a:ext cx="71732" cy="169180"/>
            </a:xfrm>
            <a:custGeom>
              <a:avLst/>
              <a:gdLst>
                <a:gd name="connsiteX0" fmla="*/ 3359 w 64916"/>
                <a:gd name="connsiteY0" fmla="*/ 16383 h 159353"/>
                <a:gd name="connsiteX1" fmla="*/ 18885 w 64916"/>
                <a:gd name="connsiteY1" fmla="*/ 0 h 159353"/>
                <a:gd name="connsiteX2" fmla="*/ 41650 w 64916"/>
                <a:gd name="connsiteY2" fmla="*/ 23431 h 159353"/>
                <a:gd name="connsiteX3" fmla="*/ 43269 w 64916"/>
                <a:gd name="connsiteY3" fmla="*/ 30290 h 159353"/>
                <a:gd name="connsiteX4" fmla="*/ 43269 w 64916"/>
                <a:gd name="connsiteY4" fmla="*/ 89821 h 159353"/>
                <a:gd name="connsiteX5" fmla="*/ 48222 w 64916"/>
                <a:gd name="connsiteY5" fmla="*/ 98679 h 159353"/>
                <a:gd name="connsiteX6" fmla="*/ 63843 w 64916"/>
                <a:gd name="connsiteY6" fmla="*/ 134874 h 159353"/>
                <a:gd name="connsiteX7" fmla="*/ 32125 w 64916"/>
                <a:gd name="connsiteY7" fmla="*/ 159353 h 159353"/>
                <a:gd name="connsiteX8" fmla="*/ 1073 w 64916"/>
                <a:gd name="connsiteY8" fmla="*/ 134874 h 159353"/>
                <a:gd name="connsiteX9" fmla="*/ 16789 w 64916"/>
                <a:gd name="connsiteY9" fmla="*/ 98774 h 159353"/>
                <a:gd name="connsiteX10" fmla="*/ 21742 w 64916"/>
                <a:gd name="connsiteY10" fmla="*/ 89821 h 159353"/>
                <a:gd name="connsiteX11" fmla="*/ 21742 w 64916"/>
                <a:gd name="connsiteY11" fmla="*/ 40481 h 159353"/>
                <a:gd name="connsiteX12" fmla="*/ 17075 w 64916"/>
                <a:gd name="connsiteY12" fmla="*/ 29337 h 159353"/>
                <a:gd name="connsiteX13" fmla="*/ 3359 w 64916"/>
                <a:gd name="connsiteY13" fmla="*/ 16383 h 159353"/>
                <a:gd name="connsiteX14" fmla="*/ 43269 w 64916"/>
                <a:gd name="connsiteY14" fmla="*/ 126587 h 159353"/>
                <a:gd name="connsiteX15" fmla="*/ 32315 w 64916"/>
                <a:gd name="connsiteY15" fmla="*/ 116110 h 159353"/>
                <a:gd name="connsiteX16" fmla="*/ 21742 w 64916"/>
                <a:gd name="connsiteY16" fmla="*/ 126873 h 159353"/>
                <a:gd name="connsiteX17" fmla="*/ 32982 w 64916"/>
                <a:gd name="connsiteY17" fmla="*/ 137636 h 159353"/>
                <a:gd name="connsiteX18" fmla="*/ 43269 w 64916"/>
                <a:gd name="connsiteY18" fmla="*/ 126587 h 15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916" h="159353">
                  <a:moveTo>
                    <a:pt x="3359" y="16383"/>
                  </a:moveTo>
                  <a:cubicBezTo>
                    <a:pt x="8979" y="10477"/>
                    <a:pt x="13551" y="5620"/>
                    <a:pt x="18885" y="0"/>
                  </a:cubicBezTo>
                  <a:cubicBezTo>
                    <a:pt x="26695" y="8001"/>
                    <a:pt x="34315" y="15526"/>
                    <a:pt x="41650" y="23431"/>
                  </a:cubicBezTo>
                  <a:cubicBezTo>
                    <a:pt x="43078" y="24955"/>
                    <a:pt x="43269" y="27908"/>
                    <a:pt x="43269" y="30290"/>
                  </a:cubicBezTo>
                  <a:cubicBezTo>
                    <a:pt x="43364" y="50101"/>
                    <a:pt x="43459" y="69914"/>
                    <a:pt x="43269" y="89821"/>
                  </a:cubicBezTo>
                  <a:cubicBezTo>
                    <a:pt x="43269" y="94012"/>
                    <a:pt x="44126" y="96488"/>
                    <a:pt x="48222" y="98679"/>
                  </a:cubicBezTo>
                  <a:cubicBezTo>
                    <a:pt x="61462" y="105727"/>
                    <a:pt x="67558" y="120587"/>
                    <a:pt x="63843" y="134874"/>
                  </a:cubicBezTo>
                  <a:cubicBezTo>
                    <a:pt x="60033" y="149542"/>
                    <a:pt x="47079" y="159448"/>
                    <a:pt x="32125" y="159353"/>
                  </a:cubicBezTo>
                  <a:cubicBezTo>
                    <a:pt x="17456" y="159258"/>
                    <a:pt x="4788" y="149257"/>
                    <a:pt x="1073" y="134874"/>
                  </a:cubicBezTo>
                  <a:cubicBezTo>
                    <a:pt x="-2642" y="120587"/>
                    <a:pt x="3454" y="105727"/>
                    <a:pt x="16789" y="98774"/>
                  </a:cubicBezTo>
                  <a:cubicBezTo>
                    <a:pt x="20980" y="96583"/>
                    <a:pt x="21742" y="94012"/>
                    <a:pt x="21742" y="89821"/>
                  </a:cubicBezTo>
                  <a:cubicBezTo>
                    <a:pt x="21552" y="73342"/>
                    <a:pt x="21457" y="56959"/>
                    <a:pt x="21742" y="40481"/>
                  </a:cubicBezTo>
                  <a:cubicBezTo>
                    <a:pt x="21838" y="35814"/>
                    <a:pt x="20599" y="32385"/>
                    <a:pt x="17075" y="29337"/>
                  </a:cubicBezTo>
                  <a:cubicBezTo>
                    <a:pt x="12313" y="25146"/>
                    <a:pt x="7931" y="20669"/>
                    <a:pt x="3359" y="16383"/>
                  </a:cubicBezTo>
                  <a:close/>
                  <a:moveTo>
                    <a:pt x="43269" y="126587"/>
                  </a:moveTo>
                  <a:cubicBezTo>
                    <a:pt x="43078" y="120777"/>
                    <a:pt x="38125" y="116015"/>
                    <a:pt x="32315" y="116110"/>
                  </a:cubicBezTo>
                  <a:cubicBezTo>
                    <a:pt x="26505" y="116205"/>
                    <a:pt x="21742" y="121063"/>
                    <a:pt x="21742" y="126873"/>
                  </a:cubicBezTo>
                  <a:cubicBezTo>
                    <a:pt x="21742" y="132969"/>
                    <a:pt x="26981" y="137922"/>
                    <a:pt x="32982" y="137636"/>
                  </a:cubicBezTo>
                  <a:cubicBezTo>
                    <a:pt x="38792" y="137350"/>
                    <a:pt x="43364" y="132397"/>
                    <a:pt x="43269" y="12658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03" name="任意多边形: 形状 102">
              <a:extLst>
                <a:ext uri="{FF2B5EF4-FFF2-40B4-BE49-F238E27FC236}">
                  <a16:creationId xmlns:a16="http://schemas.microsoft.com/office/drawing/2014/main" id="{976CB51C-B1CE-138A-3A58-3D4EB94D0AB5}"/>
                </a:ext>
              </a:extLst>
            </p:cNvPr>
            <p:cNvSpPr/>
            <p:nvPr/>
          </p:nvSpPr>
          <p:spPr>
            <a:xfrm>
              <a:off x="6042139" y="3417262"/>
              <a:ext cx="214292" cy="206494"/>
            </a:xfrm>
            <a:custGeom>
              <a:avLst/>
              <a:gdLst>
                <a:gd name="connsiteX0" fmla="*/ 14859 w 193929"/>
                <a:gd name="connsiteY0" fmla="*/ 150876 h 194500"/>
                <a:gd name="connsiteX1" fmla="*/ 24575 w 193929"/>
                <a:gd name="connsiteY1" fmla="*/ 134874 h 194500"/>
                <a:gd name="connsiteX2" fmla="*/ 18764 w 193929"/>
                <a:gd name="connsiteY2" fmla="*/ 121634 h 194500"/>
                <a:gd name="connsiteX3" fmla="*/ 0 w 193929"/>
                <a:gd name="connsiteY3" fmla="*/ 117158 h 194500"/>
                <a:gd name="connsiteX4" fmla="*/ 0 w 193929"/>
                <a:gd name="connsiteY4" fmla="*/ 77248 h 194500"/>
                <a:gd name="connsiteX5" fmla="*/ 19717 w 193929"/>
                <a:gd name="connsiteY5" fmla="*/ 72581 h 194500"/>
                <a:gd name="connsiteX6" fmla="*/ 24765 w 193929"/>
                <a:gd name="connsiteY6" fmla="*/ 59912 h 194500"/>
                <a:gd name="connsiteX7" fmla="*/ 14573 w 193929"/>
                <a:gd name="connsiteY7" fmla="*/ 43148 h 194500"/>
                <a:gd name="connsiteX8" fmla="*/ 42958 w 193929"/>
                <a:gd name="connsiteY8" fmla="*/ 14669 h 194500"/>
                <a:gd name="connsiteX9" fmla="*/ 58007 w 193929"/>
                <a:gd name="connsiteY9" fmla="*/ 23813 h 194500"/>
                <a:gd name="connsiteX10" fmla="*/ 72771 w 193929"/>
                <a:gd name="connsiteY10" fmla="*/ 17907 h 194500"/>
                <a:gd name="connsiteX11" fmla="*/ 77152 w 193929"/>
                <a:gd name="connsiteY11" fmla="*/ 0 h 194500"/>
                <a:gd name="connsiteX12" fmla="*/ 116967 w 193929"/>
                <a:gd name="connsiteY12" fmla="*/ 0 h 194500"/>
                <a:gd name="connsiteX13" fmla="*/ 121634 w 193929"/>
                <a:gd name="connsiteY13" fmla="*/ 19431 h 194500"/>
                <a:gd name="connsiteX14" fmla="*/ 134588 w 193929"/>
                <a:gd name="connsiteY14" fmla="*/ 24670 h 194500"/>
                <a:gd name="connsiteX15" fmla="*/ 150686 w 193929"/>
                <a:gd name="connsiteY15" fmla="*/ 14954 h 194500"/>
                <a:gd name="connsiteX16" fmla="*/ 179261 w 193929"/>
                <a:gd name="connsiteY16" fmla="*/ 43434 h 194500"/>
                <a:gd name="connsiteX17" fmla="*/ 170117 w 193929"/>
                <a:gd name="connsiteY17" fmla="*/ 58388 h 194500"/>
                <a:gd name="connsiteX18" fmla="*/ 175831 w 193929"/>
                <a:gd name="connsiteY18" fmla="*/ 72866 h 194500"/>
                <a:gd name="connsiteX19" fmla="*/ 193929 w 193929"/>
                <a:gd name="connsiteY19" fmla="*/ 77248 h 194500"/>
                <a:gd name="connsiteX20" fmla="*/ 193929 w 193929"/>
                <a:gd name="connsiteY20" fmla="*/ 117253 h 194500"/>
                <a:gd name="connsiteX21" fmla="*/ 174212 w 193929"/>
                <a:gd name="connsiteY21" fmla="*/ 122015 h 194500"/>
                <a:gd name="connsiteX22" fmla="*/ 169164 w 193929"/>
                <a:gd name="connsiteY22" fmla="*/ 134588 h 194500"/>
                <a:gd name="connsiteX23" fmla="*/ 179451 w 193929"/>
                <a:gd name="connsiteY23" fmla="*/ 151448 h 194500"/>
                <a:gd name="connsiteX24" fmla="*/ 150971 w 193929"/>
                <a:gd name="connsiteY24" fmla="*/ 179737 h 194500"/>
                <a:gd name="connsiteX25" fmla="*/ 135446 w 193929"/>
                <a:gd name="connsiteY25" fmla="*/ 170307 h 194500"/>
                <a:gd name="connsiteX26" fmla="*/ 121253 w 193929"/>
                <a:gd name="connsiteY26" fmla="*/ 176594 h 194500"/>
                <a:gd name="connsiteX27" fmla="*/ 116872 w 193929"/>
                <a:gd name="connsiteY27" fmla="*/ 194500 h 194500"/>
                <a:gd name="connsiteX28" fmla="*/ 77057 w 193929"/>
                <a:gd name="connsiteY28" fmla="*/ 194500 h 194500"/>
                <a:gd name="connsiteX29" fmla="*/ 72390 w 193929"/>
                <a:gd name="connsiteY29" fmla="*/ 175070 h 194500"/>
                <a:gd name="connsiteX30" fmla="*/ 59436 w 193929"/>
                <a:gd name="connsiteY30" fmla="*/ 169831 h 194500"/>
                <a:gd name="connsiteX31" fmla="*/ 43339 w 193929"/>
                <a:gd name="connsiteY31" fmla="*/ 179642 h 194500"/>
                <a:gd name="connsiteX32" fmla="*/ 14859 w 193929"/>
                <a:gd name="connsiteY32" fmla="*/ 150876 h 194500"/>
                <a:gd name="connsiteX33" fmla="*/ 147352 w 193929"/>
                <a:gd name="connsiteY33" fmla="*/ 41624 h 194500"/>
                <a:gd name="connsiteX34" fmla="*/ 116205 w 193929"/>
                <a:gd name="connsiteY34" fmla="*/ 45625 h 194500"/>
                <a:gd name="connsiteX35" fmla="*/ 101155 w 193929"/>
                <a:gd name="connsiteY35" fmla="*/ 27718 h 194500"/>
                <a:gd name="connsiteX36" fmla="*/ 96869 w 193929"/>
                <a:gd name="connsiteY36" fmla="*/ 21527 h 194500"/>
                <a:gd name="connsiteX37" fmla="*/ 92869 w 193929"/>
                <a:gd name="connsiteY37" fmla="*/ 28099 h 194500"/>
                <a:gd name="connsiteX38" fmla="*/ 78010 w 193929"/>
                <a:gd name="connsiteY38" fmla="*/ 45148 h 194500"/>
                <a:gd name="connsiteX39" fmla="*/ 74962 w 193929"/>
                <a:gd name="connsiteY39" fmla="*/ 46482 h 194500"/>
                <a:gd name="connsiteX40" fmla="*/ 50578 w 193929"/>
                <a:gd name="connsiteY40" fmla="*/ 44958 h 194500"/>
                <a:gd name="connsiteX41" fmla="*/ 43720 w 193929"/>
                <a:gd name="connsiteY41" fmla="*/ 43434 h 194500"/>
                <a:gd name="connsiteX42" fmla="*/ 44863 w 193929"/>
                <a:gd name="connsiteY42" fmla="*/ 50768 h 194500"/>
                <a:gd name="connsiteX43" fmla="*/ 46958 w 193929"/>
                <a:gd name="connsiteY43" fmla="*/ 74676 h 194500"/>
                <a:gd name="connsiteX44" fmla="*/ 25241 w 193929"/>
                <a:gd name="connsiteY44" fmla="*/ 93536 h 194500"/>
                <a:gd name="connsiteX45" fmla="*/ 21431 w 193929"/>
                <a:gd name="connsiteY45" fmla="*/ 97060 h 194500"/>
                <a:gd name="connsiteX46" fmla="*/ 25718 w 193929"/>
                <a:gd name="connsiteY46" fmla="*/ 100965 h 194500"/>
                <a:gd name="connsiteX47" fmla="*/ 36767 w 193929"/>
                <a:gd name="connsiteY47" fmla="*/ 103823 h 194500"/>
                <a:gd name="connsiteX48" fmla="*/ 40577 w 193929"/>
                <a:gd name="connsiteY48" fmla="*/ 106013 h 194500"/>
                <a:gd name="connsiteX49" fmla="*/ 43148 w 193929"/>
                <a:gd name="connsiteY49" fmla="*/ 146209 h 194500"/>
                <a:gd name="connsiteX50" fmla="*/ 42005 w 193929"/>
                <a:gd name="connsiteY50" fmla="*/ 148400 h 194500"/>
                <a:gd name="connsiteX51" fmla="*/ 50482 w 193929"/>
                <a:gd name="connsiteY51" fmla="*/ 149733 h 194500"/>
                <a:gd name="connsiteX52" fmla="*/ 74962 w 193929"/>
                <a:gd name="connsiteY52" fmla="*/ 147447 h 194500"/>
                <a:gd name="connsiteX53" fmla="*/ 93440 w 193929"/>
                <a:gd name="connsiteY53" fmla="*/ 168688 h 194500"/>
                <a:gd name="connsiteX54" fmla="*/ 97346 w 193929"/>
                <a:gd name="connsiteY54" fmla="*/ 172879 h 194500"/>
                <a:gd name="connsiteX55" fmla="*/ 100870 w 193929"/>
                <a:gd name="connsiteY55" fmla="*/ 168878 h 194500"/>
                <a:gd name="connsiteX56" fmla="*/ 102775 w 193929"/>
                <a:gd name="connsiteY56" fmla="*/ 161068 h 194500"/>
                <a:gd name="connsiteX57" fmla="*/ 106299 w 193929"/>
                <a:gd name="connsiteY57" fmla="*/ 153638 h 194500"/>
                <a:gd name="connsiteX58" fmla="*/ 147638 w 193929"/>
                <a:gd name="connsiteY58" fmla="*/ 151924 h 194500"/>
                <a:gd name="connsiteX59" fmla="*/ 148780 w 193929"/>
                <a:gd name="connsiteY59" fmla="*/ 152114 h 194500"/>
                <a:gd name="connsiteX60" fmla="*/ 149828 w 193929"/>
                <a:gd name="connsiteY60" fmla="*/ 144018 h 194500"/>
                <a:gd name="connsiteX61" fmla="*/ 147923 w 193929"/>
                <a:gd name="connsiteY61" fmla="*/ 119158 h 194500"/>
                <a:gd name="connsiteX62" fmla="*/ 148685 w 193929"/>
                <a:gd name="connsiteY62" fmla="*/ 117253 h 194500"/>
                <a:gd name="connsiteX63" fmla="*/ 166973 w 193929"/>
                <a:gd name="connsiteY63" fmla="*/ 101060 h 194500"/>
                <a:gd name="connsiteX64" fmla="*/ 172784 w 193929"/>
                <a:gd name="connsiteY64" fmla="*/ 97155 h 194500"/>
                <a:gd name="connsiteX65" fmla="*/ 166592 w 193929"/>
                <a:gd name="connsiteY65" fmla="*/ 92869 h 194500"/>
                <a:gd name="connsiteX66" fmla="*/ 149066 w 193929"/>
                <a:gd name="connsiteY66" fmla="*/ 77629 h 194500"/>
                <a:gd name="connsiteX67" fmla="*/ 148780 w 193929"/>
                <a:gd name="connsiteY67" fmla="*/ 77057 h 194500"/>
                <a:gd name="connsiteX68" fmla="*/ 150400 w 193929"/>
                <a:gd name="connsiteY68" fmla="*/ 49149 h 194500"/>
                <a:gd name="connsiteX69" fmla="*/ 147352 w 193929"/>
                <a:gd name="connsiteY69" fmla="*/ 41624 h 19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93929" h="194500">
                  <a:moveTo>
                    <a:pt x="14859" y="150876"/>
                  </a:moveTo>
                  <a:cubicBezTo>
                    <a:pt x="17812" y="146018"/>
                    <a:pt x="21241" y="140399"/>
                    <a:pt x="24575" y="134874"/>
                  </a:cubicBezTo>
                  <a:cubicBezTo>
                    <a:pt x="28670" y="128111"/>
                    <a:pt x="26670" y="123539"/>
                    <a:pt x="18764" y="121634"/>
                  </a:cubicBezTo>
                  <a:cubicBezTo>
                    <a:pt x="12668" y="120110"/>
                    <a:pt x="6477" y="118682"/>
                    <a:pt x="0" y="117158"/>
                  </a:cubicBezTo>
                  <a:cubicBezTo>
                    <a:pt x="0" y="103918"/>
                    <a:pt x="0" y="90773"/>
                    <a:pt x="0" y="77248"/>
                  </a:cubicBezTo>
                  <a:cubicBezTo>
                    <a:pt x="6668" y="75628"/>
                    <a:pt x="13145" y="74200"/>
                    <a:pt x="19717" y="72581"/>
                  </a:cubicBezTo>
                  <a:cubicBezTo>
                    <a:pt x="26575" y="70866"/>
                    <a:pt x="28480" y="66103"/>
                    <a:pt x="24765" y="59912"/>
                  </a:cubicBezTo>
                  <a:cubicBezTo>
                    <a:pt x="21336" y="54102"/>
                    <a:pt x="17812" y="48387"/>
                    <a:pt x="14573" y="43148"/>
                  </a:cubicBezTo>
                  <a:cubicBezTo>
                    <a:pt x="24098" y="33528"/>
                    <a:pt x="33338" y="24384"/>
                    <a:pt x="42958" y="14669"/>
                  </a:cubicBezTo>
                  <a:cubicBezTo>
                    <a:pt x="47625" y="17526"/>
                    <a:pt x="52864" y="20669"/>
                    <a:pt x="58007" y="23813"/>
                  </a:cubicBezTo>
                  <a:cubicBezTo>
                    <a:pt x="66580" y="29147"/>
                    <a:pt x="70485" y="27527"/>
                    <a:pt x="72771" y="17907"/>
                  </a:cubicBezTo>
                  <a:cubicBezTo>
                    <a:pt x="74200" y="12002"/>
                    <a:pt x="75628" y="6096"/>
                    <a:pt x="77152" y="0"/>
                  </a:cubicBezTo>
                  <a:cubicBezTo>
                    <a:pt x="90392" y="0"/>
                    <a:pt x="103346" y="0"/>
                    <a:pt x="116967" y="0"/>
                  </a:cubicBezTo>
                  <a:cubicBezTo>
                    <a:pt x="118491" y="6477"/>
                    <a:pt x="120015" y="12954"/>
                    <a:pt x="121634" y="19431"/>
                  </a:cubicBezTo>
                  <a:cubicBezTo>
                    <a:pt x="123444" y="26670"/>
                    <a:pt x="128111" y="28480"/>
                    <a:pt x="134588" y="24670"/>
                  </a:cubicBezTo>
                  <a:cubicBezTo>
                    <a:pt x="140208" y="21336"/>
                    <a:pt x="145733" y="17907"/>
                    <a:pt x="150686" y="14954"/>
                  </a:cubicBezTo>
                  <a:cubicBezTo>
                    <a:pt x="160211" y="24384"/>
                    <a:pt x="169354" y="33528"/>
                    <a:pt x="179261" y="43434"/>
                  </a:cubicBezTo>
                  <a:cubicBezTo>
                    <a:pt x="176594" y="47720"/>
                    <a:pt x="173355" y="53054"/>
                    <a:pt x="170117" y="58388"/>
                  </a:cubicBezTo>
                  <a:cubicBezTo>
                    <a:pt x="165068" y="66580"/>
                    <a:pt x="166688" y="70676"/>
                    <a:pt x="175831" y="72866"/>
                  </a:cubicBezTo>
                  <a:cubicBezTo>
                    <a:pt x="181737" y="74295"/>
                    <a:pt x="187643" y="75724"/>
                    <a:pt x="193929" y="77248"/>
                  </a:cubicBezTo>
                  <a:cubicBezTo>
                    <a:pt x="193929" y="90487"/>
                    <a:pt x="193929" y="103727"/>
                    <a:pt x="193929" y="117253"/>
                  </a:cubicBezTo>
                  <a:cubicBezTo>
                    <a:pt x="187357" y="118872"/>
                    <a:pt x="180785" y="120301"/>
                    <a:pt x="174212" y="122015"/>
                  </a:cubicBezTo>
                  <a:cubicBezTo>
                    <a:pt x="167259" y="123730"/>
                    <a:pt x="165449" y="128397"/>
                    <a:pt x="169164" y="134588"/>
                  </a:cubicBezTo>
                  <a:cubicBezTo>
                    <a:pt x="172593" y="140399"/>
                    <a:pt x="176213" y="146114"/>
                    <a:pt x="179451" y="151448"/>
                  </a:cubicBezTo>
                  <a:cubicBezTo>
                    <a:pt x="169831" y="160973"/>
                    <a:pt x="160592" y="170212"/>
                    <a:pt x="150971" y="179737"/>
                  </a:cubicBezTo>
                  <a:cubicBezTo>
                    <a:pt x="146114" y="176784"/>
                    <a:pt x="140779" y="173546"/>
                    <a:pt x="135446" y="170307"/>
                  </a:cubicBezTo>
                  <a:cubicBezTo>
                    <a:pt x="127349" y="165449"/>
                    <a:pt x="123444" y="167164"/>
                    <a:pt x="121253" y="176594"/>
                  </a:cubicBezTo>
                  <a:cubicBezTo>
                    <a:pt x="119825" y="182499"/>
                    <a:pt x="118396" y="188405"/>
                    <a:pt x="116872" y="194500"/>
                  </a:cubicBezTo>
                  <a:cubicBezTo>
                    <a:pt x="103632" y="194500"/>
                    <a:pt x="90678" y="194500"/>
                    <a:pt x="77057" y="194500"/>
                  </a:cubicBezTo>
                  <a:cubicBezTo>
                    <a:pt x="75533" y="188024"/>
                    <a:pt x="74009" y="181547"/>
                    <a:pt x="72390" y="175070"/>
                  </a:cubicBezTo>
                  <a:cubicBezTo>
                    <a:pt x="70580" y="167831"/>
                    <a:pt x="65913" y="165925"/>
                    <a:pt x="59436" y="169831"/>
                  </a:cubicBezTo>
                  <a:cubicBezTo>
                    <a:pt x="53816" y="173165"/>
                    <a:pt x="48292" y="176594"/>
                    <a:pt x="43339" y="179642"/>
                  </a:cubicBezTo>
                  <a:cubicBezTo>
                    <a:pt x="33909" y="170021"/>
                    <a:pt x="24765" y="160877"/>
                    <a:pt x="14859" y="150876"/>
                  </a:cubicBezTo>
                  <a:close/>
                  <a:moveTo>
                    <a:pt x="147352" y="41624"/>
                  </a:moveTo>
                  <a:cubicBezTo>
                    <a:pt x="138113" y="52102"/>
                    <a:pt x="128111" y="51340"/>
                    <a:pt x="116205" y="45625"/>
                  </a:cubicBezTo>
                  <a:cubicBezTo>
                    <a:pt x="107728" y="41624"/>
                    <a:pt x="102013" y="37433"/>
                    <a:pt x="101155" y="27718"/>
                  </a:cubicBezTo>
                  <a:cubicBezTo>
                    <a:pt x="100965" y="25527"/>
                    <a:pt x="98393" y="23622"/>
                    <a:pt x="96869" y="21527"/>
                  </a:cubicBezTo>
                  <a:cubicBezTo>
                    <a:pt x="95441" y="23717"/>
                    <a:pt x="93154" y="25813"/>
                    <a:pt x="92869" y="28099"/>
                  </a:cubicBezTo>
                  <a:cubicBezTo>
                    <a:pt x="91821" y="37338"/>
                    <a:pt x="87440" y="43339"/>
                    <a:pt x="78010" y="45148"/>
                  </a:cubicBezTo>
                  <a:cubicBezTo>
                    <a:pt x="76962" y="45339"/>
                    <a:pt x="75819" y="45910"/>
                    <a:pt x="74962" y="46482"/>
                  </a:cubicBezTo>
                  <a:cubicBezTo>
                    <a:pt x="66389" y="52007"/>
                    <a:pt x="58483" y="51816"/>
                    <a:pt x="50578" y="44958"/>
                  </a:cubicBezTo>
                  <a:cubicBezTo>
                    <a:pt x="49054" y="43625"/>
                    <a:pt x="46006" y="43910"/>
                    <a:pt x="43720" y="43434"/>
                  </a:cubicBezTo>
                  <a:cubicBezTo>
                    <a:pt x="44006" y="45910"/>
                    <a:pt x="43434" y="49149"/>
                    <a:pt x="44863" y="50768"/>
                  </a:cubicBezTo>
                  <a:cubicBezTo>
                    <a:pt x="51435" y="58484"/>
                    <a:pt x="50673" y="65627"/>
                    <a:pt x="46958" y="74676"/>
                  </a:cubicBezTo>
                  <a:cubicBezTo>
                    <a:pt x="42577" y="85153"/>
                    <a:pt x="38100" y="93440"/>
                    <a:pt x="25241" y="93536"/>
                  </a:cubicBezTo>
                  <a:cubicBezTo>
                    <a:pt x="23908" y="93536"/>
                    <a:pt x="22670" y="95822"/>
                    <a:pt x="21431" y="97060"/>
                  </a:cubicBezTo>
                  <a:cubicBezTo>
                    <a:pt x="22860" y="98393"/>
                    <a:pt x="24003" y="100394"/>
                    <a:pt x="25718" y="100965"/>
                  </a:cubicBezTo>
                  <a:cubicBezTo>
                    <a:pt x="29242" y="102299"/>
                    <a:pt x="33147" y="102775"/>
                    <a:pt x="36767" y="103823"/>
                  </a:cubicBezTo>
                  <a:cubicBezTo>
                    <a:pt x="38195" y="104203"/>
                    <a:pt x="40195" y="104965"/>
                    <a:pt x="40577" y="106013"/>
                  </a:cubicBezTo>
                  <a:cubicBezTo>
                    <a:pt x="45434" y="119158"/>
                    <a:pt x="57531" y="131826"/>
                    <a:pt x="43148" y="146209"/>
                  </a:cubicBezTo>
                  <a:cubicBezTo>
                    <a:pt x="42577" y="146780"/>
                    <a:pt x="42291" y="147733"/>
                    <a:pt x="42005" y="148400"/>
                  </a:cubicBezTo>
                  <a:cubicBezTo>
                    <a:pt x="44291" y="153829"/>
                    <a:pt x="47530" y="152400"/>
                    <a:pt x="50482" y="149733"/>
                  </a:cubicBezTo>
                  <a:cubicBezTo>
                    <a:pt x="58198" y="142780"/>
                    <a:pt x="65627" y="143732"/>
                    <a:pt x="74962" y="147447"/>
                  </a:cubicBezTo>
                  <a:cubicBezTo>
                    <a:pt x="85439" y="151638"/>
                    <a:pt x="92964" y="156496"/>
                    <a:pt x="93440" y="168688"/>
                  </a:cubicBezTo>
                  <a:cubicBezTo>
                    <a:pt x="93536" y="170117"/>
                    <a:pt x="96012" y="171450"/>
                    <a:pt x="97346" y="172879"/>
                  </a:cubicBezTo>
                  <a:cubicBezTo>
                    <a:pt x="98584" y="171545"/>
                    <a:pt x="100298" y="170498"/>
                    <a:pt x="100870" y="168878"/>
                  </a:cubicBezTo>
                  <a:cubicBezTo>
                    <a:pt x="101822" y="166402"/>
                    <a:pt x="101918" y="163544"/>
                    <a:pt x="102775" y="161068"/>
                  </a:cubicBezTo>
                  <a:cubicBezTo>
                    <a:pt x="103632" y="158401"/>
                    <a:pt x="104394" y="154496"/>
                    <a:pt x="106299" y="153638"/>
                  </a:cubicBezTo>
                  <a:cubicBezTo>
                    <a:pt x="119729" y="147637"/>
                    <a:pt x="133255" y="137446"/>
                    <a:pt x="147638" y="151924"/>
                  </a:cubicBezTo>
                  <a:cubicBezTo>
                    <a:pt x="147923" y="152210"/>
                    <a:pt x="148495" y="152114"/>
                    <a:pt x="148780" y="152114"/>
                  </a:cubicBezTo>
                  <a:cubicBezTo>
                    <a:pt x="153543" y="149924"/>
                    <a:pt x="152305" y="146875"/>
                    <a:pt x="149828" y="144018"/>
                  </a:cubicBezTo>
                  <a:cubicBezTo>
                    <a:pt x="142875" y="136112"/>
                    <a:pt x="142018" y="127921"/>
                    <a:pt x="147923" y="119158"/>
                  </a:cubicBezTo>
                  <a:cubicBezTo>
                    <a:pt x="148304" y="118586"/>
                    <a:pt x="148495" y="117920"/>
                    <a:pt x="148685" y="117253"/>
                  </a:cubicBezTo>
                  <a:cubicBezTo>
                    <a:pt x="150971" y="107537"/>
                    <a:pt x="156686" y="101918"/>
                    <a:pt x="166973" y="101060"/>
                  </a:cubicBezTo>
                  <a:cubicBezTo>
                    <a:pt x="168974" y="100870"/>
                    <a:pt x="170878" y="98488"/>
                    <a:pt x="172784" y="97155"/>
                  </a:cubicBezTo>
                  <a:cubicBezTo>
                    <a:pt x="170688" y="95631"/>
                    <a:pt x="168688" y="93059"/>
                    <a:pt x="166592" y="92869"/>
                  </a:cubicBezTo>
                  <a:cubicBezTo>
                    <a:pt x="156781" y="92012"/>
                    <a:pt x="151162" y="87059"/>
                    <a:pt x="149066" y="77629"/>
                  </a:cubicBezTo>
                  <a:cubicBezTo>
                    <a:pt x="148971" y="77438"/>
                    <a:pt x="148876" y="77248"/>
                    <a:pt x="148780" y="77057"/>
                  </a:cubicBezTo>
                  <a:cubicBezTo>
                    <a:pt x="142875" y="67342"/>
                    <a:pt x="141923" y="58007"/>
                    <a:pt x="150400" y="49149"/>
                  </a:cubicBezTo>
                  <a:cubicBezTo>
                    <a:pt x="153352" y="46196"/>
                    <a:pt x="152114" y="43815"/>
                    <a:pt x="147352" y="4162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04" name="任意多边形: 形状 103">
              <a:extLst>
                <a:ext uri="{FF2B5EF4-FFF2-40B4-BE49-F238E27FC236}">
                  <a16:creationId xmlns:a16="http://schemas.microsoft.com/office/drawing/2014/main" id="{E481E112-E720-30B7-3DDC-EE2B997D7501}"/>
                </a:ext>
              </a:extLst>
            </p:cNvPr>
            <p:cNvSpPr/>
            <p:nvPr/>
          </p:nvSpPr>
          <p:spPr>
            <a:xfrm>
              <a:off x="6247906" y="3471262"/>
              <a:ext cx="56960" cy="148550"/>
            </a:xfrm>
            <a:custGeom>
              <a:avLst/>
              <a:gdLst>
                <a:gd name="connsiteX0" fmla="*/ 15431 w 51547"/>
                <a:gd name="connsiteY0" fmla="*/ 139922 h 139922"/>
                <a:gd name="connsiteX1" fmla="*/ 0 w 51547"/>
                <a:gd name="connsiteY1" fmla="*/ 126111 h 139922"/>
                <a:gd name="connsiteX2" fmla="*/ 23622 w 51547"/>
                <a:gd name="connsiteY2" fmla="*/ 6667 h 139922"/>
                <a:gd name="connsiteX3" fmla="*/ 42386 w 51547"/>
                <a:gd name="connsiteY3" fmla="*/ 0 h 139922"/>
                <a:gd name="connsiteX4" fmla="*/ 15431 w 51547"/>
                <a:gd name="connsiteY4" fmla="*/ 139922 h 139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47" h="139922">
                  <a:moveTo>
                    <a:pt x="15431" y="139922"/>
                  </a:moveTo>
                  <a:cubicBezTo>
                    <a:pt x="10287" y="135350"/>
                    <a:pt x="5144" y="130683"/>
                    <a:pt x="0" y="126111"/>
                  </a:cubicBezTo>
                  <a:cubicBezTo>
                    <a:pt x="31623" y="78391"/>
                    <a:pt x="35052" y="61341"/>
                    <a:pt x="23622" y="6667"/>
                  </a:cubicBezTo>
                  <a:cubicBezTo>
                    <a:pt x="29813" y="4477"/>
                    <a:pt x="36100" y="2191"/>
                    <a:pt x="42386" y="0"/>
                  </a:cubicBezTo>
                  <a:cubicBezTo>
                    <a:pt x="59436" y="35433"/>
                    <a:pt x="53912" y="99536"/>
                    <a:pt x="15431" y="13992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05" name="任意多边形: 形状 104">
              <a:extLst>
                <a:ext uri="{FF2B5EF4-FFF2-40B4-BE49-F238E27FC236}">
                  <a16:creationId xmlns:a16="http://schemas.microsoft.com/office/drawing/2014/main" id="{8D03707C-6595-02C0-0582-B2C07A1B2CB7}"/>
                </a:ext>
              </a:extLst>
            </p:cNvPr>
            <p:cNvSpPr/>
            <p:nvPr/>
          </p:nvSpPr>
          <p:spPr>
            <a:xfrm>
              <a:off x="5993997" y="3421205"/>
              <a:ext cx="57088" cy="148651"/>
            </a:xfrm>
            <a:custGeom>
              <a:avLst/>
              <a:gdLst>
                <a:gd name="connsiteX0" fmla="*/ 36138 w 51663"/>
                <a:gd name="connsiteY0" fmla="*/ 0 h 140017"/>
                <a:gd name="connsiteX1" fmla="*/ 51663 w 51663"/>
                <a:gd name="connsiteY1" fmla="*/ 14002 h 140017"/>
                <a:gd name="connsiteX2" fmla="*/ 28041 w 51663"/>
                <a:gd name="connsiteY2" fmla="*/ 132969 h 140017"/>
                <a:gd name="connsiteX3" fmla="*/ 24898 w 51663"/>
                <a:gd name="connsiteY3" fmla="*/ 134398 h 140017"/>
                <a:gd name="connsiteX4" fmla="*/ 9087 w 51663"/>
                <a:gd name="connsiteY4" fmla="*/ 140018 h 140017"/>
                <a:gd name="connsiteX5" fmla="*/ 36138 w 51663"/>
                <a:gd name="connsiteY5" fmla="*/ 0 h 14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663" h="140017">
                  <a:moveTo>
                    <a:pt x="36138" y="0"/>
                  </a:moveTo>
                  <a:cubicBezTo>
                    <a:pt x="41281" y="4667"/>
                    <a:pt x="46425" y="9239"/>
                    <a:pt x="51663" y="14002"/>
                  </a:cubicBezTo>
                  <a:cubicBezTo>
                    <a:pt x="22422" y="49625"/>
                    <a:pt x="14421" y="89154"/>
                    <a:pt x="28041" y="132969"/>
                  </a:cubicBezTo>
                  <a:cubicBezTo>
                    <a:pt x="26898" y="133541"/>
                    <a:pt x="25851" y="134017"/>
                    <a:pt x="24898" y="134398"/>
                  </a:cubicBezTo>
                  <a:cubicBezTo>
                    <a:pt x="19659" y="136303"/>
                    <a:pt x="14325" y="138208"/>
                    <a:pt x="9087" y="140018"/>
                  </a:cubicBezTo>
                  <a:cubicBezTo>
                    <a:pt x="-8058" y="103727"/>
                    <a:pt x="-1962" y="39815"/>
                    <a:pt x="36138"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06" name="任意多边形: 形状 105">
              <a:extLst>
                <a:ext uri="{FF2B5EF4-FFF2-40B4-BE49-F238E27FC236}">
                  <a16:creationId xmlns:a16="http://schemas.microsoft.com/office/drawing/2014/main" id="{90829FDC-4C04-ED39-28F8-4BB092282DB6}"/>
                </a:ext>
              </a:extLst>
            </p:cNvPr>
            <p:cNvSpPr/>
            <p:nvPr/>
          </p:nvSpPr>
          <p:spPr>
            <a:xfrm>
              <a:off x="6014247" y="3583914"/>
              <a:ext cx="36733" cy="36505"/>
            </a:xfrm>
            <a:custGeom>
              <a:avLst/>
              <a:gdLst>
                <a:gd name="connsiteX0" fmla="*/ 33242 w 33242"/>
                <a:gd name="connsiteY0" fmla="*/ 19907 h 34385"/>
                <a:gd name="connsiteX1" fmla="*/ 17145 w 33242"/>
                <a:gd name="connsiteY1" fmla="*/ 34385 h 34385"/>
                <a:gd name="connsiteX2" fmla="*/ 0 w 33242"/>
                <a:gd name="connsiteY2" fmla="*/ 11049 h 34385"/>
                <a:gd name="connsiteX3" fmla="*/ 18669 w 33242"/>
                <a:gd name="connsiteY3" fmla="*/ 0 h 34385"/>
                <a:gd name="connsiteX4" fmla="*/ 33242 w 33242"/>
                <a:gd name="connsiteY4" fmla="*/ 19907 h 34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42" h="34385">
                  <a:moveTo>
                    <a:pt x="33242" y="19907"/>
                  </a:moveTo>
                  <a:cubicBezTo>
                    <a:pt x="28099" y="24575"/>
                    <a:pt x="22955" y="29146"/>
                    <a:pt x="17145" y="34385"/>
                  </a:cubicBezTo>
                  <a:cubicBezTo>
                    <a:pt x="11430" y="26575"/>
                    <a:pt x="6001" y="19145"/>
                    <a:pt x="0" y="11049"/>
                  </a:cubicBezTo>
                  <a:cubicBezTo>
                    <a:pt x="6477" y="7239"/>
                    <a:pt x="12382" y="3715"/>
                    <a:pt x="18669" y="0"/>
                  </a:cubicBezTo>
                  <a:cubicBezTo>
                    <a:pt x="23527" y="6667"/>
                    <a:pt x="28289" y="13049"/>
                    <a:pt x="33242" y="1990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07" name="任意多边形: 形状 106">
              <a:extLst>
                <a:ext uri="{FF2B5EF4-FFF2-40B4-BE49-F238E27FC236}">
                  <a16:creationId xmlns:a16="http://schemas.microsoft.com/office/drawing/2014/main" id="{99E7A649-4375-7FE6-A26E-C8E49D783B5B}"/>
                </a:ext>
              </a:extLst>
            </p:cNvPr>
            <p:cNvSpPr/>
            <p:nvPr/>
          </p:nvSpPr>
          <p:spPr>
            <a:xfrm>
              <a:off x="6248538" y="3421509"/>
              <a:ext cx="36100" cy="35594"/>
            </a:xfrm>
            <a:custGeom>
              <a:avLst/>
              <a:gdLst>
                <a:gd name="connsiteX0" fmla="*/ 0 w 32670"/>
                <a:gd name="connsiteY0" fmla="*/ 14288 h 33527"/>
                <a:gd name="connsiteX1" fmla="*/ 16097 w 32670"/>
                <a:gd name="connsiteY1" fmla="*/ 0 h 33527"/>
                <a:gd name="connsiteX2" fmla="*/ 32671 w 32670"/>
                <a:gd name="connsiteY2" fmla="*/ 22574 h 33527"/>
                <a:gd name="connsiteX3" fmla="*/ 13906 w 32670"/>
                <a:gd name="connsiteY3" fmla="*/ 33528 h 33527"/>
                <a:gd name="connsiteX4" fmla="*/ 0 w 32670"/>
                <a:gd name="connsiteY4" fmla="*/ 14288 h 33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70" h="33527">
                  <a:moveTo>
                    <a:pt x="0" y="14288"/>
                  </a:moveTo>
                  <a:cubicBezTo>
                    <a:pt x="5144" y="9715"/>
                    <a:pt x="10192" y="5239"/>
                    <a:pt x="16097" y="0"/>
                  </a:cubicBezTo>
                  <a:cubicBezTo>
                    <a:pt x="21622" y="7525"/>
                    <a:pt x="26860" y="14669"/>
                    <a:pt x="32671" y="22574"/>
                  </a:cubicBezTo>
                  <a:cubicBezTo>
                    <a:pt x="26194" y="26384"/>
                    <a:pt x="20288" y="29813"/>
                    <a:pt x="13906" y="33528"/>
                  </a:cubicBezTo>
                  <a:cubicBezTo>
                    <a:pt x="9239" y="27146"/>
                    <a:pt x="4763" y="20860"/>
                    <a:pt x="0" y="1428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08" name="任意多边形: 形状 107">
              <a:extLst>
                <a:ext uri="{FF2B5EF4-FFF2-40B4-BE49-F238E27FC236}">
                  <a16:creationId xmlns:a16="http://schemas.microsoft.com/office/drawing/2014/main" id="{A9702A04-C214-2783-9572-7BD09DFAEAA0}"/>
                </a:ext>
              </a:extLst>
            </p:cNvPr>
            <p:cNvSpPr/>
            <p:nvPr/>
          </p:nvSpPr>
          <p:spPr>
            <a:xfrm>
              <a:off x="6113605" y="3486126"/>
              <a:ext cx="71677" cy="68865"/>
            </a:xfrm>
            <a:custGeom>
              <a:avLst/>
              <a:gdLst>
                <a:gd name="connsiteX0" fmla="*/ 64866 w 64866"/>
                <a:gd name="connsiteY0" fmla="*/ 32100 h 64865"/>
                <a:gd name="connsiteX1" fmla="*/ 32385 w 64866"/>
                <a:gd name="connsiteY1" fmla="*/ 64866 h 64865"/>
                <a:gd name="connsiteX2" fmla="*/ 0 w 64866"/>
                <a:gd name="connsiteY2" fmla="*/ 32766 h 64865"/>
                <a:gd name="connsiteX3" fmla="*/ 32481 w 64866"/>
                <a:gd name="connsiteY3" fmla="*/ 0 h 64865"/>
                <a:gd name="connsiteX4" fmla="*/ 64866 w 64866"/>
                <a:gd name="connsiteY4" fmla="*/ 32100 h 64865"/>
                <a:gd name="connsiteX5" fmla="*/ 32195 w 64866"/>
                <a:gd name="connsiteY5" fmla="*/ 21622 h 64865"/>
                <a:gd name="connsiteX6" fmla="*/ 21717 w 64866"/>
                <a:gd name="connsiteY6" fmla="*/ 32481 h 64865"/>
                <a:gd name="connsiteX7" fmla="*/ 32385 w 64866"/>
                <a:gd name="connsiteY7" fmla="*/ 43149 h 64865"/>
                <a:gd name="connsiteX8" fmla="*/ 43244 w 64866"/>
                <a:gd name="connsiteY8" fmla="*/ 31909 h 64865"/>
                <a:gd name="connsiteX9" fmla="*/ 32195 w 64866"/>
                <a:gd name="connsiteY9" fmla="*/ 21622 h 64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866" h="64865">
                  <a:moveTo>
                    <a:pt x="64866" y="32100"/>
                  </a:moveTo>
                  <a:cubicBezTo>
                    <a:pt x="64961" y="50102"/>
                    <a:pt x="50292" y="64866"/>
                    <a:pt x="32385" y="64866"/>
                  </a:cubicBezTo>
                  <a:cubicBezTo>
                    <a:pt x="14764" y="64866"/>
                    <a:pt x="96" y="50388"/>
                    <a:pt x="0" y="32766"/>
                  </a:cubicBezTo>
                  <a:cubicBezTo>
                    <a:pt x="-95" y="14764"/>
                    <a:pt x="14478" y="96"/>
                    <a:pt x="32481" y="0"/>
                  </a:cubicBezTo>
                  <a:cubicBezTo>
                    <a:pt x="50102" y="-95"/>
                    <a:pt x="64770" y="14478"/>
                    <a:pt x="64866" y="32100"/>
                  </a:cubicBezTo>
                  <a:close/>
                  <a:moveTo>
                    <a:pt x="32195" y="21622"/>
                  </a:moveTo>
                  <a:cubicBezTo>
                    <a:pt x="26385" y="21717"/>
                    <a:pt x="21622" y="26670"/>
                    <a:pt x="21717" y="32481"/>
                  </a:cubicBezTo>
                  <a:cubicBezTo>
                    <a:pt x="21813" y="38291"/>
                    <a:pt x="26575" y="43149"/>
                    <a:pt x="32385" y="43149"/>
                  </a:cubicBezTo>
                  <a:cubicBezTo>
                    <a:pt x="38481" y="43149"/>
                    <a:pt x="43530" y="38005"/>
                    <a:pt x="43244" y="31909"/>
                  </a:cubicBezTo>
                  <a:cubicBezTo>
                    <a:pt x="42958" y="26194"/>
                    <a:pt x="37910" y="21432"/>
                    <a:pt x="32195" y="2162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grpSp>
      <p:sp>
        <p:nvSpPr>
          <p:cNvPr id="109" name="文本框 108">
            <a:extLst>
              <a:ext uri="{FF2B5EF4-FFF2-40B4-BE49-F238E27FC236}">
                <a16:creationId xmlns:a16="http://schemas.microsoft.com/office/drawing/2014/main" id="{F9C91B25-551F-8734-52FA-E0C24968E78E}"/>
              </a:ext>
            </a:extLst>
          </p:cNvPr>
          <p:cNvSpPr txBox="1"/>
          <p:nvPr/>
        </p:nvSpPr>
        <p:spPr>
          <a:xfrm>
            <a:off x="5311084" y="4230073"/>
            <a:ext cx="1569832" cy="461665"/>
          </a:xfrm>
          <a:prstGeom prst="rect">
            <a:avLst/>
          </a:prstGeom>
          <a:noFill/>
        </p:spPr>
        <p:txBody>
          <a:bodyPr wrap="square">
            <a:spAutoFit/>
          </a:bodyPr>
          <a:lstStyle>
            <a:defPPr>
              <a:defRPr lang="zh-CN"/>
            </a:defPPr>
            <a:lvl1pPr>
              <a:defRPr i="0">
                <a:effectLst/>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cs typeface="OPPOSans M" panose="00020600040101010101" pitchFamily="18" charset="-122"/>
                <a:sym typeface="阿里巴巴普惠体 B" panose="00020600040101010101" pitchFamily="18" charset="-122"/>
              </a:rPr>
              <a:t>输入标题</a:t>
            </a:r>
          </a:p>
        </p:txBody>
      </p:sp>
    </p:spTree>
    <p:extLst>
      <p:ext uri="{BB962C8B-B14F-4D97-AF65-F5344CB8AC3E}">
        <p14:creationId xmlns:p14="http://schemas.microsoft.com/office/powerpoint/2010/main" val="1471940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7B09DF82-B168-27C6-4046-470116838EDE}"/>
              </a:ext>
            </a:extLst>
          </p:cNvPr>
          <p:cNvSpPr txBox="1"/>
          <p:nvPr/>
        </p:nvSpPr>
        <p:spPr>
          <a:xfrm>
            <a:off x="942726" y="3425453"/>
            <a:ext cx="5346755" cy="215444"/>
          </a:xfrm>
          <a:prstGeom prst="rect">
            <a:avLst/>
          </a:prstGeom>
          <a:noFill/>
        </p:spPr>
        <p:txBody>
          <a:bodyPr wrap="square" lIns="0" tIns="0" rIns="0" bIns="0" rtlCol="0">
            <a:spAutoFit/>
          </a:bodyPr>
          <a:lstStyle/>
          <a:p>
            <a:pPr algn="dist"/>
            <a:r>
              <a:rPr lang="en-US" altLang="zh-CN" sz="1400" dirty="0">
                <a:solidFill>
                  <a:schemeClr val="tx1">
                    <a:lumMod val="50000"/>
                    <a:lumOff val="50000"/>
                  </a:schemeClr>
                </a:solidFill>
              </a:rPr>
              <a:t>Thank you for watching</a:t>
            </a:r>
          </a:p>
        </p:txBody>
      </p:sp>
      <p:sp>
        <p:nvSpPr>
          <p:cNvPr id="10" name="文本框 9">
            <a:extLst>
              <a:ext uri="{FF2B5EF4-FFF2-40B4-BE49-F238E27FC236}">
                <a16:creationId xmlns:a16="http://schemas.microsoft.com/office/drawing/2014/main" id="{2CD46882-0012-0E20-A4A2-D256120AE54E}"/>
              </a:ext>
            </a:extLst>
          </p:cNvPr>
          <p:cNvSpPr txBox="1"/>
          <p:nvPr/>
        </p:nvSpPr>
        <p:spPr>
          <a:xfrm>
            <a:off x="839013" y="1984867"/>
            <a:ext cx="5773821" cy="1440587"/>
          </a:xfrm>
          <a:prstGeom prst="rect">
            <a:avLst/>
          </a:prstGeom>
          <a:noFill/>
        </p:spPr>
        <p:txBody>
          <a:bodyPr wrap="square">
            <a:spAutoFit/>
          </a:bodyPr>
          <a:lstStyle/>
          <a:p>
            <a:pPr marL="0" marR="0">
              <a:lnSpc>
                <a:spcPct val="130000"/>
              </a:lnSpc>
              <a:spcBef>
                <a:spcPts val="0"/>
              </a:spcBef>
              <a:spcAft>
                <a:spcPts val="0"/>
              </a:spcAft>
            </a:pPr>
            <a:r>
              <a:rPr lang="zh-CN" altLang="en-US" sz="7200" kern="100" dirty="0">
                <a:solidFill>
                  <a:srgbClr val="CB0F1A"/>
                </a:solidFill>
                <a:latin typeface="+mj-ea"/>
                <a:ea typeface="+mj-ea"/>
                <a:cs typeface="Times New Roman" panose="02020603050405020304" pitchFamily="18" charset="0"/>
              </a:rPr>
              <a:t>感谢您的观看</a:t>
            </a:r>
            <a:endParaRPr lang="zh-CN" altLang="en-US" sz="7200" kern="100" dirty="0">
              <a:solidFill>
                <a:srgbClr val="CB0F1A"/>
              </a:solidFill>
              <a:effectLst/>
              <a:latin typeface="+mj-ea"/>
              <a:ea typeface="+mj-ea"/>
              <a:cs typeface="Times New Roman" panose="02020603050405020304" pitchFamily="18" charset="0"/>
            </a:endParaRPr>
          </a:p>
        </p:txBody>
      </p:sp>
      <p:cxnSp>
        <p:nvCxnSpPr>
          <p:cNvPr id="13" name="直接连接符 12">
            <a:extLst>
              <a:ext uri="{FF2B5EF4-FFF2-40B4-BE49-F238E27FC236}">
                <a16:creationId xmlns:a16="http://schemas.microsoft.com/office/drawing/2014/main" id="{937C5BB0-6F5F-AE10-8E40-40136AB54956}"/>
              </a:ext>
            </a:extLst>
          </p:cNvPr>
          <p:cNvCxnSpPr>
            <a:cxnSpLocks/>
          </p:cNvCxnSpPr>
          <p:nvPr/>
        </p:nvCxnSpPr>
        <p:spPr>
          <a:xfrm>
            <a:off x="942727" y="3287822"/>
            <a:ext cx="6499694" cy="0"/>
          </a:xfrm>
          <a:prstGeom prst="line">
            <a:avLst/>
          </a:prstGeom>
          <a:ln>
            <a:solidFill>
              <a:srgbClr val="CB0F1A"/>
            </a:solidFill>
            <a:tailEnd type="ova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F30F037C-C9DA-A928-A4C8-517590F35FB8}"/>
              </a:ext>
            </a:extLst>
          </p:cNvPr>
          <p:cNvSpPr txBox="1"/>
          <p:nvPr/>
        </p:nvSpPr>
        <p:spPr>
          <a:xfrm>
            <a:off x="898006" y="565557"/>
            <a:ext cx="2218300" cy="338554"/>
          </a:xfrm>
          <a:prstGeom prst="rect">
            <a:avLst/>
          </a:prstGeom>
          <a:noFill/>
        </p:spPr>
        <p:txBody>
          <a:bodyPr wrap="square" rtlCol="0">
            <a:spAutoFit/>
          </a:bodyPr>
          <a:lstStyle/>
          <a:p>
            <a:pPr algn="dist"/>
            <a:r>
              <a:rPr lang="en-US" altLang="zh-CN" sz="1600" dirty="0">
                <a:latin typeface="+mj-lt"/>
              </a:rPr>
              <a:t>YOUR LOGO</a:t>
            </a:r>
            <a:endParaRPr lang="zh-CN" altLang="en-US" sz="1600" dirty="0">
              <a:latin typeface="+mj-lt"/>
            </a:endParaRPr>
          </a:p>
        </p:txBody>
      </p:sp>
    </p:spTree>
    <p:extLst>
      <p:ext uri="{BB962C8B-B14F-4D97-AF65-F5344CB8AC3E}">
        <p14:creationId xmlns:p14="http://schemas.microsoft.com/office/powerpoint/2010/main" val="24149624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周小周</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2870576" cy="261610"/>
          </a:xfrm>
          <a:prstGeom prst="rect">
            <a:avLst/>
          </a:prstGeom>
          <a:noFill/>
        </p:spPr>
        <p:txBody>
          <a:bodyPr wrap="square" rtlCol="0">
            <a:spAutoFit/>
          </a:bodyPr>
          <a:lstStyle/>
          <a:p>
            <a:r>
              <a:rPr lang="en-US" altLang="zh-CN" sz="1100" spc="600" dirty="0">
                <a:solidFill>
                  <a:srgbClr val="FFFED8">
                    <a:alpha val="22000"/>
                  </a:srgbClr>
                </a:solidFill>
              </a:rPr>
              <a:t>ZHOU XIAO ZHOU</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全职</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资深策划师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345592"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luckystar8088</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5" y="2185628"/>
            <a:ext cx="2289409"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周小周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A9C01F8B-1105-DBB8-3845-0A9727AFEC61}"/>
              </a:ext>
            </a:extLst>
          </p:cNvPr>
          <p:cNvGrpSpPr/>
          <p:nvPr/>
        </p:nvGrpSpPr>
        <p:grpSpPr>
          <a:xfrm>
            <a:off x="3260341" y="2006550"/>
            <a:ext cx="2500139" cy="2533919"/>
            <a:chOff x="580203" y="2941094"/>
            <a:chExt cx="2500139" cy="2594715"/>
          </a:xfrm>
        </p:grpSpPr>
        <p:sp>
          <p:nvSpPr>
            <p:cNvPr id="6" name="平行四边形 15">
              <a:extLst>
                <a:ext uri="{FF2B5EF4-FFF2-40B4-BE49-F238E27FC236}">
                  <a16:creationId xmlns:a16="http://schemas.microsoft.com/office/drawing/2014/main" id="{5EA14734-6B94-DC32-8F6D-16DDB4548CAC}"/>
                </a:ext>
              </a:extLst>
            </p:cNvPr>
            <p:cNvSpPr/>
            <p:nvPr/>
          </p:nvSpPr>
          <p:spPr>
            <a:xfrm>
              <a:off x="580203" y="2941094"/>
              <a:ext cx="2500139" cy="2594715"/>
            </a:xfrm>
            <a:custGeom>
              <a:avLst/>
              <a:gdLst>
                <a:gd name="connsiteX0" fmla="*/ 744 w 2941032"/>
                <a:gd name="connsiteY0" fmla="*/ 2388296 h 2470512"/>
                <a:gd name="connsiteX1" fmla="*/ 334202 w 2941032"/>
                <a:gd name="connsiteY1" fmla="*/ 61785 h 2470512"/>
                <a:gd name="connsiteX2" fmla="*/ 405474 w 2941032"/>
                <a:gd name="connsiteY2" fmla="*/ 0 h 2470512"/>
                <a:gd name="connsiteX3" fmla="*/ 2869018 w 2941032"/>
                <a:gd name="connsiteY3" fmla="*/ 0 h 2470512"/>
                <a:gd name="connsiteX4" fmla="*/ 2940289 w 2941032"/>
                <a:gd name="connsiteY4" fmla="*/ 82215 h 2470512"/>
                <a:gd name="connsiteX5" fmla="*/ 2606831 w 2941032"/>
                <a:gd name="connsiteY5" fmla="*/ 2408727 h 2470512"/>
                <a:gd name="connsiteX6" fmla="*/ 2535559 w 2941032"/>
                <a:gd name="connsiteY6" fmla="*/ 2470512 h 2470512"/>
                <a:gd name="connsiteX7" fmla="*/ 72016 w 2941032"/>
                <a:gd name="connsiteY7" fmla="*/ 2470512 h 2470512"/>
                <a:gd name="connsiteX8" fmla="*/ 744 w 2941032"/>
                <a:gd name="connsiteY8" fmla="*/ 2388296 h 247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1032" h="2470512">
                  <a:moveTo>
                    <a:pt x="744" y="2388296"/>
                  </a:moveTo>
                  <a:lnTo>
                    <a:pt x="334202" y="61785"/>
                  </a:lnTo>
                  <a:cubicBezTo>
                    <a:pt x="339286" y="26320"/>
                    <a:pt x="369647" y="0"/>
                    <a:pt x="405474" y="0"/>
                  </a:cubicBezTo>
                  <a:lnTo>
                    <a:pt x="2869018" y="0"/>
                  </a:lnTo>
                  <a:cubicBezTo>
                    <a:pt x="2912871" y="0"/>
                    <a:pt x="2946511" y="38806"/>
                    <a:pt x="2940289" y="82215"/>
                  </a:cubicBezTo>
                  <a:lnTo>
                    <a:pt x="2606831" y="2408727"/>
                  </a:lnTo>
                  <a:cubicBezTo>
                    <a:pt x="2601747" y="2444192"/>
                    <a:pt x="2571386" y="2470512"/>
                    <a:pt x="2535559" y="2470512"/>
                  </a:cubicBezTo>
                  <a:lnTo>
                    <a:pt x="72016" y="2470512"/>
                  </a:lnTo>
                  <a:cubicBezTo>
                    <a:pt x="28162" y="2470512"/>
                    <a:pt x="-5478" y="2431706"/>
                    <a:pt x="744" y="2388296"/>
                  </a:cubicBezTo>
                </a:path>
              </a:pathLst>
            </a:custGeom>
            <a:gradFill>
              <a:gsLst>
                <a:gs pos="57000">
                  <a:schemeClr val="bg1"/>
                </a:gs>
                <a:gs pos="100000">
                  <a:schemeClr val="accent1">
                    <a:lumMod val="10000"/>
                    <a:lumOff val="90000"/>
                  </a:schemeClr>
                </a:gs>
              </a:gsLst>
              <a:path path="circle">
                <a:fillToRect r="100000" b="100000"/>
              </a:path>
            </a:gradFill>
            <a:ln w="15875">
              <a:solidFill>
                <a:schemeClr val="bg1"/>
              </a:solidFill>
            </a:ln>
            <a:effectLst>
              <a:outerShdw blurRad="127000" dist="63500" dir="2700000" rotWithShape="0">
                <a:srgbClr val="382CC1">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mn-cs"/>
              </a:endParaRPr>
            </a:p>
          </p:txBody>
        </p:sp>
        <p:sp>
          <p:nvSpPr>
            <p:cNvPr id="7" name="文本框 6">
              <a:extLst>
                <a:ext uri="{FF2B5EF4-FFF2-40B4-BE49-F238E27FC236}">
                  <a16:creationId xmlns:a16="http://schemas.microsoft.com/office/drawing/2014/main" id="{A7D50059-6322-8885-24A6-782F0E59DE7E}"/>
                </a:ext>
              </a:extLst>
            </p:cNvPr>
            <p:cNvSpPr txBox="1"/>
            <p:nvPr/>
          </p:nvSpPr>
          <p:spPr>
            <a:xfrm>
              <a:off x="1023539" y="4114529"/>
              <a:ext cx="1624775" cy="535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000000">
                      <a:lumMod val="85000"/>
                      <a:lumOff val="15000"/>
                    </a:srgbClr>
                  </a:solidFill>
                  <a:effectLst/>
                  <a:uLnTx/>
                  <a:uFillTx/>
                  <a:latin typeface="+mj-ea"/>
                  <a:ea typeface="+mj-ea"/>
                  <a:cs typeface="+mn-cs"/>
                </a:rPr>
                <a:t>输入标题</a:t>
              </a:r>
              <a:endParaRPr kumimoji="0" lang="en-US" altLang="zh-CN" sz="2800" b="0" i="0" u="none" strike="noStrike" kern="1200" cap="none" spc="0" normalizeH="0" baseline="0" noProof="0" dirty="0">
                <a:ln>
                  <a:noFill/>
                </a:ln>
                <a:solidFill>
                  <a:srgbClr val="000000">
                    <a:lumMod val="85000"/>
                    <a:lumOff val="15000"/>
                  </a:srgbClr>
                </a:solidFill>
                <a:effectLst/>
                <a:uLnTx/>
                <a:uFillTx/>
                <a:latin typeface="+mj-ea"/>
                <a:ea typeface="+mj-ea"/>
                <a:cs typeface="+mn-cs"/>
              </a:endParaRPr>
            </a:p>
          </p:txBody>
        </p:sp>
        <p:sp>
          <p:nvSpPr>
            <p:cNvPr id="9" name="文本框 8">
              <a:extLst>
                <a:ext uri="{FF2B5EF4-FFF2-40B4-BE49-F238E27FC236}">
                  <a16:creationId xmlns:a16="http://schemas.microsoft.com/office/drawing/2014/main" id="{8D649002-0D65-3B38-8606-CC89F43374CD}"/>
                </a:ext>
              </a:extLst>
            </p:cNvPr>
            <p:cNvSpPr txBox="1"/>
            <p:nvPr/>
          </p:nvSpPr>
          <p:spPr>
            <a:xfrm>
              <a:off x="1023539" y="4659652"/>
              <a:ext cx="1624774" cy="3781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lumMod val="75000"/>
                    </a:srgbClr>
                  </a:solidFill>
                  <a:effectLst/>
                  <a:uLnTx/>
                  <a:uFillTx/>
                  <a:latin typeface="+mn-ea"/>
                  <a:cs typeface="+mn-cs"/>
                </a:rPr>
                <a:t>Title  here</a:t>
              </a:r>
              <a:endParaRPr kumimoji="0" lang="zh-CN" altLang="en-US" sz="1800" b="0" i="0" u="none" strike="noStrike" kern="1200" cap="none" spc="0" normalizeH="0" baseline="0" noProof="0" dirty="0">
                <a:ln>
                  <a:noFill/>
                </a:ln>
                <a:solidFill>
                  <a:srgbClr val="FFFFFF">
                    <a:lumMod val="75000"/>
                  </a:srgbClr>
                </a:solidFill>
                <a:effectLst/>
                <a:uLnTx/>
                <a:uFillTx/>
                <a:latin typeface="+mn-ea"/>
                <a:cs typeface="+mn-cs"/>
              </a:endParaRPr>
            </a:p>
          </p:txBody>
        </p:sp>
        <p:sp>
          <p:nvSpPr>
            <p:cNvPr id="5" name="文本框 4">
              <a:extLst>
                <a:ext uri="{FF2B5EF4-FFF2-40B4-BE49-F238E27FC236}">
                  <a16:creationId xmlns:a16="http://schemas.microsoft.com/office/drawing/2014/main" id="{684E8F67-A106-CD8C-AABE-0C388AB9C1BD}"/>
                </a:ext>
              </a:extLst>
            </p:cNvPr>
            <p:cNvSpPr txBox="1"/>
            <p:nvPr/>
          </p:nvSpPr>
          <p:spPr>
            <a:xfrm>
              <a:off x="1130341" y="3140895"/>
              <a:ext cx="1411170" cy="85093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chemeClr val="accent1"/>
                  </a:solidFill>
                  <a:effectLst/>
                  <a:uLnTx/>
                  <a:uFillTx/>
                  <a:latin typeface="+mj-lt"/>
                  <a:ea typeface="OPPOSans M" panose="00020600040101010101" pitchFamily="18" charset="-122"/>
                  <a:cs typeface="+mn-cs"/>
                </a:rPr>
                <a:t>01</a:t>
              </a:r>
              <a:endParaRPr kumimoji="0" lang="zh-CN" altLang="en-US" sz="4800" b="0" i="0" u="none" strike="noStrike" kern="1200" cap="none" spc="0" normalizeH="0" baseline="0" noProof="0" dirty="0">
                <a:ln>
                  <a:noFill/>
                </a:ln>
                <a:solidFill>
                  <a:schemeClr val="accent1"/>
                </a:solidFill>
                <a:effectLst/>
                <a:uLnTx/>
                <a:uFillTx/>
                <a:latin typeface="+mj-lt"/>
                <a:ea typeface="OPPOSans M" panose="00020600040101010101" pitchFamily="18" charset="-122"/>
                <a:cs typeface="+mn-cs"/>
              </a:endParaRPr>
            </a:p>
          </p:txBody>
        </p:sp>
      </p:grpSp>
      <p:grpSp>
        <p:nvGrpSpPr>
          <p:cNvPr id="10" name="组合 9">
            <a:extLst>
              <a:ext uri="{FF2B5EF4-FFF2-40B4-BE49-F238E27FC236}">
                <a16:creationId xmlns:a16="http://schemas.microsoft.com/office/drawing/2014/main" id="{9D0CF11F-40F1-AB25-F131-BBD7C18C1683}"/>
              </a:ext>
            </a:extLst>
          </p:cNvPr>
          <p:cNvGrpSpPr/>
          <p:nvPr/>
        </p:nvGrpSpPr>
        <p:grpSpPr>
          <a:xfrm>
            <a:off x="6045583" y="2006550"/>
            <a:ext cx="2500139" cy="2533919"/>
            <a:chOff x="580203" y="2941094"/>
            <a:chExt cx="2500139" cy="2594715"/>
          </a:xfrm>
        </p:grpSpPr>
        <p:sp>
          <p:nvSpPr>
            <p:cNvPr id="11" name="平行四边形 15">
              <a:extLst>
                <a:ext uri="{FF2B5EF4-FFF2-40B4-BE49-F238E27FC236}">
                  <a16:creationId xmlns:a16="http://schemas.microsoft.com/office/drawing/2014/main" id="{FB319D79-7E33-0524-A35C-5798814F5617}"/>
                </a:ext>
              </a:extLst>
            </p:cNvPr>
            <p:cNvSpPr/>
            <p:nvPr/>
          </p:nvSpPr>
          <p:spPr>
            <a:xfrm>
              <a:off x="580203" y="2941094"/>
              <a:ext cx="2500139" cy="2594715"/>
            </a:xfrm>
            <a:custGeom>
              <a:avLst/>
              <a:gdLst>
                <a:gd name="connsiteX0" fmla="*/ 744 w 2941032"/>
                <a:gd name="connsiteY0" fmla="*/ 2388296 h 2470512"/>
                <a:gd name="connsiteX1" fmla="*/ 334202 w 2941032"/>
                <a:gd name="connsiteY1" fmla="*/ 61785 h 2470512"/>
                <a:gd name="connsiteX2" fmla="*/ 405474 w 2941032"/>
                <a:gd name="connsiteY2" fmla="*/ 0 h 2470512"/>
                <a:gd name="connsiteX3" fmla="*/ 2869018 w 2941032"/>
                <a:gd name="connsiteY3" fmla="*/ 0 h 2470512"/>
                <a:gd name="connsiteX4" fmla="*/ 2940289 w 2941032"/>
                <a:gd name="connsiteY4" fmla="*/ 82215 h 2470512"/>
                <a:gd name="connsiteX5" fmla="*/ 2606831 w 2941032"/>
                <a:gd name="connsiteY5" fmla="*/ 2408727 h 2470512"/>
                <a:gd name="connsiteX6" fmla="*/ 2535559 w 2941032"/>
                <a:gd name="connsiteY6" fmla="*/ 2470512 h 2470512"/>
                <a:gd name="connsiteX7" fmla="*/ 72016 w 2941032"/>
                <a:gd name="connsiteY7" fmla="*/ 2470512 h 2470512"/>
                <a:gd name="connsiteX8" fmla="*/ 744 w 2941032"/>
                <a:gd name="connsiteY8" fmla="*/ 2388296 h 247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1032" h="2470512">
                  <a:moveTo>
                    <a:pt x="744" y="2388296"/>
                  </a:moveTo>
                  <a:lnTo>
                    <a:pt x="334202" y="61785"/>
                  </a:lnTo>
                  <a:cubicBezTo>
                    <a:pt x="339286" y="26320"/>
                    <a:pt x="369647" y="0"/>
                    <a:pt x="405474" y="0"/>
                  </a:cubicBezTo>
                  <a:lnTo>
                    <a:pt x="2869018" y="0"/>
                  </a:lnTo>
                  <a:cubicBezTo>
                    <a:pt x="2912871" y="0"/>
                    <a:pt x="2946511" y="38806"/>
                    <a:pt x="2940289" y="82215"/>
                  </a:cubicBezTo>
                  <a:lnTo>
                    <a:pt x="2606831" y="2408727"/>
                  </a:lnTo>
                  <a:cubicBezTo>
                    <a:pt x="2601747" y="2444192"/>
                    <a:pt x="2571386" y="2470512"/>
                    <a:pt x="2535559" y="2470512"/>
                  </a:cubicBezTo>
                  <a:lnTo>
                    <a:pt x="72016" y="2470512"/>
                  </a:lnTo>
                  <a:cubicBezTo>
                    <a:pt x="28162" y="2470512"/>
                    <a:pt x="-5478" y="2431706"/>
                    <a:pt x="744" y="2388296"/>
                  </a:cubicBezTo>
                </a:path>
              </a:pathLst>
            </a:custGeom>
            <a:gradFill>
              <a:gsLst>
                <a:gs pos="57000">
                  <a:schemeClr val="bg1"/>
                </a:gs>
                <a:gs pos="100000">
                  <a:schemeClr val="accent1">
                    <a:lumMod val="10000"/>
                    <a:lumOff val="90000"/>
                  </a:schemeClr>
                </a:gs>
              </a:gsLst>
              <a:path path="circle">
                <a:fillToRect r="100000" b="100000"/>
              </a:path>
            </a:gradFill>
            <a:ln w="15875">
              <a:solidFill>
                <a:schemeClr val="bg1"/>
              </a:solidFill>
            </a:ln>
            <a:effectLst>
              <a:outerShdw blurRad="127000" dist="63500" dir="2700000" rotWithShape="0">
                <a:srgbClr val="382CC1">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mn-cs"/>
              </a:endParaRPr>
            </a:p>
          </p:txBody>
        </p:sp>
        <p:sp>
          <p:nvSpPr>
            <p:cNvPr id="12" name="文本框 11">
              <a:extLst>
                <a:ext uri="{FF2B5EF4-FFF2-40B4-BE49-F238E27FC236}">
                  <a16:creationId xmlns:a16="http://schemas.microsoft.com/office/drawing/2014/main" id="{34C69686-95B6-7104-F06E-12BBED8DBACD}"/>
                </a:ext>
              </a:extLst>
            </p:cNvPr>
            <p:cNvSpPr txBox="1"/>
            <p:nvPr/>
          </p:nvSpPr>
          <p:spPr>
            <a:xfrm>
              <a:off x="1023539" y="4114529"/>
              <a:ext cx="1624775" cy="535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000000">
                      <a:lumMod val="85000"/>
                      <a:lumOff val="15000"/>
                    </a:srgbClr>
                  </a:solidFill>
                  <a:effectLst/>
                  <a:uLnTx/>
                  <a:uFillTx/>
                  <a:latin typeface="+mj-ea"/>
                  <a:ea typeface="+mj-ea"/>
                  <a:cs typeface="+mn-cs"/>
                </a:rPr>
                <a:t>输入标题</a:t>
              </a:r>
              <a:endParaRPr kumimoji="0" lang="en-US" altLang="zh-CN" sz="2800" b="0" i="0" u="none" strike="noStrike" kern="1200" cap="none" spc="0" normalizeH="0" baseline="0" noProof="0" dirty="0">
                <a:ln>
                  <a:noFill/>
                </a:ln>
                <a:solidFill>
                  <a:srgbClr val="000000">
                    <a:lumMod val="85000"/>
                    <a:lumOff val="15000"/>
                  </a:srgbClr>
                </a:solidFill>
                <a:effectLst/>
                <a:uLnTx/>
                <a:uFillTx/>
                <a:latin typeface="+mj-ea"/>
                <a:ea typeface="+mj-ea"/>
                <a:cs typeface="+mn-cs"/>
              </a:endParaRPr>
            </a:p>
          </p:txBody>
        </p:sp>
        <p:sp>
          <p:nvSpPr>
            <p:cNvPr id="13" name="文本框 12">
              <a:extLst>
                <a:ext uri="{FF2B5EF4-FFF2-40B4-BE49-F238E27FC236}">
                  <a16:creationId xmlns:a16="http://schemas.microsoft.com/office/drawing/2014/main" id="{0117032C-CC66-D898-31A0-7318315A8FB1}"/>
                </a:ext>
              </a:extLst>
            </p:cNvPr>
            <p:cNvSpPr txBox="1"/>
            <p:nvPr/>
          </p:nvSpPr>
          <p:spPr>
            <a:xfrm>
              <a:off x="1023539" y="4659652"/>
              <a:ext cx="1624774" cy="3781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lumMod val="75000"/>
                    </a:srgbClr>
                  </a:solidFill>
                  <a:effectLst/>
                  <a:uLnTx/>
                  <a:uFillTx/>
                  <a:latin typeface="+mn-ea"/>
                  <a:cs typeface="+mn-cs"/>
                </a:rPr>
                <a:t>Title  here</a:t>
              </a:r>
              <a:endParaRPr kumimoji="0" lang="zh-CN" altLang="en-US" sz="1800" b="0" i="0" u="none" strike="noStrike" kern="1200" cap="none" spc="0" normalizeH="0" baseline="0" noProof="0" dirty="0">
                <a:ln>
                  <a:noFill/>
                </a:ln>
                <a:solidFill>
                  <a:srgbClr val="FFFFFF">
                    <a:lumMod val="75000"/>
                  </a:srgbClr>
                </a:solidFill>
                <a:effectLst/>
                <a:uLnTx/>
                <a:uFillTx/>
                <a:latin typeface="+mn-ea"/>
                <a:cs typeface="+mn-cs"/>
              </a:endParaRPr>
            </a:p>
          </p:txBody>
        </p:sp>
        <p:sp>
          <p:nvSpPr>
            <p:cNvPr id="14" name="文本框 13">
              <a:extLst>
                <a:ext uri="{FF2B5EF4-FFF2-40B4-BE49-F238E27FC236}">
                  <a16:creationId xmlns:a16="http://schemas.microsoft.com/office/drawing/2014/main" id="{434B99D9-F87D-08EF-23C5-8D9A21B1106C}"/>
                </a:ext>
              </a:extLst>
            </p:cNvPr>
            <p:cNvSpPr txBox="1"/>
            <p:nvPr/>
          </p:nvSpPr>
          <p:spPr>
            <a:xfrm>
              <a:off x="1130341" y="3140895"/>
              <a:ext cx="1411170" cy="85093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chemeClr val="accent1"/>
                  </a:solidFill>
                  <a:effectLst/>
                  <a:uLnTx/>
                  <a:uFillTx/>
                  <a:latin typeface="+mj-lt"/>
                  <a:ea typeface="OPPOSans M" panose="00020600040101010101" pitchFamily="18" charset="-122"/>
                  <a:cs typeface="+mn-cs"/>
                </a:rPr>
                <a:t>02</a:t>
              </a:r>
              <a:endParaRPr kumimoji="0" lang="zh-CN" altLang="en-US" sz="4800" b="0" i="0" u="none" strike="noStrike" kern="1200" cap="none" spc="0" normalizeH="0" baseline="0" noProof="0" dirty="0">
                <a:ln>
                  <a:noFill/>
                </a:ln>
                <a:solidFill>
                  <a:schemeClr val="accent1"/>
                </a:solidFill>
                <a:effectLst/>
                <a:uLnTx/>
                <a:uFillTx/>
                <a:latin typeface="+mj-lt"/>
                <a:ea typeface="OPPOSans M" panose="00020600040101010101" pitchFamily="18" charset="-122"/>
                <a:cs typeface="+mn-cs"/>
              </a:endParaRPr>
            </a:p>
          </p:txBody>
        </p:sp>
      </p:grpSp>
      <p:grpSp>
        <p:nvGrpSpPr>
          <p:cNvPr id="15" name="组合 14">
            <a:extLst>
              <a:ext uri="{FF2B5EF4-FFF2-40B4-BE49-F238E27FC236}">
                <a16:creationId xmlns:a16="http://schemas.microsoft.com/office/drawing/2014/main" id="{E03F7E4A-AE36-4D48-45EC-8A38E4CE4200}"/>
              </a:ext>
            </a:extLst>
          </p:cNvPr>
          <p:cNvGrpSpPr/>
          <p:nvPr/>
        </p:nvGrpSpPr>
        <p:grpSpPr>
          <a:xfrm>
            <a:off x="8830824" y="2006550"/>
            <a:ext cx="2500139" cy="2533919"/>
            <a:chOff x="580203" y="2941094"/>
            <a:chExt cx="2500139" cy="2594715"/>
          </a:xfrm>
        </p:grpSpPr>
        <p:sp>
          <p:nvSpPr>
            <p:cNvPr id="16" name="平行四边形 15">
              <a:extLst>
                <a:ext uri="{FF2B5EF4-FFF2-40B4-BE49-F238E27FC236}">
                  <a16:creationId xmlns:a16="http://schemas.microsoft.com/office/drawing/2014/main" id="{C4875CD2-6F83-D2E2-F3BE-2FEE2FFE8BDA}"/>
                </a:ext>
              </a:extLst>
            </p:cNvPr>
            <p:cNvSpPr/>
            <p:nvPr/>
          </p:nvSpPr>
          <p:spPr>
            <a:xfrm>
              <a:off x="580203" y="2941094"/>
              <a:ext cx="2500139" cy="2594715"/>
            </a:xfrm>
            <a:custGeom>
              <a:avLst/>
              <a:gdLst>
                <a:gd name="connsiteX0" fmla="*/ 744 w 2941032"/>
                <a:gd name="connsiteY0" fmla="*/ 2388296 h 2470512"/>
                <a:gd name="connsiteX1" fmla="*/ 334202 w 2941032"/>
                <a:gd name="connsiteY1" fmla="*/ 61785 h 2470512"/>
                <a:gd name="connsiteX2" fmla="*/ 405474 w 2941032"/>
                <a:gd name="connsiteY2" fmla="*/ 0 h 2470512"/>
                <a:gd name="connsiteX3" fmla="*/ 2869018 w 2941032"/>
                <a:gd name="connsiteY3" fmla="*/ 0 h 2470512"/>
                <a:gd name="connsiteX4" fmla="*/ 2940289 w 2941032"/>
                <a:gd name="connsiteY4" fmla="*/ 82215 h 2470512"/>
                <a:gd name="connsiteX5" fmla="*/ 2606831 w 2941032"/>
                <a:gd name="connsiteY5" fmla="*/ 2408727 h 2470512"/>
                <a:gd name="connsiteX6" fmla="*/ 2535559 w 2941032"/>
                <a:gd name="connsiteY6" fmla="*/ 2470512 h 2470512"/>
                <a:gd name="connsiteX7" fmla="*/ 72016 w 2941032"/>
                <a:gd name="connsiteY7" fmla="*/ 2470512 h 2470512"/>
                <a:gd name="connsiteX8" fmla="*/ 744 w 2941032"/>
                <a:gd name="connsiteY8" fmla="*/ 2388296 h 247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1032" h="2470512">
                  <a:moveTo>
                    <a:pt x="744" y="2388296"/>
                  </a:moveTo>
                  <a:lnTo>
                    <a:pt x="334202" y="61785"/>
                  </a:lnTo>
                  <a:cubicBezTo>
                    <a:pt x="339286" y="26320"/>
                    <a:pt x="369647" y="0"/>
                    <a:pt x="405474" y="0"/>
                  </a:cubicBezTo>
                  <a:lnTo>
                    <a:pt x="2869018" y="0"/>
                  </a:lnTo>
                  <a:cubicBezTo>
                    <a:pt x="2912871" y="0"/>
                    <a:pt x="2946511" y="38806"/>
                    <a:pt x="2940289" y="82215"/>
                  </a:cubicBezTo>
                  <a:lnTo>
                    <a:pt x="2606831" y="2408727"/>
                  </a:lnTo>
                  <a:cubicBezTo>
                    <a:pt x="2601747" y="2444192"/>
                    <a:pt x="2571386" y="2470512"/>
                    <a:pt x="2535559" y="2470512"/>
                  </a:cubicBezTo>
                  <a:lnTo>
                    <a:pt x="72016" y="2470512"/>
                  </a:lnTo>
                  <a:cubicBezTo>
                    <a:pt x="28162" y="2470512"/>
                    <a:pt x="-5478" y="2431706"/>
                    <a:pt x="744" y="2388296"/>
                  </a:cubicBezTo>
                </a:path>
              </a:pathLst>
            </a:custGeom>
            <a:gradFill>
              <a:gsLst>
                <a:gs pos="57000">
                  <a:schemeClr val="bg1"/>
                </a:gs>
                <a:gs pos="100000">
                  <a:schemeClr val="accent1">
                    <a:lumMod val="10000"/>
                    <a:lumOff val="90000"/>
                  </a:schemeClr>
                </a:gs>
              </a:gsLst>
              <a:path path="circle">
                <a:fillToRect r="100000" b="100000"/>
              </a:path>
            </a:gradFill>
            <a:ln w="15875">
              <a:solidFill>
                <a:schemeClr val="bg1"/>
              </a:solidFill>
            </a:ln>
            <a:effectLst>
              <a:outerShdw blurRad="127000" dist="63500" dir="2700000" rotWithShape="0">
                <a:srgbClr val="382CC1">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mn-cs"/>
              </a:endParaRPr>
            </a:p>
          </p:txBody>
        </p:sp>
        <p:sp>
          <p:nvSpPr>
            <p:cNvPr id="17" name="文本框 16">
              <a:extLst>
                <a:ext uri="{FF2B5EF4-FFF2-40B4-BE49-F238E27FC236}">
                  <a16:creationId xmlns:a16="http://schemas.microsoft.com/office/drawing/2014/main" id="{770D67BE-9855-368F-374E-B1B1C9DDC776}"/>
                </a:ext>
              </a:extLst>
            </p:cNvPr>
            <p:cNvSpPr txBox="1"/>
            <p:nvPr/>
          </p:nvSpPr>
          <p:spPr>
            <a:xfrm>
              <a:off x="1023539" y="4114529"/>
              <a:ext cx="1624775" cy="535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000000">
                      <a:lumMod val="85000"/>
                      <a:lumOff val="15000"/>
                    </a:srgbClr>
                  </a:solidFill>
                  <a:effectLst/>
                  <a:uLnTx/>
                  <a:uFillTx/>
                  <a:latin typeface="+mj-ea"/>
                  <a:ea typeface="+mj-ea"/>
                  <a:cs typeface="+mn-cs"/>
                </a:rPr>
                <a:t>输入标题</a:t>
              </a:r>
              <a:endParaRPr kumimoji="0" lang="en-US" altLang="zh-CN" sz="2800" b="0" i="0" u="none" strike="noStrike" kern="1200" cap="none" spc="0" normalizeH="0" baseline="0" noProof="0" dirty="0">
                <a:ln>
                  <a:noFill/>
                </a:ln>
                <a:solidFill>
                  <a:srgbClr val="000000">
                    <a:lumMod val="85000"/>
                    <a:lumOff val="15000"/>
                  </a:srgbClr>
                </a:solidFill>
                <a:effectLst/>
                <a:uLnTx/>
                <a:uFillTx/>
                <a:latin typeface="+mj-ea"/>
                <a:ea typeface="+mj-ea"/>
                <a:cs typeface="+mn-cs"/>
              </a:endParaRPr>
            </a:p>
          </p:txBody>
        </p:sp>
        <p:sp>
          <p:nvSpPr>
            <p:cNvPr id="18" name="文本框 17">
              <a:extLst>
                <a:ext uri="{FF2B5EF4-FFF2-40B4-BE49-F238E27FC236}">
                  <a16:creationId xmlns:a16="http://schemas.microsoft.com/office/drawing/2014/main" id="{6BCA003C-81CB-E092-B8B4-69E18EF3530D}"/>
                </a:ext>
              </a:extLst>
            </p:cNvPr>
            <p:cNvSpPr txBox="1"/>
            <p:nvPr/>
          </p:nvSpPr>
          <p:spPr>
            <a:xfrm>
              <a:off x="1023539" y="4659652"/>
              <a:ext cx="1624774" cy="3781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lumMod val="75000"/>
                    </a:srgbClr>
                  </a:solidFill>
                  <a:effectLst/>
                  <a:uLnTx/>
                  <a:uFillTx/>
                  <a:latin typeface="+mn-ea"/>
                  <a:cs typeface="+mn-cs"/>
                </a:rPr>
                <a:t>Title  here</a:t>
              </a:r>
              <a:endParaRPr kumimoji="0" lang="zh-CN" altLang="en-US" sz="1800" b="0" i="0" u="none" strike="noStrike" kern="1200" cap="none" spc="0" normalizeH="0" baseline="0" noProof="0" dirty="0">
                <a:ln>
                  <a:noFill/>
                </a:ln>
                <a:solidFill>
                  <a:srgbClr val="FFFFFF">
                    <a:lumMod val="75000"/>
                  </a:srgbClr>
                </a:solidFill>
                <a:effectLst/>
                <a:uLnTx/>
                <a:uFillTx/>
                <a:latin typeface="+mn-ea"/>
                <a:cs typeface="+mn-cs"/>
              </a:endParaRPr>
            </a:p>
          </p:txBody>
        </p:sp>
        <p:sp>
          <p:nvSpPr>
            <p:cNvPr id="19" name="文本框 18">
              <a:extLst>
                <a:ext uri="{FF2B5EF4-FFF2-40B4-BE49-F238E27FC236}">
                  <a16:creationId xmlns:a16="http://schemas.microsoft.com/office/drawing/2014/main" id="{2256EE5B-3426-D32B-C5E2-C72AB8D80770}"/>
                </a:ext>
              </a:extLst>
            </p:cNvPr>
            <p:cNvSpPr txBox="1"/>
            <p:nvPr/>
          </p:nvSpPr>
          <p:spPr>
            <a:xfrm>
              <a:off x="1130341" y="3140895"/>
              <a:ext cx="1411170" cy="85093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chemeClr val="accent1"/>
                  </a:solidFill>
                  <a:effectLst/>
                  <a:uLnTx/>
                  <a:uFillTx/>
                  <a:latin typeface="+mj-lt"/>
                  <a:ea typeface="OPPOSans M" panose="00020600040101010101" pitchFamily="18" charset="-122"/>
                  <a:cs typeface="+mn-cs"/>
                </a:rPr>
                <a:t>03</a:t>
              </a:r>
              <a:endParaRPr kumimoji="0" lang="zh-CN" altLang="en-US" sz="4800" b="0" i="0" u="none" strike="noStrike" kern="1200" cap="none" spc="0" normalizeH="0" baseline="0" noProof="0" dirty="0">
                <a:ln>
                  <a:noFill/>
                </a:ln>
                <a:solidFill>
                  <a:schemeClr val="accent1"/>
                </a:solidFill>
                <a:effectLst/>
                <a:uLnTx/>
                <a:uFillTx/>
                <a:latin typeface="+mj-lt"/>
                <a:ea typeface="OPPOSans M" panose="00020600040101010101" pitchFamily="18" charset="-122"/>
                <a:cs typeface="+mn-cs"/>
              </a:endParaRPr>
            </a:p>
          </p:txBody>
        </p:sp>
      </p:grpSp>
    </p:spTree>
    <p:extLst>
      <p:ext uri="{BB962C8B-B14F-4D97-AF65-F5344CB8AC3E}">
        <p14:creationId xmlns:p14="http://schemas.microsoft.com/office/powerpoint/2010/main" val="3282903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1036CB2D-61DD-C454-4F26-0DBF42434A79}"/>
              </a:ext>
            </a:extLst>
          </p:cNvPr>
          <p:cNvGrpSpPr/>
          <p:nvPr/>
        </p:nvGrpSpPr>
        <p:grpSpPr>
          <a:xfrm>
            <a:off x="4678692" y="1005267"/>
            <a:ext cx="4705624" cy="3550560"/>
            <a:chOff x="3727176" y="912502"/>
            <a:chExt cx="4705624" cy="3550560"/>
          </a:xfrm>
        </p:grpSpPr>
        <p:sp>
          <p:nvSpPr>
            <p:cNvPr id="6" name="椭圆 5">
              <a:extLst>
                <a:ext uri="{FF2B5EF4-FFF2-40B4-BE49-F238E27FC236}">
                  <a16:creationId xmlns:a16="http://schemas.microsoft.com/office/drawing/2014/main" id="{235E9E9F-C26F-2686-8559-FDFE281E4408}"/>
                </a:ext>
              </a:extLst>
            </p:cNvPr>
            <p:cNvSpPr/>
            <p:nvPr/>
          </p:nvSpPr>
          <p:spPr>
            <a:xfrm>
              <a:off x="6901719" y="967424"/>
              <a:ext cx="896047" cy="896047"/>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50000"/>
                    <a:lumOff val="50000"/>
                  </a:schemeClr>
                </a:solidFill>
                <a:effectLst/>
                <a:uLnTx/>
                <a:uFillTx/>
                <a:latin typeface="OPPOSans M" panose="00020600040101010101" pitchFamily="18" charset="-122"/>
                <a:ea typeface="OPPOSans M" panose="00020600040101010101" pitchFamily="18" charset="-122"/>
                <a:cs typeface="+mn-cs"/>
              </a:endParaRPr>
            </a:p>
          </p:txBody>
        </p:sp>
        <p:sp>
          <p:nvSpPr>
            <p:cNvPr id="7" name="文本框 6">
              <a:extLst>
                <a:ext uri="{FF2B5EF4-FFF2-40B4-BE49-F238E27FC236}">
                  <a16:creationId xmlns:a16="http://schemas.microsoft.com/office/drawing/2014/main" id="{28784CC2-81F4-8912-3DA0-A9FE382F445E}"/>
                </a:ext>
              </a:extLst>
            </p:cNvPr>
            <p:cNvSpPr txBox="1"/>
            <p:nvPr/>
          </p:nvSpPr>
          <p:spPr>
            <a:xfrm>
              <a:off x="4362210" y="912502"/>
              <a:ext cx="3435556" cy="30162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000" b="1" i="0" u="none" strike="noStrike" kern="1200" cap="none" spc="0" normalizeH="0" baseline="0" noProof="0" dirty="0">
                  <a:ln w="15875">
                    <a:gradFill>
                      <a:gsLst>
                        <a:gs pos="9000">
                          <a:schemeClr val="accent1"/>
                        </a:gs>
                        <a:gs pos="76000">
                          <a:schemeClr val="accent1">
                            <a:alpha val="0"/>
                          </a:schemeClr>
                        </a:gs>
                      </a:gsLst>
                      <a:lin ang="5400000" scaled="1"/>
                    </a:gradFill>
                  </a:ln>
                  <a:solidFill>
                    <a:schemeClr val="bg1"/>
                  </a:solidFill>
                  <a:effectLst/>
                  <a:uLnTx/>
                  <a:uFillTx/>
                  <a:latin typeface="+mj-lt"/>
                  <a:ea typeface="OPPOSans M" panose="00020600040101010101" pitchFamily="18" charset="-122"/>
                  <a:cs typeface="+mn-cs"/>
                </a:rPr>
                <a:t>01</a:t>
              </a:r>
              <a:endParaRPr kumimoji="0" lang="zh-CN" altLang="en-US" sz="19000" b="1" i="0" u="none" strike="noStrike" kern="1200" cap="none" spc="0" normalizeH="0" baseline="0" noProof="0" dirty="0">
                <a:ln w="15875">
                  <a:gradFill>
                    <a:gsLst>
                      <a:gs pos="9000">
                        <a:schemeClr val="accent1"/>
                      </a:gs>
                      <a:gs pos="76000">
                        <a:schemeClr val="accent1">
                          <a:alpha val="0"/>
                        </a:schemeClr>
                      </a:gs>
                    </a:gsLst>
                    <a:lin ang="5400000" scaled="1"/>
                  </a:gradFill>
                </a:ln>
                <a:solidFill>
                  <a:schemeClr val="bg1"/>
                </a:solidFill>
                <a:effectLst/>
                <a:uLnTx/>
                <a:uFillTx/>
                <a:latin typeface="+mj-lt"/>
                <a:ea typeface="OPPOSans M" panose="00020600040101010101" pitchFamily="18" charset="-122"/>
                <a:cs typeface="+mn-cs"/>
              </a:endParaRPr>
            </a:p>
          </p:txBody>
        </p:sp>
        <p:sp>
          <p:nvSpPr>
            <p:cNvPr id="8" name="文本框 7">
              <a:extLst>
                <a:ext uri="{FF2B5EF4-FFF2-40B4-BE49-F238E27FC236}">
                  <a16:creationId xmlns:a16="http://schemas.microsoft.com/office/drawing/2014/main" id="{A74564A5-1881-ECFE-1C4C-E3407886860F}"/>
                </a:ext>
              </a:extLst>
            </p:cNvPr>
            <p:cNvSpPr txBox="1"/>
            <p:nvPr/>
          </p:nvSpPr>
          <p:spPr>
            <a:xfrm>
              <a:off x="4602660" y="3270942"/>
              <a:ext cx="2954656" cy="92333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schemeClr val="accent1"/>
                  </a:solidFill>
                  <a:effectLst/>
                  <a:uLnTx/>
                  <a:uFillTx/>
                  <a:latin typeface="+mn-ea"/>
                  <a:cs typeface="OPPOSans H" panose="00020600040101010101" pitchFamily="18" charset="-122"/>
                </a:rPr>
                <a:t>输入标题</a:t>
              </a:r>
            </a:p>
          </p:txBody>
        </p:sp>
        <p:sp>
          <p:nvSpPr>
            <p:cNvPr id="9" name="文本框 8">
              <a:extLst>
                <a:ext uri="{FF2B5EF4-FFF2-40B4-BE49-F238E27FC236}">
                  <a16:creationId xmlns:a16="http://schemas.microsoft.com/office/drawing/2014/main" id="{E12A251A-D263-751E-6660-2FD902917431}"/>
                </a:ext>
              </a:extLst>
            </p:cNvPr>
            <p:cNvSpPr txBox="1"/>
            <p:nvPr/>
          </p:nvSpPr>
          <p:spPr>
            <a:xfrm>
              <a:off x="3727176" y="4124508"/>
              <a:ext cx="4705624"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tx1">
                      <a:lumMod val="50000"/>
                      <a:lumOff val="50000"/>
                    </a:schemeClr>
                  </a:solidFill>
                  <a:effectLst/>
                  <a:uLnTx/>
                  <a:uFillTx/>
                  <a:ea typeface="OPPOSans R" panose="00020600040101010101" pitchFamily="18" charset="-122"/>
                  <a:cs typeface="OPPOSans R" panose="00020600040101010101" pitchFamily="18" charset="-122"/>
                </a:rPr>
                <a:t>Enter Your Title Here</a:t>
              </a:r>
              <a:endParaRPr kumimoji="0" lang="zh-CN" altLang="en-US" sz="1600" b="0" i="0" u="none" strike="noStrike" kern="1200" cap="none" spc="0" normalizeH="0" baseline="0" noProof="0" dirty="0">
                <a:ln>
                  <a:noFill/>
                </a:ln>
                <a:solidFill>
                  <a:schemeClr val="tx1">
                    <a:lumMod val="50000"/>
                    <a:lumOff val="50000"/>
                  </a:schemeClr>
                </a:solidFill>
                <a:effectLst/>
                <a:uLnTx/>
                <a:uFillTx/>
                <a:ea typeface="OPPOSans R" panose="00020600040101010101" pitchFamily="18" charset="-122"/>
                <a:cs typeface="OPPOSans R" panose="00020600040101010101" pitchFamily="18" charset="-122"/>
              </a:endParaRPr>
            </a:p>
          </p:txBody>
        </p:sp>
      </p:grpSp>
    </p:spTree>
    <p:extLst>
      <p:ext uri="{BB962C8B-B14F-4D97-AF65-F5344CB8AC3E}">
        <p14:creationId xmlns:p14="http://schemas.microsoft.com/office/powerpoint/2010/main" val="1230615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A948AE6-EED0-35AE-381D-0F8D9053A32E}"/>
              </a:ext>
            </a:extLst>
          </p:cNvPr>
          <p:cNvSpPr txBox="1"/>
          <p:nvPr/>
        </p:nvSpPr>
        <p:spPr>
          <a:xfrm>
            <a:off x="651152" y="163837"/>
            <a:ext cx="4356618" cy="523220"/>
          </a:xfrm>
          <a:prstGeom prst="rect">
            <a:avLst/>
          </a:prstGeom>
          <a:noFill/>
        </p:spPr>
        <p:txBody>
          <a:bodyPr wrap="square" lIns="91440" tIns="45720" rIns="91440" bIns="45720" rtlCol="0">
            <a:spAutoFit/>
          </a:bodyPr>
          <a:lstStyle/>
          <a:p>
            <a:r>
              <a:rPr lang="zh-CN" altLang="en-US" sz="2800" dirty="0">
                <a:solidFill>
                  <a:schemeClr val="accent1"/>
                </a:solidFill>
                <a:latin typeface="+mj-ea"/>
                <a:ea typeface="+mj-ea"/>
              </a:rPr>
              <a:t>请输入您的标题</a:t>
            </a:r>
          </a:p>
        </p:txBody>
      </p:sp>
      <p:grpSp>
        <p:nvGrpSpPr>
          <p:cNvPr id="94" name="组合 93">
            <a:extLst>
              <a:ext uri="{FF2B5EF4-FFF2-40B4-BE49-F238E27FC236}">
                <a16:creationId xmlns:a16="http://schemas.microsoft.com/office/drawing/2014/main" id="{D97B1415-C8F8-26C5-EB4C-42E5A8F02AD5}"/>
              </a:ext>
            </a:extLst>
          </p:cNvPr>
          <p:cNvGrpSpPr/>
          <p:nvPr/>
        </p:nvGrpSpPr>
        <p:grpSpPr>
          <a:xfrm>
            <a:off x="1124741" y="2092017"/>
            <a:ext cx="2688676" cy="1006739"/>
            <a:chOff x="886480" y="5296236"/>
            <a:chExt cx="2688676" cy="1006739"/>
          </a:xfrm>
        </p:grpSpPr>
        <p:grpSp>
          <p:nvGrpSpPr>
            <p:cNvPr id="95" name="组合 94">
              <a:extLst>
                <a:ext uri="{FF2B5EF4-FFF2-40B4-BE49-F238E27FC236}">
                  <a16:creationId xmlns:a16="http://schemas.microsoft.com/office/drawing/2014/main" id="{BE5F8222-C708-A594-C155-9E246B28353C}"/>
                </a:ext>
              </a:extLst>
            </p:cNvPr>
            <p:cNvGrpSpPr/>
            <p:nvPr/>
          </p:nvGrpSpPr>
          <p:grpSpPr>
            <a:xfrm>
              <a:off x="939804" y="5296236"/>
              <a:ext cx="2513806" cy="387863"/>
              <a:chOff x="-3887466" y="1713326"/>
              <a:chExt cx="2513806" cy="387863"/>
            </a:xfrm>
          </p:grpSpPr>
          <p:sp>
            <p:nvSpPr>
              <p:cNvPr id="97" name="矩形: 圆角 96">
                <a:extLst>
                  <a:ext uri="{FF2B5EF4-FFF2-40B4-BE49-F238E27FC236}">
                    <a16:creationId xmlns:a16="http://schemas.microsoft.com/office/drawing/2014/main" id="{6B7C0DBD-1FD5-B662-64CA-07296F6EAA3D}"/>
                  </a:ext>
                </a:extLst>
              </p:cNvPr>
              <p:cNvSpPr/>
              <p:nvPr/>
            </p:nvSpPr>
            <p:spPr>
              <a:xfrm>
                <a:off x="-3887466" y="1758380"/>
                <a:ext cx="686207" cy="298145"/>
              </a:xfrm>
              <a:prstGeom prst="roundRect">
                <a:avLst/>
              </a:prstGeom>
              <a:gradFill>
                <a:gsLst>
                  <a:gs pos="9000">
                    <a:schemeClr val="accent1"/>
                  </a:gs>
                  <a:gs pos="82000">
                    <a:schemeClr val="accent1"/>
                  </a:gs>
                </a:gsLst>
                <a:lin ang="2700000" scaled="0"/>
              </a:gradFill>
              <a:ln>
                <a:noFill/>
              </a:ln>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l" defTabSz="914400" rtl="0" eaLnBrk="1" fontAlgn="auto" latinLnBrk="0" hangingPunct="1">
                  <a:spcBef>
                    <a:spcPts val="0"/>
                  </a:spcBef>
                  <a:spcAft>
                    <a:spcPts val="0"/>
                  </a:spcAft>
                  <a:buClrTx/>
                  <a:buSzTx/>
                  <a:buFontTx/>
                  <a:buNone/>
                  <a:tabLst/>
                  <a:defRPr/>
                </a:pPr>
                <a:r>
                  <a:rPr kumimoji="0" lang="en-US" altLang="zh-CN" sz="1400" i="0" u="none" strike="noStrike" kern="1200" cap="none" spc="0" normalizeH="0" baseline="0" noProof="0" dirty="0">
                    <a:ln>
                      <a:noFill/>
                    </a:ln>
                    <a:solidFill>
                      <a:schemeClr val="bg1"/>
                    </a:solidFill>
                    <a:effectLst/>
                    <a:uLnTx/>
                    <a:uFillTx/>
                    <a:latin typeface="+mj-ea"/>
                    <a:ea typeface="+mj-ea"/>
                    <a:cs typeface="+mn-cs"/>
                  </a:rPr>
                  <a:t>20XX</a:t>
                </a:r>
                <a:endParaRPr kumimoji="0" lang="zh-CN" altLang="en-US" sz="1400" i="0" u="none" strike="noStrike" kern="1200" cap="none" spc="0" normalizeH="0" baseline="0" noProof="0" dirty="0">
                  <a:ln>
                    <a:noFill/>
                  </a:ln>
                  <a:solidFill>
                    <a:schemeClr val="bg1"/>
                  </a:solidFill>
                  <a:effectLst/>
                  <a:uLnTx/>
                  <a:uFillTx/>
                  <a:latin typeface="+mj-ea"/>
                  <a:ea typeface="+mj-ea"/>
                  <a:cs typeface="+mn-cs"/>
                </a:endParaRPr>
              </a:p>
            </p:txBody>
          </p:sp>
          <p:sp>
            <p:nvSpPr>
              <p:cNvPr id="99" name="文本框 98">
                <a:extLst>
                  <a:ext uri="{FF2B5EF4-FFF2-40B4-BE49-F238E27FC236}">
                    <a16:creationId xmlns:a16="http://schemas.microsoft.com/office/drawing/2014/main" id="{DFC8E345-6F6B-0C45-1EF1-F1D943F87C65}"/>
                  </a:ext>
                </a:extLst>
              </p:cNvPr>
              <p:cNvSpPr txBox="1"/>
              <p:nvPr/>
            </p:nvSpPr>
            <p:spPr>
              <a:xfrm>
                <a:off x="-3147937" y="1713326"/>
                <a:ext cx="1774277" cy="387863"/>
              </a:xfrm>
              <a:prstGeom prst="rect">
                <a:avLst/>
              </a:prstGeom>
              <a:noFill/>
            </p:spPr>
            <p:txBody>
              <a:bodyPr wrap="square">
                <a:spAutoFit/>
              </a:bodyPr>
              <a:lstStyle>
                <a:defPPr>
                  <a:defRPr lang="zh-CN"/>
                </a:defPPr>
                <a:lvl1pPr>
                  <a:lnSpc>
                    <a:spcPct val="110000"/>
                  </a:lnSpc>
                  <a:defRPr b="1">
                    <a:gradFill>
                      <a:gsLst>
                        <a:gs pos="9000">
                          <a:schemeClr val="accent1"/>
                        </a:gs>
                        <a:gs pos="82000">
                          <a:srgbClr val="259EFF"/>
                        </a:gs>
                      </a:gsLst>
                      <a:lin ang="2700000" scaled="0"/>
                    </a:gradFill>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lang="zh-CN" altLang="en-US" b="0" dirty="0">
                    <a:solidFill>
                      <a:schemeClr val="accent1"/>
                    </a:solidFill>
                    <a:latin typeface="+mj-ea"/>
                    <a:ea typeface="+mj-ea"/>
                  </a:rPr>
                  <a:t>输入标题</a:t>
                </a:r>
                <a:endParaRPr kumimoji="0" lang="zh-CN" altLang="en-US" b="0" i="0" u="none" strike="noStrike" kern="1200" cap="none" spc="0" normalizeH="0" baseline="0" noProof="0" dirty="0">
                  <a:ln>
                    <a:noFill/>
                  </a:ln>
                  <a:solidFill>
                    <a:schemeClr val="accent1"/>
                  </a:solidFill>
                  <a:effectLst/>
                  <a:uLnTx/>
                  <a:uFillTx/>
                  <a:latin typeface="+mj-ea"/>
                  <a:ea typeface="+mj-ea"/>
                  <a:cs typeface="+mn-cs"/>
                </a:endParaRPr>
              </a:p>
            </p:txBody>
          </p:sp>
        </p:grpSp>
        <p:sp>
          <p:nvSpPr>
            <p:cNvPr id="96" name="文本框 95">
              <a:extLst>
                <a:ext uri="{FF2B5EF4-FFF2-40B4-BE49-F238E27FC236}">
                  <a16:creationId xmlns:a16="http://schemas.microsoft.com/office/drawing/2014/main" id="{C4AD122C-B31B-5545-AEE8-FC26F2B4479C}"/>
                </a:ext>
              </a:extLst>
            </p:cNvPr>
            <p:cNvSpPr txBox="1"/>
            <p:nvPr/>
          </p:nvSpPr>
          <p:spPr>
            <a:xfrm>
              <a:off x="886480" y="5706145"/>
              <a:ext cx="2688676" cy="596830"/>
            </a:xfrm>
            <a:prstGeom prst="rect">
              <a:avLst/>
            </a:prstGeom>
            <a:noFill/>
          </p:spPr>
          <p:txBody>
            <a:bodyPr wrap="square">
              <a:spAutoFit/>
            </a:bodyPr>
            <a:lstStyle/>
            <a:p>
              <a:pPr>
                <a:lnSpc>
                  <a:spcPct val="120000"/>
                </a:lnSpc>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grpSp>
      <p:grpSp>
        <p:nvGrpSpPr>
          <p:cNvPr id="100" name="组合 99">
            <a:extLst>
              <a:ext uri="{FF2B5EF4-FFF2-40B4-BE49-F238E27FC236}">
                <a16:creationId xmlns:a16="http://schemas.microsoft.com/office/drawing/2014/main" id="{9A55765E-A7B9-ADD1-B460-73A65ED9D529}"/>
              </a:ext>
            </a:extLst>
          </p:cNvPr>
          <p:cNvGrpSpPr/>
          <p:nvPr/>
        </p:nvGrpSpPr>
        <p:grpSpPr>
          <a:xfrm>
            <a:off x="2708976" y="4536236"/>
            <a:ext cx="2590717" cy="987933"/>
            <a:chOff x="886480" y="4109917"/>
            <a:chExt cx="2590717" cy="987933"/>
          </a:xfrm>
        </p:grpSpPr>
        <p:grpSp>
          <p:nvGrpSpPr>
            <p:cNvPr id="101" name="组合 100">
              <a:extLst>
                <a:ext uri="{FF2B5EF4-FFF2-40B4-BE49-F238E27FC236}">
                  <a16:creationId xmlns:a16="http://schemas.microsoft.com/office/drawing/2014/main" id="{79A93FC8-A594-A26B-CCD2-63DA09FD931D}"/>
                </a:ext>
              </a:extLst>
            </p:cNvPr>
            <p:cNvGrpSpPr/>
            <p:nvPr/>
          </p:nvGrpSpPr>
          <p:grpSpPr>
            <a:xfrm>
              <a:off x="939804" y="4109917"/>
              <a:ext cx="2345368" cy="387863"/>
              <a:chOff x="-3887466" y="1732132"/>
              <a:chExt cx="2345368" cy="387863"/>
            </a:xfrm>
          </p:grpSpPr>
          <p:sp>
            <p:nvSpPr>
              <p:cNvPr id="103" name="矩形: 圆角 102">
                <a:extLst>
                  <a:ext uri="{FF2B5EF4-FFF2-40B4-BE49-F238E27FC236}">
                    <a16:creationId xmlns:a16="http://schemas.microsoft.com/office/drawing/2014/main" id="{3F0F35FB-8DD5-5F25-FE10-A91DA4338A76}"/>
                  </a:ext>
                </a:extLst>
              </p:cNvPr>
              <p:cNvSpPr/>
              <p:nvPr/>
            </p:nvSpPr>
            <p:spPr>
              <a:xfrm>
                <a:off x="-3887466" y="1758380"/>
                <a:ext cx="645437" cy="298145"/>
              </a:xfrm>
              <a:prstGeom prst="roundRect">
                <a:avLst/>
              </a:prstGeom>
              <a:gradFill>
                <a:gsLst>
                  <a:gs pos="9000">
                    <a:schemeClr val="accent1"/>
                  </a:gs>
                  <a:gs pos="82000">
                    <a:schemeClr val="accent1"/>
                  </a:gs>
                </a:gsLst>
                <a:lin ang="2700000" scaled="0"/>
              </a:gradFill>
              <a:ln>
                <a:noFill/>
              </a:ln>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r>
                  <a:rPr kumimoji="0" lang="en-US" altLang="zh-CN" sz="1400" i="0" u="none" strike="noStrike" kern="1200" cap="none" spc="0" normalizeH="0" baseline="0" noProof="0" dirty="0">
                    <a:ln>
                      <a:noFill/>
                    </a:ln>
                    <a:solidFill>
                      <a:schemeClr val="bg1"/>
                    </a:solidFill>
                    <a:effectLst/>
                    <a:uLnTx/>
                    <a:uFillTx/>
                    <a:latin typeface="+mj-ea"/>
                    <a:ea typeface="+mj-ea"/>
                    <a:cs typeface="+mn-cs"/>
                  </a:rPr>
                  <a:t>20XX</a:t>
                </a:r>
                <a:endParaRPr kumimoji="0" lang="zh-CN" altLang="en-US" sz="1400" i="0" u="none" strike="noStrike" kern="1200" cap="none" spc="0" normalizeH="0" baseline="0" noProof="0" dirty="0">
                  <a:ln>
                    <a:noFill/>
                  </a:ln>
                  <a:solidFill>
                    <a:schemeClr val="bg1"/>
                  </a:solidFill>
                  <a:effectLst/>
                  <a:uLnTx/>
                  <a:uFillTx/>
                  <a:latin typeface="+mj-ea"/>
                  <a:ea typeface="+mj-ea"/>
                  <a:cs typeface="+mn-cs"/>
                </a:endParaRPr>
              </a:p>
            </p:txBody>
          </p:sp>
          <p:sp>
            <p:nvSpPr>
              <p:cNvPr id="105" name="文本框 104">
                <a:extLst>
                  <a:ext uri="{FF2B5EF4-FFF2-40B4-BE49-F238E27FC236}">
                    <a16:creationId xmlns:a16="http://schemas.microsoft.com/office/drawing/2014/main" id="{0EA319C7-4923-AF25-14CE-A23204872A08}"/>
                  </a:ext>
                </a:extLst>
              </p:cNvPr>
              <p:cNvSpPr txBox="1"/>
              <p:nvPr/>
            </p:nvSpPr>
            <p:spPr>
              <a:xfrm>
                <a:off x="-3205356" y="1732132"/>
                <a:ext cx="1663258" cy="387863"/>
              </a:xfrm>
              <a:prstGeom prst="rect">
                <a:avLst/>
              </a:prstGeom>
              <a:noFill/>
            </p:spPr>
            <p:txBody>
              <a:bodyPr wrap="square">
                <a:spAutoFit/>
              </a:bodyPr>
              <a:lstStyle>
                <a:defPPr>
                  <a:defRPr lang="zh-CN"/>
                </a:defPPr>
                <a:lvl1pPr marR="0" lvl="0" indent="0" fontAlgn="auto">
                  <a:lnSpc>
                    <a:spcPct val="110000"/>
                  </a:lnSpc>
                  <a:spcBef>
                    <a:spcPts val="0"/>
                  </a:spcBef>
                  <a:spcAft>
                    <a:spcPts val="0"/>
                  </a:spcAft>
                  <a:buClrTx/>
                  <a:buSzTx/>
                  <a:buFontTx/>
                  <a:buNone/>
                  <a:tabLst/>
                  <a:defRPr b="0">
                    <a:solidFill>
                      <a:schemeClr val="accent1"/>
                    </a:solidFill>
                    <a:latin typeface="+mj-ea"/>
                    <a:ea typeface="+mj-ea"/>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lang="zh-CN" altLang="en-US" b="0" dirty="0">
                    <a:solidFill>
                      <a:schemeClr val="accent1"/>
                    </a:solidFill>
                    <a:latin typeface="+mj-ea"/>
                    <a:ea typeface="+mj-ea"/>
                  </a:rPr>
                  <a:t>输入标题</a:t>
                </a:r>
                <a:endParaRPr kumimoji="0" lang="zh-CN" altLang="en-US" b="0" i="0" u="none" strike="noStrike" kern="1200" cap="none" spc="0" normalizeH="0" baseline="0" noProof="0" dirty="0">
                  <a:ln>
                    <a:noFill/>
                  </a:ln>
                  <a:solidFill>
                    <a:schemeClr val="accent1"/>
                  </a:solidFill>
                  <a:effectLst/>
                  <a:uLnTx/>
                  <a:uFillTx/>
                  <a:latin typeface="+mj-ea"/>
                  <a:ea typeface="+mj-ea"/>
                  <a:cs typeface="+mn-cs"/>
                </a:endParaRPr>
              </a:p>
            </p:txBody>
          </p:sp>
        </p:grpSp>
        <p:sp>
          <p:nvSpPr>
            <p:cNvPr id="102" name="文本框 101">
              <a:extLst>
                <a:ext uri="{FF2B5EF4-FFF2-40B4-BE49-F238E27FC236}">
                  <a16:creationId xmlns:a16="http://schemas.microsoft.com/office/drawing/2014/main" id="{CCBC0A6A-5B46-B59E-75FF-E5B531F6EB75}"/>
                </a:ext>
              </a:extLst>
            </p:cNvPr>
            <p:cNvSpPr txBox="1"/>
            <p:nvPr/>
          </p:nvSpPr>
          <p:spPr>
            <a:xfrm>
              <a:off x="886480" y="4501020"/>
              <a:ext cx="2590717" cy="596830"/>
            </a:xfrm>
            <a:prstGeom prst="rect">
              <a:avLst/>
            </a:prstGeom>
            <a:noFill/>
          </p:spPr>
          <p:txBody>
            <a:bodyPr wrap="square">
              <a:spAutoFit/>
            </a:bodyPr>
            <a:lstStyle>
              <a:defPPr>
                <a:defRPr lang="zh-CN"/>
              </a:defPPr>
              <a:lvl1pPr>
                <a:lnSpc>
                  <a:spcPct val="120000"/>
                </a:lnSpc>
                <a:defRPr kumimoji="0" sz="1400" b="0" i="0" u="none" strike="noStrike" cap="none" spc="0" normalizeH="0" baseline="0">
                  <a:ln>
                    <a:noFill/>
                  </a:ln>
                  <a:effectLst/>
                  <a:uLnTx/>
                  <a:uFillTx/>
                  <a:latin typeface="+mn-ea"/>
                </a:defRPr>
              </a:lvl1pPr>
            </a:lstStyle>
            <a:p>
              <a:pPr>
                <a:lnSpc>
                  <a:spcPct val="120000"/>
                </a:lnSpc>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grpSp>
      <p:grpSp>
        <p:nvGrpSpPr>
          <p:cNvPr id="106" name="组合 105">
            <a:extLst>
              <a:ext uri="{FF2B5EF4-FFF2-40B4-BE49-F238E27FC236}">
                <a16:creationId xmlns:a16="http://schemas.microsoft.com/office/drawing/2014/main" id="{9D7FC7B2-37CC-3827-E370-20629103F97C}"/>
              </a:ext>
            </a:extLst>
          </p:cNvPr>
          <p:cNvGrpSpPr/>
          <p:nvPr/>
        </p:nvGrpSpPr>
        <p:grpSpPr>
          <a:xfrm>
            <a:off x="4650074" y="2008610"/>
            <a:ext cx="2633806" cy="998903"/>
            <a:chOff x="886479" y="4098947"/>
            <a:chExt cx="2633806" cy="998903"/>
          </a:xfrm>
        </p:grpSpPr>
        <p:grpSp>
          <p:nvGrpSpPr>
            <p:cNvPr id="107" name="组合 106">
              <a:extLst>
                <a:ext uri="{FF2B5EF4-FFF2-40B4-BE49-F238E27FC236}">
                  <a16:creationId xmlns:a16="http://schemas.microsoft.com/office/drawing/2014/main" id="{B28A02DA-8E3C-FCE9-948D-C3F4AC15BF51}"/>
                </a:ext>
              </a:extLst>
            </p:cNvPr>
            <p:cNvGrpSpPr/>
            <p:nvPr/>
          </p:nvGrpSpPr>
          <p:grpSpPr>
            <a:xfrm>
              <a:off x="939804" y="4098947"/>
              <a:ext cx="2503481" cy="387863"/>
              <a:chOff x="-3887466" y="1721162"/>
              <a:chExt cx="2503481" cy="387863"/>
            </a:xfrm>
          </p:grpSpPr>
          <p:sp>
            <p:nvSpPr>
              <p:cNvPr id="109" name="矩形: 圆角 108">
                <a:extLst>
                  <a:ext uri="{FF2B5EF4-FFF2-40B4-BE49-F238E27FC236}">
                    <a16:creationId xmlns:a16="http://schemas.microsoft.com/office/drawing/2014/main" id="{990D6B81-C2BC-CB7F-D2E8-21F66F121813}"/>
                  </a:ext>
                </a:extLst>
              </p:cNvPr>
              <p:cNvSpPr/>
              <p:nvPr/>
            </p:nvSpPr>
            <p:spPr>
              <a:xfrm>
                <a:off x="-3887466" y="1758380"/>
                <a:ext cx="675879" cy="298145"/>
              </a:xfrm>
              <a:prstGeom prst="roundRect">
                <a:avLst/>
              </a:prstGeom>
              <a:gradFill>
                <a:gsLst>
                  <a:gs pos="9000">
                    <a:schemeClr val="accent1"/>
                  </a:gs>
                  <a:gs pos="82000">
                    <a:schemeClr val="accent1"/>
                  </a:gs>
                </a:gsLst>
                <a:lin ang="2700000" scaled="0"/>
              </a:gradFill>
              <a:ln>
                <a:noFill/>
              </a:ln>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r>
                  <a:rPr kumimoji="0" lang="en-US" altLang="zh-CN" sz="1400" i="0" u="none" strike="noStrike" kern="1200" cap="none" spc="0" normalizeH="0" baseline="0" noProof="0" dirty="0">
                    <a:ln>
                      <a:noFill/>
                    </a:ln>
                    <a:solidFill>
                      <a:schemeClr val="bg1"/>
                    </a:solidFill>
                    <a:effectLst/>
                    <a:uLnTx/>
                    <a:uFillTx/>
                    <a:latin typeface="+mj-ea"/>
                    <a:ea typeface="+mj-ea"/>
                    <a:cs typeface="+mn-cs"/>
                  </a:rPr>
                  <a:t>20XX</a:t>
                </a:r>
                <a:endParaRPr kumimoji="0" lang="zh-CN" altLang="en-US" sz="1400" i="0" u="none" strike="noStrike" kern="1200" cap="none" spc="0" normalizeH="0" baseline="0" noProof="0" dirty="0">
                  <a:ln>
                    <a:noFill/>
                  </a:ln>
                  <a:solidFill>
                    <a:schemeClr val="bg1"/>
                  </a:solidFill>
                  <a:effectLst/>
                  <a:uLnTx/>
                  <a:uFillTx/>
                  <a:latin typeface="+mj-ea"/>
                  <a:ea typeface="+mj-ea"/>
                  <a:cs typeface="+mn-cs"/>
                </a:endParaRPr>
              </a:p>
            </p:txBody>
          </p:sp>
          <p:sp>
            <p:nvSpPr>
              <p:cNvPr id="111" name="文本框 110">
                <a:extLst>
                  <a:ext uri="{FF2B5EF4-FFF2-40B4-BE49-F238E27FC236}">
                    <a16:creationId xmlns:a16="http://schemas.microsoft.com/office/drawing/2014/main" id="{A7208CA7-1735-8266-97CA-103F589C3E85}"/>
                  </a:ext>
                </a:extLst>
              </p:cNvPr>
              <p:cNvSpPr txBox="1"/>
              <p:nvPr/>
            </p:nvSpPr>
            <p:spPr>
              <a:xfrm>
                <a:off x="-3161887" y="1721162"/>
                <a:ext cx="1777902" cy="387863"/>
              </a:xfrm>
              <a:prstGeom prst="rect">
                <a:avLst/>
              </a:prstGeom>
              <a:noFill/>
            </p:spPr>
            <p:txBody>
              <a:bodyPr wrap="square">
                <a:spAutoFit/>
              </a:bodyPr>
              <a:lstStyle>
                <a:defPPr>
                  <a:defRPr lang="zh-CN"/>
                </a:defPPr>
                <a:lvl1pPr marR="0" lvl="0" indent="0" fontAlgn="auto">
                  <a:lnSpc>
                    <a:spcPct val="110000"/>
                  </a:lnSpc>
                  <a:spcBef>
                    <a:spcPts val="0"/>
                  </a:spcBef>
                  <a:spcAft>
                    <a:spcPts val="0"/>
                  </a:spcAft>
                  <a:buClrTx/>
                  <a:buSzTx/>
                  <a:buFontTx/>
                  <a:buNone/>
                  <a:tabLst/>
                  <a:defRPr b="0">
                    <a:solidFill>
                      <a:schemeClr val="accent1"/>
                    </a:solidFill>
                    <a:latin typeface="+mj-ea"/>
                    <a:ea typeface="+mj-ea"/>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lang="zh-CN" altLang="en-US" b="0" dirty="0">
                    <a:solidFill>
                      <a:schemeClr val="accent1"/>
                    </a:solidFill>
                    <a:latin typeface="+mj-ea"/>
                    <a:ea typeface="+mj-ea"/>
                  </a:rPr>
                  <a:t>输入标题</a:t>
                </a:r>
                <a:endParaRPr kumimoji="0" lang="zh-CN" altLang="en-US" b="0" i="0" u="none" strike="noStrike" kern="1200" cap="none" spc="0" normalizeH="0" baseline="0" noProof="0" dirty="0">
                  <a:ln>
                    <a:noFill/>
                  </a:ln>
                  <a:solidFill>
                    <a:schemeClr val="accent1"/>
                  </a:solidFill>
                  <a:effectLst/>
                  <a:uLnTx/>
                  <a:uFillTx/>
                  <a:latin typeface="+mj-ea"/>
                  <a:ea typeface="+mj-ea"/>
                  <a:cs typeface="+mn-cs"/>
                </a:endParaRPr>
              </a:p>
            </p:txBody>
          </p:sp>
        </p:grpSp>
        <p:sp>
          <p:nvSpPr>
            <p:cNvPr id="108" name="文本框 107">
              <a:extLst>
                <a:ext uri="{FF2B5EF4-FFF2-40B4-BE49-F238E27FC236}">
                  <a16:creationId xmlns:a16="http://schemas.microsoft.com/office/drawing/2014/main" id="{E8B8BDB1-B9B1-66F9-B613-BBC152FD3590}"/>
                </a:ext>
              </a:extLst>
            </p:cNvPr>
            <p:cNvSpPr txBox="1"/>
            <p:nvPr/>
          </p:nvSpPr>
          <p:spPr>
            <a:xfrm>
              <a:off x="886479" y="4501020"/>
              <a:ext cx="2633806" cy="596830"/>
            </a:xfrm>
            <a:prstGeom prst="rect">
              <a:avLst/>
            </a:prstGeom>
            <a:noFill/>
          </p:spPr>
          <p:txBody>
            <a:bodyPr wrap="square">
              <a:spAutoFit/>
            </a:bodyPr>
            <a:lstStyle>
              <a:defPPr>
                <a:defRPr lang="zh-CN"/>
              </a:defPPr>
              <a:lvl1pPr>
                <a:lnSpc>
                  <a:spcPct val="120000"/>
                </a:lnSpc>
                <a:defRPr kumimoji="0" sz="1400" b="0" i="0" u="none" strike="noStrike" cap="none" spc="0" normalizeH="0" baseline="0">
                  <a:ln>
                    <a:noFill/>
                  </a:ln>
                  <a:effectLst/>
                  <a:uLnTx/>
                  <a:uFillTx/>
                  <a:latin typeface="+mn-ea"/>
                </a:defRPr>
              </a:lvl1pPr>
            </a:lstStyle>
            <a:p>
              <a:pPr>
                <a:lnSpc>
                  <a:spcPct val="120000"/>
                </a:lnSpc>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grpSp>
      <p:grpSp>
        <p:nvGrpSpPr>
          <p:cNvPr id="112" name="组合 111">
            <a:extLst>
              <a:ext uri="{FF2B5EF4-FFF2-40B4-BE49-F238E27FC236}">
                <a16:creationId xmlns:a16="http://schemas.microsoft.com/office/drawing/2014/main" id="{7DD1F1AA-E051-E795-4B1D-692A572444B8}"/>
              </a:ext>
            </a:extLst>
          </p:cNvPr>
          <p:cNvGrpSpPr/>
          <p:nvPr/>
        </p:nvGrpSpPr>
        <p:grpSpPr>
          <a:xfrm>
            <a:off x="7073806" y="4424885"/>
            <a:ext cx="3002035" cy="996410"/>
            <a:chOff x="886479" y="1616955"/>
            <a:chExt cx="3002035" cy="996410"/>
          </a:xfrm>
        </p:grpSpPr>
        <p:grpSp>
          <p:nvGrpSpPr>
            <p:cNvPr id="113" name="组合 112">
              <a:extLst>
                <a:ext uri="{FF2B5EF4-FFF2-40B4-BE49-F238E27FC236}">
                  <a16:creationId xmlns:a16="http://schemas.microsoft.com/office/drawing/2014/main" id="{207A88B8-31B9-EBE6-2ADF-BE1E00CB87EE}"/>
                </a:ext>
              </a:extLst>
            </p:cNvPr>
            <p:cNvGrpSpPr/>
            <p:nvPr/>
          </p:nvGrpSpPr>
          <p:grpSpPr>
            <a:xfrm>
              <a:off x="939805" y="1616955"/>
              <a:ext cx="2463252" cy="345736"/>
              <a:chOff x="-3887465" y="1723655"/>
              <a:chExt cx="2463252" cy="345736"/>
            </a:xfrm>
          </p:grpSpPr>
          <p:sp>
            <p:nvSpPr>
              <p:cNvPr id="115" name="矩形: 圆角 114">
                <a:extLst>
                  <a:ext uri="{FF2B5EF4-FFF2-40B4-BE49-F238E27FC236}">
                    <a16:creationId xmlns:a16="http://schemas.microsoft.com/office/drawing/2014/main" id="{BEFAD802-8D08-959F-3291-3799175894B5}"/>
                  </a:ext>
                </a:extLst>
              </p:cNvPr>
              <p:cNvSpPr/>
              <p:nvPr/>
            </p:nvSpPr>
            <p:spPr>
              <a:xfrm>
                <a:off x="-3887465" y="1758380"/>
                <a:ext cx="720805" cy="298145"/>
              </a:xfrm>
              <a:prstGeom prst="roundRect">
                <a:avLst/>
              </a:prstGeom>
              <a:gradFill>
                <a:gsLst>
                  <a:gs pos="9000">
                    <a:schemeClr val="accent1"/>
                  </a:gs>
                  <a:gs pos="82000">
                    <a:schemeClr val="accent1"/>
                  </a:gs>
                </a:gsLst>
                <a:lin ang="2700000" scaled="0"/>
              </a:gradFill>
              <a:ln>
                <a:noFill/>
              </a:ln>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r>
                  <a:rPr kumimoji="0" lang="en-US" altLang="zh-CN" sz="1400" i="0" u="none" strike="noStrike" kern="1200" cap="none" spc="0" normalizeH="0" baseline="0" noProof="0" dirty="0">
                    <a:ln>
                      <a:noFill/>
                    </a:ln>
                    <a:solidFill>
                      <a:schemeClr val="bg1"/>
                    </a:solidFill>
                    <a:effectLst/>
                    <a:uLnTx/>
                    <a:uFillTx/>
                    <a:latin typeface="+mj-ea"/>
                    <a:ea typeface="+mj-ea"/>
                    <a:cs typeface="+mn-cs"/>
                  </a:rPr>
                  <a:t>20XX</a:t>
                </a:r>
                <a:endParaRPr kumimoji="0" lang="zh-CN" altLang="en-US" sz="1400" i="0" u="none" strike="noStrike" kern="1200" cap="none" spc="0" normalizeH="0" baseline="0" noProof="0" dirty="0">
                  <a:ln>
                    <a:noFill/>
                  </a:ln>
                  <a:solidFill>
                    <a:schemeClr val="bg1"/>
                  </a:solidFill>
                  <a:effectLst/>
                  <a:uLnTx/>
                  <a:uFillTx/>
                  <a:latin typeface="+mj-ea"/>
                  <a:ea typeface="+mj-ea"/>
                  <a:cs typeface="+mn-cs"/>
                </a:endParaRPr>
              </a:p>
            </p:txBody>
          </p:sp>
          <p:sp>
            <p:nvSpPr>
              <p:cNvPr id="117" name="文本框 116">
                <a:extLst>
                  <a:ext uri="{FF2B5EF4-FFF2-40B4-BE49-F238E27FC236}">
                    <a16:creationId xmlns:a16="http://schemas.microsoft.com/office/drawing/2014/main" id="{46401B61-EB28-0A42-C477-C47DAF5A9739}"/>
                  </a:ext>
                </a:extLst>
              </p:cNvPr>
              <p:cNvSpPr txBox="1"/>
              <p:nvPr/>
            </p:nvSpPr>
            <p:spPr>
              <a:xfrm>
                <a:off x="-3087471" y="1723655"/>
                <a:ext cx="1663258" cy="345736"/>
              </a:xfrm>
              <a:prstGeom prst="rect">
                <a:avLst/>
              </a:prstGeom>
              <a:noFill/>
            </p:spPr>
            <p:txBody>
              <a:bodyPr wrap="square">
                <a:spAutoFit/>
              </a:bodyPr>
              <a:lstStyle>
                <a:defPPr>
                  <a:defRPr lang="zh-CN"/>
                </a:defPPr>
                <a:lvl1pPr marR="0" lvl="0" indent="0" fontAlgn="auto">
                  <a:lnSpc>
                    <a:spcPct val="110000"/>
                  </a:lnSpc>
                  <a:spcBef>
                    <a:spcPts val="0"/>
                  </a:spcBef>
                  <a:spcAft>
                    <a:spcPts val="0"/>
                  </a:spcAft>
                  <a:buClrTx/>
                  <a:buSzTx/>
                  <a:buFontTx/>
                  <a:buNone/>
                  <a:tabLst/>
                  <a:defRPr b="0">
                    <a:solidFill>
                      <a:schemeClr val="accent1"/>
                    </a:solidFill>
                    <a:latin typeface="+mj-ea"/>
                    <a:ea typeface="+mj-ea"/>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lang="zh-CN" altLang="en-US" b="0" dirty="0">
                    <a:solidFill>
                      <a:schemeClr val="accent1"/>
                    </a:solidFill>
                    <a:latin typeface="+mj-ea"/>
                    <a:ea typeface="+mj-ea"/>
                  </a:rPr>
                  <a:t>输入标题</a:t>
                </a:r>
                <a:endParaRPr kumimoji="0" lang="zh-CN" altLang="en-US" b="0" i="0" u="none" strike="noStrike" kern="1200" cap="none" spc="0" normalizeH="0" baseline="0" noProof="0" dirty="0">
                  <a:ln>
                    <a:noFill/>
                  </a:ln>
                  <a:solidFill>
                    <a:schemeClr val="accent1"/>
                  </a:solidFill>
                  <a:effectLst/>
                  <a:uLnTx/>
                  <a:uFillTx/>
                  <a:latin typeface="+mj-ea"/>
                  <a:ea typeface="+mj-ea"/>
                  <a:cs typeface="+mn-cs"/>
                </a:endParaRPr>
              </a:p>
            </p:txBody>
          </p:sp>
        </p:grpSp>
        <p:sp>
          <p:nvSpPr>
            <p:cNvPr id="114" name="文本框 113">
              <a:extLst>
                <a:ext uri="{FF2B5EF4-FFF2-40B4-BE49-F238E27FC236}">
                  <a16:creationId xmlns:a16="http://schemas.microsoft.com/office/drawing/2014/main" id="{617CF246-5A7C-17CF-2BE1-C737E7630F51}"/>
                </a:ext>
              </a:extLst>
            </p:cNvPr>
            <p:cNvSpPr txBox="1"/>
            <p:nvPr/>
          </p:nvSpPr>
          <p:spPr>
            <a:xfrm>
              <a:off x="886479" y="2016535"/>
              <a:ext cx="3002035" cy="596830"/>
            </a:xfrm>
            <a:prstGeom prst="rect">
              <a:avLst/>
            </a:prstGeom>
            <a:noFill/>
          </p:spPr>
          <p:txBody>
            <a:bodyPr wrap="square">
              <a:spAutoFit/>
            </a:bodyPr>
            <a:lstStyle>
              <a:defPPr>
                <a:defRPr lang="zh-CN"/>
              </a:defPPr>
              <a:lvl1pPr>
                <a:lnSpc>
                  <a:spcPct val="120000"/>
                </a:lnSpc>
                <a:defRPr kumimoji="0" sz="1400" b="0" i="0" u="none" strike="noStrike" cap="none" spc="0" normalizeH="0" baseline="0">
                  <a:ln>
                    <a:noFill/>
                  </a:ln>
                  <a:effectLst/>
                  <a:uLnTx/>
                  <a:uFillTx/>
                  <a:latin typeface="+mn-ea"/>
                </a:defRPr>
              </a:lvl1pPr>
            </a:lstStyle>
            <a:p>
              <a:pPr>
                <a:lnSpc>
                  <a:spcPct val="120000"/>
                </a:lnSpc>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grpSp>
      <p:grpSp>
        <p:nvGrpSpPr>
          <p:cNvPr id="118" name="组合 117">
            <a:extLst>
              <a:ext uri="{FF2B5EF4-FFF2-40B4-BE49-F238E27FC236}">
                <a16:creationId xmlns:a16="http://schemas.microsoft.com/office/drawing/2014/main" id="{B6B30C24-0DE5-8243-DA41-7804F4FFECED}"/>
              </a:ext>
            </a:extLst>
          </p:cNvPr>
          <p:cNvGrpSpPr/>
          <p:nvPr/>
        </p:nvGrpSpPr>
        <p:grpSpPr>
          <a:xfrm>
            <a:off x="8795836" y="2010491"/>
            <a:ext cx="2775480" cy="994242"/>
            <a:chOff x="886480" y="4103608"/>
            <a:chExt cx="2775480" cy="994242"/>
          </a:xfrm>
        </p:grpSpPr>
        <p:grpSp>
          <p:nvGrpSpPr>
            <p:cNvPr id="119" name="组合 118">
              <a:extLst>
                <a:ext uri="{FF2B5EF4-FFF2-40B4-BE49-F238E27FC236}">
                  <a16:creationId xmlns:a16="http://schemas.microsoft.com/office/drawing/2014/main" id="{1B8B9ED0-B5F0-E3D0-CB5F-797AF11257AF}"/>
                </a:ext>
              </a:extLst>
            </p:cNvPr>
            <p:cNvGrpSpPr/>
            <p:nvPr/>
          </p:nvGrpSpPr>
          <p:grpSpPr>
            <a:xfrm>
              <a:off x="939805" y="4103608"/>
              <a:ext cx="2377975" cy="345736"/>
              <a:chOff x="-3887465" y="1725823"/>
              <a:chExt cx="2377975" cy="345736"/>
            </a:xfrm>
          </p:grpSpPr>
          <p:sp>
            <p:nvSpPr>
              <p:cNvPr id="121" name="矩形: 圆角 120">
                <a:extLst>
                  <a:ext uri="{FF2B5EF4-FFF2-40B4-BE49-F238E27FC236}">
                    <a16:creationId xmlns:a16="http://schemas.microsoft.com/office/drawing/2014/main" id="{B7FFE786-1820-A647-9CCA-AC87EF211171}"/>
                  </a:ext>
                </a:extLst>
              </p:cNvPr>
              <p:cNvSpPr/>
              <p:nvPr/>
            </p:nvSpPr>
            <p:spPr>
              <a:xfrm>
                <a:off x="-3887465" y="1758380"/>
                <a:ext cx="686200" cy="298145"/>
              </a:xfrm>
              <a:prstGeom prst="roundRect">
                <a:avLst/>
              </a:prstGeom>
              <a:gradFill>
                <a:gsLst>
                  <a:gs pos="9000">
                    <a:schemeClr val="accent1"/>
                  </a:gs>
                  <a:gs pos="82000">
                    <a:schemeClr val="accent1"/>
                  </a:gs>
                </a:gsLst>
                <a:lin ang="2700000" scaled="0"/>
              </a:gradFill>
              <a:ln>
                <a:noFill/>
              </a:ln>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r>
                  <a:rPr kumimoji="0" lang="en-US" altLang="zh-CN" sz="1400" i="0" u="none" strike="noStrike" kern="1200" cap="none" spc="0" normalizeH="0" baseline="0" noProof="0" dirty="0">
                    <a:ln>
                      <a:noFill/>
                    </a:ln>
                    <a:solidFill>
                      <a:schemeClr val="bg1"/>
                    </a:solidFill>
                    <a:effectLst/>
                    <a:uLnTx/>
                    <a:uFillTx/>
                    <a:latin typeface="+mj-ea"/>
                    <a:ea typeface="+mj-ea"/>
                    <a:cs typeface="+mn-cs"/>
                  </a:rPr>
                  <a:t>20XX</a:t>
                </a:r>
                <a:endParaRPr kumimoji="0" lang="zh-CN" altLang="en-US" sz="1400" i="0" u="none" strike="noStrike" kern="1200" cap="none" spc="0" normalizeH="0" baseline="0" noProof="0" dirty="0">
                  <a:ln>
                    <a:noFill/>
                  </a:ln>
                  <a:solidFill>
                    <a:schemeClr val="bg1"/>
                  </a:solidFill>
                  <a:effectLst/>
                  <a:uLnTx/>
                  <a:uFillTx/>
                  <a:latin typeface="+mj-ea"/>
                  <a:ea typeface="+mj-ea"/>
                  <a:cs typeface="+mn-cs"/>
                </a:endParaRPr>
              </a:p>
            </p:txBody>
          </p:sp>
          <p:sp>
            <p:nvSpPr>
              <p:cNvPr id="123" name="文本框 122">
                <a:extLst>
                  <a:ext uri="{FF2B5EF4-FFF2-40B4-BE49-F238E27FC236}">
                    <a16:creationId xmlns:a16="http://schemas.microsoft.com/office/drawing/2014/main" id="{A01B957F-3D6F-C403-C9D3-937C9D4599E2}"/>
                  </a:ext>
                </a:extLst>
              </p:cNvPr>
              <p:cNvSpPr txBox="1"/>
              <p:nvPr/>
            </p:nvSpPr>
            <p:spPr>
              <a:xfrm>
                <a:off x="-3178275" y="1725823"/>
                <a:ext cx="1668785" cy="345736"/>
              </a:xfrm>
              <a:prstGeom prst="rect">
                <a:avLst/>
              </a:prstGeom>
              <a:noFill/>
            </p:spPr>
            <p:txBody>
              <a:bodyPr wrap="square">
                <a:spAutoFit/>
              </a:bodyPr>
              <a:lstStyle>
                <a:defPPr>
                  <a:defRPr lang="zh-CN"/>
                </a:defPPr>
                <a:lvl1pPr marR="0" lvl="0" indent="0" fontAlgn="auto">
                  <a:lnSpc>
                    <a:spcPct val="110000"/>
                  </a:lnSpc>
                  <a:spcBef>
                    <a:spcPts val="0"/>
                  </a:spcBef>
                  <a:spcAft>
                    <a:spcPts val="0"/>
                  </a:spcAft>
                  <a:buClrTx/>
                  <a:buSzTx/>
                  <a:buFontTx/>
                  <a:buNone/>
                  <a:tabLst/>
                  <a:defRPr b="0">
                    <a:solidFill>
                      <a:schemeClr val="accent1"/>
                    </a:solidFill>
                    <a:latin typeface="+mj-ea"/>
                    <a:ea typeface="+mj-ea"/>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lang="zh-CN" altLang="en-US" b="0" dirty="0">
                    <a:solidFill>
                      <a:schemeClr val="accent1"/>
                    </a:solidFill>
                    <a:latin typeface="+mj-ea"/>
                    <a:ea typeface="+mj-ea"/>
                  </a:rPr>
                  <a:t>输入标题</a:t>
                </a:r>
                <a:endParaRPr kumimoji="0" lang="zh-CN" altLang="en-US" b="0" i="0" u="none" strike="noStrike" kern="1200" cap="none" spc="0" normalizeH="0" baseline="0" noProof="0" dirty="0">
                  <a:ln>
                    <a:noFill/>
                  </a:ln>
                  <a:solidFill>
                    <a:schemeClr val="accent1"/>
                  </a:solidFill>
                  <a:effectLst/>
                  <a:uLnTx/>
                  <a:uFillTx/>
                  <a:latin typeface="+mj-ea"/>
                  <a:ea typeface="+mj-ea"/>
                  <a:cs typeface="+mn-cs"/>
                </a:endParaRPr>
              </a:p>
            </p:txBody>
          </p:sp>
        </p:grpSp>
        <p:sp>
          <p:nvSpPr>
            <p:cNvPr id="120" name="文本框 119">
              <a:extLst>
                <a:ext uri="{FF2B5EF4-FFF2-40B4-BE49-F238E27FC236}">
                  <a16:creationId xmlns:a16="http://schemas.microsoft.com/office/drawing/2014/main" id="{4A961002-D13B-BB40-42C5-065F52812CA3}"/>
                </a:ext>
              </a:extLst>
            </p:cNvPr>
            <p:cNvSpPr txBox="1"/>
            <p:nvPr/>
          </p:nvSpPr>
          <p:spPr>
            <a:xfrm>
              <a:off x="886480" y="4501020"/>
              <a:ext cx="2775480" cy="596830"/>
            </a:xfrm>
            <a:prstGeom prst="rect">
              <a:avLst/>
            </a:prstGeom>
            <a:noFill/>
          </p:spPr>
          <p:txBody>
            <a:bodyPr wrap="square">
              <a:spAutoFit/>
            </a:bodyPr>
            <a:lstStyle>
              <a:defPPr>
                <a:defRPr lang="zh-CN"/>
              </a:defPPr>
              <a:lvl1pPr>
                <a:lnSpc>
                  <a:spcPct val="120000"/>
                </a:lnSpc>
                <a:defRPr kumimoji="0" sz="1400" b="0" i="0" u="none" strike="noStrike" cap="none" spc="0" normalizeH="0" baseline="0">
                  <a:ln>
                    <a:noFill/>
                  </a:ln>
                  <a:effectLst/>
                  <a:uLnTx/>
                  <a:uFillTx/>
                  <a:latin typeface="+mn-ea"/>
                </a:defRPr>
              </a:lvl1pPr>
            </a:lstStyle>
            <a:p>
              <a:pPr>
                <a:lnSpc>
                  <a:spcPct val="120000"/>
                </a:lnSpc>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grpSp>
      <p:grpSp>
        <p:nvGrpSpPr>
          <p:cNvPr id="124" name="组合 123">
            <a:extLst>
              <a:ext uri="{FF2B5EF4-FFF2-40B4-BE49-F238E27FC236}">
                <a16:creationId xmlns:a16="http://schemas.microsoft.com/office/drawing/2014/main" id="{65360F2C-D302-F724-5D13-F308C5D173C4}"/>
              </a:ext>
            </a:extLst>
          </p:cNvPr>
          <p:cNvGrpSpPr/>
          <p:nvPr/>
        </p:nvGrpSpPr>
        <p:grpSpPr>
          <a:xfrm rot="261585">
            <a:off x="-1411850" y="2574515"/>
            <a:ext cx="14055444" cy="1914604"/>
            <a:chOff x="-1508816" y="2343150"/>
            <a:chExt cx="14258708" cy="2483475"/>
          </a:xfrm>
        </p:grpSpPr>
        <p:sp>
          <p:nvSpPr>
            <p:cNvPr id="125" name="任意多边形: 形状 124">
              <a:extLst>
                <a:ext uri="{FF2B5EF4-FFF2-40B4-BE49-F238E27FC236}">
                  <a16:creationId xmlns:a16="http://schemas.microsoft.com/office/drawing/2014/main" id="{75943BEE-B951-D63C-BA1B-04026EF6FE52}"/>
                </a:ext>
              </a:extLst>
            </p:cNvPr>
            <p:cNvSpPr/>
            <p:nvPr/>
          </p:nvSpPr>
          <p:spPr>
            <a:xfrm>
              <a:off x="-232229" y="2946400"/>
              <a:ext cx="12714515" cy="1823738"/>
            </a:xfrm>
            <a:custGeom>
              <a:avLst/>
              <a:gdLst>
                <a:gd name="connsiteX0" fmla="*/ 0 w 12714515"/>
                <a:gd name="connsiteY0" fmla="*/ 1741714 h 1823738"/>
                <a:gd name="connsiteX1" fmla="*/ 1799772 w 12714515"/>
                <a:gd name="connsiteY1" fmla="*/ 1698171 h 1823738"/>
                <a:gd name="connsiteX2" fmla="*/ 5573486 w 12714515"/>
                <a:gd name="connsiteY2" fmla="*/ 551543 h 1823738"/>
                <a:gd name="connsiteX3" fmla="*/ 8548915 w 12714515"/>
                <a:gd name="connsiteY3" fmla="*/ 1001486 h 1823738"/>
                <a:gd name="connsiteX4" fmla="*/ 10464800 w 12714515"/>
                <a:gd name="connsiteY4" fmla="*/ 798286 h 1823738"/>
                <a:gd name="connsiteX5" fmla="*/ 12714515 w 12714515"/>
                <a:gd name="connsiteY5" fmla="*/ 0 h 182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14515" h="1823738">
                  <a:moveTo>
                    <a:pt x="0" y="1741714"/>
                  </a:moveTo>
                  <a:cubicBezTo>
                    <a:pt x="435429" y="1819123"/>
                    <a:pt x="870858" y="1896533"/>
                    <a:pt x="1799772" y="1698171"/>
                  </a:cubicBezTo>
                  <a:cubicBezTo>
                    <a:pt x="2728686" y="1499809"/>
                    <a:pt x="4448629" y="667657"/>
                    <a:pt x="5573486" y="551543"/>
                  </a:cubicBezTo>
                  <a:cubicBezTo>
                    <a:pt x="6698343" y="435429"/>
                    <a:pt x="7733696" y="960362"/>
                    <a:pt x="8548915" y="1001486"/>
                  </a:cubicBezTo>
                  <a:cubicBezTo>
                    <a:pt x="9364134" y="1042610"/>
                    <a:pt x="9770533" y="965200"/>
                    <a:pt x="10464800" y="798286"/>
                  </a:cubicBezTo>
                  <a:cubicBezTo>
                    <a:pt x="11159067" y="631372"/>
                    <a:pt x="11936791" y="315686"/>
                    <a:pt x="12714515" y="0"/>
                  </a:cubicBezTo>
                </a:path>
              </a:pathLst>
            </a:custGeom>
            <a:noFill/>
            <a:ln w="12700">
              <a:gradFill>
                <a:gsLst>
                  <a:gs pos="0">
                    <a:schemeClr val="bg1">
                      <a:lumMod val="75000"/>
                      <a:alpha val="24000"/>
                    </a:schemeClr>
                  </a:gs>
                  <a:gs pos="96000">
                    <a:schemeClr val="bg1">
                      <a:lumMod val="75000"/>
                      <a:alpha val="68000"/>
                    </a:schemeClr>
                  </a:gs>
                  <a:gs pos="52000">
                    <a:schemeClr val="bg1">
                      <a:lumMod val="75000"/>
                      <a:alpha val="5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126" name="任意多边形: 形状 125">
              <a:extLst>
                <a:ext uri="{FF2B5EF4-FFF2-40B4-BE49-F238E27FC236}">
                  <a16:creationId xmlns:a16="http://schemas.microsoft.com/office/drawing/2014/main" id="{BCDF2405-5D7F-1D58-71DF-4879609F5B73}"/>
                </a:ext>
              </a:extLst>
            </p:cNvPr>
            <p:cNvSpPr/>
            <p:nvPr/>
          </p:nvSpPr>
          <p:spPr>
            <a:xfrm flipH="1" flipV="1">
              <a:off x="-1508816" y="3297341"/>
              <a:ext cx="14148330" cy="1529284"/>
            </a:xfrm>
            <a:custGeom>
              <a:avLst/>
              <a:gdLst>
                <a:gd name="connsiteX0" fmla="*/ 12874171 w 12874171"/>
                <a:gd name="connsiteY0" fmla="*/ 0 h 2409372"/>
                <a:gd name="connsiteX1" fmla="*/ 8461828 w 12874171"/>
                <a:gd name="connsiteY1" fmla="*/ 1320800 h 2409372"/>
                <a:gd name="connsiteX2" fmla="*/ 5646057 w 12874171"/>
                <a:gd name="connsiteY2" fmla="*/ 754743 h 2409372"/>
                <a:gd name="connsiteX3" fmla="*/ 2264228 w 12874171"/>
                <a:gd name="connsiteY3" fmla="*/ 1756229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2264228 w 12874171"/>
                <a:gd name="connsiteY3" fmla="*/ 1756229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2387162 w 12874171"/>
                <a:gd name="connsiteY3" fmla="*/ 2034619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0 w 12874171"/>
                <a:gd name="connsiteY3"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1913156 w 12874171"/>
                <a:gd name="connsiteY3" fmla="*/ 1774269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2432213 w 12874171"/>
                <a:gd name="connsiteY3" fmla="*/ 1826468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2432213 w 12874171"/>
                <a:gd name="connsiteY3" fmla="*/ 1826468 h 2409372"/>
                <a:gd name="connsiteX4" fmla="*/ 0 w 12874171"/>
                <a:gd name="connsiteY4" fmla="*/ 2409372 h 2409372"/>
                <a:gd name="connsiteX0" fmla="*/ 12874171 w 12874171"/>
                <a:gd name="connsiteY0" fmla="*/ 0 h 2409372"/>
                <a:gd name="connsiteX1" fmla="*/ 8461828 w 12874171"/>
                <a:gd name="connsiteY1" fmla="*/ 1320800 h 2409372"/>
                <a:gd name="connsiteX2" fmla="*/ 5646057 w 12874171"/>
                <a:gd name="connsiteY2" fmla="*/ 754743 h 2409372"/>
                <a:gd name="connsiteX3" fmla="*/ 2432213 w 12874171"/>
                <a:gd name="connsiteY3" fmla="*/ 1826468 h 2409372"/>
                <a:gd name="connsiteX4" fmla="*/ 0 w 12874171"/>
                <a:gd name="connsiteY4" fmla="*/ 2409372 h 2409372"/>
                <a:gd name="connsiteX0" fmla="*/ 13125162 w 13125162"/>
                <a:gd name="connsiteY0" fmla="*/ 0 h 1833268"/>
                <a:gd name="connsiteX1" fmla="*/ 8712819 w 13125162"/>
                <a:gd name="connsiteY1" fmla="*/ 1320800 h 1833268"/>
                <a:gd name="connsiteX2" fmla="*/ 5897048 w 13125162"/>
                <a:gd name="connsiteY2" fmla="*/ 754743 h 1833268"/>
                <a:gd name="connsiteX3" fmla="*/ 2683204 w 13125162"/>
                <a:gd name="connsiteY3" fmla="*/ 1826468 h 1833268"/>
                <a:gd name="connsiteX4" fmla="*/ 0 w 13125162"/>
                <a:gd name="connsiteY4" fmla="*/ 1267537 h 1833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5162" h="1833268">
                  <a:moveTo>
                    <a:pt x="13125162" y="0"/>
                  </a:moveTo>
                  <a:cubicBezTo>
                    <a:pt x="11521333" y="597505"/>
                    <a:pt x="10251334" y="1441753"/>
                    <a:pt x="8712819" y="1320800"/>
                  </a:cubicBezTo>
                  <a:cubicBezTo>
                    <a:pt x="7174304" y="1199847"/>
                    <a:pt x="6901984" y="670465"/>
                    <a:pt x="5897048" y="754743"/>
                  </a:cubicBezTo>
                  <a:cubicBezTo>
                    <a:pt x="4892112" y="839021"/>
                    <a:pt x="3666045" y="1741002"/>
                    <a:pt x="2683204" y="1826468"/>
                  </a:cubicBezTo>
                  <a:cubicBezTo>
                    <a:pt x="1700363" y="1911934"/>
                    <a:pt x="318859" y="1161687"/>
                    <a:pt x="0" y="1267537"/>
                  </a:cubicBezTo>
                </a:path>
              </a:pathLst>
            </a:custGeom>
            <a:noFill/>
            <a:ln w="9525">
              <a:gradFill>
                <a:gsLst>
                  <a:gs pos="0">
                    <a:schemeClr val="bg1">
                      <a:lumMod val="85000"/>
                    </a:schemeClr>
                  </a:gs>
                  <a:gs pos="55000">
                    <a:schemeClr val="bg1">
                      <a:lumMod val="85000"/>
                      <a:alpha val="50000"/>
                    </a:schemeClr>
                  </a:gs>
                  <a:gs pos="100000">
                    <a:schemeClr val="bg1">
                      <a:lumMod val="75000"/>
                      <a:alpha val="5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sp>
          <p:nvSpPr>
            <p:cNvPr id="127" name="任意多边形: 形状 126">
              <a:extLst>
                <a:ext uri="{FF2B5EF4-FFF2-40B4-BE49-F238E27FC236}">
                  <a16:creationId xmlns:a16="http://schemas.microsoft.com/office/drawing/2014/main" id="{CBE61277-CD05-81A4-972E-415C2CDEBFDD}"/>
                </a:ext>
              </a:extLst>
            </p:cNvPr>
            <p:cNvSpPr/>
            <p:nvPr/>
          </p:nvSpPr>
          <p:spPr>
            <a:xfrm>
              <a:off x="-493486" y="2343150"/>
              <a:ext cx="13243378" cy="2138259"/>
            </a:xfrm>
            <a:custGeom>
              <a:avLst/>
              <a:gdLst>
                <a:gd name="connsiteX0" fmla="*/ 0 w 13201650"/>
                <a:gd name="connsiteY0" fmla="*/ 1847850 h 2174032"/>
                <a:gd name="connsiteX1" fmla="*/ 2705100 w 13201650"/>
                <a:gd name="connsiteY1" fmla="*/ 2133600 h 2174032"/>
                <a:gd name="connsiteX2" fmla="*/ 6229350 w 13201650"/>
                <a:gd name="connsiteY2" fmla="*/ 1066800 h 2174032"/>
                <a:gd name="connsiteX3" fmla="*/ 10039350 w 13201650"/>
                <a:gd name="connsiteY3" fmla="*/ 1543050 h 2174032"/>
                <a:gd name="connsiteX4" fmla="*/ 13201650 w 13201650"/>
                <a:gd name="connsiteY4" fmla="*/ 0 h 2174032"/>
                <a:gd name="connsiteX0" fmla="*/ 0 w 13201650"/>
                <a:gd name="connsiteY0" fmla="*/ 1847850 h 2174032"/>
                <a:gd name="connsiteX1" fmla="*/ 2705100 w 13201650"/>
                <a:gd name="connsiteY1" fmla="*/ 2133600 h 2174032"/>
                <a:gd name="connsiteX2" fmla="*/ 6229350 w 13201650"/>
                <a:gd name="connsiteY2" fmla="*/ 1066800 h 2174032"/>
                <a:gd name="connsiteX3" fmla="*/ 9691007 w 13201650"/>
                <a:gd name="connsiteY3" fmla="*/ 1514021 h 2174032"/>
                <a:gd name="connsiteX4" fmla="*/ 13201650 w 13201650"/>
                <a:gd name="connsiteY4" fmla="*/ 0 h 2174032"/>
                <a:gd name="connsiteX0" fmla="*/ 0 w 13245193"/>
                <a:gd name="connsiteY0" fmla="*/ 1847850 h 2174032"/>
                <a:gd name="connsiteX1" fmla="*/ 2705100 w 13245193"/>
                <a:gd name="connsiteY1" fmla="*/ 2133600 h 2174032"/>
                <a:gd name="connsiteX2" fmla="*/ 6229350 w 13245193"/>
                <a:gd name="connsiteY2" fmla="*/ 1066800 h 2174032"/>
                <a:gd name="connsiteX3" fmla="*/ 9691007 w 13245193"/>
                <a:gd name="connsiteY3" fmla="*/ 1514021 h 2174032"/>
                <a:gd name="connsiteX4" fmla="*/ 13245193 w 13245193"/>
                <a:gd name="connsiteY4" fmla="*/ 0 h 2174032"/>
                <a:gd name="connsiteX0" fmla="*/ 0 w 13245193"/>
                <a:gd name="connsiteY0" fmla="*/ 1847850 h 2174032"/>
                <a:gd name="connsiteX1" fmla="*/ 2705100 w 13245193"/>
                <a:gd name="connsiteY1" fmla="*/ 2133600 h 2174032"/>
                <a:gd name="connsiteX2" fmla="*/ 6272893 w 13245193"/>
                <a:gd name="connsiteY2" fmla="*/ 1066800 h 2174032"/>
                <a:gd name="connsiteX3" fmla="*/ 9691007 w 13245193"/>
                <a:gd name="connsiteY3" fmla="*/ 1514021 h 2174032"/>
                <a:gd name="connsiteX4" fmla="*/ 13245193 w 13245193"/>
                <a:gd name="connsiteY4" fmla="*/ 0 h 2174032"/>
                <a:gd name="connsiteX0" fmla="*/ 0 w 13245193"/>
                <a:gd name="connsiteY0" fmla="*/ 1847850 h 2124182"/>
                <a:gd name="connsiteX1" fmla="*/ 2559957 w 13245193"/>
                <a:gd name="connsiteY1" fmla="*/ 2075543 h 2124182"/>
                <a:gd name="connsiteX2" fmla="*/ 6272893 w 13245193"/>
                <a:gd name="connsiteY2" fmla="*/ 1066800 h 2124182"/>
                <a:gd name="connsiteX3" fmla="*/ 9691007 w 13245193"/>
                <a:gd name="connsiteY3" fmla="*/ 1514021 h 2124182"/>
                <a:gd name="connsiteX4" fmla="*/ 13245193 w 13245193"/>
                <a:gd name="connsiteY4" fmla="*/ 0 h 2124182"/>
                <a:gd name="connsiteX0" fmla="*/ 185020 w 13430213"/>
                <a:gd name="connsiteY0" fmla="*/ 1847850 h 2138259"/>
                <a:gd name="connsiteX1" fmla="*/ 186834 w 13430213"/>
                <a:gd name="connsiteY1" fmla="*/ 2011136 h 2138259"/>
                <a:gd name="connsiteX2" fmla="*/ 2744977 w 13430213"/>
                <a:gd name="connsiteY2" fmla="*/ 2075543 h 2138259"/>
                <a:gd name="connsiteX3" fmla="*/ 6457913 w 13430213"/>
                <a:gd name="connsiteY3" fmla="*/ 1066800 h 2138259"/>
                <a:gd name="connsiteX4" fmla="*/ 9876027 w 13430213"/>
                <a:gd name="connsiteY4" fmla="*/ 1514021 h 2138259"/>
                <a:gd name="connsiteX5" fmla="*/ 13430213 w 13430213"/>
                <a:gd name="connsiteY5" fmla="*/ 0 h 2138259"/>
                <a:gd name="connsiteX0" fmla="*/ 185020 w 13430213"/>
                <a:gd name="connsiteY0" fmla="*/ 1847850 h 2138259"/>
                <a:gd name="connsiteX1" fmla="*/ 186834 w 13430213"/>
                <a:gd name="connsiteY1" fmla="*/ 2011136 h 2138259"/>
                <a:gd name="connsiteX2" fmla="*/ 2744977 w 13430213"/>
                <a:gd name="connsiteY2" fmla="*/ 2075543 h 2138259"/>
                <a:gd name="connsiteX3" fmla="*/ 6457913 w 13430213"/>
                <a:gd name="connsiteY3" fmla="*/ 1066800 h 2138259"/>
                <a:gd name="connsiteX4" fmla="*/ 9876027 w 13430213"/>
                <a:gd name="connsiteY4" fmla="*/ 1514021 h 2138259"/>
                <a:gd name="connsiteX5" fmla="*/ 13430213 w 13430213"/>
                <a:gd name="connsiteY5" fmla="*/ 0 h 2138259"/>
                <a:gd name="connsiteX0" fmla="*/ 0 w 13243379"/>
                <a:gd name="connsiteY0" fmla="*/ 2011136 h 2138259"/>
                <a:gd name="connsiteX1" fmla="*/ 2558143 w 13243379"/>
                <a:gd name="connsiteY1" fmla="*/ 2075543 h 2138259"/>
                <a:gd name="connsiteX2" fmla="*/ 6271079 w 13243379"/>
                <a:gd name="connsiteY2" fmla="*/ 1066800 h 2138259"/>
                <a:gd name="connsiteX3" fmla="*/ 9689193 w 13243379"/>
                <a:gd name="connsiteY3" fmla="*/ 1514021 h 2138259"/>
                <a:gd name="connsiteX4" fmla="*/ 13243379 w 13243379"/>
                <a:gd name="connsiteY4" fmla="*/ 0 h 2138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3379" h="2138259">
                  <a:moveTo>
                    <a:pt x="0" y="2011136"/>
                  </a:moveTo>
                  <a:cubicBezTo>
                    <a:pt x="426660" y="2049085"/>
                    <a:pt x="1512963" y="2232932"/>
                    <a:pt x="2558143" y="2075543"/>
                  </a:cubicBezTo>
                  <a:cubicBezTo>
                    <a:pt x="3603323" y="1918154"/>
                    <a:pt x="5169657" y="1305530"/>
                    <a:pt x="6271079" y="1066800"/>
                  </a:cubicBezTo>
                  <a:cubicBezTo>
                    <a:pt x="7372501" y="828070"/>
                    <a:pt x="8527143" y="1691821"/>
                    <a:pt x="9689193" y="1514021"/>
                  </a:cubicBezTo>
                  <a:cubicBezTo>
                    <a:pt x="10851243" y="1336221"/>
                    <a:pt x="12243254" y="682625"/>
                    <a:pt x="13243379" y="0"/>
                  </a:cubicBezTo>
                </a:path>
              </a:pathLst>
            </a:custGeom>
            <a:noFill/>
            <a:ln w="50800">
              <a:gradFill>
                <a:gsLst>
                  <a:gs pos="0">
                    <a:schemeClr val="accent1">
                      <a:lumMod val="8500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HarmonyOS Sans SC"/>
                <a:cs typeface="+mn-cs"/>
              </a:endParaRPr>
            </a:p>
          </p:txBody>
        </p:sp>
      </p:grpSp>
      <p:cxnSp>
        <p:nvCxnSpPr>
          <p:cNvPr id="128" name="直接连接符 127">
            <a:extLst>
              <a:ext uri="{FF2B5EF4-FFF2-40B4-BE49-F238E27FC236}">
                <a16:creationId xmlns:a16="http://schemas.microsoft.com/office/drawing/2014/main" id="{78DF4D5E-1B77-4223-C141-9DC1D4390F2B}"/>
              </a:ext>
            </a:extLst>
          </p:cNvPr>
          <p:cNvCxnSpPr>
            <a:cxnSpLocks/>
          </p:cNvCxnSpPr>
          <p:nvPr/>
        </p:nvCxnSpPr>
        <p:spPr>
          <a:xfrm flipV="1">
            <a:off x="1124740" y="2168847"/>
            <a:ext cx="0" cy="1977729"/>
          </a:xfrm>
          <a:prstGeom prst="line">
            <a:avLst/>
          </a:prstGeom>
          <a:ln w="22225" cap="rnd">
            <a:gradFill>
              <a:gsLst>
                <a:gs pos="83000">
                  <a:schemeClr val="accent1">
                    <a:alpha val="0"/>
                  </a:schemeClr>
                </a:gs>
                <a:gs pos="17000">
                  <a:schemeClr val="accent1">
                    <a:lumMod val="85000"/>
                  </a:schemeClr>
                </a:gs>
              </a:gsLst>
              <a:lin ang="16200000" scaled="0"/>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CA712448-339E-EA0B-D25F-AEB7A68CAE84}"/>
              </a:ext>
            </a:extLst>
          </p:cNvPr>
          <p:cNvCxnSpPr>
            <a:cxnSpLocks/>
          </p:cNvCxnSpPr>
          <p:nvPr/>
        </p:nvCxnSpPr>
        <p:spPr>
          <a:xfrm>
            <a:off x="2656678" y="3871913"/>
            <a:ext cx="0" cy="1541303"/>
          </a:xfrm>
          <a:prstGeom prst="line">
            <a:avLst/>
          </a:prstGeom>
          <a:ln w="22225" cap="rnd">
            <a:gradFill>
              <a:gsLst>
                <a:gs pos="83000">
                  <a:schemeClr val="accent1">
                    <a:alpha val="0"/>
                  </a:schemeClr>
                </a:gs>
                <a:gs pos="17000">
                  <a:schemeClr val="accent1">
                    <a:lumMod val="85000"/>
                  </a:schemeClr>
                </a:gs>
              </a:gsLst>
              <a:lin ang="16200000" scaled="0"/>
            </a:gra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7D3E1864-C337-A9D3-58EC-52FB8E7D850A}"/>
              </a:ext>
            </a:extLst>
          </p:cNvPr>
          <p:cNvCxnSpPr>
            <a:cxnSpLocks/>
          </p:cNvCxnSpPr>
          <p:nvPr/>
        </p:nvCxnSpPr>
        <p:spPr>
          <a:xfrm flipV="1">
            <a:off x="4639752" y="2060892"/>
            <a:ext cx="0" cy="1541303"/>
          </a:xfrm>
          <a:prstGeom prst="line">
            <a:avLst/>
          </a:prstGeom>
          <a:ln w="22225" cap="rnd">
            <a:gradFill>
              <a:gsLst>
                <a:gs pos="83000">
                  <a:schemeClr val="accent1">
                    <a:alpha val="0"/>
                  </a:schemeClr>
                </a:gs>
                <a:gs pos="17000">
                  <a:schemeClr val="accent1">
                    <a:lumMod val="85000"/>
                  </a:schemeClr>
                </a:gs>
              </a:gsLst>
              <a:lin ang="16200000" scaled="0"/>
            </a:gra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DA6C8BC7-DF63-C124-2A5C-A304E37C2BE8}"/>
              </a:ext>
            </a:extLst>
          </p:cNvPr>
          <p:cNvCxnSpPr>
            <a:cxnSpLocks/>
          </p:cNvCxnSpPr>
          <p:nvPr/>
        </p:nvCxnSpPr>
        <p:spPr>
          <a:xfrm>
            <a:off x="6968234" y="3429000"/>
            <a:ext cx="0" cy="1910451"/>
          </a:xfrm>
          <a:prstGeom prst="line">
            <a:avLst/>
          </a:prstGeom>
          <a:ln w="22225" cap="rnd">
            <a:gradFill>
              <a:gsLst>
                <a:gs pos="83000">
                  <a:schemeClr val="accent1">
                    <a:alpha val="0"/>
                  </a:schemeClr>
                </a:gs>
                <a:gs pos="17000">
                  <a:schemeClr val="accent1">
                    <a:lumMod val="85000"/>
                  </a:schemeClr>
                </a:gs>
              </a:gsLst>
              <a:lin ang="16200000" scaled="0"/>
            </a:gra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C346FA13-3E99-D782-FE99-145A98AEBF40}"/>
              </a:ext>
            </a:extLst>
          </p:cNvPr>
          <p:cNvCxnSpPr>
            <a:cxnSpLocks/>
          </p:cNvCxnSpPr>
          <p:nvPr/>
        </p:nvCxnSpPr>
        <p:spPr>
          <a:xfrm flipV="1">
            <a:off x="8795836" y="2088220"/>
            <a:ext cx="0" cy="1942760"/>
          </a:xfrm>
          <a:prstGeom prst="line">
            <a:avLst/>
          </a:prstGeom>
          <a:ln w="22225" cap="rnd">
            <a:gradFill>
              <a:gsLst>
                <a:gs pos="83000">
                  <a:schemeClr val="accent1">
                    <a:alpha val="0"/>
                  </a:schemeClr>
                </a:gs>
                <a:gs pos="17000">
                  <a:schemeClr val="accent1">
                    <a:lumMod val="85000"/>
                  </a:schemeClr>
                </a:gs>
              </a:gsLst>
              <a:lin ang="16200000" scaled="0"/>
            </a:gradFill>
          </a:ln>
        </p:spPr>
        <p:style>
          <a:lnRef idx="1">
            <a:schemeClr val="accent1"/>
          </a:lnRef>
          <a:fillRef idx="0">
            <a:schemeClr val="accent1"/>
          </a:fillRef>
          <a:effectRef idx="0">
            <a:schemeClr val="accent1"/>
          </a:effectRef>
          <a:fontRef idx="minor">
            <a:schemeClr val="tx1"/>
          </a:fontRef>
        </p:style>
      </p:cxnSp>
      <p:sp>
        <p:nvSpPr>
          <p:cNvPr id="133" name="圆: 空心 132">
            <a:extLst>
              <a:ext uri="{FF2B5EF4-FFF2-40B4-BE49-F238E27FC236}">
                <a16:creationId xmlns:a16="http://schemas.microsoft.com/office/drawing/2014/main" id="{B886BEB5-DEB4-9936-4526-1805861DF0CE}"/>
              </a:ext>
            </a:extLst>
          </p:cNvPr>
          <p:cNvSpPr/>
          <p:nvPr/>
        </p:nvSpPr>
        <p:spPr>
          <a:xfrm>
            <a:off x="1057589" y="3805177"/>
            <a:ext cx="134301" cy="134299"/>
          </a:xfrm>
          <a:prstGeom prst="donut">
            <a:avLst>
              <a:gd name="adj" fmla="val 32155"/>
            </a:avLst>
          </a:prstGeom>
          <a:solidFill>
            <a:schemeClr val="bg1"/>
          </a:solidFill>
          <a:ln>
            <a:noFill/>
          </a:ln>
          <a:effectLst>
            <a:outerShdw blurRad="508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34" name="圆: 空心 133">
            <a:extLst>
              <a:ext uri="{FF2B5EF4-FFF2-40B4-BE49-F238E27FC236}">
                <a16:creationId xmlns:a16="http://schemas.microsoft.com/office/drawing/2014/main" id="{0F1B2E50-04E3-4DC5-FFCB-9D270FAFB846}"/>
              </a:ext>
            </a:extLst>
          </p:cNvPr>
          <p:cNvSpPr/>
          <p:nvPr/>
        </p:nvSpPr>
        <p:spPr>
          <a:xfrm>
            <a:off x="2589029" y="3791848"/>
            <a:ext cx="134301" cy="134299"/>
          </a:xfrm>
          <a:prstGeom prst="donut">
            <a:avLst>
              <a:gd name="adj" fmla="val 32155"/>
            </a:avLst>
          </a:prstGeom>
          <a:solidFill>
            <a:schemeClr val="bg1"/>
          </a:solidFill>
          <a:ln>
            <a:noFill/>
          </a:ln>
          <a:effectLst>
            <a:outerShdw blurRad="508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35" name="圆: 空心 134">
            <a:extLst>
              <a:ext uri="{FF2B5EF4-FFF2-40B4-BE49-F238E27FC236}">
                <a16:creationId xmlns:a16="http://schemas.microsoft.com/office/drawing/2014/main" id="{A42C22D0-B18C-A30B-56F9-1F4B62DA525C}"/>
              </a:ext>
            </a:extLst>
          </p:cNvPr>
          <p:cNvSpPr/>
          <p:nvPr/>
        </p:nvSpPr>
        <p:spPr>
          <a:xfrm>
            <a:off x="4585739" y="3490579"/>
            <a:ext cx="134301" cy="134299"/>
          </a:xfrm>
          <a:prstGeom prst="donut">
            <a:avLst>
              <a:gd name="adj" fmla="val 32155"/>
            </a:avLst>
          </a:prstGeom>
          <a:solidFill>
            <a:schemeClr val="bg1"/>
          </a:solidFill>
          <a:ln>
            <a:noFill/>
          </a:ln>
          <a:effectLst>
            <a:outerShdw blurRad="508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36" name="圆: 空心 135">
            <a:extLst>
              <a:ext uri="{FF2B5EF4-FFF2-40B4-BE49-F238E27FC236}">
                <a16:creationId xmlns:a16="http://schemas.microsoft.com/office/drawing/2014/main" id="{357BC609-F816-CA86-B5D0-ED3D864AE13F}"/>
              </a:ext>
            </a:extLst>
          </p:cNvPr>
          <p:cNvSpPr/>
          <p:nvPr/>
        </p:nvSpPr>
        <p:spPr>
          <a:xfrm>
            <a:off x="6901083" y="3489570"/>
            <a:ext cx="134301" cy="134299"/>
          </a:xfrm>
          <a:prstGeom prst="donut">
            <a:avLst>
              <a:gd name="adj" fmla="val 32155"/>
            </a:avLst>
          </a:prstGeom>
          <a:solidFill>
            <a:schemeClr val="bg1"/>
          </a:solidFill>
          <a:ln>
            <a:noFill/>
          </a:ln>
          <a:effectLst>
            <a:outerShdw blurRad="508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
        <p:nvSpPr>
          <p:cNvPr id="137" name="圆: 空心 136">
            <a:extLst>
              <a:ext uri="{FF2B5EF4-FFF2-40B4-BE49-F238E27FC236}">
                <a16:creationId xmlns:a16="http://schemas.microsoft.com/office/drawing/2014/main" id="{B2DFCE6D-E828-08F8-CEE6-EB5902425EFD}"/>
              </a:ext>
            </a:extLst>
          </p:cNvPr>
          <p:cNvSpPr/>
          <p:nvPr/>
        </p:nvSpPr>
        <p:spPr>
          <a:xfrm>
            <a:off x="8728685" y="3934767"/>
            <a:ext cx="134301" cy="134299"/>
          </a:xfrm>
          <a:prstGeom prst="donut">
            <a:avLst>
              <a:gd name="adj" fmla="val 32155"/>
            </a:avLst>
          </a:prstGeom>
          <a:solidFill>
            <a:schemeClr val="bg1"/>
          </a:solidFill>
          <a:ln>
            <a:noFill/>
          </a:ln>
          <a:effectLst>
            <a:outerShdw blurRad="508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HarmonyOS Sans SC"/>
              <a:cs typeface="+mn-cs"/>
            </a:endParaRPr>
          </a:p>
        </p:txBody>
      </p:sp>
    </p:spTree>
    <p:extLst>
      <p:ext uri="{BB962C8B-B14F-4D97-AF65-F5344CB8AC3E}">
        <p14:creationId xmlns:p14="http://schemas.microsoft.com/office/powerpoint/2010/main" val="2121941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A948AE6-EED0-35AE-381D-0F8D9053A32E}"/>
              </a:ext>
            </a:extLst>
          </p:cNvPr>
          <p:cNvSpPr txBox="1"/>
          <p:nvPr/>
        </p:nvSpPr>
        <p:spPr>
          <a:xfrm>
            <a:off x="651152" y="163837"/>
            <a:ext cx="4356618" cy="523220"/>
          </a:xfrm>
          <a:prstGeom prst="rect">
            <a:avLst/>
          </a:prstGeom>
          <a:noFill/>
        </p:spPr>
        <p:txBody>
          <a:bodyPr wrap="square" lIns="91440" tIns="45720" rIns="91440" bIns="45720" rtlCol="0">
            <a:spAutoFit/>
          </a:bodyPr>
          <a:lstStyle/>
          <a:p>
            <a:r>
              <a:rPr lang="zh-CN" altLang="en-US" sz="2800" dirty="0">
                <a:solidFill>
                  <a:schemeClr val="accent1"/>
                </a:solidFill>
                <a:latin typeface="+mj-ea"/>
                <a:ea typeface="+mj-ea"/>
              </a:rPr>
              <a:t>请输入您的标题</a:t>
            </a:r>
          </a:p>
        </p:txBody>
      </p:sp>
      <p:sp>
        <p:nvSpPr>
          <p:cNvPr id="4" name="六边形 13">
            <a:extLst>
              <a:ext uri="{FF2B5EF4-FFF2-40B4-BE49-F238E27FC236}">
                <a16:creationId xmlns:a16="http://schemas.microsoft.com/office/drawing/2014/main" id="{66D3982D-F7BB-CDDC-B57F-26583F98BC6E}"/>
              </a:ext>
            </a:extLst>
          </p:cNvPr>
          <p:cNvSpPr/>
          <p:nvPr/>
        </p:nvSpPr>
        <p:spPr>
          <a:xfrm>
            <a:off x="3887782" y="1453497"/>
            <a:ext cx="4622812" cy="4711197"/>
          </a:xfrm>
          <a:custGeom>
            <a:avLst/>
            <a:gdLst>
              <a:gd name="connsiteX0" fmla="*/ 505499 w 914400"/>
              <a:gd name="connsiteY0" fmla="*/ 11394 h 1035191"/>
              <a:gd name="connsiteX1" fmla="*/ 854699 w 914400"/>
              <a:gd name="connsiteY1" fmla="*/ 185994 h 1035191"/>
              <a:gd name="connsiteX2" fmla="*/ 914400 w 914400"/>
              <a:gd name="connsiteY2" fmla="*/ 282592 h 1035191"/>
              <a:gd name="connsiteX3" fmla="*/ 914400 w 914400"/>
              <a:gd name="connsiteY3" fmla="*/ 752600 h 1035191"/>
              <a:gd name="connsiteX4" fmla="*/ 854699 w 914400"/>
              <a:gd name="connsiteY4" fmla="*/ 849199 h 1035191"/>
              <a:gd name="connsiteX5" fmla="*/ 505499 w 914400"/>
              <a:gd name="connsiteY5" fmla="*/ 1023799 h 1035191"/>
              <a:gd name="connsiteX6" fmla="*/ 408901 w 914400"/>
              <a:gd name="connsiteY6" fmla="*/ 1023799 h 1035191"/>
              <a:gd name="connsiteX7" fmla="*/ 59701 w 914400"/>
              <a:gd name="connsiteY7" fmla="*/ 849199 h 1035191"/>
              <a:gd name="connsiteX8" fmla="*/ 0 w 914400"/>
              <a:gd name="connsiteY8" fmla="*/ 752600 h 1035191"/>
              <a:gd name="connsiteX9" fmla="*/ 0 w 914400"/>
              <a:gd name="connsiteY9" fmla="*/ 282592 h 1035191"/>
              <a:gd name="connsiteX10" fmla="*/ 59701 w 914400"/>
              <a:gd name="connsiteY10" fmla="*/ 185994 h 1035191"/>
              <a:gd name="connsiteX11" fmla="*/ 408901 w 914400"/>
              <a:gd name="connsiteY11" fmla="*/ 11394 h 1035191"/>
              <a:gd name="connsiteX12" fmla="*/ 505499 w 914400"/>
              <a:gd name="connsiteY12" fmla="*/ 11394 h 103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0" h="1035191">
                <a:moveTo>
                  <a:pt x="505499" y="11394"/>
                </a:moveTo>
                <a:lnTo>
                  <a:pt x="854699" y="185994"/>
                </a:lnTo>
                <a:cubicBezTo>
                  <a:pt x="891296" y="204292"/>
                  <a:pt x="914400" y="241675"/>
                  <a:pt x="914400" y="282592"/>
                </a:cubicBezTo>
                <a:lnTo>
                  <a:pt x="914400" y="752600"/>
                </a:lnTo>
                <a:cubicBezTo>
                  <a:pt x="914400" y="793517"/>
                  <a:pt x="891296" y="830900"/>
                  <a:pt x="854699" y="849199"/>
                </a:cubicBezTo>
                <a:lnTo>
                  <a:pt x="505499" y="1023799"/>
                </a:lnTo>
                <a:cubicBezTo>
                  <a:pt x="475119" y="1038989"/>
                  <a:pt x="439281" y="1038989"/>
                  <a:pt x="408901" y="1023799"/>
                </a:cubicBezTo>
                <a:lnTo>
                  <a:pt x="59701" y="849199"/>
                </a:lnTo>
                <a:cubicBezTo>
                  <a:pt x="23104" y="830900"/>
                  <a:pt x="0" y="793517"/>
                  <a:pt x="0" y="752600"/>
                </a:cubicBezTo>
                <a:lnTo>
                  <a:pt x="0" y="282592"/>
                </a:lnTo>
                <a:cubicBezTo>
                  <a:pt x="0" y="241675"/>
                  <a:pt x="23104" y="204292"/>
                  <a:pt x="59701" y="185994"/>
                </a:cubicBezTo>
                <a:lnTo>
                  <a:pt x="408901" y="11394"/>
                </a:lnTo>
                <a:cubicBezTo>
                  <a:pt x="439281" y="-3797"/>
                  <a:pt x="475119" y="-3797"/>
                  <a:pt x="505499" y="11394"/>
                </a:cubicBezTo>
              </a:path>
            </a:pathLst>
          </a:custGeom>
          <a:gradFill flip="none" rotWithShape="1">
            <a:gsLst>
              <a:gs pos="81000">
                <a:schemeClr val="accent1">
                  <a:alpha val="0"/>
                </a:schemeClr>
              </a:gs>
              <a:gs pos="0">
                <a:schemeClr val="accent1">
                  <a:alpha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R"/>
              <a:cs typeface="+mn-cs"/>
            </a:endParaRPr>
          </a:p>
        </p:txBody>
      </p:sp>
      <p:sp>
        <p:nvSpPr>
          <p:cNvPr id="5" name="六边形 13">
            <a:extLst>
              <a:ext uri="{FF2B5EF4-FFF2-40B4-BE49-F238E27FC236}">
                <a16:creationId xmlns:a16="http://schemas.microsoft.com/office/drawing/2014/main" id="{3298F5BD-738E-9006-F069-FEB367332E06}"/>
              </a:ext>
            </a:extLst>
          </p:cNvPr>
          <p:cNvSpPr/>
          <p:nvPr/>
        </p:nvSpPr>
        <p:spPr>
          <a:xfrm>
            <a:off x="3091364" y="404583"/>
            <a:ext cx="6014536" cy="6809026"/>
          </a:xfrm>
          <a:custGeom>
            <a:avLst/>
            <a:gdLst>
              <a:gd name="connsiteX0" fmla="*/ 505499 w 914400"/>
              <a:gd name="connsiteY0" fmla="*/ 11394 h 1035191"/>
              <a:gd name="connsiteX1" fmla="*/ 854699 w 914400"/>
              <a:gd name="connsiteY1" fmla="*/ 185994 h 1035191"/>
              <a:gd name="connsiteX2" fmla="*/ 914400 w 914400"/>
              <a:gd name="connsiteY2" fmla="*/ 282592 h 1035191"/>
              <a:gd name="connsiteX3" fmla="*/ 914400 w 914400"/>
              <a:gd name="connsiteY3" fmla="*/ 752600 h 1035191"/>
              <a:gd name="connsiteX4" fmla="*/ 854699 w 914400"/>
              <a:gd name="connsiteY4" fmla="*/ 849199 h 1035191"/>
              <a:gd name="connsiteX5" fmla="*/ 505499 w 914400"/>
              <a:gd name="connsiteY5" fmla="*/ 1023799 h 1035191"/>
              <a:gd name="connsiteX6" fmla="*/ 408901 w 914400"/>
              <a:gd name="connsiteY6" fmla="*/ 1023799 h 1035191"/>
              <a:gd name="connsiteX7" fmla="*/ 59701 w 914400"/>
              <a:gd name="connsiteY7" fmla="*/ 849199 h 1035191"/>
              <a:gd name="connsiteX8" fmla="*/ 0 w 914400"/>
              <a:gd name="connsiteY8" fmla="*/ 752600 h 1035191"/>
              <a:gd name="connsiteX9" fmla="*/ 0 w 914400"/>
              <a:gd name="connsiteY9" fmla="*/ 282592 h 1035191"/>
              <a:gd name="connsiteX10" fmla="*/ 59701 w 914400"/>
              <a:gd name="connsiteY10" fmla="*/ 185994 h 1035191"/>
              <a:gd name="connsiteX11" fmla="*/ 408901 w 914400"/>
              <a:gd name="connsiteY11" fmla="*/ 11394 h 1035191"/>
              <a:gd name="connsiteX12" fmla="*/ 505499 w 914400"/>
              <a:gd name="connsiteY12" fmla="*/ 11394 h 103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0" h="1035191">
                <a:moveTo>
                  <a:pt x="505499" y="11394"/>
                </a:moveTo>
                <a:lnTo>
                  <a:pt x="854699" y="185994"/>
                </a:lnTo>
                <a:cubicBezTo>
                  <a:pt x="891296" y="204292"/>
                  <a:pt x="914400" y="241675"/>
                  <a:pt x="914400" y="282592"/>
                </a:cubicBezTo>
                <a:lnTo>
                  <a:pt x="914400" y="752600"/>
                </a:lnTo>
                <a:cubicBezTo>
                  <a:pt x="914400" y="793517"/>
                  <a:pt x="891296" y="830900"/>
                  <a:pt x="854699" y="849199"/>
                </a:cubicBezTo>
                <a:lnTo>
                  <a:pt x="505499" y="1023799"/>
                </a:lnTo>
                <a:cubicBezTo>
                  <a:pt x="475119" y="1038989"/>
                  <a:pt x="439281" y="1038989"/>
                  <a:pt x="408901" y="1023799"/>
                </a:cubicBezTo>
                <a:lnTo>
                  <a:pt x="59701" y="849199"/>
                </a:lnTo>
                <a:cubicBezTo>
                  <a:pt x="23104" y="830900"/>
                  <a:pt x="0" y="793517"/>
                  <a:pt x="0" y="752600"/>
                </a:cubicBezTo>
                <a:lnTo>
                  <a:pt x="0" y="282592"/>
                </a:lnTo>
                <a:cubicBezTo>
                  <a:pt x="0" y="241675"/>
                  <a:pt x="23104" y="204292"/>
                  <a:pt x="59701" y="185994"/>
                </a:cubicBezTo>
                <a:lnTo>
                  <a:pt x="408901" y="11394"/>
                </a:lnTo>
                <a:cubicBezTo>
                  <a:pt x="439281" y="-3797"/>
                  <a:pt x="475119" y="-3797"/>
                  <a:pt x="505499" y="11394"/>
                </a:cubicBezTo>
              </a:path>
            </a:pathLst>
          </a:custGeom>
          <a:noFill/>
          <a:ln w="38100">
            <a:gradFill flip="none" rotWithShape="1">
              <a:gsLst>
                <a:gs pos="16000">
                  <a:schemeClr val="bg1"/>
                </a:gs>
                <a:gs pos="44000">
                  <a:schemeClr val="bg1">
                    <a:alpha val="0"/>
                  </a:schemeClr>
                </a:gs>
              </a:gsLst>
              <a:lin ang="4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阿里巴巴普惠体 R"/>
              <a:cs typeface="+mn-cs"/>
            </a:endParaRPr>
          </a:p>
        </p:txBody>
      </p:sp>
      <p:sp>
        <p:nvSpPr>
          <p:cNvPr id="6" name="矩形: 圆角 5">
            <a:extLst>
              <a:ext uri="{FF2B5EF4-FFF2-40B4-BE49-F238E27FC236}">
                <a16:creationId xmlns:a16="http://schemas.microsoft.com/office/drawing/2014/main" id="{B31BB258-A866-BF1D-9F46-EB175F2C7394}"/>
              </a:ext>
            </a:extLst>
          </p:cNvPr>
          <p:cNvSpPr/>
          <p:nvPr/>
        </p:nvSpPr>
        <p:spPr>
          <a:xfrm flipH="1">
            <a:off x="974903" y="1674262"/>
            <a:ext cx="1781560" cy="554902"/>
          </a:xfrm>
          <a:prstGeom prst="roundRect">
            <a:avLst>
              <a:gd name="adj" fmla="val 50000"/>
            </a:avLst>
          </a:prstGeom>
          <a:solidFill>
            <a:schemeClr val="accent1"/>
          </a:solidFill>
          <a:ln>
            <a:noFill/>
          </a:ln>
          <a:effectLst>
            <a:outerShdw blurRad="254000" dist="368300" dir="2400000" sx="93000" sy="93000" algn="tl" rotWithShape="0">
              <a:schemeClr val="accent1">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prstClr val="white"/>
                </a:solidFill>
                <a:effectLst/>
                <a:uLnTx/>
                <a:uFillTx/>
                <a:latin typeface="+mj-ea"/>
                <a:ea typeface="+mj-ea"/>
                <a:cs typeface="+mn-cs"/>
              </a:rPr>
              <a:t>输入标题</a:t>
            </a:r>
          </a:p>
        </p:txBody>
      </p:sp>
      <p:sp>
        <p:nvSpPr>
          <p:cNvPr id="8" name="矩形: 圆角 7">
            <a:extLst>
              <a:ext uri="{FF2B5EF4-FFF2-40B4-BE49-F238E27FC236}">
                <a16:creationId xmlns:a16="http://schemas.microsoft.com/office/drawing/2014/main" id="{4FF7D532-9259-B125-C587-1C27DCDFF9D3}"/>
              </a:ext>
            </a:extLst>
          </p:cNvPr>
          <p:cNvSpPr/>
          <p:nvPr/>
        </p:nvSpPr>
        <p:spPr>
          <a:xfrm flipH="1">
            <a:off x="8777594" y="1674262"/>
            <a:ext cx="1781560" cy="554902"/>
          </a:xfrm>
          <a:prstGeom prst="roundRect">
            <a:avLst>
              <a:gd name="adj" fmla="val 50000"/>
            </a:avLst>
          </a:prstGeom>
          <a:solidFill>
            <a:schemeClr val="accent1"/>
          </a:solidFill>
          <a:ln>
            <a:noFill/>
          </a:ln>
          <a:effectLst>
            <a:outerShdw blurRad="254000" dist="368300" dir="2400000" sx="93000" sy="93000" algn="tl" rotWithShape="0">
              <a:schemeClr val="accent1">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a:ln>
                  <a:noFill/>
                </a:ln>
                <a:solidFill>
                  <a:prstClr val="white"/>
                </a:solidFill>
                <a:effectLst/>
                <a:uLnTx/>
                <a:uFillTx/>
                <a:latin typeface="+mj-ea"/>
                <a:ea typeface="+mj-ea"/>
                <a:cs typeface="+mn-cs"/>
              </a:rPr>
              <a:t>输入标题</a:t>
            </a:r>
            <a:endParaRPr kumimoji="0" lang="zh-CN" altLang="en-US" sz="2000" i="0" u="none" strike="noStrike" kern="1200" cap="none" spc="0" normalizeH="0" baseline="0" noProof="0" dirty="0">
              <a:ln>
                <a:noFill/>
              </a:ln>
              <a:solidFill>
                <a:prstClr val="white"/>
              </a:solidFill>
              <a:effectLst/>
              <a:uLnTx/>
              <a:uFillTx/>
              <a:latin typeface="+mj-ea"/>
              <a:ea typeface="+mj-ea"/>
              <a:cs typeface="+mn-cs"/>
            </a:endParaRPr>
          </a:p>
        </p:txBody>
      </p:sp>
      <p:sp>
        <p:nvSpPr>
          <p:cNvPr id="10" name="文本框 9">
            <a:extLst>
              <a:ext uri="{FF2B5EF4-FFF2-40B4-BE49-F238E27FC236}">
                <a16:creationId xmlns:a16="http://schemas.microsoft.com/office/drawing/2014/main" id="{72D3E226-27E2-4B03-A320-05DBF70B7346}"/>
              </a:ext>
            </a:extLst>
          </p:cNvPr>
          <p:cNvSpPr txBox="1"/>
          <p:nvPr/>
        </p:nvSpPr>
        <p:spPr>
          <a:xfrm>
            <a:off x="8912344" y="2680590"/>
            <a:ext cx="2875695" cy="370101"/>
          </a:xfrm>
          <a:prstGeom prst="rect">
            <a:avLst/>
          </a:prstGeom>
          <a:noFill/>
        </p:spPr>
        <p:txBody>
          <a:bodyPr wrap="square" rtlCol="0">
            <a:spAutoFit/>
          </a:bodyPr>
          <a:lstStyle>
            <a:defPPr>
              <a:defRPr lang="zh-CN"/>
            </a:defPPr>
            <a:lvl1pPr marR="0" lvl="0" indent="0" fontAlgn="auto">
              <a:lnSpc>
                <a:spcPct val="12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mn-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400" dirty="0">
                <a:solidFill>
                  <a:prstClr val="black">
                    <a:lumMod val="85000"/>
                    <a:lumOff val="15000"/>
                  </a:prstClr>
                </a:solidFill>
                <a:latin typeface="+mn-ea"/>
              </a:rPr>
              <a:t>输入指标名称</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mn-cs"/>
            </a:endParaRPr>
          </a:p>
        </p:txBody>
      </p:sp>
      <p:sp>
        <p:nvSpPr>
          <p:cNvPr id="11" name="文本框 10">
            <a:extLst>
              <a:ext uri="{FF2B5EF4-FFF2-40B4-BE49-F238E27FC236}">
                <a16:creationId xmlns:a16="http://schemas.microsoft.com/office/drawing/2014/main" id="{74D949FA-2639-774E-5874-9723BC081255}"/>
              </a:ext>
            </a:extLst>
          </p:cNvPr>
          <p:cNvSpPr txBox="1"/>
          <p:nvPr/>
        </p:nvSpPr>
        <p:spPr>
          <a:xfrm>
            <a:off x="8912344" y="2924238"/>
            <a:ext cx="2875695" cy="58208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sz="2800" dirty="0">
                <a:solidFill>
                  <a:schemeClr val="accent1"/>
                </a:solidFill>
                <a:latin typeface="+mj-lt"/>
              </a:rPr>
              <a:t>000 </a:t>
            </a:r>
            <a:r>
              <a:rPr lang="zh-CN" altLang="en-US" sz="1400" dirty="0">
                <a:solidFill>
                  <a:prstClr val="black">
                    <a:lumMod val="85000"/>
                    <a:lumOff val="15000"/>
                  </a:prstClr>
                </a:solidFill>
                <a:latin typeface="+mn-ea"/>
              </a:rPr>
              <a:t>单位</a:t>
            </a:r>
            <a:endParaRPr lang="en-US" altLang="zh-CN" sz="1400" dirty="0">
              <a:solidFill>
                <a:prstClr val="black">
                  <a:lumMod val="85000"/>
                  <a:lumOff val="15000"/>
                </a:prstClr>
              </a:solidFill>
              <a:latin typeface="+mn-ea"/>
            </a:endParaRPr>
          </a:p>
        </p:txBody>
      </p:sp>
      <p:sp>
        <p:nvSpPr>
          <p:cNvPr id="12" name="文本框 11">
            <a:extLst>
              <a:ext uri="{FF2B5EF4-FFF2-40B4-BE49-F238E27FC236}">
                <a16:creationId xmlns:a16="http://schemas.microsoft.com/office/drawing/2014/main" id="{DFA8C6F0-6716-C667-0A0A-275F654F0A6D}"/>
              </a:ext>
            </a:extLst>
          </p:cNvPr>
          <p:cNvSpPr txBox="1"/>
          <p:nvPr/>
        </p:nvSpPr>
        <p:spPr>
          <a:xfrm>
            <a:off x="1109653" y="2680590"/>
            <a:ext cx="2875695" cy="3382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400" dirty="0">
                <a:solidFill>
                  <a:prstClr val="black">
                    <a:lumMod val="85000"/>
                    <a:lumOff val="15000"/>
                  </a:prstClr>
                </a:solidFill>
                <a:latin typeface="+mn-ea"/>
              </a:rPr>
              <a:t>输入指标名称</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mn-cs"/>
            </a:endParaRPr>
          </a:p>
        </p:txBody>
      </p:sp>
      <p:sp>
        <p:nvSpPr>
          <p:cNvPr id="13" name="文本框 12">
            <a:extLst>
              <a:ext uri="{FF2B5EF4-FFF2-40B4-BE49-F238E27FC236}">
                <a16:creationId xmlns:a16="http://schemas.microsoft.com/office/drawing/2014/main" id="{71B247B3-AD6B-EA34-79F4-1E150BAD1DFB}"/>
              </a:ext>
            </a:extLst>
          </p:cNvPr>
          <p:cNvSpPr txBox="1"/>
          <p:nvPr/>
        </p:nvSpPr>
        <p:spPr>
          <a:xfrm>
            <a:off x="1109653" y="2924238"/>
            <a:ext cx="2875695" cy="57477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accent1"/>
                </a:solidFill>
                <a:effectLst/>
                <a:uLnTx/>
                <a:uFillTx/>
                <a:latin typeface="+mj-lt"/>
                <a:ea typeface="阿里巴巴普惠体 R"/>
                <a:cs typeface="+mn-cs"/>
              </a:rPr>
              <a:t>0,000</a:t>
            </a: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阿里巴巴普惠体 R"/>
                <a:cs typeface="+mn-cs"/>
              </a:rPr>
              <a:t> </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mn-cs"/>
              </a:rPr>
              <a:t>单位</a:t>
            </a:r>
            <a:endParaRPr kumimoji="0" lang="en-US" altLang="zh-CN" sz="2400" b="0" i="0" u="none" strike="noStrike" kern="1200" cap="none" spc="0" normalizeH="0" baseline="0" noProof="0" dirty="0">
              <a:ln>
                <a:noFill/>
              </a:ln>
              <a:solidFill>
                <a:prstClr val="black">
                  <a:lumMod val="85000"/>
                  <a:lumOff val="15000"/>
                </a:prstClr>
              </a:solidFill>
              <a:effectLst/>
              <a:uLnTx/>
              <a:uFillTx/>
              <a:latin typeface="+mn-ea"/>
              <a:cs typeface="+mn-cs"/>
            </a:endParaRPr>
          </a:p>
        </p:txBody>
      </p:sp>
      <p:sp>
        <p:nvSpPr>
          <p:cNvPr id="14" name="文本框 13">
            <a:extLst>
              <a:ext uri="{FF2B5EF4-FFF2-40B4-BE49-F238E27FC236}">
                <a16:creationId xmlns:a16="http://schemas.microsoft.com/office/drawing/2014/main" id="{CDE4AD31-D436-6C92-90FD-2B382FB302E1}"/>
              </a:ext>
            </a:extLst>
          </p:cNvPr>
          <p:cNvSpPr txBox="1"/>
          <p:nvPr/>
        </p:nvSpPr>
        <p:spPr>
          <a:xfrm>
            <a:off x="8912344" y="4860166"/>
            <a:ext cx="2875695" cy="370101"/>
          </a:xfrm>
          <a:prstGeom prst="rect">
            <a:avLst/>
          </a:prstGeom>
          <a:noFill/>
        </p:spPr>
        <p:txBody>
          <a:bodyPr wrap="square" rtlCol="0">
            <a:spAutoFit/>
          </a:bodyPr>
          <a:lstStyle>
            <a:defPPr>
              <a:defRPr lang="zh-CN"/>
            </a:defPPr>
            <a:lvl1pPr marR="0" lvl="0" indent="0" fontAlgn="auto">
              <a:lnSpc>
                <a:spcPct val="12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mn-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400" dirty="0">
                <a:solidFill>
                  <a:prstClr val="black">
                    <a:lumMod val="85000"/>
                    <a:lumOff val="15000"/>
                  </a:prstClr>
                </a:solidFill>
                <a:latin typeface="+mn-ea"/>
              </a:rPr>
              <a:t>输入指标名称</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mn-cs"/>
            </a:endParaRPr>
          </a:p>
        </p:txBody>
      </p:sp>
      <p:sp>
        <p:nvSpPr>
          <p:cNvPr id="15" name="文本框 14">
            <a:extLst>
              <a:ext uri="{FF2B5EF4-FFF2-40B4-BE49-F238E27FC236}">
                <a16:creationId xmlns:a16="http://schemas.microsoft.com/office/drawing/2014/main" id="{C0A08B69-265E-EE98-CDEF-928CCF80DBF1}"/>
              </a:ext>
            </a:extLst>
          </p:cNvPr>
          <p:cNvSpPr txBox="1"/>
          <p:nvPr/>
        </p:nvSpPr>
        <p:spPr>
          <a:xfrm>
            <a:off x="8912344" y="5103814"/>
            <a:ext cx="2875695" cy="57477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sz="2800" dirty="0">
                <a:solidFill>
                  <a:schemeClr val="accent1"/>
                </a:solidFill>
                <a:latin typeface="+mj-lt"/>
              </a:rPr>
              <a:t>000</a:t>
            </a:r>
            <a:r>
              <a:rPr kumimoji="0" lang="en-US" altLang="zh-CN" sz="2400" b="0" i="0" u="none" strike="noStrike" kern="1200" cap="none" spc="0" normalizeH="0" baseline="0" noProof="0" dirty="0">
                <a:ln>
                  <a:noFill/>
                </a:ln>
                <a:solidFill>
                  <a:prstClr val="black"/>
                </a:solidFill>
                <a:effectLst/>
                <a:uLnTx/>
                <a:uFillTx/>
                <a:latin typeface="Arial" panose="020B0604020202020204" pitchFamily="34" charset="0"/>
                <a:ea typeface="阿里巴巴普惠体 R"/>
                <a:cs typeface="+mn-cs"/>
              </a:rPr>
              <a:t> </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ea typeface="阿里巴巴普惠体 R"/>
                <a:cs typeface="+mn-cs"/>
              </a:rPr>
              <a:t>单位</a:t>
            </a:r>
            <a:endParaRPr lang="en-US" altLang="zh-CN" sz="1400" dirty="0">
              <a:solidFill>
                <a:prstClr val="black">
                  <a:lumMod val="85000"/>
                  <a:lumOff val="15000"/>
                </a:prstClr>
              </a:solidFill>
              <a:latin typeface="+mn-ea"/>
            </a:endParaRPr>
          </a:p>
        </p:txBody>
      </p:sp>
      <p:sp>
        <p:nvSpPr>
          <p:cNvPr id="16" name="文本框 15">
            <a:extLst>
              <a:ext uri="{FF2B5EF4-FFF2-40B4-BE49-F238E27FC236}">
                <a16:creationId xmlns:a16="http://schemas.microsoft.com/office/drawing/2014/main" id="{CA62086C-7730-AAA4-5C25-0C083A10E5BF}"/>
              </a:ext>
            </a:extLst>
          </p:cNvPr>
          <p:cNvSpPr txBox="1"/>
          <p:nvPr/>
        </p:nvSpPr>
        <p:spPr>
          <a:xfrm>
            <a:off x="1109653" y="4860166"/>
            <a:ext cx="2875695" cy="370101"/>
          </a:xfrm>
          <a:prstGeom prst="rect">
            <a:avLst/>
          </a:prstGeom>
          <a:noFill/>
        </p:spPr>
        <p:txBody>
          <a:bodyPr wrap="square" rtlCol="0">
            <a:spAutoFit/>
          </a:bodyPr>
          <a:lstStyle>
            <a:defPPr>
              <a:defRPr lang="zh-CN"/>
            </a:defPPr>
            <a:lvl1pPr marR="0" lvl="0" indent="0" fontAlgn="auto">
              <a:lnSpc>
                <a:spcPct val="12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mn-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400" dirty="0">
                <a:solidFill>
                  <a:prstClr val="black">
                    <a:lumMod val="85000"/>
                    <a:lumOff val="15000"/>
                  </a:prstClr>
                </a:solidFill>
                <a:latin typeface="+mn-ea"/>
              </a:rPr>
              <a:t>输入指标名称</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mn-cs"/>
            </a:endParaRPr>
          </a:p>
        </p:txBody>
      </p:sp>
      <p:sp>
        <p:nvSpPr>
          <p:cNvPr id="17" name="文本框 16">
            <a:extLst>
              <a:ext uri="{FF2B5EF4-FFF2-40B4-BE49-F238E27FC236}">
                <a16:creationId xmlns:a16="http://schemas.microsoft.com/office/drawing/2014/main" id="{0FD191E5-BCF0-876E-6003-705E3C447F72}"/>
              </a:ext>
            </a:extLst>
          </p:cNvPr>
          <p:cNvSpPr txBox="1"/>
          <p:nvPr/>
        </p:nvSpPr>
        <p:spPr>
          <a:xfrm>
            <a:off x="1109653" y="5103814"/>
            <a:ext cx="2875695" cy="57477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sz="2800" dirty="0">
                <a:solidFill>
                  <a:schemeClr val="accent1"/>
                </a:solidFill>
                <a:latin typeface="+mj-lt"/>
              </a:rPr>
              <a:t>000</a:t>
            </a:r>
            <a:r>
              <a:rPr kumimoji="0" lang="en-US" altLang="zh-CN" sz="2400" b="0" i="0" u="none" strike="noStrike" kern="1200" cap="none" spc="0" normalizeH="0" baseline="0" noProof="0" dirty="0">
                <a:ln>
                  <a:noFill/>
                </a:ln>
                <a:solidFill>
                  <a:prstClr val="black"/>
                </a:solidFill>
                <a:effectLst/>
                <a:uLnTx/>
                <a:uFillTx/>
                <a:latin typeface="Arial" panose="020B0604020202020204" pitchFamily="34" charset="0"/>
                <a:ea typeface="阿里巴巴普惠体 R"/>
                <a:cs typeface="+mn-cs"/>
              </a:rPr>
              <a:t> </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ea typeface="阿里巴巴普惠体 R"/>
                <a:cs typeface="+mn-cs"/>
              </a:rPr>
              <a:t>单位</a:t>
            </a:r>
            <a:endParaRPr lang="en-US" altLang="zh-CN" sz="1400" dirty="0">
              <a:solidFill>
                <a:prstClr val="black">
                  <a:lumMod val="85000"/>
                  <a:lumOff val="15000"/>
                </a:prstClr>
              </a:solidFill>
              <a:latin typeface="+mn-ea"/>
            </a:endParaRPr>
          </a:p>
        </p:txBody>
      </p:sp>
      <p:sp>
        <p:nvSpPr>
          <p:cNvPr id="18" name="文本框 17">
            <a:extLst>
              <a:ext uri="{FF2B5EF4-FFF2-40B4-BE49-F238E27FC236}">
                <a16:creationId xmlns:a16="http://schemas.microsoft.com/office/drawing/2014/main" id="{A41FFDB6-0BFA-2082-F8C8-F470DF7547B5}"/>
              </a:ext>
            </a:extLst>
          </p:cNvPr>
          <p:cNvSpPr txBox="1"/>
          <p:nvPr/>
        </p:nvSpPr>
        <p:spPr>
          <a:xfrm>
            <a:off x="8912344" y="3770378"/>
            <a:ext cx="2875695" cy="370101"/>
          </a:xfrm>
          <a:prstGeom prst="rect">
            <a:avLst/>
          </a:prstGeom>
          <a:noFill/>
        </p:spPr>
        <p:txBody>
          <a:bodyPr wrap="square" rtlCol="0">
            <a:spAutoFit/>
          </a:bodyPr>
          <a:lstStyle>
            <a:defPPr>
              <a:defRPr lang="zh-CN"/>
            </a:defPPr>
            <a:lvl1pPr marR="0" lvl="0" indent="0" fontAlgn="auto">
              <a:lnSpc>
                <a:spcPct val="12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mn-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400" dirty="0">
                <a:solidFill>
                  <a:prstClr val="black">
                    <a:lumMod val="85000"/>
                    <a:lumOff val="15000"/>
                  </a:prstClr>
                </a:solidFill>
                <a:latin typeface="+mn-ea"/>
              </a:rPr>
              <a:t>输入指标名称</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mn-cs"/>
            </a:endParaRPr>
          </a:p>
        </p:txBody>
      </p:sp>
      <p:sp>
        <p:nvSpPr>
          <p:cNvPr id="19" name="文本框 18">
            <a:extLst>
              <a:ext uri="{FF2B5EF4-FFF2-40B4-BE49-F238E27FC236}">
                <a16:creationId xmlns:a16="http://schemas.microsoft.com/office/drawing/2014/main" id="{8D5499B0-6755-46DB-CA1A-F3EBFABB9DAC}"/>
              </a:ext>
            </a:extLst>
          </p:cNvPr>
          <p:cNvSpPr txBox="1"/>
          <p:nvPr/>
        </p:nvSpPr>
        <p:spPr>
          <a:xfrm>
            <a:off x="8912344" y="4014026"/>
            <a:ext cx="2875695" cy="58208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sz="2800" dirty="0">
                <a:solidFill>
                  <a:schemeClr val="accent1"/>
                </a:solidFill>
                <a:latin typeface="+mj-lt"/>
              </a:rPr>
              <a:t>000 </a:t>
            </a:r>
            <a:r>
              <a:rPr lang="zh-CN" altLang="en-US" sz="1400" dirty="0">
                <a:solidFill>
                  <a:prstClr val="black">
                    <a:lumMod val="85000"/>
                    <a:lumOff val="15000"/>
                  </a:prstClr>
                </a:solidFill>
                <a:latin typeface="+mn-ea"/>
              </a:rPr>
              <a:t>单位</a:t>
            </a:r>
            <a:endParaRPr lang="en-US" altLang="zh-CN" sz="1400" dirty="0">
              <a:solidFill>
                <a:prstClr val="black">
                  <a:lumMod val="85000"/>
                  <a:lumOff val="15000"/>
                </a:prstClr>
              </a:solidFill>
              <a:latin typeface="+mn-ea"/>
            </a:endParaRPr>
          </a:p>
        </p:txBody>
      </p:sp>
      <p:sp>
        <p:nvSpPr>
          <p:cNvPr id="20" name="文本框 19">
            <a:extLst>
              <a:ext uri="{FF2B5EF4-FFF2-40B4-BE49-F238E27FC236}">
                <a16:creationId xmlns:a16="http://schemas.microsoft.com/office/drawing/2014/main" id="{210668B5-2C38-3559-271A-D0063FC675DA}"/>
              </a:ext>
            </a:extLst>
          </p:cNvPr>
          <p:cNvSpPr txBox="1"/>
          <p:nvPr/>
        </p:nvSpPr>
        <p:spPr>
          <a:xfrm>
            <a:off x="1109653" y="3770378"/>
            <a:ext cx="2875695" cy="370101"/>
          </a:xfrm>
          <a:prstGeom prst="rect">
            <a:avLst/>
          </a:prstGeom>
          <a:noFill/>
        </p:spPr>
        <p:txBody>
          <a:bodyPr wrap="square" rtlCol="0">
            <a:spAutoFit/>
          </a:bodyPr>
          <a:lstStyle>
            <a:defPPr>
              <a:defRPr lang="zh-CN"/>
            </a:defPPr>
            <a:lvl1pPr marR="0" lvl="0" indent="0" fontAlgn="auto">
              <a:lnSpc>
                <a:spcPct val="12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mn-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400" dirty="0">
                <a:solidFill>
                  <a:prstClr val="black">
                    <a:lumMod val="85000"/>
                    <a:lumOff val="15000"/>
                  </a:prstClr>
                </a:solidFill>
                <a:latin typeface="+mn-ea"/>
              </a:rPr>
              <a:t>输入指标名称</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mn-cs"/>
            </a:endParaRPr>
          </a:p>
        </p:txBody>
      </p:sp>
      <p:sp>
        <p:nvSpPr>
          <p:cNvPr id="21" name="文本框 20">
            <a:extLst>
              <a:ext uri="{FF2B5EF4-FFF2-40B4-BE49-F238E27FC236}">
                <a16:creationId xmlns:a16="http://schemas.microsoft.com/office/drawing/2014/main" id="{0A46D095-1A7E-8875-7907-5BBA1CA1199A}"/>
              </a:ext>
            </a:extLst>
          </p:cNvPr>
          <p:cNvSpPr txBox="1"/>
          <p:nvPr/>
        </p:nvSpPr>
        <p:spPr>
          <a:xfrm>
            <a:off x="1109653" y="4014026"/>
            <a:ext cx="2875695" cy="5791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sz="2800" dirty="0">
                <a:solidFill>
                  <a:schemeClr val="accent1"/>
                </a:solidFill>
                <a:latin typeface="+mj-lt"/>
              </a:rPr>
              <a:t>0,000</a:t>
            </a:r>
            <a:r>
              <a:rPr lang="en-US" altLang="zh-CN" sz="2800" dirty="0">
                <a:gradFill>
                  <a:gsLst>
                    <a:gs pos="92000">
                      <a:srgbClr val="99CB38">
                        <a:lumMod val="50000"/>
                      </a:srgbClr>
                    </a:gs>
                    <a:gs pos="35000">
                      <a:srgbClr val="549E39"/>
                    </a:gs>
                  </a:gsLst>
                  <a:lin ang="2700000" scaled="0"/>
                </a:gradFill>
              </a:rPr>
              <a:t> </a:t>
            </a:r>
            <a:r>
              <a:rPr lang="zh-CN" altLang="en-US" sz="1400" dirty="0">
                <a:solidFill>
                  <a:prstClr val="black">
                    <a:lumMod val="85000"/>
                    <a:lumOff val="15000"/>
                  </a:prstClr>
                </a:solidFill>
                <a:latin typeface="+mn-ea"/>
              </a:rPr>
              <a:t>单位</a:t>
            </a:r>
            <a:endParaRPr lang="en-US" altLang="zh-CN" sz="1400" dirty="0">
              <a:solidFill>
                <a:prstClr val="black">
                  <a:lumMod val="85000"/>
                  <a:lumOff val="15000"/>
                </a:prstClr>
              </a:solidFill>
              <a:latin typeface="+mn-ea"/>
            </a:endParaRPr>
          </a:p>
        </p:txBody>
      </p:sp>
      <p:cxnSp>
        <p:nvCxnSpPr>
          <p:cNvPr id="22" name="直接连接符 21">
            <a:extLst>
              <a:ext uri="{FF2B5EF4-FFF2-40B4-BE49-F238E27FC236}">
                <a16:creationId xmlns:a16="http://schemas.microsoft.com/office/drawing/2014/main" id="{61BDB233-A241-F77D-5677-C673F7431F65}"/>
              </a:ext>
            </a:extLst>
          </p:cNvPr>
          <p:cNvCxnSpPr>
            <a:cxnSpLocks/>
          </p:cNvCxnSpPr>
          <p:nvPr/>
        </p:nvCxnSpPr>
        <p:spPr>
          <a:xfrm>
            <a:off x="1109653" y="3631745"/>
            <a:ext cx="23763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C6F0668F-E40A-0B4C-38A4-52B78A7E4D61}"/>
              </a:ext>
            </a:extLst>
          </p:cNvPr>
          <p:cNvCxnSpPr>
            <a:cxnSpLocks/>
          </p:cNvCxnSpPr>
          <p:nvPr/>
        </p:nvCxnSpPr>
        <p:spPr>
          <a:xfrm>
            <a:off x="1109653" y="4721533"/>
            <a:ext cx="23763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54567409-F3E7-AC84-FE45-E440AAC4301A}"/>
              </a:ext>
            </a:extLst>
          </p:cNvPr>
          <p:cNvCxnSpPr>
            <a:cxnSpLocks/>
          </p:cNvCxnSpPr>
          <p:nvPr/>
        </p:nvCxnSpPr>
        <p:spPr>
          <a:xfrm>
            <a:off x="8912344" y="3631745"/>
            <a:ext cx="23763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FC9F599D-8C3C-C652-83E1-2BC5655BF22D}"/>
              </a:ext>
            </a:extLst>
          </p:cNvPr>
          <p:cNvCxnSpPr>
            <a:cxnSpLocks/>
          </p:cNvCxnSpPr>
          <p:nvPr/>
        </p:nvCxnSpPr>
        <p:spPr>
          <a:xfrm>
            <a:off x="8912344" y="4721533"/>
            <a:ext cx="23763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7" name="图片 26" descr="图片包含 游戏机&#10;&#10;描述已自动生成">
            <a:extLst>
              <a:ext uri="{FF2B5EF4-FFF2-40B4-BE49-F238E27FC236}">
                <a16:creationId xmlns:a16="http://schemas.microsoft.com/office/drawing/2014/main" id="{8C8BBB1C-2A2D-8A32-763F-1F772932EEE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8776" r="18656"/>
          <a:stretch/>
        </p:blipFill>
        <p:spPr>
          <a:xfrm>
            <a:off x="4168776" y="1063304"/>
            <a:ext cx="4341818" cy="5210004"/>
          </a:xfrm>
          <a:prstGeom prst="rect">
            <a:avLst/>
          </a:prstGeom>
          <a:effectLst>
            <a:outerShdw blurRad="254000" sx="102000" sy="102000" algn="ctr" rotWithShape="0">
              <a:prstClr val="black">
                <a:alpha val="30000"/>
              </a:prstClr>
            </a:outerShdw>
          </a:effectLst>
        </p:spPr>
      </p:pic>
    </p:spTree>
    <p:extLst>
      <p:ext uri="{BB962C8B-B14F-4D97-AF65-F5344CB8AC3E}">
        <p14:creationId xmlns:p14="http://schemas.microsoft.com/office/powerpoint/2010/main" val="66438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a:extLst>
              <a:ext uri="{FF2B5EF4-FFF2-40B4-BE49-F238E27FC236}">
                <a16:creationId xmlns:a16="http://schemas.microsoft.com/office/drawing/2014/main" id="{F05BD130-06D2-2A03-FBAC-7E60FDC57216}"/>
              </a:ext>
            </a:extLst>
          </p:cNvPr>
          <p:cNvSpPr/>
          <p:nvPr/>
        </p:nvSpPr>
        <p:spPr>
          <a:xfrm>
            <a:off x="0" y="3918516"/>
            <a:ext cx="12192000" cy="2939485"/>
          </a:xfrm>
          <a:custGeom>
            <a:avLst/>
            <a:gdLst>
              <a:gd name="connsiteX0" fmla="*/ 9624137 w 12192000"/>
              <a:gd name="connsiteY0" fmla="*/ 60 h 2939485"/>
              <a:gd name="connsiteX1" fmla="*/ 12186432 w 12192000"/>
              <a:gd name="connsiteY1" fmla="*/ 211115 h 2939485"/>
              <a:gd name="connsiteX2" fmla="*/ 12192000 w 12192000"/>
              <a:gd name="connsiteY2" fmla="*/ 211947 h 2939485"/>
              <a:gd name="connsiteX3" fmla="*/ 12192000 w 12192000"/>
              <a:gd name="connsiteY3" fmla="*/ 2939485 h 2939485"/>
              <a:gd name="connsiteX4" fmla="*/ 0 w 12192000"/>
              <a:gd name="connsiteY4" fmla="*/ 2939485 h 2939485"/>
              <a:gd name="connsiteX5" fmla="*/ 0 w 12192000"/>
              <a:gd name="connsiteY5" fmla="*/ 208101 h 2939485"/>
              <a:gd name="connsiteX6" fmla="*/ 170768 w 12192000"/>
              <a:gd name="connsiteY6" fmla="*/ 275199 h 2939485"/>
              <a:gd name="connsiteX7" fmla="*/ 2366682 w 12192000"/>
              <a:gd name="connsiteY7" fmla="*/ 922426 h 2939485"/>
              <a:gd name="connsiteX8" fmla="*/ 6275294 w 12192000"/>
              <a:gd name="connsiteY8" fmla="*/ 545909 h 2939485"/>
              <a:gd name="connsiteX9" fmla="*/ 9215718 w 12192000"/>
              <a:gd name="connsiteY9" fmla="*/ 8026 h 2939485"/>
              <a:gd name="connsiteX10" fmla="*/ 9624137 w 12192000"/>
              <a:gd name="connsiteY10" fmla="*/ 60 h 2939485"/>
              <a:gd name="connsiteX0" fmla="*/ 9624137 w 12192000"/>
              <a:gd name="connsiteY0" fmla="*/ 60 h 2939485"/>
              <a:gd name="connsiteX1" fmla="*/ 12186432 w 12192000"/>
              <a:gd name="connsiteY1" fmla="*/ 211115 h 2939485"/>
              <a:gd name="connsiteX2" fmla="*/ 12192000 w 12192000"/>
              <a:gd name="connsiteY2" fmla="*/ 211947 h 2939485"/>
              <a:gd name="connsiteX3" fmla="*/ 12192000 w 12192000"/>
              <a:gd name="connsiteY3" fmla="*/ 2939485 h 2939485"/>
              <a:gd name="connsiteX4" fmla="*/ 0 w 12192000"/>
              <a:gd name="connsiteY4" fmla="*/ 2939485 h 2939485"/>
              <a:gd name="connsiteX5" fmla="*/ 0 w 12192000"/>
              <a:gd name="connsiteY5" fmla="*/ 208101 h 2939485"/>
              <a:gd name="connsiteX6" fmla="*/ 170768 w 12192000"/>
              <a:gd name="connsiteY6" fmla="*/ 275199 h 2939485"/>
              <a:gd name="connsiteX7" fmla="*/ 2366682 w 12192000"/>
              <a:gd name="connsiteY7" fmla="*/ 922426 h 2939485"/>
              <a:gd name="connsiteX8" fmla="*/ 5880847 w 12192000"/>
              <a:gd name="connsiteY8" fmla="*/ 671415 h 2939485"/>
              <a:gd name="connsiteX9" fmla="*/ 9215718 w 12192000"/>
              <a:gd name="connsiteY9" fmla="*/ 8026 h 2939485"/>
              <a:gd name="connsiteX10" fmla="*/ 9624137 w 12192000"/>
              <a:gd name="connsiteY10" fmla="*/ 60 h 2939485"/>
              <a:gd name="connsiteX0" fmla="*/ 9624137 w 12192000"/>
              <a:gd name="connsiteY0" fmla="*/ 60 h 2939485"/>
              <a:gd name="connsiteX1" fmla="*/ 12186432 w 12192000"/>
              <a:gd name="connsiteY1" fmla="*/ 211115 h 2939485"/>
              <a:gd name="connsiteX2" fmla="*/ 12192000 w 12192000"/>
              <a:gd name="connsiteY2" fmla="*/ 211947 h 2939485"/>
              <a:gd name="connsiteX3" fmla="*/ 12192000 w 12192000"/>
              <a:gd name="connsiteY3" fmla="*/ 2939485 h 2939485"/>
              <a:gd name="connsiteX4" fmla="*/ 0 w 12192000"/>
              <a:gd name="connsiteY4" fmla="*/ 2939485 h 2939485"/>
              <a:gd name="connsiteX5" fmla="*/ 0 w 12192000"/>
              <a:gd name="connsiteY5" fmla="*/ 208101 h 2939485"/>
              <a:gd name="connsiteX6" fmla="*/ 170768 w 12192000"/>
              <a:gd name="connsiteY6" fmla="*/ 275199 h 2939485"/>
              <a:gd name="connsiteX7" fmla="*/ 2366682 w 12192000"/>
              <a:gd name="connsiteY7" fmla="*/ 922426 h 2939485"/>
              <a:gd name="connsiteX8" fmla="*/ 5880847 w 12192000"/>
              <a:gd name="connsiteY8" fmla="*/ 671415 h 2939485"/>
              <a:gd name="connsiteX9" fmla="*/ 9215718 w 12192000"/>
              <a:gd name="connsiteY9" fmla="*/ 8026 h 2939485"/>
              <a:gd name="connsiteX10" fmla="*/ 9624137 w 12192000"/>
              <a:gd name="connsiteY10" fmla="*/ 60 h 2939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2939485">
                <a:moveTo>
                  <a:pt x="9624137" y="60"/>
                </a:moveTo>
                <a:cubicBezTo>
                  <a:pt x="10475294" y="2966"/>
                  <a:pt x="11503364" y="112398"/>
                  <a:pt x="12186432" y="211115"/>
                </a:cubicBezTo>
                <a:lnTo>
                  <a:pt x="12192000" y="211947"/>
                </a:lnTo>
                <a:lnTo>
                  <a:pt x="12192000" y="2939485"/>
                </a:lnTo>
                <a:lnTo>
                  <a:pt x="0" y="2939485"/>
                </a:lnTo>
                <a:lnTo>
                  <a:pt x="0" y="208101"/>
                </a:lnTo>
                <a:lnTo>
                  <a:pt x="170768" y="275199"/>
                </a:lnTo>
                <a:cubicBezTo>
                  <a:pt x="817236" y="530921"/>
                  <a:pt x="1415002" y="856390"/>
                  <a:pt x="2366682" y="922426"/>
                </a:cubicBezTo>
                <a:cubicBezTo>
                  <a:pt x="3318362" y="988462"/>
                  <a:pt x="4900706" y="931392"/>
                  <a:pt x="5880847" y="671415"/>
                </a:cubicBezTo>
                <a:cubicBezTo>
                  <a:pt x="7022353" y="519015"/>
                  <a:pt x="8178800" y="55838"/>
                  <a:pt x="9215718" y="8026"/>
                </a:cubicBezTo>
                <a:cubicBezTo>
                  <a:pt x="9345333" y="2050"/>
                  <a:pt x="9482278" y="-425"/>
                  <a:pt x="9624137" y="60"/>
                </a:cubicBezTo>
                <a:close/>
              </a:path>
            </a:pathLst>
          </a:custGeom>
          <a:gradFill flip="none" rotWithShape="1">
            <a:gsLst>
              <a:gs pos="100000">
                <a:schemeClr val="accent1">
                  <a:alpha val="13000"/>
                </a:schemeClr>
              </a:gs>
              <a:gs pos="25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2" name="文本框 1">
            <a:extLst>
              <a:ext uri="{FF2B5EF4-FFF2-40B4-BE49-F238E27FC236}">
                <a16:creationId xmlns:a16="http://schemas.microsoft.com/office/drawing/2014/main" id="{FA948AE6-EED0-35AE-381D-0F8D9053A32E}"/>
              </a:ext>
            </a:extLst>
          </p:cNvPr>
          <p:cNvSpPr txBox="1"/>
          <p:nvPr/>
        </p:nvSpPr>
        <p:spPr>
          <a:xfrm>
            <a:off x="651152" y="163837"/>
            <a:ext cx="4356618" cy="523220"/>
          </a:xfrm>
          <a:prstGeom prst="rect">
            <a:avLst/>
          </a:prstGeom>
          <a:noFill/>
        </p:spPr>
        <p:txBody>
          <a:bodyPr wrap="square" lIns="91440" tIns="45720" rIns="91440" bIns="45720" rtlCol="0">
            <a:spAutoFit/>
          </a:bodyPr>
          <a:lstStyle/>
          <a:p>
            <a:r>
              <a:rPr lang="zh-CN" altLang="en-US" sz="2800" dirty="0">
                <a:solidFill>
                  <a:schemeClr val="accent1"/>
                </a:solidFill>
                <a:latin typeface="+mj-ea"/>
                <a:ea typeface="+mj-ea"/>
              </a:rPr>
              <a:t>请输入您的标题</a:t>
            </a:r>
          </a:p>
        </p:txBody>
      </p:sp>
      <p:grpSp>
        <p:nvGrpSpPr>
          <p:cNvPr id="12" name="组合 11">
            <a:extLst>
              <a:ext uri="{FF2B5EF4-FFF2-40B4-BE49-F238E27FC236}">
                <a16:creationId xmlns:a16="http://schemas.microsoft.com/office/drawing/2014/main" id="{C75E95C7-7F90-B9E9-447C-C3C7FF4086FA}"/>
              </a:ext>
            </a:extLst>
          </p:cNvPr>
          <p:cNvGrpSpPr/>
          <p:nvPr/>
        </p:nvGrpSpPr>
        <p:grpSpPr>
          <a:xfrm>
            <a:off x="660400" y="1732759"/>
            <a:ext cx="3095573" cy="3889827"/>
            <a:chOff x="13043728" y="2002391"/>
            <a:chExt cx="3095573" cy="3889827"/>
          </a:xfrm>
        </p:grpSpPr>
        <p:sp>
          <p:nvSpPr>
            <p:cNvPr id="7" name="平行四边形 6">
              <a:extLst>
                <a:ext uri="{FF2B5EF4-FFF2-40B4-BE49-F238E27FC236}">
                  <a16:creationId xmlns:a16="http://schemas.microsoft.com/office/drawing/2014/main" id="{D18BBDFB-EA48-F7F6-8172-45E32F32AC75}"/>
                </a:ext>
              </a:extLst>
            </p:cNvPr>
            <p:cNvSpPr/>
            <p:nvPr/>
          </p:nvSpPr>
          <p:spPr>
            <a:xfrm>
              <a:off x="13043728" y="2473220"/>
              <a:ext cx="1716068" cy="416283"/>
            </a:xfrm>
            <a:prstGeom prst="parallelogram">
              <a:avLst>
                <a:gd name="adj" fmla="val 26518"/>
              </a:avLst>
            </a:prstGeom>
            <a:gradFill flip="none" rotWithShape="1">
              <a:gsLst>
                <a:gs pos="100000">
                  <a:schemeClr val="accent1">
                    <a:alpha val="30000"/>
                  </a:schemeClr>
                </a:gs>
                <a:gs pos="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3" name="矩形: 圆角 2">
              <a:extLst>
                <a:ext uri="{FF2B5EF4-FFF2-40B4-BE49-F238E27FC236}">
                  <a16:creationId xmlns:a16="http://schemas.microsoft.com/office/drawing/2014/main" id="{0CEADA93-3142-D717-2268-79F39E8C900F}"/>
                </a:ext>
              </a:extLst>
            </p:cNvPr>
            <p:cNvSpPr/>
            <p:nvPr/>
          </p:nvSpPr>
          <p:spPr>
            <a:xfrm>
              <a:off x="13043728" y="2002391"/>
              <a:ext cx="3095573" cy="3889827"/>
            </a:xfrm>
            <a:prstGeom prst="roundRect">
              <a:avLst>
                <a:gd name="adj" fmla="val 3952"/>
              </a:avLst>
            </a:prstGeom>
            <a:noFill/>
            <a:ln>
              <a:gradFill flip="none" rotWithShape="1">
                <a:gsLst>
                  <a:gs pos="0">
                    <a:schemeClr val="accent1"/>
                  </a:gs>
                  <a:gs pos="48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4" name="文本框 3">
              <a:extLst>
                <a:ext uri="{FF2B5EF4-FFF2-40B4-BE49-F238E27FC236}">
                  <a16:creationId xmlns:a16="http://schemas.microsoft.com/office/drawing/2014/main" id="{4FFF038C-4BB9-3698-3811-326A197D7B41}"/>
                </a:ext>
              </a:extLst>
            </p:cNvPr>
            <p:cNvSpPr txBox="1"/>
            <p:nvPr/>
          </p:nvSpPr>
          <p:spPr>
            <a:xfrm>
              <a:off x="13258892" y="3287366"/>
              <a:ext cx="2773588" cy="5968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sp>
          <p:nvSpPr>
            <p:cNvPr id="8" name="文本框 7">
              <a:extLst>
                <a:ext uri="{FF2B5EF4-FFF2-40B4-BE49-F238E27FC236}">
                  <a16:creationId xmlns:a16="http://schemas.microsoft.com/office/drawing/2014/main" id="{2547B48B-D290-436D-A973-D54A1E6C3361}"/>
                </a:ext>
              </a:extLst>
            </p:cNvPr>
            <p:cNvSpPr txBox="1"/>
            <p:nvPr/>
          </p:nvSpPr>
          <p:spPr>
            <a:xfrm>
              <a:off x="13235410" y="2576011"/>
              <a:ext cx="179732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accent1"/>
                  </a:solidFill>
                  <a:latin typeface="+mj-ea"/>
                  <a:ea typeface="+mj-ea"/>
                </a:rPr>
                <a:t>输入标题</a:t>
              </a:r>
              <a:endParaRPr kumimoji="0" lang="zh-CN" altLang="en-US" sz="2400" b="0" i="0" u="none" strike="noStrike" kern="1200" cap="none" spc="0" normalizeH="0" baseline="0" noProof="0" dirty="0">
                <a:ln>
                  <a:noFill/>
                </a:ln>
                <a:solidFill>
                  <a:schemeClr val="accent1"/>
                </a:solidFill>
                <a:effectLst/>
                <a:uLnTx/>
                <a:uFillTx/>
                <a:latin typeface="+mj-ea"/>
                <a:ea typeface="+mj-ea"/>
                <a:cs typeface="+mn-cs"/>
              </a:endParaRPr>
            </a:p>
          </p:txBody>
        </p:sp>
        <p:sp>
          <p:nvSpPr>
            <p:cNvPr id="9" name="文本框 8">
              <a:extLst>
                <a:ext uri="{FF2B5EF4-FFF2-40B4-BE49-F238E27FC236}">
                  <a16:creationId xmlns:a16="http://schemas.microsoft.com/office/drawing/2014/main" id="{104F41C6-A2CE-0A88-2A8C-A182C1D8A49B}"/>
                </a:ext>
              </a:extLst>
            </p:cNvPr>
            <p:cNvSpPr txBox="1"/>
            <p:nvPr/>
          </p:nvSpPr>
          <p:spPr>
            <a:xfrm>
              <a:off x="13258892" y="4017552"/>
              <a:ext cx="2773588" cy="5968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sp>
          <p:nvSpPr>
            <p:cNvPr id="10" name="文本框 9">
              <a:extLst>
                <a:ext uri="{FF2B5EF4-FFF2-40B4-BE49-F238E27FC236}">
                  <a16:creationId xmlns:a16="http://schemas.microsoft.com/office/drawing/2014/main" id="{8893AC50-F00F-CB7E-AE74-6B8FE9F2AD2C}"/>
                </a:ext>
              </a:extLst>
            </p:cNvPr>
            <p:cNvSpPr txBox="1"/>
            <p:nvPr/>
          </p:nvSpPr>
          <p:spPr>
            <a:xfrm>
              <a:off x="13258892" y="4747738"/>
              <a:ext cx="2773588" cy="5968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grpSp>
      <p:grpSp>
        <p:nvGrpSpPr>
          <p:cNvPr id="20" name="组合 19">
            <a:extLst>
              <a:ext uri="{FF2B5EF4-FFF2-40B4-BE49-F238E27FC236}">
                <a16:creationId xmlns:a16="http://schemas.microsoft.com/office/drawing/2014/main" id="{5817E5BD-A205-6363-6E3C-BB008BDE8297}"/>
              </a:ext>
            </a:extLst>
          </p:cNvPr>
          <p:cNvGrpSpPr/>
          <p:nvPr/>
        </p:nvGrpSpPr>
        <p:grpSpPr>
          <a:xfrm>
            <a:off x="4440632" y="1732759"/>
            <a:ext cx="3095573" cy="3889827"/>
            <a:chOff x="13043728" y="2002391"/>
            <a:chExt cx="3095573" cy="3889827"/>
          </a:xfrm>
        </p:grpSpPr>
        <p:sp>
          <p:nvSpPr>
            <p:cNvPr id="21" name="平行四边形 20">
              <a:extLst>
                <a:ext uri="{FF2B5EF4-FFF2-40B4-BE49-F238E27FC236}">
                  <a16:creationId xmlns:a16="http://schemas.microsoft.com/office/drawing/2014/main" id="{1FD93FE7-F1FD-036B-BC82-7D5614918E49}"/>
                </a:ext>
              </a:extLst>
            </p:cNvPr>
            <p:cNvSpPr/>
            <p:nvPr/>
          </p:nvSpPr>
          <p:spPr>
            <a:xfrm>
              <a:off x="13043728" y="2473220"/>
              <a:ext cx="1716068" cy="416283"/>
            </a:xfrm>
            <a:prstGeom prst="parallelogram">
              <a:avLst>
                <a:gd name="adj" fmla="val 26518"/>
              </a:avLst>
            </a:prstGeom>
            <a:gradFill flip="none" rotWithShape="1">
              <a:gsLst>
                <a:gs pos="100000">
                  <a:schemeClr val="accent1">
                    <a:alpha val="30000"/>
                  </a:schemeClr>
                </a:gs>
                <a:gs pos="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22" name="矩形: 圆角 21">
              <a:extLst>
                <a:ext uri="{FF2B5EF4-FFF2-40B4-BE49-F238E27FC236}">
                  <a16:creationId xmlns:a16="http://schemas.microsoft.com/office/drawing/2014/main" id="{6ABE580D-647A-978C-41DD-2B5CA1A5EA73}"/>
                </a:ext>
              </a:extLst>
            </p:cNvPr>
            <p:cNvSpPr/>
            <p:nvPr/>
          </p:nvSpPr>
          <p:spPr>
            <a:xfrm>
              <a:off x="13043728" y="2002391"/>
              <a:ext cx="3095573" cy="3889827"/>
            </a:xfrm>
            <a:prstGeom prst="roundRect">
              <a:avLst>
                <a:gd name="adj" fmla="val 3952"/>
              </a:avLst>
            </a:prstGeom>
            <a:noFill/>
            <a:ln>
              <a:gradFill flip="none" rotWithShape="1">
                <a:gsLst>
                  <a:gs pos="0">
                    <a:schemeClr val="accent1"/>
                  </a:gs>
                  <a:gs pos="48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23" name="文本框 22">
              <a:extLst>
                <a:ext uri="{FF2B5EF4-FFF2-40B4-BE49-F238E27FC236}">
                  <a16:creationId xmlns:a16="http://schemas.microsoft.com/office/drawing/2014/main" id="{44A6AB74-9689-A48C-5EDE-DADD5886D610}"/>
                </a:ext>
              </a:extLst>
            </p:cNvPr>
            <p:cNvSpPr txBox="1"/>
            <p:nvPr/>
          </p:nvSpPr>
          <p:spPr>
            <a:xfrm>
              <a:off x="13258892" y="3287366"/>
              <a:ext cx="2773588" cy="5968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sp>
          <p:nvSpPr>
            <p:cNvPr id="24" name="文本框 23">
              <a:extLst>
                <a:ext uri="{FF2B5EF4-FFF2-40B4-BE49-F238E27FC236}">
                  <a16:creationId xmlns:a16="http://schemas.microsoft.com/office/drawing/2014/main" id="{2F4A95BA-A9C1-AB03-AF6C-ABD15DAD399A}"/>
                </a:ext>
              </a:extLst>
            </p:cNvPr>
            <p:cNvSpPr txBox="1"/>
            <p:nvPr/>
          </p:nvSpPr>
          <p:spPr>
            <a:xfrm>
              <a:off x="13235410" y="2576011"/>
              <a:ext cx="179732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accent1"/>
                  </a:solidFill>
                  <a:latin typeface="+mj-ea"/>
                  <a:ea typeface="+mj-ea"/>
                </a:rPr>
                <a:t>输入标题</a:t>
              </a:r>
              <a:endParaRPr kumimoji="0" lang="zh-CN" altLang="en-US" sz="2400" b="0" i="0" u="none" strike="noStrike" kern="1200" cap="none" spc="0" normalizeH="0" baseline="0" noProof="0" dirty="0">
                <a:ln>
                  <a:noFill/>
                </a:ln>
                <a:solidFill>
                  <a:schemeClr val="accent1"/>
                </a:solidFill>
                <a:effectLst/>
                <a:uLnTx/>
                <a:uFillTx/>
                <a:latin typeface="+mj-ea"/>
                <a:ea typeface="+mj-ea"/>
                <a:cs typeface="+mn-cs"/>
              </a:endParaRPr>
            </a:p>
          </p:txBody>
        </p:sp>
        <p:sp>
          <p:nvSpPr>
            <p:cNvPr id="25" name="文本框 24">
              <a:extLst>
                <a:ext uri="{FF2B5EF4-FFF2-40B4-BE49-F238E27FC236}">
                  <a16:creationId xmlns:a16="http://schemas.microsoft.com/office/drawing/2014/main" id="{54548E6F-F649-287C-2033-D057DB26B0CA}"/>
                </a:ext>
              </a:extLst>
            </p:cNvPr>
            <p:cNvSpPr txBox="1"/>
            <p:nvPr/>
          </p:nvSpPr>
          <p:spPr>
            <a:xfrm>
              <a:off x="13258892" y="4017552"/>
              <a:ext cx="2773588" cy="5968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sp>
          <p:nvSpPr>
            <p:cNvPr id="26" name="文本框 25">
              <a:extLst>
                <a:ext uri="{FF2B5EF4-FFF2-40B4-BE49-F238E27FC236}">
                  <a16:creationId xmlns:a16="http://schemas.microsoft.com/office/drawing/2014/main" id="{44626E64-7771-928E-2D81-184F73022CC3}"/>
                </a:ext>
              </a:extLst>
            </p:cNvPr>
            <p:cNvSpPr txBox="1"/>
            <p:nvPr/>
          </p:nvSpPr>
          <p:spPr>
            <a:xfrm>
              <a:off x="13258892" y="4747738"/>
              <a:ext cx="2773588" cy="5968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grpSp>
      <p:grpSp>
        <p:nvGrpSpPr>
          <p:cNvPr id="27" name="组合 26">
            <a:extLst>
              <a:ext uri="{FF2B5EF4-FFF2-40B4-BE49-F238E27FC236}">
                <a16:creationId xmlns:a16="http://schemas.microsoft.com/office/drawing/2014/main" id="{AC9FD2D1-FEDD-186A-22C2-9713B6F3CADE}"/>
              </a:ext>
            </a:extLst>
          </p:cNvPr>
          <p:cNvGrpSpPr/>
          <p:nvPr/>
        </p:nvGrpSpPr>
        <p:grpSpPr>
          <a:xfrm>
            <a:off x="8220863" y="1732759"/>
            <a:ext cx="3095573" cy="3889827"/>
            <a:chOff x="13043728" y="2002391"/>
            <a:chExt cx="3095573" cy="3889827"/>
          </a:xfrm>
        </p:grpSpPr>
        <p:sp>
          <p:nvSpPr>
            <p:cNvPr id="28" name="平行四边形 27">
              <a:extLst>
                <a:ext uri="{FF2B5EF4-FFF2-40B4-BE49-F238E27FC236}">
                  <a16:creationId xmlns:a16="http://schemas.microsoft.com/office/drawing/2014/main" id="{F6C555DD-9263-2CE8-2D5C-1881270A8F9C}"/>
                </a:ext>
              </a:extLst>
            </p:cNvPr>
            <p:cNvSpPr/>
            <p:nvPr/>
          </p:nvSpPr>
          <p:spPr>
            <a:xfrm>
              <a:off x="13043728" y="2473220"/>
              <a:ext cx="1716068" cy="416283"/>
            </a:xfrm>
            <a:prstGeom prst="parallelogram">
              <a:avLst>
                <a:gd name="adj" fmla="val 26518"/>
              </a:avLst>
            </a:prstGeom>
            <a:gradFill flip="none" rotWithShape="1">
              <a:gsLst>
                <a:gs pos="100000">
                  <a:schemeClr val="accent1">
                    <a:alpha val="30000"/>
                  </a:schemeClr>
                </a:gs>
                <a:gs pos="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29" name="矩形: 圆角 28">
              <a:extLst>
                <a:ext uri="{FF2B5EF4-FFF2-40B4-BE49-F238E27FC236}">
                  <a16:creationId xmlns:a16="http://schemas.microsoft.com/office/drawing/2014/main" id="{12C3E998-3165-47D8-1305-8C0378A70120}"/>
                </a:ext>
              </a:extLst>
            </p:cNvPr>
            <p:cNvSpPr/>
            <p:nvPr/>
          </p:nvSpPr>
          <p:spPr>
            <a:xfrm>
              <a:off x="13043728" y="2002391"/>
              <a:ext cx="3095573" cy="3889827"/>
            </a:xfrm>
            <a:prstGeom prst="roundRect">
              <a:avLst>
                <a:gd name="adj" fmla="val 3952"/>
              </a:avLst>
            </a:prstGeom>
            <a:noFill/>
            <a:ln>
              <a:gradFill flip="none" rotWithShape="1">
                <a:gsLst>
                  <a:gs pos="0">
                    <a:schemeClr val="accent1"/>
                  </a:gs>
                  <a:gs pos="48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30" name="文本框 29">
              <a:extLst>
                <a:ext uri="{FF2B5EF4-FFF2-40B4-BE49-F238E27FC236}">
                  <a16:creationId xmlns:a16="http://schemas.microsoft.com/office/drawing/2014/main" id="{36B187C5-F810-7FE2-CAD7-13DB4E3187ED}"/>
                </a:ext>
              </a:extLst>
            </p:cNvPr>
            <p:cNvSpPr txBox="1"/>
            <p:nvPr/>
          </p:nvSpPr>
          <p:spPr>
            <a:xfrm>
              <a:off x="13258892" y="3287366"/>
              <a:ext cx="2773588" cy="5968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sp>
          <p:nvSpPr>
            <p:cNvPr id="31" name="文本框 30">
              <a:extLst>
                <a:ext uri="{FF2B5EF4-FFF2-40B4-BE49-F238E27FC236}">
                  <a16:creationId xmlns:a16="http://schemas.microsoft.com/office/drawing/2014/main" id="{79E0DD52-D170-DBDF-E3F4-0E132F1A99D3}"/>
                </a:ext>
              </a:extLst>
            </p:cNvPr>
            <p:cNvSpPr txBox="1"/>
            <p:nvPr/>
          </p:nvSpPr>
          <p:spPr>
            <a:xfrm>
              <a:off x="13235410" y="2576011"/>
              <a:ext cx="179732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accent1"/>
                  </a:solidFill>
                  <a:latin typeface="+mj-ea"/>
                  <a:ea typeface="+mj-ea"/>
                </a:rPr>
                <a:t>输入标题</a:t>
              </a:r>
              <a:endParaRPr kumimoji="0" lang="zh-CN" altLang="en-US" sz="2400" b="0" i="0" u="none" strike="noStrike" kern="1200" cap="none" spc="0" normalizeH="0" baseline="0" noProof="0" dirty="0">
                <a:ln>
                  <a:noFill/>
                </a:ln>
                <a:solidFill>
                  <a:schemeClr val="accent1"/>
                </a:solidFill>
                <a:effectLst/>
                <a:uLnTx/>
                <a:uFillTx/>
                <a:latin typeface="+mj-ea"/>
                <a:ea typeface="+mj-ea"/>
                <a:cs typeface="+mn-cs"/>
              </a:endParaRPr>
            </a:p>
          </p:txBody>
        </p:sp>
        <p:sp>
          <p:nvSpPr>
            <p:cNvPr id="32" name="文本框 31">
              <a:extLst>
                <a:ext uri="{FF2B5EF4-FFF2-40B4-BE49-F238E27FC236}">
                  <a16:creationId xmlns:a16="http://schemas.microsoft.com/office/drawing/2014/main" id="{EAA53AFA-EEBA-B4B0-F472-59269DE29787}"/>
                </a:ext>
              </a:extLst>
            </p:cNvPr>
            <p:cNvSpPr txBox="1"/>
            <p:nvPr/>
          </p:nvSpPr>
          <p:spPr>
            <a:xfrm>
              <a:off x="13258892" y="4017552"/>
              <a:ext cx="2773588" cy="5968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sp>
          <p:nvSpPr>
            <p:cNvPr id="33" name="文本框 32">
              <a:extLst>
                <a:ext uri="{FF2B5EF4-FFF2-40B4-BE49-F238E27FC236}">
                  <a16:creationId xmlns:a16="http://schemas.microsoft.com/office/drawing/2014/main" id="{1CA2FBE2-080E-D898-FCA4-C6B329136463}"/>
                </a:ext>
              </a:extLst>
            </p:cNvPr>
            <p:cNvSpPr txBox="1"/>
            <p:nvPr/>
          </p:nvSpPr>
          <p:spPr>
            <a:xfrm>
              <a:off x="13258892" y="4747738"/>
              <a:ext cx="2773588" cy="5968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mn-ea"/>
                  <a:cs typeface="+mn-cs"/>
                </a:rPr>
                <a:t>输入文字内容输入文字内容输入文字内容输入文字内容</a:t>
              </a:r>
            </a:p>
          </p:txBody>
        </p:sp>
      </p:grpSp>
    </p:spTree>
    <p:extLst>
      <p:ext uri="{BB962C8B-B14F-4D97-AF65-F5344CB8AC3E}">
        <p14:creationId xmlns:p14="http://schemas.microsoft.com/office/powerpoint/2010/main" val="200892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1036CB2D-61DD-C454-4F26-0DBF42434A79}"/>
              </a:ext>
            </a:extLst>
          </p:cNvPr>
          <p:cNvGrpSpPr/>
          <p:nvPr/>
        </p:nvGrpSpPr>
        <p:grpSpPr>
          <a:xfrm>
            <a:off x="4678692" y="1005267"/>
            <a:ext cx="4705624" cy="3550560"/>
            <a:chOff x="3727176" y="912502"/>
            <a:chExt cx="4705624" cy="3550560"/>
          </a:xfrm>
        </p:grpSpPr>
        <p:sp>
          <p:nvSpPr>
            <p:cNvPr id="6" name="椭圆 5">
              <a:extLst>
                <a:ext uri="{FF2B5EF4-FFF2-40B4-BE49-F238E27FC236}">
                  <a16:creationId xmlns:a16="http://schemas.microsoft.com/office/drawing/2014/main" id="{235E9E9F-C26F-2686-8559-FDFE281E4408}"/>
                </a:ext>
              </a:extLst>
            </p:cNvPr>
            <p:cNvSpPr/>
            <p:nvPr/>
          </p:nvSpPr>
          <p:spPr>
            <a:xfrm>
              <a:off x="6901719" y="967424"/>
              <a:ext cx="896047" cy="896047"/>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50000"/>
                    <a:lumOff val="50000"/>
                  </a:schemeClr>
                </a:solidFill>
                <a:effectLst/>
                <a:uLnTx/>
                <a:uFillTx/>
                <a:latin typeface="OPPOSans M" panose="00020600040101010101" pitchFamily="18" charset="-122"/>
                <a:ea typeface="OPPOSans M" panose="00020600040101010101" pitchFamily="18" charset="-122"/>
                <a:cs typeface="+mn-cs"/>
              </a:endParaRPr>
            </a:p>
          </p:txBody>
        </p:sp>
        <p:sp>
          <p:nvSpPr>
            <p:cNvPr id="7" name="文本框 6">
              <a:extLst>
                <a:ext uri="{FF2B5EF4-FFF2-40B4-BE49-F238E27FC236}">
                  <a16:creationId xmlns:a16="http://schemas.microsoft.com/office/drawing/2014/main" id="{28784CC2-81F4-8912-3DA0-A9FE382F445E}"/>
                </a:ext>
              </a:extLst>
            </p:cNvPr>
            <p:cNvSpPr txBox="1"/>
            <p:nvPr/>
          </p:nvSpPr>
          <p:spPr>
            <a:xfrm>
              <a:off x="4362210" y="912502"/>
              <a:ext cx="3435556" cy="30162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000" b="1" i="0" u="none" strike="noStrike" kern="1200" cap="none" spc="0" normalizeH="0" baseline="0" noProof="0" dirty="0">
                  <a:ln w="15875">
                    <a:gradFill>
                      <a:gsLst>
                        <a:gs pos="9000">
                          <a:schemeClr val="accent1"/>
                        </a:gs>
                        <a:gs pos="76000">
                          <a:schemeClr val="accent1">
                            <a:alpha val="0"/>
                          </a:schemeClr>
                        </a:gs>
                      </a:gsLst>
                      <a:lin ang="5400000" scaled="1"/>
                    </a:gradFill>
                  </a:ln>
                  <a:solidFill>
                    <a:schemeClr val="bg1"/>
                  </a:solidFill>
                  <a:effectLst/>
                  <a:uLnTx/>
                  <a:uFillTx/>
                  <a:latin typeface="+mj-lt"/>
                  <a:ea typeface="OPPOSans M" panose="00020600040101010101" pitchFamily="18" charset="-122"/>
                  <a:cs typeface="+mn-cs"/>
                </a:rPr>
                <a:t>02</a:t>
              </a:r>
              <a:endParaRPr kumimoji="0" lang="zh-CN" altLang="en-US" sz="19000" b="1" i="0" u="none" strike="noStrike" kern="1200" cap="none" spc="0" normalizeH="0" baseline="0" noProof="0" dirty="0">
                <a:ln w="15875">
                  <a:gradFill>
                    <a:gsLst>
                      <a:gs pos="9000">
                        <a:schemeClr val="accent1"/>
                      </a:gs>
                      <a:gs pos="76000">
                        <a:schemeClr val="accent1">
                          <a:alpha val="0"/>
                        </a:schemeClr>
                      </a:gs>
                    </a:gsLst>
                    <a:lin ang="5400000" scaled="1"/>
                  </a:gradFill>
                </a:ln>
                <a:solidFill>
                  <a:schemeClr val="bg1"/>
                </a:solidFill>
                <a:effectLst/>
                <a:uLnTx/>
                <a:uFillTx/>
                <a:latin typeface="+mj-lt"/>
                <a:ea typeface="OPPOSans M" panose="00020600040101010101" pitchFamily="18" charset="-122"/>
                <a:cs typeface="+mn-cs"/>
              </a:endParaRPr>
            </a:p>
          </p:txBody>
        </p:sp>
        <p:sp>
          <p:nvSpPr>
            <p:cNvPr id="8" name="文本框 7">
              <a:extLst>
                <a:ext uri="{FF2B5EF4-FFF2-40B4-BE49-F238E27FC236}">
                  <a16:creationId xmlns:a16="http://schemas.microsoft.com/office/drawing/2014/main" id="{A74564A5-1881-ECFE-1C4C-E3407886860F}"/>
                </a:ext>
              </a:extLst>
            </p:cNvPr>
            <p:cNvSpPr txBox="1"/>
            <p:nvPr/>
          </p:nvSpPr>
          <p:spPr>
            <a:xfrm>
              <a:off x="4602660" y="3270942"/>
              <a:ext cx="2954656" cy="92333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schemeClr val="accent1"/>
                  </a:solidFill>
                  <a:effectLst/>
                  <a:uLnTx/>
                  <a:uFillTx/>
                  <a:latin typeface="+mn-ea"/>
                  <a:cs typeface="OPPOSans H" panose="00020600040101010101" pitchFamily="18" charset="-122"/>
                </a:rPr>
                <a:t>输入标题</a:t>
              </a:r>
            </a:p>
          </p:txBody>
        </p:sp>
        <p:sp>
          <p:nvSpPr>
            <p:cNvPr id="9" name="文本框 8">
              <a:extLst>
                <a:ext uri="{FF2B5EF4-FFF2-40B4-BE49-F238E27FC236}">
                  <a16:creationId xmlns:a16="http://schemas.microsoft.com/office/drawing/2014/main" id="{E12A251A-D263-751E-6660-2FD902917431}"/>
                </a:ext>
              </a:extLst>
            </p:cNvPr>
            <p:cNvSpPr txBox="1"/>
            <p:nvPr/>
          </p:nvSpPr>
          <p:spPr>
            <a:xfrm>
              <a:off x="3727176" y="4124508"/>
              <a:ext cx="4705624"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tx1">
                      <a:lumMod val="50000"/>
                      <a:lumOff val="50000"/>
                    </a:schemeClr>
                  </a:solidFill>
                  <a:effectLst/>
                  <a:uLnTx/>
                  <a:uFillTx/>
                  <a:ea typeface="OPPOSans R" panose="00020600040101010101" pitchFamily="18" charset="-122"/>
                  <a:cs typeface="OPPOSans R" panose="00020600040101010101" pitchFamily="18" charset="-122"/>
                </a:rPr>
                <a:t>Enter Your Title Here</a:t>
              </a:r>
              <a:endParaRPr kumimoji="0" lang="zh-CN" altLang="en-US" sz="1600" b="0" i="0" u="none" strike="noStrike" kern="1200" cap="none" spc="0" normalizeH="0" baseline="0" noProof="0" dirty="0">
                <a:ln>
                  <a:noFill/>
                </a:ln>
                <a:solidFill>
                  <a:schemeClr val="tx1">
                    <a:lumMod val="50000"/>
                    <a:lumOff val="50000"/>
                  </a:schemeClr>
                </a:solidFill>
                <a:effectLst/>
                <a:uLnTx/>
                <a:uFillTx/>
                <a:ea typeface="OPPOSans R" panose="00020600040101010101" pitchFamily="18" charset="-122"/>
                <a:cs typeface="OPPOSans R" panose="00020600040101010101" pitchFamily="18" charset="-122"/>
              </a:endParaRPr>
            </a:p>
          </p:txBody>
        </p:sp>
      </p:grpSp>
    </p:spTree>
    <p:extLst>
      <p:ext uri="{BB962C8B-B14F-4D97-AF65-F5344CB8AC3E}">
        <p14:creationId xmlns:p14="http://schemas.microsoft.com/office/powerpoint/2010/main" val="1284575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 name="图片 114" descr="工厂的烟囱&#10;&#10;描述已自动生成">
            <a:extLst>
              <a:ext uri="{FF2B5EF4-FFF2-40B4-BE49-F238E27FC236}">
                <a16:creationId xmlns:a16="http://schemas.microsoft.com/office/drawing/2014/main" id="{454619EF-3F7B-363D-CF2D-54B82BB8D42D}"/>
              </a:ext>
            </a:extLst>
          </p:cNvPr>
          <p:cNvPicPr>
            <a:picLocks noChangeAspect="1"/>
          </p:cNvPicPr>
          <p:nvPr/>
        </p:nvPicPr>
        <p:blipFill>
          <a:blip r:embed="rId2" cstate="screen">
            <a:duotone>
              <a:schemeClr val="bg2">
                <a:shade val="45000"/>
                <a:satMod val="135000"/>
              </a:schemeClr>
              <a:prstClr val="white"/>
            </a:duotone>
            <a:alphaModFix amt="20000"/>
            <a:extLst>
              <a:ext uri="{28A0092B-C50C-407E-A947-70E740481C1C}">
                <a14:useLocalDpi xmlns:a14="http://schemas.microsoft.com/office/drawing/2010/main"/>
              </a:ext>
            </a:extLst>
          </a:blip>
          <a:srcRect/>
          <a:stretch>
            <a:fillRect/>
          </a:stretch>
        </p:blipFill>
        <p:spPr>
          <a:xfrm flipH="1">
            <a:off x="2564" y="0"/>
            <a:ext cx="12189436" cy="6824795"/>
          </a:xfrm>
          <a:custGeom>
            <a:avLst/>
            <a:gdLst>
              <a:gd name="connsiteX0" fmla="*/ 12189436 w 12189436"/>
              <a:gd name="connsiteY0" fmla="*/ 0 h 6824795"/>
              <a:gd name="connsiteX1" fmla="*/ 0 w 12189436"/>
              <a:gd name="connsiteY1" fmla="*/ 0 h 6824795"/>
              <a:gd name="connsiteX2" fmla="*/ 0 w 12189436"/>
              <a:gd name="connsiteY2" fmla="*/ 6824795 h 6824795"/>
              <a:gd name="connsiteX3" fmla="*/ 12189436 w 12189436"/>
              <a:gd name="connsiteY3" fmla="*/ 6824795 h 6824795"/>
            </a:gdLst>
            <a:ahLst/>
            <a:cxnLst>
              <a:cxn ang="0">
                <a:pos x="connsiteX0" y="connsiteY0"/>
              </a:cxn>
              <a:cxn ang="0">
                <a:pos x="connsiteX1" y="connsiteY1"/>
              </a:cxn>
              <a:cxn ang="0">
                <a:pos x="connsiteX2" y="connsiteY2"/>
              </a:cxn>
              <a:cxn ang="0">
                <a:pos x="connsiteX3" y="connsiteY3"/>
              </a:cxn>
            </a:cxnLst>
            <a:rect l="l" t="t" r="r" b="b"/>
            <a:pathLst>
              <a:path w="12189436" h="6824795">
                <a:moveTo>
                  <a:pt x="12189436" y="0"/>
                </a:moveTo>
                <a:lnTo>
                  <a:pt x="0" y="0"/>
                </a:lnTo>
                <a:lnTo>
                  <a:pt x="0" y="6824795"/>
                </a:lnTo>
                <a:lnTo>
                  <a:pt x="12189436" y="6824795"/>
                </a:lnTo>
                <a:close/>
              </a:path>
            </a:pathLst>
          </a:custGeom>
        </p:spPr>
      </p:pic>
      <p:sp>
        <p:nvSpPr>
          <p:cNvPr id="2" name="文本框 1">
            <a:extLst>
              <a:ext uri="{FF2B5EF4-FFF2-40B4-BE49-F238E27FC236}">
                <a16:creationId xmlns:a16="http://schemas.microsoft.com/office/drawing/2014/main" id="{FA948AE6-EED0-35AE-381D-0F8D9053A32E}"/>
              </a:ext>
            </a:extLst>
          </p:cNvPr>
          <p:cNvSpPr txBox="1"/>
          <p:nvPr/>
        </p:nvSpPr>
        <p:spPr>
          <a:xfrm>
            <a:off x="651152" y="163837"/>
            <a:ext cx="4356618" cy="523220"/>
          </a:xfrm>
          <a:prstGeom prst="rect">
            <a:avLst/>
          </a:prstGeom>
          <a:noFill/>
        </p:spPr>
        <p:txBody>
          <a:bodyPr wrap="square" lIns="91440" tIns="45720" rIns="91440" bIns="45720" rtlCol="0">
            <a:spAutoFit/>
          </a:bodyPr>
          <a:lstStyle/>
          <a:p>
            <a:r>
              <a:rPr lang="zh-CN" altLang="en-US" sz="2800" dirty="0">
                <a:solidFill>
                  <a:schemeClr val="accent1"/>
                </a:solidFill>
                <a:latin typeface="+mj-ea"/>
                <a:ea typeface="+mj-ea"/>
              </a:rPr>
              <a:t>请输入您的标题</a:t>
            </a:r>
          </a:p>
        </p:txBody>
      </p:sp>
      <p:sp>
        <p:nvSpPr>
          <p:cNvPr id="3" name="矩形 2">
            <a:extLst>
              <a:ext uri="{FF2B5EF4-FFF2-40B4-BE49-F238E27FC236}">
                <a16:creationId xmlns:a16="http://schemas.microsoft.com/office/drawing/2014/main" id="{5C37B469-1612-DA70-C544-7E0EC3F4E547}"/>
              </a:ext>
            </a:extLst>
          </p:cNvPr>
          <p:cNvSpPr/>
          <p:nvPr/>
        </p:nvSpPr>
        <p:spPr>
          <a:xfrm>
            <a:off x="0" y="1195456"/>
            <a:ext cx="12189436" cy="19908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OPPOSans M" panose="00020600040101010101" pitchFamily="18" charset="-122"/>
              <a:cs typeface="+mn-cs"/>
            </a:endParaRPr>
          </a:p>
        </p:txBody>
      </p:sp>
      <p:grpSp>
        <p:nvGrpSpPr>
          <p:cNvPr id="5" name="组合 4">
            <a:extLst>
              <a:ext uri="{FF2B5EF4-FFF2-40B4-BE49-F238E27FC236}">
                <a16:creationId xmlns:a16="http://schemas.microsoft.com/office/drawing/2014/main" id="{F5180B83-94A8-551A-50F0-C7F2226FFC53}"/>
              </a:ext>
            </a:extLst>
          </p:cNvPr>
          <p:cNvGrpSpPr/>
          <p:nvPr/>
        </p:nvGrpSpPr>
        <p:grpSpPr>
          <a:xfrm>
            <a:off x="952925" y="1672581"/>
            <a:ext cx="6238136" cy="1098828"/>
            <a:chOff x="952925" y="1955475"/>
            <a:chExt cx="6238136" cy="1098828"/>
          </a:xfrm>
        </p:grpSpPr>
        <p:sp>
          <p:nvSpPr>
            <p:cNvPr id="6" name="文本框 5">
              <a:extLst>
                <a:ext uri="{FF2B5EF4-FFF2-40B4-BE49-F238E27FC236}">
                  <a16:creationId xmlns:a16="http://schemas.microsoft.com/office/drawing/2014/main" id="{54FA1B3F-4E9A-D61F-033B-3B263F500686}"/>
                </a:ext>
              </a:extLst>
            </p:cNvPr>
            <p:cNvSpPr txBox="1"/>
            <p:nvPr/>
          </p:nvSpPr>
          <p:spPr>
            <a:xfrm>
              <a:off x="952925" y="2457473"/>
              <a:ext cx="6238136" cy="596830"/>
            </a:xfrm>
            <a:prstGeom prst="rect">
              <a:avLst/>
            </a:prstGeom>
            <a:noFill/>
          </p:spPr>
          <p:txBody>
            <a:bodyPr wrap="square">
              <a:spAutoFit/>
            </a:bodyPr>
            <a:lstStyle>
              <a:defPPr>
                <a:defRPr lang="zh-CN"/>
              </a:defPPr>
              <a:lvl1pPr>
                <a:defRPr sz="3000" b="1">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mn-ea"/>
                  <a:ea typeface="+mn-ea"/>
                  <a:cs typeface="+mn-cs"/>
                </a:rPr>
                <a:t>输入文字内容输入文字内容输入文字内容输入文字内容输入文字内容输入文字内容输入文字内容输入文字内容</a:t>
              </a:r>
            </a:p>
          </p:txBody>
        </p:sp>
        <p:sp>
          <p:nvSpPr>
            <p:cNvPr id="7" name="文本框 6">
              <a:extLst>
                <a:ext uri="{FF2B5EF4-FFF2-40B4-BE49-F238E27FC236}">
                  <a16:creationId xmlns:a16="http://schemas.microsoft.com/office/drawing/2014/main" id="{3EB4463C-990E-7AF8-5E1B-A63068B4A693}"/>
                </a:ext>
              </a:extLst>
            </p:cNvPr>
            <p:cNvSpPr txBox="1"/>
            <p:nvPr/>
          </p:nvSpPr>
          <p:spPr>
            <a:xfrm>
              <a:off x="952925" y="1955475"/>
              <a:ext cx="205043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mj-ea"/>
                  <a:ea typeface="+mj-ea"/>
                  <a:cs typeface="+mn-cs"/>
                </a:rPr>
                <a:t>输入您的标题</a:t>
              </a:r>
            </a:p>
          </p:txBody>
        </p:sp>
      </p:grpSp>
      <p:grpSp>
        <p:nvGrpSpPr>
          <p:cNvPr id="107" name="组合 106">
            <a:extLst>
              <a:ext uri="{FF2B5EF4-FFF2-40B4-BE49-F238E27FC236}">
                <a16:creationId xmlns:a16="http://schemas.microsoft.com/office/drawing/2014/main" id="{A14E573E-A396-7FD8-92AE-D6F039E9E2B6}"/>
              </a:ext>
            </a:extLst>
          </p:cNvPr>
          <p:cNvGrpSpPr/>
          <p:nvPr/>
        </p:nvGrpSpPr>
        <p:grpSpPr>
          <a:xfrm>
            <a:off x="6609979" y="3655403"/>
            <a:ext cx="4571222" cy="1889305"/>
            <a:chOff x="6609979" y="3655403"/>
            <a:chExt cx="4571222" cy="1889305"/>
          </a:xfrm>
        </p:grpSpPr>
        <p:sp>
          <p:nvSpPr>
            <p:cNvPr id="9" name="文本框 8">
              <a:extLst>
                <a:ext uri="{FF2B5EF4-FFF2-40B4-BE49-F238E27FC236}">
                  <a16:creationId xmlns:a16="http://schemas.microsoft.com/office/drawing/2014/main" id="{C4872F82-982F-6EAB-CDB9-A5FCEE5F54AB}"/>
                </a:ext>
              </a:extLst>
            </p:cNvPr>
            <p:cNvSpPr txBox="1"/>
            <p:nvPr/>
          </p:nvSpPr>
          <p:spPr>
            <a:xfrm>
              <a:off x="8074268" y="5206154"/>
              <a:ext cx="595035" cy="33855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mn-ea"/>
                  <a:cs typeface="+mn-cs"/>
                </a:rPr>
                <a:t>标题</a:t>
              </a:r>
            </a:p>
          </p:txBody>
        </p:sp>
        <p:sp>
          <p:nvSpPr>
            <p:cNvPr id="10" name="文本框 9">
              <a:extLst>
                <a:ext uri="{FF2B5EF4-FFF2-40B4-BE49-F238E27FC236}">
                  <a16:creationId xmlns:a16="http://schemas.microsoft.com/office/drawing/2014/main" id="{0D61F4D1-3C07-8B16-51CA-BFEFB8E7D935}"/>
                </a:ext>
              </a:extLst>
            </p:cNvPr>
            <p:cNvSpPr txBox="1"/>
            <p:nvPr/>
          </p:nvSpPr>
          <p:spPr>
            <a:xfrm>
              <a:off x="6609979" y="5206154"/>
              <a:ext cx="1050121"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mn-ea"/>
                  <a:cs typeface="+mn-cs"/>
                </a:rPr>
                <a:t>标题</a:t>
              </a:r>
            </a:p>
          </p:txBody>
        </p:sp>
        <p:sp>
          <p:nvSpPr>
            <p:cNvPr id="11" name="文本框 10">
              <a:extLst>
                <a:ext uri="{FF2B5EF4-FFF2-40B4-BE49-F238E27FC236}">
                  <a16:creationId xmlns:a16="http://schemas.microsoft.com/office/drawing/2014/main" id="{FF16EF42-8095-1ABC-B20B-252C7CA0B675}"/>
                </a:ext>
              </a:extLst>
            </p:cNvPr>
            <p:cNvSpPr txBox="1"/>
            <p:nvPr/>
          </p:nvSpPr>
          <p:spPr>
            <a:xfrm>
              <a:off x="9325661" y="5206154"/>
              <a:ext cx="595035" cy="33855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mn-ea"/>
                  <a:cs typeface="+mn-cs"/>
                </a:rPr>
                <a:t>标题</a:t>
              </a:r>
            </a:p>
          </p:txBody>
        </p:sp>
        <p:sp>
          <p:nvSpPr>
            <p:cNvPr id="12" name="文本框 11">
              <a:extLst>
                <a:ext uri="{FF2B5EF4-FFF2-40B4-BE49-F238E27FC236}">
                  <a16:creationId xmlns:a16="http://schemas.microsoft.com/office/drawing/2014/main" id="{E5ED9C08-4541-9FF9-8BFE-669D01CF0DAF}"/>
                </a:ext>
              </a:extLst>
            </p:cNvPr>
            <p:cNvSpPr txBox="1"/>
            <p:nvPr/>
          </p:nvSpPr>
          <p:spPr>
            <a:xfrm>
              <a:off x="10541448" y="5206154"/>
              <a:ext cx="595035" cy="33855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mn-ea"/>
                  <a:cs typeface="+mn-cs"/>
                </a:rPr>
                <a:t>标题</a:t>
              </a:r>
            </a:p>
          </p:txBody>
        </p:sp>
        <p:sp>
          <p:nvSpPr>
            <p:cNvPr id="13" name="文本框 12">
              <a:extLst>
                <a:ext uri="{FF2B5EF4-FFF2-40B4-BE49-F238E27FC236}">
                  <a16:creationId xmlns:a16="http://schemas.microsoft.com/office/drawing/2014/main" id="{9D488492-E4FD-2A5F-D843-1CD55D6F3BD1}"/>
                </a:ext>
              </a:extLst>
            </p:cNvPr>
            <p:cNvSpPr txBox="1"/>
            <p:nvPr/>
          </p:nvSpPr>
          <p:spPr>
            <a:xfrm>
              <a:off x="6681713" y="3655403"/>
              <a:ext cx="1210588" cy="400110"/>
            </a:xfrm>
            <a:prstGeom prst="rect">
              <a:avLst/>
            </a:prstGeom>
            <a:noFill/>
          </p:spPr>
          <p:txBody>
            <a:bodyPr wrap="none">
              <a:spAutoFit/>
            </a:bodyPr>
            <a:lstStyle>
              <a:defPPr>
                <a:defRPr lang="zh-CN"/>
              </a:defPPr>
              <a:lvl1pPr>
                <a:defRPr sz="2400" b="1">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cs typeface="+mn-cs"/>
                </a:rPr>
                <a:t>输入标题</a:t>
              </a:r>
            </a:p>
          </p:txBody>
        </p:sp>
        <p:sp>
          <p:nvSpPr>
            <p:cNvPr id="14" name="椭圆 13">
              <a:extLst>
                <a:ext uri="{FF2B5EF4-FFF2-40B4-BE49-F238E27FC236}">
                  <a16:creationId xmlns:a16="http://schemas.microsoft.com/office/drawing/2014/main" id="{033DAFFF-3B6F-81F8-A623-F3DBCA016D4E}"/>
                </a:ext>
              </a:extLst>
            </p:cNvPr>
            <p:cNvSpPr/>
            <p:nvPr/>
          </p:nvSpPr>
          <p:spPr>
            <a:xfrm>
              <a:off x="8029549" y="4389016"/>
              <a:ext cx="684472" cy="684472"/>
            </a:xfrm>
            <a:prstGeom prst="ellipse">
              <a:avLst/>
            </a:prstGeom>
            <a:gradFill flip="none" rotWithShape="1">
              <a:gsLst>
                <a:gs pos="45000">
                  <a:schemeClr val="accent1"/>
                </a:gs>
                <a:gs pos="23000">
                  <a:schemeClr val="accent1">
                    <a:lumMod val="90000"/>
                    <a:lumOff val="10000"/>
                  </a:schemeClr>
                </a:gs>
                <a:gs pos="79000">
                  <a:schemeClr val="accent1">
                    <a:alpha val="80000"/>
                  </a:schemeClr>
                </a:gs>
              </a:gsLst>
              <a:path path="circle">
                <a:fillToRect r="100000" b="100000"/>
              </a:path>
              <a:tileRect l="-100000" t="-100000"/>
            </a:gradFill>
            <a:ln>
              <a:noFill/>
            </a:ln>
            <a:effectLst>
              <a:outerShdw blurRad="114300" dist="88900" dir="2700000" algn="tl" rotWithShape="0">
                <a:schemeClr val="accent1">
                  <a:alpha val="3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 b="1" dirty="0">
                <a:gradFill flip="none" rotWithShape="1">
                  <a:gsLst>
                    <a:gs pos="0">
                      <a:srgbClr val="2279BD"/>
                    </a:gs>
                    <a:gs pos="99083">
                      <a:srgbClr val="2279BD"/>
                    </a:gs>
                    <a:gs pos="51000">
                      <a:srgbClr val="2279BD">
                        <a:lumMod val="70000"/>
                      </a:srgbClr>
                    </a:gs>
                  </a:gsLst>
                  <a:path path="circle">
                    <a:fillToRect r="100000" b="100000"/>
                  </a:path>
                  <a:tileRect l="-100000" t="-100000"/>
                </a:gradFill>
                <a:latin typeface="OPPOSans M" panose="00020600040101010101" pitchFamily="18" charset="-122"/>
                <a:ea typeface="OPPOSans M" panose="00020600040101010101" pitchFamily="18" charset="-122"/>
              </a:endParaRPr>
            </a:p>
          </p:txBody>
        </p:sp>
        <p:grpSp>
          <p:nvGrpSpPr>
            <p:cNvPr id="15" name="组合 14">
              <a:extLst>
                <a:ext uri="{FF2B5EF4-FFF2-40B4-BE49-F238E27FC236}">
                  <a16:creationId xmlns:a16="http://schemas.microsoft.com/office/drawing/2014/main" id="{28DE0A72-EEB8-2F96-5F6B-48F2C5841116}"/>
                </a:ext>
              </a:extLst>
            </p:cNvPr>
            <p:cNvGrpSpPr/>
            <p:nvPr/>
          </p:nvGrpSpPr>
          <p:grpSpPr>
            <a:xfrm>
              <a:off x="8209237" y="4572743"/>
              <a:ext cx="325103" cy="317018"/>
              <a:chOff x="14256225" y="4163173"/>
              <a:chExt cx="491033" cy="478821"/>
            </a:xfrm>
            <a:solidFill>
              <a:schemeClr val="bg1"/>
            </a:solidFill>
          </p:grpSpPr>
          <p:sp>
            <p:nvSpPr>
              <p:cNvPr id="49" name="任意多边形: 形状 48">
                <a:extLst>
                  <a:ext uri="{FF2B5EF4-FFF2-40B4-BE49-F238E27FC236}">
                    <a16:creationId xmlns:a16="http://schemas.microsoft.com/office/drawing/2014/main" id="{8C97CE35-9686-F804-7A1A-41388E57B83C}"/>
                  </a:ext>
                </a:extLst>
              </p:cNvPr>
              <p:cNvSpPr/>
              <p:nvPr/>
            </p:nvSpPr>
            <p:spPr>
              <a:xfrm>
                <a:off x="14256225" y="4163173"/>
                <a:ext cx="491033" cy="478821"/>
              </a:xfrm>
              <a:custGeom>
                <a:avLst/>
                <a:gdLst>
                  <a:gd name="connsiteX0" fmla="*/ 95 w 491033"/>
                  <a:gd name="connsiteY0" fmla="*/ 468535 h 478821"/>
                  <a:gd name="connsiteX1" fmla="*/ 10478 w 491033"/>
                  <a:gd name="connsiteY1" fmla="*/ 464153 h 478821"/>
                  <a:gd name="connsiteX2" fmla="*/ 22384 w 491033"/>
                  <a:gd name="connsiteY2" fmla="*/ 464153 h 478821"/>
                  <a:gd name="connsiteX3" fmla="*/ 22384 w 491033"/>
                  <a:gd name="connsiteY3" fmla="*/ 348139 h 478821"/>
                  <a:gd name="connsiteX4" fmla="*/ 21431 w 491033"/>
                  <a:gd name="connsiteY4" fmla="*/ 347758 h 478821"/>
                  <a:gd name="connsiteX5" fmla="*/ 6001 w 491033"/>
                  <a:gd name="connsiteY5" fmla="*/ 330899 h 478821"/>
                  <a:gd name="connsiteX6" fmla="*/ 6001 w 491033"/>
                  <a:gd name="connsiteY6" fmla="*/ 321278 h 478821"/>
                  <a:gd name="connsiteX7" fmla="*/ 19050 w 491033"/>
                  <a:gd name="connsiteY7" fmla="*/ 308039 h 478821"/>
                  <a:gd name="connsiteX8" fmla="*/ 22765 w 491033"/>
                  <a:gd name="connsiteY8" fmla="*/ 307753 h 478821"/>
                  <a:gd name="connsiteX9" fmla="*/ 22765 w 491033"/>
                  <a:gd name="connsiteY9" fmla="*/ 301752 h 478821"/>
                  <a:gd name="connsiteX10" fmla="*/ 22765 w 491033"/>
                  <a:gd name="connsiteY10" fmla="*/ 98393 h 478821"/>
                  <a:gd name="connsiteX11" fmla="*/ 34290 w 491033"/>
                  <a:gd name="connsiteY11" fmla="*/ 86678 h 478821"/>
                  <a:gd name="connsiteX12" fmla="*/ 55721 w 491033"/>
                  <a:gd name="connsiteY12" fmla="*/ 86678 h 478821"/>
                  <a:gd name="connsiteX13" fmla="*/ 55721 w 491033"/>
                  <a:gd name="connsiteY13" fmla="*/ 81534 h 478821"/>
                  <a:gd name="connsiteX14" fmla="*/ 55721 w 491033"/>
                  <a:gd name="connsiteY14" fmla="*/ 10097 h 478821"/>
                  <a:gd name="connsiteX15" fmla="*/ 65627 w 491033"/>
                  <a:gd name="connsiteY15" fmla="*/ 0 h 478821"/>
                  <a:gd name="connsiteX16" fmla="*/ 195072 w 491033"/>
                  <a:gd name="connsiteY16" fmla="*/ 0 h 478821"/>
                  <a:gd name="connsiteX17" fmla="*/ 199358 w 491033"/>
                  <a:gd name="connsiteY17" fmla="*/ 286 h 478821"/>
                  <a:gd name="connsiteX18" fmla="*/ 204978 w 491033"/>
                  <a:gd name="connsiteY18" fmla="*/ 7049 h 478821"/>
                  <a:gd name="connsiteX19" fmla="*/ 199549 w 491033"/>
                  <a:gd name="connsiteY19" fmla="*/ 14002 h 478821"/>
                  <a:gd name="connsiteX20" fmla="*/ 193834 w 491033"/>
                  <a:gd name="connsiteY20" fmla="*/ 14383 h 478821"/>
                  <a:gd name="connsiteX21" fmla="*/ 76867 w 491033"/>
                  <a:gd name="connsiteY21" fmla="*/ 14383 h 478821"/>
                  <a:gd name="connsiteX22" fmla="*/ 70390 w 491033"/>
                  <a:gd name="connsiteY22" fmla="*/ 14383 h 478821"/>
                  <a:gd name="connsiteX23" fmla="*/ 70390 w 491033"/>
                  <a:gd name="connsiteY23" fmla="*/ 86392 h 478821"/>
                  <a:gd name="connsiteX24" fmla="*/ 251174 w 491033"/>
                  <a:gd name="connsiteY24" fmla="*/ 86392 h 478821"/>
                  <a:gd name="connsiteX25" fmla="*/ 251174 w 491033"/>
                  <a:gd name="connsiteY25" fmla="*/ 14383 h 478821"/>
                  <a:gd name="connsiteX26" fmla="*/ 230695 w 491033"/>
                  <a:gd name="connsiteY26" fmla="*/ 14383 h 478821"/>
                  <a:gd name="connsiteX27" fmla="*/ 219551 w 491033"/>
                  <a:gd name="connsiteY27" fmla="*/ 7049 h 478821"/>
                  <a:gd name="connsiteX28" fmla="*/ 230410 w 491033"/>
                  <a:gd name="connsiteY28" fmla="*/ 0 h 478821"/>
                  <a:gd name="connsiteX29" fmla="*/ 255842 w 491033"/>
                  <a:gd name="connsiteY29" fmla="*/ 0 h 478821"/>
                  <a:gd name="connsiteX30" fmla="*/ 265843 w 491033"/>
                  <a:gd name="connsiteY30" fmla="*/ 9906 h 478821"/>
                  <a:gd name="connsiteX31" fmla="*/ 265843 w 491033"/>
                  <a:gd name="connsiteY31" fmla="*/ 80867 h 478821"/>
                  <a:gd name="connsiteX32" fmla="*/ 265843 w 491033"/>
                  <a:gd name="connsiteY32" fmla="*/ 86678 h 478821"/>
                  <a:gd name="connsiteX33" fmla="*/ 288608 w 491033"/>
                  <a:gd name="connsiteY33" fmla="*/ 86678 h 478821"/>
                  <a:gd name="connsiteX34" fmla="*/ 299085 w 491033"/>
                  <a:gd name="connsiteY34" fmla="*/ 97155 h 478821"/>
                  <a:gd name="connsiteX35" fmla="*/ 299085 w 491033"/>
                  <a:gd name="connsiteY35" fmla="*/ 266510 h 478821"/>
                  <a:gd name="connsiteX36" fmla="*/ 299085 w 491033"/>
                  <a:gd name="connsiteY36" fmla="*/ 271748 h 478821"/>
                  <a:gd name="connsiteX37" fmla="*/ 349472 w 491033"/>
                  <a:gd name="connsiteY37" fmla="*/ 246317 h 478821"/>
                  <a:gd name="connsiteX38" fmla="*/ 353854 w 491033"/>
                  <a:gd name="connsiteY38" fmla="*/ 207931 h 478821"/>
                  <a:gd name="connsiteX39" fmla="*/ 348615 w 491033"/>
                  <a:gd name="connsiteY39" fmla="*/ 207359 h 478821"/>
                  <a:gd name="connsiteX40" fmla="*/ 342614 w 491033"/>
                  <a:gd name="connsiteY40" fmla="*/ 199930 h 478821"/>
                  <a:gd name="connsiteX41" fmla="*/ 349377 w 491033"/>
                  <a:gd name="connsiteY41" fmla="*/ 193262 h 478821"/>
                  <a:gd name="connsiteX42" fmla="*/ 362426 w 491033"/>
                  <a:gd name="connsiteY42" fmla="*/ 193262 h 478821"/>
                  <a:gd name="connsiteX43" fmla="*/ 362426 w 491033"/>
                  <a:gd name="connsiteY43" fmla="*/ 166688 h 478821"/>
                  <a:gd name="connsiteX44" fmla="*/ 353854 w 491033"/>
                  <a:gd name="connsiteY44" fmla="*/ 166688 h 478821"/>
                  <a:gd name="connsiteX45" fmla="*/ 346996 w 491033"/>
                  <a:gd name="connsiteY45" fmla="*/ 160115 h 478821"/>
                  <a:gd name="connsiteX46" fmla="*/ 353378 w 491033"/>
                  <a:gd name="connsiteY46" fmla="*/ 152591 h 478821"/>
                  <a:gd name="connsiteX47" fmla="*/ 362331 w 491033"/>
                  <a:gd name="connsiteY47" fmla="*/ 152495 h 478821"/>
                  <a:gd name="connsiteX48" fmla="*/ 362331 w 491033"/>
                  <a:gd name="connsiteY48" fmla="*/ 144494 h 478821"/>
                  <a:gd name="connsiteX49" fmla="*/ 356045 w 491033"/>
                  <a:gd name="connsiteY49" fmla="*/ 137636 h 478821"/>
                  <a:gd name="connsiteX50" fmla="*/ 359569 w 491033"/>
                  <a:gd name="connsiteY50" fmla="*/ 129350 h 478821"/>
                  <a:gd name="connsiteX51" fmla="*/ 362998 w 491033"/>
                  <a:gd name="connsiteY51" fmla="*/ 124968 h 478821"/>
                  <a:gd name="connsiteX52" fmla="*/ 370142 w 491033"/>
                  <a:gd name="connsiteY52" fmla="*/ 119253 h 478821"/>
                  <a:gd name="connsiteX53" fmla="*/ 377000 w 491033"/>
                  <a:gd name="connsiteY53" fmla="*/ 125349 h 478821"/>
                  <a:gd name="connsiteX54" fmla="*/ 378905 w 491033"/>
                  <a:gd name="connsiteY54" fmla="*/ 128588 h 478821"/>
                  <a:gd name="connsiteX55" fmla="*/ 384334 w 491033"/>
                  <a:gd name="connsiteY55" fmla="*/ 136112 h 478821"/>
                  <a:gd name="connsiteX56" fmla="*/ 377285 w 491033"/>
                  <a:gd name="connsiteY56" fmla="*/ 143066 h 478821"/>
                  <a:gd name="connsiteX57" fmla="*/ 377285 w 491033"/>
                  <a:gd name="connsiteY57" fmla="*/ 152495 h 478821"/>
                  <a:gd name="connsiteX58" fmla="*/ 384620 w 491033"/>
                  <a:gd name="connsiteY58" fmla="*/ 152495 h 478821"/>
                  <a:gd name="connsiteX59" fmla="*/ 393002 w 491033"/>
                  <a:gd name="connsiteY59" fmla="*/ 159734 h 478821"/>
                  <a:gd name="connsiteX60" fmla="*/ 384524 w 491033"/>
                  <a:gd name="connsiteY60" fmla="*/ 166783 h 478821"/>
                  <a:gd name="connsiteX61" fmla="*/ 377476 w 491033"/>
                  <a:gd name="connsiteY61" fmla="*/ 166783 h 478821"/>
                  <a:gd name="connsiteX62" fmla="*/ 377476 w 491033"/>
                  <a:gd name="connsiteY62" fmla="*/ 192691 h 478821"/>
                  <a:gd name="connsiteX63" fmla="*/ 419005 w 491033"/>
                  <a:gd name="connsiteY63" fmla="*/ 192691 h 478821"/>
                  <a:gd name="connsiteX64" fmla="*/ 419005 w 491033"/>
                  <a:gd name="connsiteY64" fmla="*/ 167259 h 478821"/>
                  <a:gd name="connsiteX65" fmla="*/ 403860 w 491033"/>
                  <a:gd name="connsiteY65" fmla="*/ 159830 h 478821"/>
                  <a:gd name="connsiteX66" fmla="*/ 419290 w 491033"/>
                  <a:gd name="connsiteY66" fmla="*/ 152019 h 478821"/>
                  <a:gd name="connsiteX67" fmla="*/ 419195 w 491033"/>
                  <a:gd name="connsiteY67" fmla="*/ 146304 h 478821"/>
                  <a:gd name="connsiteX68" fmla="*/ 416624 w 491033"/>
                  <a:gd name="connsiteY68" fmla="*/ 142208 h 478821"/>
                  <a:gd name="connsiteX69" fmla="*/ 412528 w 491033"/>
                  <a:gd name="connsiteY69" fmla="*/ 135446 h 478821"/>
                  <a:gd name="connsiteX70" fmla="*/ 416433 w 491033"/>
                  <a:gd name="connsiteY70" fmla="*/ 129064 h 478821"/>
                  <a:gd name="connsiteX71" fmla="*/ 419290 w 491033"/>
                  <a:gd name="connsiteY71" fmla="*/ 125444 h 478821"/>
                  <a:gd name="connsiteX72" fmla="*/ 426625 w 491033"/>
                  <a:gd name="connsiteY72" fmla="*/ 119158 h 478821"/>
                  <a:gd name="connsiteX73" fmla="*/ 433673 w 491033"/>
                  <a:gd name="connsiteY73" fmla="*/ 125635 h 478821"/>
                  <a:gd name="connsiteX74" fmla="*/ 435007 w 491033"/>
                  <a:gd name="connsiteY74" fmla="*/ 128302 h 478821"/>
                  <a:gd name="connsiteX75" fmla="*/ 440817 w 491033"/>
                  <a:gd name="connsiteY75" fmla="*/ 135922 h 478821"/>
                  <a:gd name="connsiteX76" fmla="*/ 435102 w 491033"/>
                  <a:gd name="connsiteY76" fmla="*/ 144209 h 478821"/>
                  <a:gd name="connsiteX77" fmla="*/ 433959 w 491033"/>
                  <a:gd name="connsiteY77" fmla="*/ 143447 h 478821"/>
                  <a:gd name="connsiteX78" fmla="*/ 433959 w 491033"/>
                  <a:gd name="connsiteY78" fmla="*/ 152495 h 478821"/>
                  <a:gd name="connsiteX79" fmla="*/ 441770 w 491033"/>
                  <a:gd name="connsiteY79" fmla="*/ 152495 h 478821"/>
                  <a:gd name="connsiteX80" fmla="*/ 449771 w 491033"/>
                  <a:gd name="connsiteY80" fmla="*/ 159734 h 478821"/>
                  <a:gd name="connsiteX81" fmla="*/ 441865 w 491033"/>
                  <a:gd name="connsiteY81" fmla="*/ 166878 h 478821"/>
                  <a:gd name="connsiteX82" fmla="*/ 434054 w 491033"/>
                  <a:gd name="connsiteY82" fmla="*/ 166878 h 478821"/>
                  <a:gd name="connsiteX83" fmla="*/ 434054 w 491033"/>
                  <a:gd name="connsiteY83" fmla="*/ 192691 h 478821"/>
                  <a:gd name="connsiteX84" fmla="*/ 445103 w 491033"/>
                  <a:gd name="connsiteY84" fmla="*/ 192691 h 478821"/>
                  <a:gd name="connsiteX85" fmla="*/ 454057 w 491033"/>
                  <a:gd name="connsiteY85" fmla="*/ 199835 h 478821"/>
                  <a:gd name="connsiteX86" fmla="*/ 445294 w 491033"/>
                  <a:gd name="connsiteY86" fmla="*/ 207074 h 478821"/>
                  <a:gd name="connsiteX87" fmla="*/ 442817 w 491033"/>
                  <a:gd name="connsiteY87" fmla="*/ 207359 h 478821"/>
                  <a:gd name="connsiteX88" fmla="*/ 445389 w 491033"/>
                  <a:gd name="connsiteY88" fmla="*/ 231648 h 478821"/>
                  <a:gd name="connsiteX89" fmla="*/ 457581 w 491033"/>
                  <a:gd name="connsiteY89" fmla="*/ 340233 h 478821"/>
                  <a:gd name="connsiteX90" fmla="*/ 469583 w 491033"/>
                  <a:gd name="connsiteY90" fmla="*/ 446913 h 478821"/>
                  <a:gd name="connsiteX91" fmla="*/ 470821 w 491033"/>
                  <a:gd name="connsiteY91" fmla="*/ 458819 h 478821"/>
                  <a:gd name="connsiteX92" fmla="*/ 477203 w 491033"/>
                  <a:gd name="connsiteY92" fmla="*/ 464439 h 478821"/>
                  <a:gd name="connsiteX93" fmla="*/ 484346 w 491033"/>
                  <a:gd name="connsiteY93" fmla="*/ 464534 h 478821"/>
                  <a:gd name="connsiteX94" fmla="*/ 491014 w 491033"/>
                  <a:gd name="connsiteY94" fmla="*/ 471392 h 478821"/>
                  <a:gd name="connsiteX95" fmla="*/ 484251 w 491033"/>
                  <a:gd name="connsiteY95" fmla="*/ 478631 h 478821"/>
                  <a:gd name="connsiteX96" fmla="*/ 479012 w 491033"/>
                  <a:gd name="connsiteY96" fmla="*/ 478727 h 478821"/>
                  <a:gd name="connsiteX97" fmla="*/ 11906 w 491033"/>
                  <a:gd name="connsiteY97" fmla="*/ 478822 h 478821"/>
                  <a:gd name="connsiteX98" fmla="*/ 0 w 491033"/>
                  <a:gd name="connsiteY98" fmla="*/ 474536 h 478821"/>
                  <a:gd name="connsiteX99" fmla="*/ 95 w 491033"/>
                  <a:gd name="connsiteY99" fmla="*/ 468535 h 478821"/>
                  <a:gd name="connsiteX100" fmla="*/ 284417 w 491033"/>
                  <a:gd name="connsiteY100" fmla="*/ 307753 h 478821"/>
                  <a:gd name="connsiteX101" fmla="*/ 284417 w 491033"/>
                  <a:gd name="connsiteY101" fmla="*/ 101441 h 478821"/>
                  <a:gd name="connsiteX102" fmla="*/ 37433 w 491033"/>
                  <a:gd name="connsiteY102" fmla="*/ 101441 h 478821"/>
                  <a:gd name="connsiteX103" fmla="*/ 37433 w 491033"/>
                  <a:gd name="connsiteY103" fmla="*/ 307753 h 478821"/>
                  <a:gd name="connsiteX104" fmla="*/ 284417 w 491033"/>
                  <a:gd name="connsiteY104" fmla="*/ 307753 h 478821"/>
                  <a:gd name="connsiteX105" fmla="*/ 325184 w 491033"/>
                  <a:gd name="connsiteY105" fmla="*/ 463868 h 478821"/>
                  <a:gd name="connsiteX106" fmla="*/ 330041 w 491033"/>
                  <a:gd name="connsiteY106" fmla="*/ 420434 h 478821"/>
                  <a:gd name="connsiteX107" fmla="*/ 340138 w 491033"/>
                  <a:gd name="connsiteY107" fmla="*/ 330422 h 478821"/>
                  <a:gd name="connsiteX108" fmla="*/ 347472 w 491033"/>
                  <a:gd name="connsiteY108" fmla="*/ 265176 h 478821"/>
                  <a:gd name="connsiteX109" fmla="*/ 344138 w 491033"/>
                  <a:gd name="connsiteY109" fmla="*/ 259937 h 478821"/>
                  <a:gd name="connsiteX110" fmla="*/ 317945 w 491033"/>
                  <a:gd name="connsiteY110" fmla="*/ 269272 h 478821"/>
                  <a:gd name="connsiteX111" fmla="*/ 312992 w 491033"/>
                  <a:gd name="connsiteY111" fmla="*/ 278606 h 478821"/>
                  <a:gd name="connsiteX112" fmla="*/ 301085 w 491033"/>
                  <a:gd name="connsiteY112" fmla="*/ 291179 h 478821"/>
                  <a:gd name="connsiteX113" fmla="*/ 299276 w 491033"/>
                  <a:gd name="connsiteY113" fmla="*/ 293561 h 478821"/>
                  <a:gd name="connsiteX114" fmla="*/ 299180 w 491033"/>
                  <a:gd name="connsiteY114" fmla="*/ 307943 h 478821"/>
                  <a:gd name="connsiteX115" fmla="*/ 303181 w 491033"/>
                  <a:gd name="connsiteY115" fmla="*/ 308134 h 478821"/>
                  <a:gd name="connsiteX116" fmla="*/ 315659 w 491033"/>
                  <a:gd name="connsiteY116" fmla="*/ 320897 h 478821"/>
                  <a:gd name="connsiteX117" fmla="*/ 315659 w 491033"/>
                  <a:gd name="connsiteY117" fmla="*/ 331946 h 478821"/>
                  <a:gd name="connsiteX118" fmla="*/ 300419 w 491033"/>
                  <a:gd name="connsiteY118" fmla="*/ 347948 h 478821"/>
                  <a:gd name="connsiteX119" fmla="*/ 299276 w 491033"/>
                  <a:gd name="connsiteY119" fmla="*/ 348425 h 478821"/>
                  <a:gd name="connsiteX120" fmla="*/ 299085 w 491033"/>
                  <a:gd name="connsiteY120" fmla="*/ 351092 h 478821"/>
                  <a:gd name="connsiteX121" fmla="*/ 298990 w 491033"/>
                  <a:gd name="connsiteY121" fmla="*/ 388049 h 478821"/>
                  <a:gd name="connsiteX122" fmla="*/ 291465 w 491033"/>
                  <a:gd name="connsiteY122" fmla="*/ 396050 h 478821"/>
                  <a:gd name="connsiteX123" fmla="*/ 284702 w 491033"/>
                  <a:gd name="connsiteY123" fmla="*/ 387953 h 478821"/>
                  <a:gd name="connsiteX124" fmla="*/ 284702 w 491033"/>
                  <a:gd name="connsiteY124" fmla="*/ 371189 h 478821"/>
                  <a:gd name="connsiteX125" fmla="*/ 284702 w 491033"/>
                  <a:gd name="connsiteY125" fmla="*/ 348234 h 478821"/>
                  <a:gd name="connsiteX126" fmla="*/ 37433 w 491033"/>
                  <a:gd name="connsiteY126" fmla="*/ 348234 h 478821"/>
                  <a:gd name="connsiteX127" fmla="*/ 37433 w 491033"/>
                  <a:gd name="connsiteY127" fmla="*/ 463963 h 478821"/>
                  <a:gd name="connsiteX128" fmla="*/ 94774 w 491033"/>
                  <a:gd name="connsiteY128" fmla="*/ 463963 h 478821"/>
                  <a:gd name="connsiteX129" fmla="*/ 94774 w 491033"/>
                  <a:gd name="connsiteY129" fmla="*/ 415671 h 478821"/>
                  <a:gd name="connsiteX130" fmla="*/ 91059 w 491033"/>
                  <a:gd name="connsiteY130" fmla="*/ 409766 h 478821"/>
                  <a:gd name="connsiteX131" fmla="*/ 86963 w 491033"/>
                  <a:gd name="connsiteY131" fmla="*/ 403193 h 478821"/>
                  <a:gd name="connsiteX132" fmla="*/ 92202 w 491033"/>
                  <a:gd name="connsiteY132" fmla="*/ 396716 h 478821"/>
                  <a:gd name="connsiteX133" fmla="*/ 97346 w 491033"/>
                  <a:gd name="connsiteY133" fmla="*/ 396240 h 478821"/>
                  <a:gd name="connsiteX134" fmla="*/ 224409 w 491033"/>
                  <a:gd name="connsiteY134" fmla="*/ 396240 h 478821"/>
                  <a:gd name="connsiteX135" fmla="*/ 229076 w 491033"/>
                  <a:gd name="connsiteY135" fmla="*/ 396621 h 478821"/>
                  <a:gd name="connsiteX136" fmla="*/ 234601 w 491033"/>
                  <a:gd name="connsiteY136" fmla="*/ 402717 h 478821"/>
                  <a:gd name="connsiteX137" fmla="*/ 230505 w 491033"/>
                  <a:gd name="connsiteY137" fmla="*/ 409670 h 478821"/>
                  <a:gd name="connsiteX138" fmla="*/ 226981 w 491033"/>
                  <a:gd name="connsiteY138" fmla="*/ 415290 h 478821"/>
                  <a:gd name="connsiteX139" fmla="*/ 226981 w 491033"/>
                  <a:gd name="connsiteY139" fmla="*/ 459391 h 478821"/>
                  <a:gd name="connsiteX140" fmla="*/ 227171 w 491033"/>
                  <a:gd name="connsiteY140" fmla="*/ 464058 h 478821"/>
                  <a:gd name="connsiteX141" fmla="*/ 284607 w 491033"/>
                  <a:gd name="connsiteY141" fmla="*/ 464058 h 478821"/>
                  <a:gd name="connsiteX142" fmla="*/ 284607 w 491033"/>
                  <a:gd name="connsiteY142" fmla="*/ 458629 h 478821"/>
                  <a:gd name="connsiteX143" fmla="*/ 284702 w 491033"/>
                  <a:gd name="connsiteY143" fmla="*/ 418338 h 478821"/>
                  <a:gd name="connsiteX144" fmla="*/ 291560 w 491033"/>
                  <a:gd name="connsiteY144" fmla="*/ 410718 h 478821"/>
                  <a:gd name="connsiteX145" fmla="*/ 298990 w 491033"/>
                  <a:gd name="connsiteY145" fmla="*/ 417957 h 478821"/>
                  <a:gd name="connsiteX146" fmla="*/ 299085 w 491033"/>
                  <a:gd name="connsiteY146" fmla="*/ 421767 h 478821"/>
                  <a:gd name="connsiteX147" fmla="*/ 299085 w 491033"/>
                  <a:gd name="connsiteY147" fmla="*/ 459200 h 478821"/>
                  <a:gd name="connsiteX148" fmla="*/ 299276 w 491033"/>
                  <a:gd name="connsiteY148" fmla="*/ 464153 h 478821"/>
                  <a:gd name="connsiteX149" fmla="*/ 325184 w 491033"/>
                  <a:gd name="connsiteY149" fmla="*/ 463868 h 478821"/>
                  <a:gd name="connsiteX150" fmla="*/ 339662 w 491033"/>
                  <a:gd name="connsiteY150" fmla="*/ 464153 h 478821"/>
                  <a:gd name="connsiteX151" fmla="*/ 372904 w 491033"/>
                  <a:gd name="connsiteY151" fmla="*/ 464058 h 478821"/>
                  <a:gd name="connsiteX152" fmla="*/ 377000 w 491033"/>
                  <a:gd name="connsiteY152" fmla="*/ 462725 h 478821"/>
                  <a:gd name="connsiteX153" fmla="*/ 436150 w 491033"/>
                  <a:gd name="connsiteY153" fmla="*/ 435674 h 478821"/>
                  <a:gd name="connsiteX154" fmla="*/ 439769 w 491033"/>
                  <a:gd name="connsiteY154" fmla="*/ 433483 h 478821"/>
                  <a:gd name="connsiteX155" fmla="*/ 346520 w 491033"/>
                  <a:gd name="connsiteY155" fmla="*/ 403193 h 478821"/>
                  <a:gd name="connsiteX156" fmla="*/ 339662 w 491033"/>
                  <a:gd name="connsiteY156" fmla="*/ 464153 h 478821"/>
                  <a:gd name="connsiteX157" fmla="*/ 20669 w 491033"/>
                  <a:gd name="connsiteY157" fmla="*/ 332994 h 478821"/>
                  <a:gd name="connsiteX158" fmla="*/ 300990 w 491033"/>
                  <a:gd name="connsiteY158" fmla="*/ 332994 h 478821"/>
                  <a:gd name="connsiteX159" fmla="*/ 300990 w 491033"/>
                  <a:gd name="connsiteY159" fmla="*/ 322707 h 478821"/>
                  <a:gd name="connsiteX160" fmla="*/ 20669 w 491033"/>
                  <a:gd name="connsiteY160" fmla="*/ 322707 h 478821"/>
                  <a:gd name="connsiteX161" fmla="*/ 20669 w 491033"/>
                  <a:gd name="connsiteY161" fmla="*/ 332994 h 478821"/>
                  <a:gd name="connsiteX162" fmla="*/ 446056 w 491033"/>
                  <a:gd name="connsiteY162" fmla="*/ 364903 h 478821"/>
                  <a:gd name="connsiteX163" fmla="*/ 365189 w 491033"/>
                  <a:gd name="connsiteY163" fmla="*/ 393097 h 478821"/>
                  <a:gd name="connsiteX164" fmla="*/ 365093 w 491033"/>
                  <a:gd name="connsiteY164" fmla="*/ 394145 h 478821"/>
                  <a:gd name="connsiteX165" fmla="*/ 452438 w 491033"/>
                  <a:gd name="connsiteY165" fmla="*/ 422529 h 478821"/>
                  <a:gd name="connsiteX166" fmla="*/ 446056 w 491033"/>
                  <a:gd name="connsiteY166" fmla="*/ 364903 h 478821"/>
                  <a:gd name="connsiteX167" fmla="*/ 168307 w 491033"/>
                  <a:gd name="connsiteY167" fmla="*/ 410337 h 478821"/>
                  <a:gd name="connsiteX168" fmla="*/ 168307 w 491033"/>
                  <a:gd name="connsiteY168" fmla="*/ 464153 h 478821"/>
                  <a:gd name="connsiteX169" fmla="*/ 210122 w 491033"/>
                  <a:gd name="connsiteY169" fmla="*/ 464058 h 478821"/>
                  <a:gd name="connsiteX170" fmla="*/ 212598 w 491033"/>
                  <a:gd name="connsiteY170" fmla="*/ 461105 h 478821"/>
                  <a:gd name="connsiteX171" fmla="*/ 212598 w 491033"/>
                  <a:gd name="connsiteY171" fmla="*/ 413671 h 478821"/>
                  <a:gd name="connsiteX172" fmla="*/ 209836 w 491033"/>
                  <a:gd name="connsiteY172" fmla="*/ 410528 h 478821"/>
                  <a:gd name="connsiteX173" fmla="*/ 168307 w 491033"/>
                  <a:gd name="connsiteY173" fmla="*/ 410337 h 478821"/>
                  <a:gd name="connsiteX174" fmla="*/ 153448 w 491033"/>
                  <a:gd name="connsiteY174" fmla="*/ 410718 h 478821"/>
                  <a:gd name="connsiteX175" fmla="*/ 109538 w 491033"/>
                  <a:gd name="connsiteY175" fmla="*/ 410718 h 478821"/>
                  <a:gd name="connsiteX176" fmla="*/ 109538 w 491033"/>
                  <a:gd name="connsiteY176" fmla="*/ 463868 h 478821"/>
                  <a:gd name="connsiteX177" fmla="*/ 153448 w 491033"/>
                  <a:gd name="connsiteY177" fmla="*/ 463868 h 478821"/>
                  <a:gd name="connsiteX178" fmla="*/ 153448 w 491033"/>
                  <a:gd name="connsiteY178" fmla="*/ 410718 h 478821"/>
                  <a:gd name="connsiteX179" fmla="*/ 431102 w 491033"/>
                  <a:gd name="connsiteY179" fmla="*/ 354902 h 478821"/>
                  <a:gd name="connsiteX180" fmla="*/ 355092 w 491033"/>
                  <a:gd name="connsiteY180" fmla="*/ 326136 h 478821"/>
                  <a:gd name="connsiteX181" fmla="*/ 348710 w 491033"/>
                  <a:gd name="connsiteY181" fmla="*/ 383667 h 478821"/>
                  <a:gd name="connsiteX182" fmla="*/ 431102 w 491033"/>
                  <a:gd name="connsiteY182" fmla="*/ 354902 h 478821"/>
                  <a:gd name="connsiteX183" fmla="*/ 437388 w 491033"/>
                  <a:gd name="connsiteY183" fmla="*/ 287941 h 478821"/>
                  <a:gd name="connsiteX184" fmla="*/ 369380 w 491033"/>
                  <a:gd name="connsiteY184" fmla="*/ 316135 h 478821"/>
                  <a:gd name="connsiteX185" fmla="*/ 443675 w 491033"/>
                  <a:gd name="connsiteY185" fmla="*/ 344234 h 478821"/>
                  <a:gd name="connsiteX186" fmla="*/ 437388 w 491033"/>
                  <a:gd name="connsiteY186" fmla="*/ 287941 h 478821"/>
                  <a:gd name="connsiteX187" fmla="*/ 425291 w 491033"/>
                  <a:gd name="connsiteY187" fmla="*/ 277368 h 478821"/>
                  <a:gd name="connsiteX188" fmla="*/ 363760 w 491033"/>
                  <a:gd name="connsiteY188" fmla="*/ 249555 h 478821"/>
                  <a:gd name="connsiteX189" fmla="*/ 357473 w 491033"/>
                  <a:gd name="connsiteY189" fmla="*/ 305467 h 478821"/>
                  <a:gd name="connsiteX190" fmla="*/ 425291 w 491033"/>
                  <a:gd name="connsiteY190" fmla="*/ 277368 h 478821"/>
                  <a:gd name="connsiteX191" fmla="*/ 373189 w 491033"/>
                  <a:gd name="connsiteY191" fmla="*/ 237935 h 478821"/>
                  <a:gd name="connsiteX192" fmla="*/ 434531 w 491033"/>
                  <a:gd name="connsiteY192" fmla="*/ 265748 h 478821"/>
                  <a:gd name="connsiteX193" fmla="*/ 434531 w 491033"/>
                  <a:gd name="connsiteY193" fmla="*/ 262223 h 478821"/>
                  <a:gd name="connsiteX194" fmla="*/ 428720 w 491033"/>
                  <a:gd name="connsiteY194" fmla="*/ 209931 h 478821"/>
                  <a:gd name="connsiteX195" fmla="*/ 422815 w 491033"/>
                  <a:gd name="connsiteY195" fmla="*/ 207836 h 478821"/>
                  <a:gd name="connsiteX196" fmla="*/ 373189 w 491033"/>
                  <a:gd name="connsiteY196" fmla="*/ 237935 h 478821"/>
                  <a:gd name="connsiteX197" fmla="*/ 457105 w 491033"/>
                  <a:gd name="connsiteY197" fmla="*/ 463963 h 478821"/>
                  <a:gd name="connsiteX198" fmla="*/ 454724 w 491033"/>
                  <a:gd name="connsiteY198" fmla="*/ 443008 h 478821"/>
                  <a:gd name="connsiteX199" fmla="*/ 411099 w 491033"/>
                  <a:gd name="connsiteY199" fmla="*/ 463010 h 478821"/>
                  <a:gd name="connsiteX200" fmla="*/ 411385 w 491033"/>
                  <a:gd name="connsiteY200" fmla="*/ 463963 h 478821"/>
                  <a:gd name="connsiteX201" fmla="*/ 457105 w 491033"/>
                  <a:gd name="connsiteY201" fmla="*/ 463963 h 478821"/>
                  <a:gd name="connsiteX202" fmla="*/ 366427 w 491033"/>
                  <a:gd name="connsiteY202" fmla="*/ 225266 h 478821"/>
                  <a:gd name="connsiteX203" fmla="*/ 394049 w 491033"/>
                  <a:gd name="connsiteY203" fmla="*/ 208407 h 478821"/>
                  <a:gd name="connsiteX204" fmla="*/ 393764 w 491033"/>
                  <a:gd name="connsiteY204" fmla="*/ 207645 h 478821"/>
                  <a:gd name="connsiteX205" fmla="*/ 368522 w 491033"/>
                  <a:gd name="connsiteY205" fmla="*/ 207645 h 478821"/>
                  <a:gd name="connsiteX206" fmla="*/ 366427 w 491033"/>
                  <a:gd name="connsiteY206" fmla="*/ 225266 h 47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491033" h="478821">
                    <a:moveTo>
                      <a:pt x="95" y="468535"/>
                    </a:moveTo>
                    <a:cubicBezTo>
                      <a:pt x="2667" y="465011"/>
                      <a:pt x="6191" y="463868"/>
                      <a:pt x="10478" y="464153"/>
                    </a:cubicBezTo>
                    <a:cubicBezTo>
                      <a:pt x="14288" y="464344"/>
                      <a:pt x="18098" y="464153"/>
                      <a:pt x="22384" y="464153"/>
                    </a:cubicBezTo>
                    <a:cubicBezTo>
                      <a:pt x="22384" y="425196"/>
                      <a:pt x="22384" y="386620"/>
                      <a:pt x="22384" y="348139"/>
                    </a:cubicBezTo>
                    <a:cubicBezTo>
                      <a:pt x="22003" y="347948"/>
                      <a:pt x="21717" y="347758"/>
                      <a:pt x="21431" y="347758"/>
                    </a:cubicBezTo>
                    <a:cubicBezTo>
                      <a:pt x="8001" y="346615"/>
                      <a:pt x="6001" y="344519"/>
                      <a:pt x="6001" y="330899"/>
                    </a:cubicBezTo>
                    <a:cubicBezTo>
                      <a:pt x="6001" y="327660"/>
                      <a:pt x="6001" y="324517"/>
                      <a:pt x="6001" y="321278"/>
                    </a:cubicBezTo>
                    <a:cubicBezTo>
                      <a:pt x="6096" y="311944"/>
                      <a:pt x="9716" y="308324"/>
                      <a:pt x="19050" y="308039"/>
                    </a:cubicBezTo>
                    <a:cubicBezTo>
                      <a:pt x="20003" y="308039"/>
                      <a:pt x="20955" y="307943"/>
                      <a:pt x="22765" y="307753"/>
                    </a:cubicBezTo>
                    <a:cubicBezTo>
                      <a:pt x="22765" y="305753"/>
                      <a:pt x="22765" y="303752"/>
                      <a:pt x="22765" y="301752"/>
                    </a:cubicBezTo>
                    <a:cubicBezTo>
                      <a:pt x="22765" y="233934"/>
                      <a:pt x="22765" y="166211"/>
                      <a:pt x="22765" y="98393"/>
                    </a:cubicBezTo>
                    <a:cubicBezTo>
                      <a:pt x="22765" y="88202"/>
                      <a:pt x="24289" y="86678"/>
                      <a:pt x="34290" y="86678"/>
                    </a:cubicBezTo>
                    <a:cubicBezTo>
                      <a:pt x="41148" y="86678"/>
                      <a:pt x="48006" y="86678"/>
                      <a:pt x="55721" y="86678"/>
                    </a:cubicBezTo>
                    <a:cubicBezTo>
                      <a:pt x="55721" y="84868"/>
                      <a:pt x="55721" y="83153"/>
                      <a:pt x="55721" y="81534"/>
                    </a:cubicBezTo>
                    <a:cubicBezTo>
                      <a:pt x="55721" y="57722"/>
                      <a:pt x="55721" y="33909"/>
                      <a:pt x="55721" y="10097"/>
                    </a:cubicBezTo>
                    <a:cubicBezTo>
                      <a:pt x="55721" y="2286"/>
                      <a:pt x="57912" y="0"/>
                      <a:pt x="65627" y="0"/>
                    </a:cubicBezTo>
                    <a:cubicBezTo>
                      <a:pt x="108776" y="0"/>
                      <a:pt x="151924" y="0"/>
                      <a:pt x="195072" y="0"/>
                    </a:cubicBezTo>
                    <a:cubicBezTo>
                      <a:pt x="196501" y="0"/>
                      <a:pt x="197930" y="0"/>
                      <a:pt x="199358" y="286"/>
                    </a:cubicBezTo>
                    <a:cubicBezTo>
                      <a:pt x="202978" y="1048"/>
                      <a:pt x="204978" y="3524"/>
                      <a:pt x="204978" y="7049"/>
                    </a:cubicBezTo>
                    <a:cubicBezTo>
                      <a:pt x="205073" y="10573"/>
                      <a:pt x="203168" y="13145"/>
                      <a:pt x="199549" y="14002"/>
                    </a:cubicBezTo>
                    <a:cubicBezTo>
                      <a:pt x="197739" y="14383"/>
                      <a:pt x="195739" y="14383"/>
                      <a:pt x="193834" y="14383"/>
                    </a:cubicBezTo>
                    <a:cubicBezTo>
                      <a:pt x="154877" y="14383"/>
                      <a:pt x="115824" y="14383"/>
                      <a:pt x="76867" y="14383"/>
                    </a:cubicBezTo>
                    <a:cubicBezTo>
                      <a:pt x="74771" y="14383"/>
                      <a:pt x="72771" y="14383"/>
                      <a:pt x="70390" y="14383"/>
                    </a:cubicBezTo>
                    <a:cubicBezTo>
                      <a:pt x="70390" y="38576"/>
                      <a:pt x="70390" y="62294"/>
                      <a:pt x="70390" y="86392"/>
                    </a:cubicBezTo>
                    <a:cubicBezTo>
                      <a:pt x="130588" y="86392"/>
                      <a:pt x="190691" y="86392"/>
                      <a:pt x="251174" y="86392"/>
                    </a:cubicBezTo>
                    <a:cubicBezTo>
                      <a:pt x="251174" y="62579"/>
                      <a:pt x="251174" y="38862"/>
                      <a:pt x="251174" y="14383"/>
                    </a:cubicBezTo>
                    <a:cubicBezTo>
                      <a:pt x="244316" y="14383"/>
                      <a:pt x="237554" y="14383"/>
                      <a:pt x="230695" y="14383"/>
                    </a:cubicBezTo>
                    <a:cubicBezTo>
                      <a:pt x="222790" y="14383"/>
                      <a:pt x="219551" y="12192"/>
                      <a:pt x="219551" y="7049"/>
                    </a:cubicBezTo>
                    <a:cubicBezTo>
                      <a:pt x="219647" y="2000"/>
                      <a:pt x="222695" y="0"/>
                      <a:pt x="230410" y="0"/>
                    </a:cubicBezTo>
                    <a:cubicBezTo>
                      <a:pt x="238887" y="0"/>
                      <a:pt x="247364" y="0"/>
                      <a:pt x="255842" y="0"/>
                    </a:cubicBezTo>
                    <a:cubicBezTo>
                      <a:pt x="263747" y="0"/>
                      <a:pt x="265843" y="2096"/>
                      <a:pt x="265843" y="9906"/>
                    </a:cubicBezTo>
                    <a:cubicBezTo>
                      <a:pt x="265843" y="33528"/>
                      <a:pt x="265843" y="57245"/>
                      <a:pt x="265843" y="80867"/>
                    </a:cubicBezTo>
                    <a:cubicBezTo>
                      <a:pt x="265843" y="82582"/>
                      <a:pt x="265843" y="84296"/>
                      <a:pt x="265843" y="86678"/>
                    </a:cubicBezTo>
                    <a:cubicBezTo>
                      <a:pt x="273653" y="86678"/>
                      <a:pt x="281083" y="86678"/>
                      <a:pt x="288608" y="86678"/>
                    </a:cubicBezTo>
                    <a:cubicBezTo>
                      <a:pt x="296990" y="86678"/>
                      <a:pt x="299085" y="88773"/>
                      <a:pt x="299085" y="97155"/>
                    </a:cubicBezTo>
                    <a:cubicBezTo>
                      <a:pt x="299085" y="153638"/>
                      <a:pt x="299085" y="210026"/>
                      <a:pt x="299085" y="266510"/>
                    </a:cubicBezTo>
                    <a:cubicBezTo>
                      <a:pt x="299085" y="268224"/>
                      <a:pt x="299085" y="269939"/>
                      <a:pt x="299085" y="271748"/>
                    </a:cubicBezTo>
                    <a:cubicBezTo>
                      <a:pt x="309182" y="250412"/>
                      <a:pt x="324707" y="240030"/>
                      <a:pt x="349472" y="246317"/>
                    </a:cubicBezTo>
                    <a:cubicBezTo>
                      <a:pt x="350901" y="233458"/>
                      <a:pt x="352330" y="220885"/>
                      <a:pt x="353854" y="207931"/>
                    </a:cubicBezTo>
                    <a:cubicBezTo>
                      <a:pt x="351949" y="207740"/>
                      <a:pt x="350234" y="207645"/>
                      <a:pt x="348615" y="207359"/>
                    </a:cubicBezTo>
                    <a:cubicBezTo>
                      <a:pt x="344710" y="206502"/>
                      <a:pt x="342329" y="204026"/>
                      <a:pt x="342614" y="199930"/>
                    </a:cubicBezTo>
                    <a:cubicBezTo>
                      <a:pt x="342900" y="195929"/>
                      <a:pt x="345281" y="193453"/>
                      <a:pt x="349377" y="193262"/>
                    </a:cubicBezTo>
                    <a:cubicBezTo>
                      <a:pt x="353663" y="193072"/>
                      <a:pt x="357950" y="193262"/>
                      <a:pt x="362426" y="193262"/>
                    </a:cubicBezTo>
                    <a:cubicBezTo>
                      <a:pt x="362426" y="184214"/>
                      <a:pt x="362426" y="175832"/>
                      <a:pt x="362426" y="166688"/>
                    </a:cubicBezTo>
                    <a:cubicBezTo>
                      <a:pt x="359474" y="166688"/>
                      <a:pt x="356711" y="166783"/>
                      <a:pt x="353854" y="166688"/>
                    </a:cubicBezTo>
                    <a:cubicBezTo>
                      <a:pt x="349758" y="166497"/>
                      <a:pt x="347377" y="164211"/>
                      <a:pt x="346996" y="160115"/>
                    </a:cubicBezTo>
                    <a:cubicBezTo>
                      <a:pt x="346710" y="156115"/>
                      <a:pt x="349187" y="153067"/>
                      <a:pt x="353378" y="152591"/>
                    </a:cubicBezTo>
                    <a:cubicBezTo>
                      <a:pt x="356235" y="152305"/>
                      <a:pt x="359093" y="152495"/>
                      <a:pt x="362331" y="152495"/>
                    </a:cubicBezTo>
                    <a:cubicBezTo>
                      <a:pt x="362331" y="149162"/>
                      <a:pt x="362331" y="146209"/>
                      <a:pt x="362331" y="144494"/>
                    </a:cubicBezTo>
                    <a:cubicBezTo>
                      <a:pt x="359759" y="141827"/>
                      <a:pt x="357092" y="140018"/>
                      <a:pt x="356045" y="137636"/>
                    </a:cubicBezTo>
                    <a:cubicBezTo>
                      <a:pt x="354616" y="134207"/>
                      <a:pt x="356045" y="130778"/>
                      <a:pt x="359569" y="129350"/>
                    </a:cubicBezTo>
                    <a:cubicBezTo>
                      <a:pt x="361760" y="128397"/>
                      <a:pt x="362617" y="127254"/>
                      <a:pt x="362998" y="124968"/>
                    </a:cubicBezTo>
                    <a:cubicBezTo>
                      <a:pt x="363664" y="121253"/>
                      <a:pt x="366332" y="119063"/>
                      <a:pt x="370142" y="119253"/>
                    </a:cubicBezTo>
                    <a:cubicBezTo>
                      <a:pt x="373952" y="119348"/>
                      <a:pt x="376238" y="121539"/>
                      <a:pt x="377000" y="125349"/>
                    </a:cubicBezTo>
                    <a:cubicBezTo>
                      <a:pt x="377285" y="126492"/>
                      <a:pt x="377952" y="128207"/>
                      <a:pt x="378905" y="128588"/>
                    </a:cubicBezTo>
                    <a:cubicBezTo>
                      <a:pt x="382429" y="130016"/>
                      <a:pt x="384620" y="132302"/>
                      <a:pt x="384334" y="136112"/>
                    </a:cubicBezTo>
                    <a:cubicBezTo>
                      <a:pt x="384048" y="140208"/>
                      <a:pt x="381286" y="142208"/>
                      <a:pt x="377285" y="143066"/>
                    </a:cubicBezTo>
                    <a:cubicBezTo>
                      <a:pt x="377285" y="145923"/>
                      <a:pt x="377285" y="148780"/>
                      <a:pt x="377285" y="152495"/>
                    </a:cubicBezTo>
                    <a:cubicBezTo>
                      <a:pt x="379762" y="152495"/>
                      <a:pt x="382238" y="152400"/>
                      <a:pt x="384620" y="152495"/>
                    </a:cubicBezTo>
                    <a:cubicBezTo>
                      <a:pt x="389763" y="152686"/>
                      <a:pt x="393097" y="155543"/>
                      <a:pt x="393002" y="159734"/>
                    </a:cubicBezTo>
                    <a:cubicBezTo>
                      <a:pt x="393002" y="163925"/>
                      <a:pt x="389763" y="166688"/>
                      <a:pt x="384524" y="166783"/>
                    </a:cubicBezTo>
                    <a:cubicBezTo>
                      <a:pt x="382334" y="166878"/>
                      <a:pt x="380048" y="166783"/>
                      <a:pt x="377476" y="166783"/>
                    </a:cubicBezTo>
                    <a:cubicBezTo>
                      <a:pt x="377476" y="175451"/>
                      <a:pt x="377476" y="183833"/>
                      <a:pt x="377476" y="192691"/>
                    </a:cubicBezTo>
                    <a:cubicBezTo>
                      <a:pt x="391097" y="192691"/>
                      <a:pt x="404908" y="192691"/>
                      <a:pt x="419005" y="192691"/>
                    </a:cubicBezTo>
                    <a:cubicBezTo>
                      <a:pt x="419005" y="184023"/>
                      <a:pt x="419005" y="175736"/>
                      <a:pt x="419005" y="167259"/>
                    </a:cubicBezTo>
                    <a:cubicBezTo>
                      <a:pt x="413290" y="165545"/>
                      <a:pt x="404051" y="169831"/>
                      <a:pt x="403860" y="159830"/>
                    </a:cubicBezTo>
                    <a:cubicBezTo>
                      <a:pt x="403765" y="149542"/>
                      <a:pt x="413099" y="153353"/>
                      <a:pt x="419290" y="152019"/>
                    </a:cubicBezTo>
                    <a:cubicBezTo>
                      <a:pt x="419290" y="150019"/>
                      <a:pt x="419672" y="148114"/>
                      <a:pt x="419195" y="146304"/>
                    </a:cubicBezTo>
                    <a:cubicBezTo>
                      <a:pt x="418814" y="144780"/>
                      <a:pt x="417481" y="143542"/>
                      <a:pt x="416624" y="142208"/>
                    </a:cubicBezTo>
                    <a:cubicBezTo>
                      <a:pt x="415195" y="139922"/>
                      <a:pt x="412623" y="137732"/>
                      <a:pt x="412528" y="135446"/>
                    </a:cubicBezTo>
                    <a:cubicBezTo>
                      <a:pt x="412433" y="133350"/>
                      <a:pt x="415004" y="131159"/>
                      <a:pt x="416433" y="129064"/>
                    </a:cubicBezTo>
                    <a:cubicBezTo>
                      <a:pt x="417290" y="127826"/>
                      <a:pt x="418910" y="126778"/>
                      <a:pt x="419290" y="125444"/>
                    </a:cubicBezTo>
                    <a:cubicBezTo>
                      <a:pt x="420338" y="121634"/>
                      <a:pt x="422529" y="119063"/>
                      <a:pt x="426625" y="119158"/>
                    </a:cubicBezTo>
                    <a:cubicBezTo>
                      <a:pt x="430625" y="119253"/>
                      <a:pt x="433007" y="121539"/>
                      <a:pt x="433673" y="125635"/>
                    </a:cubicBezTo>
                    <a:cubicBezTo>
                      <a:pt x="433769" y="126587"/>
                      <a:pt x="434340" y="128016"/>
                      <a:pt x="435007" y="128302"/>
                    </a:cubicBezTo>
                    <a:cubicBezTo>
                      <a:pt x="438722" y="129635"/>
                      <a:pt x="441770" y="132017"/>
                      <a:pt x="440817" y="135922"/>
                    </a:cubicBezTo>
                    <a:cubicBezTo>
                      <a:pt x="440055" y="138970"/>
                      <a:pt x="437102" y="141446"/>
                      <a:pt x="435102" y="144209"/>
                    </a:cubicBezTo>
                    <a:cubicBezTo>
                      <a:pt x="434721" y="143923"/>
                      <a:pt x="434340" y="143732"/>
                      <a:pt x="433959" y="143447"/>
                    </a:cubicBezTo>
                    <a:cubicBezTo>
                      <a:pt x="433959" y="146304"/>
                      <a:pt x="433959" y="149066"/>
                      <a:pt x="433959" y="152495"/>
                    </a:cubicBezTo>
                    <a:cubicBezTo>
                      <a:pt x="436721" y="152495"/>
                      <a:pt x="439198" y="152400"/>
                      <a:pt x="441770" y="152495"/>
                    </a:cubicBezTo>
                    <a:cubicBezTo>
                      <a:pt x="446627" y="152686"/>
                      <a:pt x="449771" y="155639"/>
                      <a:pt x="449771" y="159734"/>
                    </a:cubicBezTo>
                    <a:cubicBezTo>
                      <a:pt x="449771" y="163830"/>
                      <a:pt x="446627" y="166688"/>
                      <a:pt x="441865" y="166878"/>
                    </a:cubicBezTo>
                    <a:cubicBezTo>
                      <a:pt x="439388" y="166973"/>
                      <a:pt x="436817" y="166878"/>
                      <a:pt x="434054" y="166878"/>
                    </a:cubicBezTo>
                    <a:cubicBezTo>
                      <a:pt x="434054" y="175736"/>
                      <a:pt x="434054" y="183928"/>
                      <a:pt x="434054" y="192691"/>
                    </a:cubicBezTo>
                    <a:cubicBezTo>
                      <a:pt x="437864" y="192691"/>
                      <a:pt x="441484" y="192691"/>
                      <a:pt x="445103" y="192691"/>
                    </a:cubicBezTo>
                    <a:cubicBezTo>
                      <a:pt x="450723" y="192786"/>
                      <a:pt x="453962" y="195358"/>
                      <a:pt x="454057" y="199835"/>
                    </a:cubicBezTo>
                    <a:cubicBezTo>
                      <a:pt x="454152" y="204311"/>
                      <a:pt x="451295" y="206692"/>
                      <a:pt x="445294" y="207074"/>
                    </a:cubicBezTo>
                    <a:cubicBezTo>
                      <a:pt x="444722" y="207074"/>
                      <a:pt x="444056" y="207264"/>
                      <a:pt x="442817" y="207359"/>
                    </a:cubicBezTo>
                    <a:cubicBezTo>
                      <a:pt x="443675" y="215551"/>
                      <a:pt x="444437" y="223552"/>
                      <a:pt x="445389" y="231648"/>
                    </a:cubicBezTo>
                    <a:cubicBezTo>
                      <a:pt x="449389" y="267843"/>
                      <a:pt x="453485" y="304038"/>
                      <a:pt x="457581" y="340233"/>
                    </a:cubicBezTo>
                    <a:cubicBezTo>
                      <a:pt x="461582" y="375761"/>
                      <a:pt x="465582" y="411385"/>
                      <a:pt x="469583" y="446913"/>
                    </a:cubicBezTo>
                    <a:cubicBezTo>
                      <a:pt x="470059" y="450914"/>
                      <a:pt x="470821" y="454819"/>
                      <a:pt x="470821" y="458819"/>
                    </a:cubicBezTo>
                    <a:cubicBezTo>
                      <a:pt x="470726" y="463582"/>
                      <a:pt x="472821" y="465011"/>
                      <a:pt x="477203" y="464439"/>
                    </a:cubicBezTo>
                    <a:cubicBezTo>
                      <a:pt x="479584" y="464153"/>
                      <a:pt x="481965" y="464249"/>
                      <a:pt x="484346" y="464534"/>
                    </a:cubicBezTo>
                    <a:cubicBezTo>
                      <a:pt x="488347" y="465011"/>
                      <a:pt x="490728" y="467392"/>
                      <a:pt x="491014" y="471392"/>
                    </a:cubicBezTo>
                    <a:cubicBezTo>
                      <a:pt x="491300" y="475202"/>
                      <a:pt x="488442" y="478155"/>
                      <a:pt x="484251" y="478631"/>
                    </a:cubicBezTo>
                    <a:cubicBezTo>
                      <a:pt x="482537" y="478822"/>
                      <a:pt x="480727" y="478727"/>
                      <a:pt x="479012" y="478727"/>
                    </a:cubicBezTo>
                    <a:cubicBezTo>
                      <a:pt x="323279" y="478727"/>
                      <a:pt x="167640" y="478727"/>
                      <a:pt x="11906" y="478822"/>
                    </a:cubicBezTo>
                    <a:cubicBezTo>
                      <a:pt x="7239" y="478822"/>
                      <a:pt x="3048" y="478441"/>
                      <a:pt x="0" y="474536"/>
                    </a:cubicBezTo>
                    <a:cubicBezTo>
                      <a:pt x="95" y="472440"/>
                      <a:pt x="95" y="470535"/>
                      <a:pt x="95" y="468535"/>
                    </a:cubicBezTo>
                    <a:close/>
                    <a:moveTo>
                      <a:pt x="284417" y="307753"/>
                    </a:moveTo>
                    <a:cubicBezTo>
                      <a:pt x="284417" y="238697"/>
                      <a:pt x="284417" y="170021"/>
                      <a:pt x="284417" y="101441"/>
                    </a:cubicBezTo>
                    <a:cubicBezTo>
                      <a:pt x="201835" y="101441"/>
                      <a:pt x="119634" y="101441"/>
                      <a:pt x="37433" y="101441"/>
                    </a:cubicBezTo>
                    <a:cubicBezTo>
                      <a:pt x="37433" y="170402"/>
                      <a:pt x="37433" y="238887"/>
                      <a:pt x="37433" y="307753"/>
                    </a:cubicBezTo>
                    <a:cubicBezTo>
                      <a:pt x="119825" y="307753"/>
                      <a:pt x="201930" y="307753"/>
                      <a:pt x="284417" y="307753"/>
                    </a:cubicBezTo>
                    <a:close/>
                    <a:moveTo>
                      <a:pt x="325184" y="463868"/>
                    </a:moveTo>
                    <a:cubicBezTo>
                      <a:pt x="326803" y="449199"/>
                      <a:pt x="328422" y="434816"/>
                      <a:pt x="330041" y="420434"/>
                    </a:cubicBezTo>
                    <a:cubicBezTo>
                      <a:pt x="333375" y="390430"/>
                      <a:pt x="336804" y="360426"/>
                      <a:pt x="340138" y="330422"/>
                    </a:cubicBezTo>
                    <a:cubicBezTo>
                      <a:pt x="342614" y="308705"/>
                      <a:pt x="344900" y="286893"/>
                      <a:pt x="347472" y="265176"/>
                    </a:cubicBezTo>
                    <a:cubicBezTo>
                      <a:pt x="347853" y="262223"/>
                      <a:pt x="346996" y="260890"/>
                      <a:pt x="344138" y="259937"/>
                    </a:cubicBezTo>
                    <a:cubicBezTo>
                      <a:pt x="333947" y="256508"/>
                      <a:pt x="323469" y="260128"/>
                      <a:pt x="317945" y="269272"/>
                    </a:cubicBezTo>
                    <a:cubicBezTo>
                      <a:pt x="316135" y="272225"/>
                      <a:pt x="314611" y="275463"/>
                      <a:pt x="312992" y="278606"/>
                    </a:cubicBezTo>
                    <a:cubicBezTo>
                      <a:pt x="310229" y="283940"/>
                      <a:pt x="306800" y="288703"/>
                      <a:pt x="301085" y="291179"/>
                    </a:cubicBezTo>
                    <a:cubicBezTo>
                      <a:pt x="300228" y="291560"/>
                      <a:pt x="299276" y="292703"/>
                      <a:pt x="299276" y="293561"/>
                    </a:cubicBezTo>
                    <a:cubicBezTo>
                      <a:pt x="299085" y="298323"/>
                      <a:pt x="299180" y="302990"/>
                      <a:pt x="299180" y="307943"/>
                    </a:cubicBezTo>
                    <a:cubicBezTo>
                      <a:pt x="300990" y="308039"/>
                      <a:pt x="302038" y="308134"/>
                      <a:pt x="303181" y="308134"/>
                    </a:cubicBezTo>
                    <a:cubicBezTo>
                      <a:pt x="311944" y="308420"/>
                      <a:pt x="315659" y="312134"/>
                      <a:pt x="315659" y="320897"/>
                    </a:cubicBezTo>
                    <a:cubicBezTo>
                      <a:pt x="315659" y="324612"/>
                      <a:pt x="315659" y="328232"/>
                      <a:pt x="315659" y="331946"/>
                    </a:cubicBezTo>
                    <a:cubicBezTo>
                      <a:pt x="315659" y="344710"/>
                      <a:pt x="312992" y="347377"/>
                      <a:pt x="300419" y="347948"/>
                    </a:cubicBezTo>
                    <a:cubicBezTo>
                      <a:pt x="300133" y="347948"/>
                      <a:pt x="299847" y="348234"/>
                      <a:pt x="299276" y="348425"/>
                    </a:cubicBezTo>
                    <a:cubicBezTo>
                      <a:pt x="299180" y="349186"/>
                      <a:pt x="299085" y="350139"/>
                      <a:pt x="299085" y="351092"/>
                    </a:cubicBezTo>
                    <a:cubicBezTo>
                      <a:pt x="299085" y="363379"/>
                      <a:pt x="299180" y="375666"/>
                      <a:pt x="298990" y="388049"/>
                    </a:cubicBezTo>
                    <a:cubicBezTo>
                      <a:pt x="298895" y="393287"/>
                      <a:pt x="295942" y="396240"/>
                      <a:pt x="291465" y="396050"/>
                    </a:cubicBezTo>
                    <a:cubicBezTo>
                      <a:pt x="287179" y="395859"/>
                      <a:pt x="284702" y="393097"/>
                      <a:pt x="284702" y="387953"/>
                    </a:cubicBezTo>
                    <a:cubicBezTo>
                      <a:pt x="284607" y="382334"/>
                      <a:pt x="284702" y="376809"/>
                      <a:pt x="284702" y="371189"/>
                    </a:cubicBezTo>
                    <a:cubicBezTo>
                      <a:pt x="284702" y="363569"/>
                      <a:pt x="284702" y="355949"/>
                      <a:pt x="284702" y="348234"/>
                    </a:cubicBezTo>
                    <a:cubicBezTo>
                      <a:pt x="201835" y="348234"/>
                      <a:pt x="119634" y="348234"/>
                      <a:pt x="37433" y="348234"/>
                    </a:cubicBezTo>
                    <a:cubicBezTo>
                      <a:pt x="37433" y="387001"/>
                      <a:pt x="37433" y="425482"/>
                      <a:pt x="37433" y="463963"/>
                    </a:cubicBezTo>
                    <a:cubicBezTo>
                      <a:pt x="56674" y="463963"/>
                      <a:pt x="75533" y="463963"/>
                      <a:pt x="94774" y="463963"/>
                    </a:cubicBezTo>
                    <a:cubicBezTo>
                      <a:pt x="94774" y="447580"/>
                      <a:pt x="94774" y="431578"/>
                      <a:pt x="94774" y="415671"/>
                    </a:cubicBezTo>
                    <a:cubicBezTo>
                      <a:pt x="94774" y="412718"/>
                      <a:pt x="94488" y="410909"/>
                      <a:pt x="91059" y="409766"/>
                    </a:cubicBezTo>
                    <a:cubicBezTo>
                      <a:pt x="89059" y="409099"/>
                      <a:pt x="86773" y="405289"/>
                      <a:pt x="86963" y="403193"/>
                    </a:cubicBezTo>
                    <a:cubicBezTo>
                      <a:pt x="87249" y="400812"/>
                      <a:pt x="90011" y="398431"/>
                      <a:pt x="92202" y="396716"/>
                    </a:cubicBezTo>
                    <a:cubicBezTo>
                      <a:pt x="93345" y="395859"/>
                      <a:pt x="95631" y="396240"/>
                      <a:pt x="97346" y="396240"/>
                    </a:cubicBezTo>
                    <a:cubicBezTo>
                      <a:pt x="139732" y="396240"/>
                      <a:pt x="182023" y="396240"/>
                      <a:pt x="224409" y="396240"/>
                    </a:cubicBezTo>
                    <a:cubicBezTo>
                      <a:pt x="226028" y="396240"/>
                      <a:pt x="228029" y="395859"/>
                      <a:pt x="229076" y="396621"/>
                    </a:cubicBezTo>
                    <a:cubicBezTo>
                      <a:pt x="231267" y="398336"/>
                      <a:pt x="234315" y="400526"/>
                      <a:pt x="234601" y="402717"/>
                    </a:cubicBezTo>
                    <a:cubicBezTo>
                      <a:pt x="234791" y="405003"/>
                      <a:pt x="232601" y="408908"/>
                      <a:pt x="230505" y="409670"/>
                    </a:cubicBezTo>
                    <a:cubicBezTo>
                      <a:pt x="227267" y="410909"/>
                      <a:pt x="226981" y="412528"/>
                      <a:pt x="226981" y="415290"/>
                    </a:cubicBezTo>
                    <a:cubicBezTo>
                      <a:pt x="227076" y="429959"/>
                      <a:pt x="226981" y="444722"/>
                      <a:pt x="226981" y="459391"/>
                    </a:cubicBezTo>
                    <a:cubicBezTo>
                      <a:pt x="226981" y="460915"/>
                      <a:pt x="227076" y="462439"/>
                      <a:pt x="227171" y="464058"/>
                    </a:cubicBezTo>
                    <a:cubicBezTo>
                      <a:pt x="246507" y="464058"/>
                      <a:pt x="265271" y="464058"/>
                      <a:pt x="284607" y="464058"/>
                    </a:cubicBezTo>
                    <a:cubicBezTo>
                      <a:pt x="284607" y="462058"/>
                      <a:pt x="284607" y="460343"/>
                      <a:pt x="284607" y="458629"/>
                    </a:cubicBezTo>
                    <a:cubicBezTo>
                      <a:pt x="284607" y="445199"/>
                      <a:pt x="284512" y="431768"/>
                      <a:pt x="284702" y="418338"/>
                    </a:cubicBezTo>
                    <a:cubicBezTo>
                      <a:pt x="284702" y="413671"/>
                      <a:pt x="287560" y="410813"/>
                      <a:pt x="291560" y="410718"/>
                    </a:cubicBezTo>
                    <a:cubicBezTo>
                      <a:pt x="295466" y="410623"/>
                      <a:pt x="298514" y="413480"/>
                      <a:pt x="298990" y="417957"/>
                    </a:cubicBezTo>
                    <a:cubicBezTo>
                      <a:pt x="299085" y="419195"/>
                      <a:pt x="299085" y="420529"/>
                      <a:pt x="299085" y="421767"/>
                    </a:cubicBezTo>
                    <a:cubicBezTo>
                      <a:pt x="299085" y="434245"/>
                      <a:pt x="299085" y="446723"/>
                      <a:pt x="299085" y="459200"/>
                    </a:cubicBezTo>
                    <a:cubicBezTo>
                      <a:pt x="299085" y="460915"/>
                      <a:pt x="299276" y="462534"/>
                      <a:pt x="299276" y="464153"/>
                    </a:cubicBezTo>
                    <a:cubicBezTo>
                      <a:pt x="308324" y="463868"/>
                      <a:pt x="316516" y="463868"/>
                      <a:pt x="325184" y="463868"/>
                    </a:cubicBezTo>
                    <a:close/>
                    <a:moveTo>
                      <a:pt x="339662" y="464153"/>
                    </a:moveTo>
                    <a:cubicBezTo>
                      <a:pt x="351187" y="464153"/>
                      <a:pt x="362045" y="464153"/>
                      <a:pt x="372904" y="464058"/>
                    </a:cubicBezTo>
                    <a:cubicBezTo>
                      <a:pt x="374237" y="464058"/>
                      <a:pt x="375666" y="463391"/>
                      <a:pt x="377000" y="462725"/>
                    </a:cubicBezTo>
                    <a:cubicBezTo>
                      <a:pt x="396716" y="453771"/>
                      <a:pt x="416433" y="444722"/>
                      <a:pt x="436150" y="435674"/>
                    </a:cubicBezTo>
                    <a:cubicBezTo>
                      <a:pt x="437198" y="435197"/>
                      <a:pt x="438245" y="434435"/>
                      <a:pt x="439769" y="433483"/>
                    </a:cubicBezTo>
                    <a:cubicBezTo>
                      <a:pt x="408337" y="423291"/>
                      <a:pt x="377666" y="413290"/>
                      <a:pt x="346520" y="403193"/>
                    </a:cubicBezTo>
                    <a:cubicBezTo>
                      <a:pt x="344234" y="423577"/>
                      <a:pt x="341948" y="443484"/>
                      <a:pt x="339662" y="464153"/>
                    </a:cubicBezTo>
                    <a:close/>
                    <a:moveTo>
                      <a:pt x="20669" y="332994"/>
                    </a:moveTo>
                    <a:cubicBezTo>
                      <a:pt x="114300" y="332994"/>
                      <a:pt x="207645" y="332994"/>
                      <a:pt x="300990" y="332994"/>
                    </a:cubicBezTo>
                    <a:cubicBezTo>
                      <a:pt x="300990" y="329375"/>
                      <a:pt x="300990" y="326136"/>
                      <a:pt x="300990" y="322707"/>
                    </a:cubicBezTo>
                    <a:cubicBezTo>
                      <a:pt x="207455" y="322707"/>
                      <a:pt x="114205" y="322707"/>
                      <a:pt x="20669" y="322707"/>
                    </a:cubicBezTo>
                    <a:cubicBezTo>
                      <a:pt x="20669" y="326327"/>
                      <a:pt x="20669" y="329565"/>
                      <a:pt x="20669" y="332994"/>
                    </a:cubicBezTo>
                    <a:close/>
                    <a:moveTo>
                      <a:pt x="446056" y="364903"/>
                    </a:moveTo>
                    <a:cubicBezTo>
                      <a:pt x="418719" y="374428"/>
                      <a:pt x="391954" y="383762"/>
                      <a:pt x="365189" y="393097"/>
                    </a:cubicBezTo>
                    <a:cubicBezTo>
                      <a:pt x="365189" y="393478"/>
                      <a:pt x="365189" y="393764"/>
                      <a:pt x="365093" y="394145"/>
                    </a:cubicBezTo>
                    <a:cubicBezTo>
                      <a:pt x="393954" y="403574"/>
                      <a:pt x="422910" y="412909"/>
                      <a:pt x="452438" y="422529"/>
                    </a:cubicBezTo>
                    <a:cubicBezTo>
                      <a:pt x="450247" y="402908"/>
                      <a:pt x="448151" y="384143"/>
                      <a:pt x="446056" y="364903"/>
                    </a:cubicBezTo>
                    <a:close/>
                    <a:moveTo>
                      <a:pt x="168307" y="410337"/>
                    </a:moveTo>
                    <a:cubicBezTo>
                      <a:pt x="168307" y="428530"/>
                      <a:pt x="168307" y="446056"/>
                      <a:pt x="168307" y="464153"/>
                    </a:cubicBezTo>
                    <a:cubicBezTo>
                      <a:pt x="182404" y="464153"/>
                      <a:pt x="196310" y="464249"/>
                      <a:pt x="210122" y="464058"/>
                    </a:cubicBezTo>
                    <a:cubicBezTo>
                      <a:pt x="210979" y="464058"/>
                      <a:pt x="212598" y="462153"/>
                      <a:pt x="212598" y="461105"/>
                    </a:cubicBezTo>
                    <a:cubicBezTo>
                      <a:pt x="212789" y="445294"/>
                      <a:pt x="212789" y="429482"/>
                      <a:pt x="212598" y="413671"/>
                    </a:cubicBezTo>
                    <a:cubicBezTo>
                      <a:pt x="212598" y="412528"/>
                      <a:pt x="210788" y="410528"/>
                      <a:pt x="209836" y="410528"/>
                    </a:cubicBezTo>
                    <a:cubicBezTo>
                      <a:pt x="196120" y="410337"/>
                      <a:pt x="182499" y="410337"/>
                      <a:pt x="168307" y="410337"/>
                    </a:cubicBezTo>
                    <a:close/>
                    <a:moveTo>
                      <a:pt x="153448" y="410718"/>
                    </a:moveTo>
                    <a:cubicBezTo>
                      <a:pt x="138494" y="410718"/>
                      <a:pt x="124111" y="410718"/>
                      <a:pt x="109538" y="410718"/>
                    </a:cubicBezTo>
                    <a:cubicBezTo>
                      <a:pt x="109538" y="428625"/>
                      <a:pt x="109538" y="446151"/>
                      <a:pt x="109538" y="463868"/>
                    </a:cubicBezTo>
                    <a:cubicBezTo>
                      <a:pt x="124301" y="463868"/>
                      <a:pt x="138684" y="463868"/>
                      <a:pt x="153448" y="463868"/>
                    </a:cubicBezTo>
                    <a:cubicBezTo>
                      <a:pt x="153448" y="446151"/>
                      <a:pt x="153448" y="428625"/>
                      <a:pt x="153448" y="410718"/>
                    </a:cubicBezTo>
                    <a:close/>
                    <a:moveTo>
                      <a:pt x="431102" y="354902"/>
                    </a:moveTo>
                    <a:cubicBezTo>
                      <a:pt x="405098" y="344996"/>
                      <a:pt x="380333" y="335661"/>
                      <a:pt x="355092" y="326136"/>
                    </a:cubicBezTo>
                    <a:cubicBezTo>
                      <a:pt x="352901" y="345377"/>
                      <a:pt x="350901" y="364141"/>
                      <a:pt x="348710" y="383667"/>
                    </a:cubicBezTo>
                    <a:cubicBezTo>
                      <a:pt x="376523" y="373952"/>
                      <a:pt x="403193" y="364617"/>
                      <a:pt x="431102" y="354902"/>
                    </a:cubicBezTo>
                    <a:close/>
                    <a:moveTo>
                      <a:pt x="437388" y="287941"/>
                    </a:moveTo>
                    <a:cubicBezTo>
                      <a:pt x="414719" y="297371"/>
                      <a:pt x="392621" y="306515"/>
                      <a:pt x="369380" y="316135"/>
                    </a:cubicBezTo>
                    <a:cubicBezTo>
                      <a:pt x="394811" y="325755"/>
                      <a:pt x="418910" y="334804"/>
                      <a:pt x="443675" y="344234"/>
                    </a:cubicBezTo>
                    <a:cubicBezTo>
                      <a:pt x="441579" y="325088"/>
                      <a:pt x="439484" y="306896"/>
                      <a:pt x="437388" y="287941"/>
                    </a:cubicBezTo>
                    <a:close/>
                    <a:moveTo>
                      <a:pt x="425291" y="277368"/>
                    </a:moveTo>
                    <a:cubicBezTo>
                      <a:pt x="404336" y="267843"/>
                      <a:pt x="384239" y="258794"/>
                      <a:pt x="363760" y="249555"/>
                    </a:cubicBezTo>
                    <a:cubicBezTo>
                      <a:pt x="361664" y="268415"/>
                      <a:pt x="359664" y="286512"/>
                      <a:pt x="357473" y="305467"/>
                    </a:cubicBezTo>
                    <a:cubicBezTo>
                      <a:pt x="380333" y="295942"/>
                      <a:pt x="402431" y="286798"/>
                      <a:pt x="425291" y="277368"/>
                    </a:cubicBezTo>
                    <a:close/>
                    <a:moveTo>
                      <a:pt x="373189" y="237935"/>
                    </a:moveTo>
                    <a:cubicBezTo>
                      <a:pt x="393859" y="247269"/>
                      <a:pt x="413957" y="256413"/>
                      <a:pt x="434531" y="265748"/>
                    </a:cubicBezTo>
                    <a:cubicBezTo>
                      <a:pt x="434531" y="264033"/>
                      <a:pt x="434626" y="263176"/>
                      <a:pt x="434531" y="262223"/>
                    </a:cubicBezTo>
                    <a:cubicBezTo>
                      <a:pt x="432626" y="244792"/>
                      <a:pt x="430625" y="227362"/>
                      <a:pt x="428720" y="209931"/>
                    </a:cubicBezTo>
                    <a:cubicBezTo>
                      <a:pt x="428244" y="205264"/>
                      <a:pt x="425101" y="206502"/>
                      <a:pt x="422815" y="207836"/>
                    </a:cubicBezTo>
                    <a:cubicBezTo>
                      <a:pt x="406432" y="217646"/>
                      <a:pt x="390144" y="227648"/>
                      <a:pt x="373189" y="237935"/>
                    </a:cubicBezTo>
                    <a:close/>
                    <a:moveTo>
                      <a:pt x="457105" y="463963"/>
                    </a:moveTo>
                    <a:cubicBezTo>
                      <a:pt x="456248" y="456819"/>
                      <a:pt x="455581" y="450247"/>
                      <a:pt x="454724" y="443008"/>
                    </a:cubicBezTo>
                    <a:cubicBezTo>
                      <a:pt x="439769" y="449866"/>
                      <a:pt x="425387" y="456438"/>
                      <a:pt x="411099" y="463010"/>
                    </a:cubicBezTo>
                    <a:cubicBezTo>
                      <a:pt x="411194" y="463296"/>
                      <a:pt x="411289" y="463582"/>
                      <a:pt x="411385" y="463963"/>
                    </a:cubicBezTo>
                    <a:cubicBezTo>
                      <a:pt x="426339" y="463963"/>
                      <a:pt x="441293" y="463963"/>
                      <a:pt x="457105" y="463963"/>
                    </a:cubicBezTo>
                    <a:close/>
                    <a:moveTo>
                      <a:pt x="366427" y="225266"/>
                    </a:moveTo>
                    <a:cubicBezTo>
                      <a:pt x="376238" y="219266"/>
                      <a:pt x="385191" y="213836"/>
                      <a:pt x="394049" y="208407"/>
                    </a:cubicBezTo>
                    <a:cubicBezTo>
                      <a:pt x="393954" y="208121"/>
                      <a:pt x="393859" y="207836"/>
                      <a:pt x="393764" y="207645"/>
                    </a:cubicBezTo>
                    <a:cubicBezTo>
                      <a:pt x="385477" y="207645"/>
                      <a:pt x="377095" y="207645"/>
                      <a:pt x="368522" y="207645"/>
                    </a:cubicBezTo>
                    <a:cubicBezTo>
                      <a:pt x="367856" y="213265"/>
                      <a:pt x="367189" y="218789"/>
                      <a:pt x="366427" y="225266"/>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50" name="任意多边形: 形状 49">
                <a:extLst>
                  <a:ext uri="{FF2B5EF4-FFF2-40B4-BE49-F238E27FC236}">
                    <a16:creationId xmlns:a16="http://schemas.microsoft.com/office/drawing/2014/main" id="{38674632-ACFB-CA28-B93F-89EF941C9EEA}"/>
                  </a:ext>
                </a:extLst>
              </p:cNvPr>
              <p:cNvSpPr/>
              <p:nvPr/>
            </p:nvSpPr>
            <p:spPr>
              <a:xfrm>
                <a:off x="14396619" y="4191368"/>
                <a:ext cx="86970" cy="14382"/>
              </a:xfrm>
              <a:custGeom>
                <a:avLst/>
                <a:gdLst>
                  <a:gd name="connsiteX0" fmla="*/ 43815 w 86970"/>
                  <a:gd name="connsiteY0" fmla="*/ 0 h 14382"/>
                  <a:gd name="connsiteX1" fmla="*/ 77819 w 86970"/>
                  <a:gd name="connsiteY1" fmla="*/ 0 h 14382"/>
                  <a:gd name="connsiteX2" fmla="*/ 86963 w 86970"/>
                  <a:gd name="connsiteY2" fmla="*/ 7429 h 14382"/>
                  <a:gd name="connsiteX3" fmla="*/ 77915 w 86970"/>
                  <a:gd name="connsiteY3" fmla="*/ 14383 h 14382"/>
                  <a:gd name="connsiteX4" fmla="*/ 8954 w 86970"/>
                  <a:gd name="connsiteY4" fmla="*/ 14383 h 14382"/>
                  <a:gd name="connsiteX5" fmla="*/ 0 w 86970"/>
                  <a:gd name="connsiteY5" fmla="*/ 7239 h 14382"/>
                  <a:gd name="connsiteX6" fmla="*/ 8858 w 86970"/>
                  <a:gd name="connsiteY6" fmla="*/ 0 h 14382"/>
                  <a:gd name="connsiteX7" fmla="*/ 43815 w 86970"/>
                  <a:gd name="connsiteY7" fmla="*/ 0 h 1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970" h="14382">
                    <a:moveTo>
                      <a:pt x="43815" y="0"/>
                    </a:moveTo>
                    <a:cubicBezTo>
                      <a:pt x="55150" y="0"/>
                      <a:pt x="66484" y="0"/>
                      <a:pt x="77819" y="0"/>
                    </a:cubicBezTo>
                    <a:cubicBezTo>
                      <a:pt x="83630" y="0"/>
                      <a:pt x="87154" y="2857"/>
                      <a:pt x="86963" y="7429"/>
                    </a:cubicBezTo>
                    <a:cubicBezTo>
                      <a:pt x="86868" y="11811"/>
                      <a:pt x="83534" y="14383"/>
                      <a:pt x="77915" y="14383"/>
                    </a:cubicBezTo>
                    <a:cubicBezTo>
                      <a:pt x="54959" y="14383"/>
                      <a:pt x="31909" y="14383"/>
                      <a:pt x="8954" y="14383"/>
                    </a:cubicBezTo>
                    <a:cubicBezTo>
                      <a:pt x="3429" y="14383"/>
                      <a:pt x="0" y="11621"/>
                      <a:pt x="0" y="7239"/>
                    </a:cubicBezTo>
                    <a:cubicBezTo>
                      <a:pt x="0" y="2857"/>
                      <a:pt x="3334" y="0"/>
                      <a:pt x="8858" y="0"/>
                    </a:cubicBezTo>
                    <a:cubicBezTo>
                      <a:pt x="20479" y="0"/>
                      <a:pt x="32099" y="0"/>
                      <a:pt x="43815" y="0"/>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51" name="任意多边形: 形状 50">
                <a:extLst>
                  <a:ext uri="{FF2B5EF4-FFF2-40B4-BE49-F238E27FC236}">
                    <a16:creationId xmlns:a16="http://schemas.microsoft.com/office/drawing/2014/main" id="{C82CE8D4-808D-2DA7-671E-4824C306EAF0}"/>
                  </a:ext>
                </a:extLst>
              </p:cNvPr>
              <p:cNvSpPr/>
              <p:nvPr/>
            </p:nvSpPr>
            <p:spPr>
              <a:xfrm>
                <a:off x="14396619" y="4221562"/>
                <a:ext cx="86970" cy="14454"/>
              </a:xfrm>
              <a:custGeom>
                <a:avLst/>
                <a:gdLst>
                  <a:gd name="connsiteX0" fmla="*/ 43339 w 86970"/>
                  <a:gd name="connsiteY0" fmla="*/ 95 h 14454"/>
                  <a:gd name="connsiteX1" fmla="*/ 77819 w 86970"/>
                  <a:gd name="connsiteY1" fmla="*/ 95 h 14454"/>
                  <a:gd name="connsiteX2" fmla="*/ 86963 w 86970"/>
                  <a:gd name="connsiteY2" fmla="*/ 6953 h 14454"/>
                  <a:gd name="connsiteX3" fmla="*/ 77819 w 86970"/>
                  <a:gd name="connsiteY3" fmla="*/ 14383 h 14454"/>
                  <a:gd name="connsiteX4" fmla="*/ 8954 w 86970"/>
                  <a:gd name="connsiteY4" fmla="*/ 14383 h 14454"/>
                  <a:gd name="connsiteX5" fmla="*/ 0 w 86970"/>
                  <a:gd name="connsiteY5" fmla="*/ 7144 h 14454"/>
                  <a:gd name="connsiteX6" fmla="*/ 8954 w 86970"/>
                  <a:gd name="connsiteY6" fmla="*/ 0 h 14454"/>
                  <a:gd name="connsiteX7" fmla="*/ 43339 w 86970"/>
                  <a:gd name="connsiteY7" fmla="*/ 95 h 1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970" h="14454">
                    <a:moveTo>
                      <a:pt x="43339" y="95"/>
                    </a:moveTo>
                    <a:cubicBezTo>
                      <a:pt x="54864" y="95"/>
                      <a:pt x="66294" y="95"/>
                      <a:pt x="77819" y="95"/>
                    </a:cubicBezTo>
                    <a:cubicBezTo>
                      <a:pt x="83534" y="95"/>
                      <a:pt x="86773" y="2667"/>
                      <a:pt x="86963" y="6953"/>
                    </a:cubicBezTo>
                    <a:cubicBezTo>
                      <a:pt x="87154" y="11430"/>
                      <a:pt x="83630" y="14383"/>
                      <a:pt x="77819" y="14383"/>
                    </a:cubicBezTo>
                    <a:cubicBezTo>
                      <a:pt x="54864" y="14478"/>
                      <a:pt x="31909" y="14478"/>
                      <a:pt x="8954" y="14383"/>
                    </a:cubicBezTo>
                    <a:cubicBezTo>
                      <a:pt x="3429" y="14383"/>
                      <a:pt x="0" y="11430"/>
                      <a:pt x="0" y="7144"/>
                    </a:cubicBezTo>
                    <a:cubicBezTo>
                      <a:pt x="0" y="2762"/>
                      <a:pt x="3334" y="95"/>
                      <a:pt x="8954" y="0"/>
                    </a:cubicBezTo>
                    <a:cubicBezTo>
                      <a:pt x="20384" y="95"/>
                      <a:pt x="31814" y="95"/>
                      <a:pt x="43339" y="95"/>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52" name="任意多边形: 形状 51">
                <a:extLst>
                  <a:ext uri="{FF2B5EF4-FFF2-40B4-BE49-F238E27FC236}">
                    <a16:creationId xmlns:a16="http://schemas.microsoft.com/office/drawing/2014/main" id="{0963C259-2CDA-94E7-09BF-261EC434B24E}"/>
                  </a:ext>
                </a:extLst>
              </p:cNvPr>
              <p:cNvSpPr/>
              <p:nvPr/>
            </p:nvSpPr>
            <p:spPr>
              <a:xfrm>
                <a:off x="14344892" y="4185301"/>
                <a:ext cx="36528" cy="56905"/>
              </a:xfrm>
              <a:custGeom>
                <a:avLst/>
                <a:gdLst>
                  <a:gd name="connsiteX0" fmla="*/ 15532 w 36528"/>
                  <a:gd name="connsiteY0" fmla="*/ 31213 h 56905"/>
                  <a:gd name="connsiteX1" fmla="*/ 7436 w 36528"/>
                  <a:gd name="connsiteY1" fmla="*/ 31213 h 56905"/>
                  <a:gd name="connsiteX2" fmla="*/ 1625 w 36528"/>
                  <a:gd name="connsiteY2" fmla="*/ 19687 h 56905"/>
                  <a:gd name="connsiteX3" fmla="*/ 13817 w 36528"/>
                  <a:gd name="connsiteY3" fmla="*/ 3114 h 56905"/>
                  <a:gd name="connsiteX4" fmla="*/ 23914 w 36528"/>
                  <a:gd name="connsiteY4" fmla="*/ 1399 h 56905"/>
                  <a:gd name="connsiteX5" fmla="*/ 25247 w 36528"/>
                  <a:gd name="connsiteY5" fmla="*/ 11686 h 56905"/>
                  <a:gd name="connsiteX6" fmla="*/ 21533 w 36528"/>
                  <a:gd name="connsiteY6" fmla="*/ 16925 h 56905"/>
                  <a:gd name="connsiteX7" fmla="*/ 29153 w 36528"/>
                  <a:gd name="connsiteY7" fmla="*/ 16925 h 56905"/>
                  <a:gd name="connsiteX8" fmla="*/ 34963 w 36528"/>
                  <a:gd name="connsiteY8" fmla="*/ 28641 h 56905"/>
                  <a:gd name="connsiteX9" fmla="*/ 17627 w 36528"/>
                  <a:gd name="connsiteY9" fmla="*/ 53311 h 56905"/>
                  <a:gd name="connsiteX10" fmla="*/ 7245 w 36528"/>
                  <a:gd name="connsiteY10" fmla="*/ 55406 h 56905"/>
                  <a:gd name="connsiteX11" fmla="*/ 6007 w 36528"/>
                  <a:gd name="connsiteY11" fmla="*/ 44833 h 56905"/>
                  <a:gd name="connsiteX12" fmla="*/ 15532 w 36528"/>
                  <a:gd name="connsiteY12" fmla="*/ 31213 h 56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28" h="56905">
                    <a:moveTo>
                      <a:pt x="15532" y="31213"/>
                    </a:moveTo>
                    <a:cubicBezTo>
                      <a:pt x="12103" y="31213"/>
                      <a:pt x="9722" y="31308"/>
                      <a:pt x="7436" y="31213"/>
                    </a:cubicBezTo>
                    <a:cubicBezTo>
                      <a:pt x="863" y="30736"/>
                      <a:pt x="-2089" y="25117"/>
                      <a:pt x="1625" y="19687"/>
                    </a:cubicBezTo>
                    <a:cubicBezTo>
                      <a:pt x="5435" y="13972"/>
                      <a:pt x="9626" y="8543"/>
                      <a:pt x="13817" y="3114"/>
                    </a:cubicBezTo>
                    <a:cubicBezTo>
                      <a:pt x="16484" y="-410"/>
                      <a:pt x="20771" y="-887"/>
                      <a:pt x="23914" y="1399"/>
                    </a:cubicBezTo>
                    <a:cubicBezTo>
                      <a:pt x="27057" y="3781"/>
                      <a:pt x="27629" y="7876"/>
                      <a:pt x="25247" y="11686"/>
                    </a:cubicBezTo>
                    <a:cubicBezTo>
                      <a:pt x="24295" y="13115"/>
                      <a:pt x="23247" y="14544"/>
                      <a:pt x="21533" y="16925"/>
                    </a:cubicBezTo>
                    <a:cubicBezTo>
                      <a:pt x="24581" y="16925"/>
                      <a:pt x="26867" y="16735"/>
                      <a:pt x="29153" y="16925"/>
                    </a:cubicBezTo>
                    <a:cubicBezTo>
                      <a:pt x="35630" y="17497"/>
                      <a:pt x="38582" y="23212"/>
                      <a:pt x="34963" y="28641"/>
                    </a:cubicBezTo>
                    <a:cubicBezTo>
                      <a:pt x="29343" y="37023"/>
                      <a:pt x="23533" y="45214"/>
                      <a:pt x="17627" y="53311"/>
                    </a:cubicBezTo>
                    <a:cubicBezTo>
                      <a:pt x="14770" y="57216"/>
                      <a:pt x="10579" y="57978"/>
                      <a:pt x="7245" y="55406"/>
                    </a:cubicBezTo>
                    <a:cubicBezTo>
                      <a:pt x="3816" y="52930"/>
                      <a:pt x="3340" y="48834"/>
                      <a:pt x="6007" y="44833"/>
                    </a:cubicBezTo>
                    <a:cubicBezTo>
                      <a:pt x="8864" y="40547"/>
                      <a:pt x="11817" y="36451"/>
                      <a:pt x="15532" y="31213"/>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53" name="任意多边形: 形状 52">
                <a:extLst>
                  <a:ext uri="{FF2B5EF4-FFF2-40B4-BE49-F238E27FC236}">
                    <a16:creationId xmlns:a16="http://schemas.microsoft.com/office/drawing/2014/main" id="{8405CA91-35E0-EEA7-E42F-C7DBA181A53A}"/>
                  </a:ext>
                </a:extLst>
              </p:cNvPr>
              <p:cNvSpPr/>
              <p:nvPr/>
            </p:nvSpPr>
            <p:spPr>
              <a:xfrm>
                <a:off x="14316090" y="4280164"/>
                <a:ext cx="49358" cy="75104"/>
              </a:xfrm>
              <a:custGeom>
                <a:avLst/>
                <a:gdLst>
                  <a:gd name="connsiteX0" fmla="*/ 42 w 49358"/>
                  <a:gd name="connsiteY0" fmla="*/ 37314 h 75104"/>
                  <a:gd name="connsiteX1" fmla="*/ 42 w 49358"/>
                  <a:gd name="connsiteY1" fmla="*/ 11882 h 75104"/>
                  <a:gd name="connsiteX2" fmla="*/ 11568 w 49358"/>
                  <a:gd name="connsiteY2" fmla="*/ 71 h 75104"/>
                  <a:gd name="connsiteX3" fmla="*/ 38428 w 49358"/>
                  <a:gd name="connsiteY3" fmla="*/ 71 h 75104"/>
                  <a:gd name="connsiteX4" fmla="*/ 49287 w 49358"/>
                  <a:gd name="connsiteY4" fmla="*/ 11120 h 75104"/>
                  <a:gd name="connsiteX5" fmla="*/ 49287 w 49358"/>
                  <a:gd name="connsiteY5" fmla="*/ 63889 h 75104"/>
                  <a:gd name="connsiteX6" fmla="*/ 37952 w 49358"/>
                  <a:gd name="connsiteY6" fmla="*/ 75033 h 75104"/>
                  <a:gd name="connsiteX7" fmla="*/ 11091 w 49358"/>
                  <a:gd name="connsiteY7" fmla="*/ 75033 h 75104"/>
                  <a:gd name="connsiteX8" fmla="*/ 42 w 49358"/>
                  <a:gd name="connsiteY8" fmla="*/ 64175 h 75104"/>
                  <a:gd name="connsiteX9" fmla="*/ 42 w 49358"/>
                  <a:gd name="connsiteY9" fmla="*/ 37314 h 75104"/>
                  <a:gd name="connsiteX10" fmla="*/ 14901 w 49358"/>
                  <a:gd name="connsiteY10" fmla="*/ 14835 h 75104"/>
                  <a:gd name="connsiteX11" fmla="*/ 14901 w 49358"/>
                  <a:gd name="connsiteY11" fmla="*/ 60365 h 75104"/>
                  <a:gd name="connsiteX12" fmla="*/ 34713 w 49358"/>
                  <a:gd name="connsiteY12" fmla="*/ 60365 h 75104"/>
                  <a:gd name="connsiteX13" fmla="*/ 34713 w 49358"/>
                  <a:gd name="connsiteY13" fmla="*/ 14835 h 75104"/>
                  <a:gd name="connsiteX14" fmla="*/ 14901 w 49358"/>
                  <a:gd name="connsiteY14" fmla="*/ 14835 h 7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358" h="75104">
                    <a:moveTo>
                      <a:pt x="42" y="37314"/>
                    </a:moveTo>
                    <a:cubicBezTo>
                      <a:pt x="42" y="28837"/>
                      <a:pt x="-53" y="20360"/>
                      <a:pt x="42" y="11882"/>
                    </a:cubicBezTo>
                    <a:cubicBezTo>
                      <a:pt x="138" y="3500"/>
                      <a:pt x="3376" y="167"/>
                      <a:pt x="11568" y="71"/>
                    </a:cubicBezTo>
                    <a:cubicBezTo>
                      <a:pt x="20521" y="-24"/>
                      <a:pt x="29475" y="-24"/>
                      <a:pt x="38428" y="71"/>
                    </a:cubicBezTo>
                    <a:cubicBezTo>
                      <a:pt x="45667" y="167"/>
                      <a:pt x="49287" y="3691"/>
                      <a:pt x="49287" y="11120"/>
                    </a:cubicBezTo>
                    <a:cubicBezTo>
                      <a:pt x="49382" y="28742"/>
                      <a:pt x="49382" y="46268"/>
                      <a:pt x="49287" y="63889"/>
                    </a:cubicBezTo>
                    <a:cubicBezTo>
                      <a:pt x="49287" y="71318"/>
                      <a:pt x="45477" y="75033"/>
                      <a:pt x="37952" y="75033"/>
                    </a:cubicBezTo>
                    <a:cubicBezTo>
                      <a:pt x="28998" y="75128"/>
                      <a:pt x="20045" y="75128"/>
                      <a:pt x="11091" y="75033"/>
                    </a:cubicBezTo>
                    <a:cubicBezTo>
                      <a:pt x="3852" y="74938"/>
                      <a:pt x="138" y="71414"/>
                      <a:pt x="42" y="64175"/>
                    </a:cubicBezTo>
                    <a:cubicBezTo>
                      <a:pt x="-53" y="55221"/>
                      <a:pt x="42" y="46268"/>
                      <a:pt x="42" y="37314"/>
                    </a:cubicBezTo>
                    <a:close/>
                    <a:moveTo>
                      <a:pt x="14901" y="14835"/>
                    </a:moveTo>
                    <a:cubicBezTo>
                      <a:pt x="14901" y="30170"/>
                      <a:pt x="14901" y="45315"/>
                      <a:pt x="14901" y="60365"/>
                    </a:cubicBezTo>
                    <a:cubicBezTo>
                      <a:pt x="21855" y="60365"/>
                      <a:pt x="28236" y="60365"/>
                      <a:pt x="34713" y="60365"/>
                    </a:cubicBezTo>
                    <a:cubicBezTo>
                      <a:pt x="34713" y="45029"/>
                      <a:pt x="34713" y="30075"/>
                      <a:pt x="34713" y="14835"/>
                    </a:cubicBezTo>
                    <a:cubicBezTo>
                      <a:pt x="27951" y="14835"/>
                      <a:pt x="21474" y="14835"/>
                      <a:pt x="14901" y="14835"/>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54" name="任意多边形: 形状 53">
                <a:extLst>
                  <a:ext uri="{FF2B5EF4-FFF2-40B4-BE49-F238E27FC236}">
                    <a16:creationId xmlns:a16="http://schemas.microsoft.com/office/drawing/2014/main" id="{1182ABF7-ABE0-5AE5-8B9F-DB92B97C3724}"/>
                  </a:ext>
                </a:extLst>
              </p:cNvPr>
              <p:cNvSpPr/>
              <p:nvPr/>
            </p:nvSpPr>
            <p:spPr>
              <a:xfrm>
                <a:off x="14315990" y="4380177"/>
                <a:ext cx="49524" cy="75104"/>
              </a:xfrm>
              <a:custGeom>
                <a:avLst/>
                <a:gdLst>
                  <a:gd name="connsiteX0" fmla="*/ 49482 w 49524"/>
                  <a:gd name="connsiteY0" fmla="*/ 37124 h 75104"/>
                  <a:gd name="connsiteX1" fmla="*/ 49482 w 49524"/>
                  <a:gd name="connsiteY1" fmla="*/ 63508 h 75104"/>
                  <a:gd name="connsiteX2" fmla="*/ 37957 w 49524"/>
                  <a:gd name="connsiteY2" fmla="*/ 75033 h 75104"/>
                  <a:gd name="connsiteX3" fmla="*/ 11097 w 49524"/>
                  <a:gd name="connsiteY3" fmla="*/ 75033 h 75104"/>
                  <a:gd name="connsiteX4" fmla="*/ 143 w 49524"/>
                  <a:gd name="connsiteY4" fmla="*/ 64460 h 75104"/>
                  <a:gd name="connsiteX5" fmla="*/ 143 w 49524"/>
                  <a:gd name="connsiteY5" fmla="*/ 10263 h 75104"/>
                  <a:gd name="connsiteX6" fmla="*/ 10811 w 49524"/>
                  <a:gd name="connsiteY6" fmla="*/ 71 h 75104"/>
                  <a:gd name="connsiteX7" fmla="*/ 38624 w 49524"/>
                  <a:gd name="connsiteY7" fmla="*/ 71 h 75104"/>
                  <a:gd name="connsiteX8" fmla="*/ 49387 w 49524"/>
                  <a:gd name="connsiteY8" fmla="*/ 10739 h 75104"/>
                  <a:gd name="connsiteX9" fmla="*/ 49482 w 49524"/>
                  <a:gd name="connsiteY9" fmla="*/ 37124 h 75104"/>
                  <a:gd name="connsiteX10" fmla="*/ 14907 w 49524"/>
                  <a:gd name="connsiteY10" fmla="*/ 14645 h 75104"/>
                  <a:gd name="connsiteX11" fmla="*/ 14907 w 49524"/>
                  <a:gd name="connsiteY11" fmla="*/ 60269 h 75104"/>
                  <a:gd name="connsiteX12" fmla="*/ 34623 w 49524"/>
                  <a:gd name="connsiteY12" fmla="*/ 60269 h 75104"/>
                  <a:gd name="connsiteX13" fmla="*/ 34623 w 49524"/>
                  <a:gd name="connsiteY13" fmla="*/ 14645 h 75104"/>
                  <a:gd name="connsiteX14" fmla="*/ 14907 w 49524"/>
                  <a:gd name="connsiteY14" fmla="*/ 14645 h 7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524" h="75104">
                    <a:moveTo>
                      <a:pt x="49482" y="37124"/>
                    </a:moveTo>
                    <a:cubicBezTo>
                      <a:pt x="49482" y="45887"/>
                      <a:pt x="49578" y="54745"/>
                      <a:pt x="49482" y="63508"/>
                    </a:cubicBezTo>
                    <a:cubicBezTo>
                      <a:pt x="49387" y="71318"/>
                      <a:pt x="45768" y="74938"/>
                      <a:pt x="37957" y="75033"/>
                    </a:cubicBezTo>
                    <a:cubicBezTo>
                      <a:pt x="29004" y="75128"/>
                      <a:pt x="20050" y="75128"/>
                      <a:pt x="11097" y="75033"/>
                    </a:cubicBezTo>
                    <a:cubicBezTo>
                      <a:pt x="4048" y="74938"/>
                      <a:pt x="238" y="71509"/>
                      <a:pt x="143" y="64460"/>
                    </a:cubicBezTo>
                    <a:cubicBezTo>
                      <a:pt x="-48" y="46363"/>
                      <a:pt x="-48" y="28361"/>
                      <a:pt x="143" y="10263"/>
                    </a:cubicBezTo>
                    <a:cubicBezTo>
                      <a:pt x="238" y="3500"/>
                      <a:pt x="3953" y="167"/>
                      <a:pt x="10811" y="71"/>
                    </a:cubicBezTo>
                    <a:cubicBezTo>
                      <a:pt x="20050" y="-24"/>
                      <a:pt x="29385" y="-24"/>
                      <a:pt x="38624" y="71"/>
                    </a:cubicBezTo>
                    <a:cubicBezTo>
                      <a:pt x="45577" y="167"/>
                      <a:pt x="49292" y="3691"/>
                      <a:pt x="49387" y="10739"/>
                    </a:cubicBezTo>
                    <a:cubicBezTo>
                      <a:pt x="49578" y="19598"/>
                      <a:pt x="49482" y="28361"/>
                      <a:pt x="49482" y="37124"/>
                    </a:cubicBezTo>
                    <a:close/>
                    <a:moveTo>
                      <a:pt x="14907" y="14645"/>
                    </a:moveTo>
                    <a:cubicBezTo>
                      <a:pt x="14907" y="30266"/>
                      <a:pt x="14907" y="45315"/>
                      <a:pt x="14907" y="60269"/>
                    </a:cubicBezTo>
                    <a:cubicBezTo>
                      <a:pt x="21765" y="60269"/>
                      <a:pt x="28242" y="60269"/>
                      <a:pt x="34623" y="60269"/>
                    </a:cubicBezTo>
                    <a:cubicBezTo>
                      <a:pt x="34623" y="44839"/>
                      <a:pt x="34623" y="29789"/>
                      <a:pt x="34623" y="14645"/>
                    </a:cubicBezTo>
                    <a:cubicBezTo>
                      <a:pt x="27956" y="14645"/>
                      <a:pt x="21574" y="14645"/>
                      <a:pt x="14907" y="14645"/>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55" name="任意多边形: 形状 54">
                <a:extLst>
                  <a:ext uri="{FF2B5EF4-FFF2-40B4-BE49-F238E27FC236}">
                    <a16:creationId xmlns:a16="http://schemas.microsoft.com/office/drawing/2014/main" id="{176F0383-BF0E-58B5-D678-9E8A43EB1795}"/>
                  </a:ext>
                </a:extLst>
              </p:cNvPr>
              <p:cNvSpPr/>
              <p:nvPr/>
            </p:nvSpPr>
            <p:spPr>
              <a:xfrm>
                <a:off x="14468966" y="4380177"/>
                <a:ext cx="49262" cy="75104"/>
              </a:xfrm>
              <a:custGeom>
                <a:avLst/>
                <a:gdLst>
                  <a:gd name="connsiteX0" fmla="*/ 42 w 49262"/>
                  <a:gd name="connsiteY0" fmla="*/ 37124 h 75104"/>
                  <a:gd name="connsiteX1" fmla="*/ 42 w 49262"/>
                  <a:gd name="connsiteY1" fmla="*/ 11216 h 75104"/>
                  <a:gd name="connsiteX2" fmla="*/ 11091 w 49262"/>
                  <a:gd name="connsiteY2" fmla="*/ 71 h 75104"/>
                  <a:gd name="connsiteX3" fmla="*/ 38428 w 49262"/>
                  <a:gd name="connsiteY3" fmla="*/ 71 h 75104"/>
                  <a:gd name="connsiteX4" fmla="*/ 49191 w 49262"/>
                  <a:gd name="connsiteY4" fmla="*/ 10739 h 75104"/>
                  <a:gd name="connsiteX5" fmla="*/ 49191 w 49262"/>
                  <a:gd name="connsiteY5" fmla="*/ 64460 h 75104"/>
                  <a:gd name="connsiteX6" fmla="*/ 38714 w 49262"/>
                  <a:gd name="connsiteY6" fmla="*/ 75033 h 75104"/>
                  <a:gd name="connsiteX7" fmla="*/ 10425 w 49262"/>
                  <a:gd name="connsiteY7" fmla="*/ 75033 h 75104"/>
                  <a:gd name="connsiteX8" fmla="*/ 42 w 49262"/>
                  <a:gd name="connsiteY8" fmla="*/ 64556 h 75104"/>
                  <a:gd name="connsiteX9" fmla="*/ 42 w 49262"/>
                  <a:gd name="connsiteY9" fmla="*/ 37124 h 75104"/>
                  <a:gd name="connsiteX10" fmla="*/ 14616 w 49262"/>
                  <a:gd name="connsiteY10" fmla="*/ 60269 h 75104"/>
                  <a:gd name="connsiteX11" fmla="*/ 34523 w 49262"/>
                  <a:gd name="connsiteY11" fmla="*/ 60269 h 75104"/>
                  <a:gd name="connsiteX12" fmla="*/ 34523 w 49262"/>
                  <a:gd name="connsiteY12" fmla="*/ 14930 h 75104"/>
                  <a:gd name="connsiteX13" fmla="*/ 14616 w 49262"/>
                  <a:gd name="connsiteY13" fmla="*/ 14930 h 75104"/>
                  <a:gd name="connsiteX14" fmla="*/ 14616 w 49262"/>
                  <a:gd name="connsiteY14" fmla="*/ 60269 h 7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262" h="75104">
                    <a:moveTo>
                      <a:pt x="42" y="37124"/>
                    </a:moveTo>
                    <a:cubicBezTo>
                      <a:pt x="42" y="28456"/>
                      <a:pt x="-53" y="19883"/>
                      <a:pt x="42" y="11216"/>
                    </a:cubicBezTo>
                    <a:cubicBezTo>
                      <a:pt x="138" y="3405"/>
                      <a:pt x="3471" y="71"/>
                      <a:pt x="11091" y="71"/>
                    </a:cubicBezTo>
                    <a:cubicBezTo>
                      <a:pt x="20235" y="-24"/>
                      <a:pt x="29284" y="-24"/>
                      <a:pt x="38428" y="71"/>
                    </a:cubicBezTo>
                    <a:cubicBezTo>
                      <a:pt x="45381" y="167"/>
                      <a:pt x="49096" y="3691"/>
                      <a:pt x="49191" y="10739"/>
                    </a:cubicBezTo>
                    <a:cubicBezTo>
                      <a:pt x="49287" y="28646"/>
                      <a:pt x="49287" y="46553"/>
                      <a:pt x="49191" y="64460"/>
                    </a:cubicBezTo>
                    <a:cubicBezTo>
                      <a:pt x="49191" y="71128"/>
                      <a:pt x="45381" y="74938"/>
                      <a:pt x="38714" y="75033"/>
                    </a:cubicBezTo>
                    <a:cubicBezTo>
                      <a:pt x="29284" y="75128"/>
                      <a:pt x="19854" y="75128"/>
                      <a:pt x="10425" y="75033"/>
                    </a:cubicBezTo>
                    <a:cubicBezTo>
                      <a:pt x="3757" y="74938"/>
                      <a:pt x="138" y="71318"/>
                      <a:pt x="42" y="64556"/>
                    </a:cubicBezTo>
                    <a:cubicBezTo>
                      <a:pt x="-53" y="55412"/>
                      <a:pt x="42" y="46268"/>
                      <a:pt x="42" y="37124"/>
                    </a:cubicBezTo>
                    <a:close/>
                    <a:moveTo>
                      <a:pt x="14616" y="60269"/>
                    </a:moveTo>
                    <a:cubicBezTo>
                      <a:pt x="21474" y="60269"/>
                      <a:pt x="27951" y="60269"/>
                      <a:pt x="34523" y="60269"/>
                    </a:cubicBezTo>
                    <a:cubicBezTo>
                      <a:pt x="34523" y="44934"/>
                      <a:pt x="34523" y="29980"/>
                      <a:pt x="34523" y="14930"/>
                    </a:cubicBezTo>
                    <a:cubicBezTo>
                      <a:pt x="27760" y="14930"/>
                      <a:pt x="21188" y="14930"/>
                      <a:pt x="14616" y="14930"/>
                    </a:cubicBezTo>
                    <a:cubicBezTo>
                      <a:pt x="14616" y="30170"/>
                      <a:pt x="14616" y="45125"/>
                      <a:pt x="14616" y="60269"/>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56" name="任意多边形: 形状 55">
                <a:extLst>
                  <a:ext uri="{FF2B5EF4-FFF2-40B4-BE49-F238E27FC236}">
                    <a16:creationId xmlns:a16="http://schemas.microsoft.com/office/drawing/2014/main" id="{685DB0A3-F3E8-CB86-274B-3B308431B967}"/>
                  </a:ext>
                </a:extLst>
              </p:cNvPr>
              <p:cNvSpPr/>
              <p:nvPr/>
            </p:nvSpPr>
            <p:spPr>
              <a:xfrm>
                <a:off x="14392452" y="4280260"/>
                <a:ext cx="49262" cy="75104"/>
              </a:xfrm>
              <a:custGeom>
                <a:avLst/>
                <a:gdLst>
                  <a:gd name="connsiteX0" fmla="*/ 49220 w 49262"/>
                  <a:gd name="connsiteY0" fmla="*/ 37409 h 75104"/>
                  <a:gd name="connsiteX1" fmla="*/ 49220 w 49262"/>
                  <a:gd name="connsiteY1" fmla="*/ 64270 h 75104"/>
                  <a:gd name="connsiteX2" fmla="*/ 38552 w 49262"/>
                  <a:gd name="connsiteY2" fmla="*/ 75033 h 75104"/>
                  <a:gd name="connsiteX3" fmla="*/ 10739 w 49262"/>
                  <a:gd name="connsiteY3" fmla="*/ 75033 h 75104"/>
                  <a:gd name="connsiteX4" fmla="*/ 71 w 49262"/>
                  <a:gd name="connsiteY4" fmla="*/ 64175 h 75104"/>
                  <a:gd name="connsiteX5" fmla="*/ 71 w 49262"/>
                  <a:gd name="connsiteY5" fmla="*/ 10930 h 75104"/>
                  <a:gd name="connsiteX6" fmla="*/ 11025 w 49262"/>
                  <a:gd name="connsiteY6" fmla="*/ 71 h 75104"/>
                  <a:gd name="connsiteX7" fmla="*/ 38362 w 49262"/>
                  <a:gd name="connsiteY7" fmla="*/ 71 h 75104"/>
                  <a:gd name="connsiteX8" fmla="*/ 49125 w 49262"/>
                  <a:gd name="connsiteY8" fmla="*/ 11025 h 75104"/>
                  <a:gd name="connsiteX9" fmla="*/ 49220 w 49262"/>
                  <a:gd name="connsiteY9" fmla="*/ 37409 h 75104"/>
                  <a:gd name="connsiteX10" fmla="*/ 34552 w 49262"/>
                  <a:gd name="connsiteY10" fmla="*/ 14740 h 75104"/>
                  <a:gd name="connsiteX11" fmla="*/ 14835 w 49262"/>
                  <a:gd name="connsiteY11" fmla="*/ 14740 h 75104"/>
                  <a:gd name="connsiteX12" fmla="*/ 14835 w 49262"/>
                  <a:gd name="connsiteY12" fmla="*/ 60269 h 75104"/>
                  <a:gd name="connsiteX13" fmla="*/ 34552 w 49262"/>
                  <a:gd name="connsiteY13" fmla="*/ 60269 h 75104"/>
                  <a:gd name="connsiteX14" fmla="*/ 34552 w 49262"/>
                  <a:gd name="connsiteY14" fmla="*/ 14740 h 7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262" h="75104">
                    <a:moveTo>
                      <a:pt x="49220" y="37409"/>
                    </a:moveTo>
                    <a:cubicBezTo>
                      <a:pt x="49220" y="46363"/>
                      <a:pt x="49316" y="55316"/>
                      <a:pt x="49220" y="64270"/>
                    </a:cubicBezTo>
                    <a:cubicBezTo>
                      <a:pt x="49125" y="71223"/>
                      <a:pt x="45601" y="74938"/>
                      <a:pt x="38552" y="75033"/>
                    </a:cubicBezTo>
                    <a:cubicBezTo>
                      <a:pt x="29313" y="75128"/>
                      <a:pt x="19979" y="75128"/>
                      <a:pt x="10739" y="75033"/>
                    </a:cubicBezTo>
                    <a:cubicBezTo>
                      <a:pt x="3786" y="74938"/>
                      <a:pt x="167" y="71128"/>
                      <a:pt x="71" y="64175"/>
                    </a:cubicBezTo>
                    <a:cubicBezTo>
                      <a:pt x="-24" y="46458"/>
                      <a:pt x="-24" y="28742"/>
                      <a:pt x="71" y="10930"/>
                    </a:cubicBezTo>
                    <a:cubicBezTo>
                      <a:pt x="71" y="3596"/>
                      <a:pt x="3596" y="167"/>
                      <a:pt x="11025" y="71"/>
                    </a:cubicBezTo>
                    <a:cubicBezTo>
                      <a:pt x="20169" y="-24"/>
                      <a:pt x="29218" y="-24"/>
                      <a:pt x="38362" y="71"/>
                    </a:cubicBezTo>
                    <a:cubicBezTo>
                      <a:pt x="45791" y="167"/>
                      <a:pt x="49125" y="3500"/>
                      <a:pt x="49125" y="11025"/>
                    </a:cubicBezTo>
                    <a:cubicBezTo>
                      <a:pt x="49220" y="19788"/>
                      <a:pt x="49220" y="28551"/>
                      <a:pt x="49220" y="37409"/>
                    </a:cubicBezTo>
                    <a:close/>
                    <a:moveTo>
                      <a:pt x="34552" y="14740"/>
                    </a:moveTo>
                    <a:cubicBezTo>
                      <a:pt x="27694" y="14740"/>
                      <a:pt x="21312" y="14740"/>
                      <a:pt x="14835" y="14740"/>
                    </a:cubicBezTo>
                    <a:cubicBezTo>
                      <a:pt x="14835" y="30170"/>
                      <a:pt x="14835" y="45220"/>
                      <a:pt x="14835" y="60269"/>
                    </a:cubicBezTo>
                    <a:cubicBezTo>
                      <a:pt x="21598" y="60269"/>
                      <a:pt x="27884" y="60269"/>
                      <a:pt x="34552" y="60269"/>
                    </a:cubicBezTo>
                    <a:cubicBezTo>
                      <a:pt x="34552" y="45125"/>
                      <a:pt x="34552" y="30170"/>
                      <a:pt x="34552" y="14740"/>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57" name="任意多边形: 形状 56">
                <a:extLst>
                  <a:ext uri="{FF2B5EF4-FFF2-40B4-BE49-F238E27FC236}">
                    <a16:creationId xmlns:a16="http://schemas.microsoft.com/office/drawing/2014/main" id="{5361D898-4303-72F5-33F9-41FF26B56828}"/>
                  </a:ext>
                </a:extLst>
              </p:cNvPr>
              <p:cNvSpPr/>
              <p:nvPr/>
            </p:nvSpPr>
            <p:spPr>
              <a:xfrm>
                <a:off x="14468937" y="4280164"/>
                <a:ext cx="49262" cy="75104"/>
              </a:xfrm>
              <a:custGeom>
                <a:avLst/>
                <a:gdLst>
                  <a:gd name="connsiteX0" fmla="*/ 49220 w 49262"/>
                  <a:gd name="connsiteY0" fmla="*/ 37600 h 75104"/>
                  <a:gd name="connsiteX1" fmla="*/ 49220 w 49262"/>
                  <a:gd name="connsiteY1" fmla="*/ 63984 h 75104"/>
                  <a:gd name="connsiteX2" fmla="*/ 38267 w 49262"/>
                  <a:gd name="connsiteY2" fmla="*/ 75033 h 75104"/>
                  <a:gd name="connsiteX3" fmla="*/ 10930 w 49262"/>
                  <a:gd name="connsiteY3" fmla="*/ 75033 h 75104"/>
                  <a:gd name="connsiteX4" fmla="*/ 71 w 49262"/>
                  <a:gd name="connsiteY4" fmla="*/ 63984 h 75104"/>
                  <a:gd name="connsiteX5" fmla="*/ 71 w 49262"/>
                  <a:gd name="connsiteY5" fmla="*/ 10739 h 75104"/>
                  <a:gd name="connsiteX6" fmla="*/ 10644 w 49262"/>
                  <a:gd name="connsiteY6" fmla="*/ 71 h 75104"/>
                  <a:gd name="connsiteX7" fmla="*/ 38457 w 49262"/>
                  <a:gd name="connsiteY7" fmla="*/ 71 h 75104"/>
                  <a:gd name="connsiteX8" fmla="*/ 49220 w 49262"/>
                  <a:gd name="connsiteY8" fmla="*/ 11216 h 75104"/>
                  <a:gd name="connsiteX9" fmla="*/ 49220 w 49262"/>
                  <a:gd name="connsiteY9" fmla="*/ 37600 h 75104"/>
                  <a:gd name="connsiteX10" fmla="*/ 34552 w 49262"/>
                  <a:gd name="connsiteY10" fmla="*/ 60460 h 75104"/>
                  <a:gd name="connsiteX11" fmla="*/ 34552 w 49262"/>
                  <a:gd name="connsiteY11" fmla="*/ 14835 h 75104"/>
                  <a:gd name="connsiteX12" fmla="*/ 14835 w 49262"/>
                  <a:gd name="connsiteY12" fmla="*/ 14835 h 75104"/>
                  <a:gd name="connsiteX13" fmla="*/ 14835 w 49262"/>
                  <a:gd name="connsiteY13" fmla="*/ 60460 h 75104"/>
                  <a:gd name="connsiteX14" fmla="*/ 34552 w 49262"/>
                  <a:gd name="connsiteY14" fmla="*/ 60460 h 7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262" h="75104">
                    <a:moveTo>
                      <a:pt x="49220" y="37600"/>
                    </a:moveTo>
                    <a:cubicBezTo>
                      <a:pt x="49220" y="46363"/>
                      <a:pt x="49316" y="55221"/>
                      <a:pt x="49220" y="63984"/>
                    </a:cubicBezTo>
                    <a:cubicBezTo>
                      <a:pt x="49125" y="71223"/>
                      <a:pt x="45506" y="74938"/>
                      <a:pt x="38267" y="75033"/>
                    </a:cubicBezTo>
                    <a:cubicBezTo>
                      <a:pt x="29123" y="75128"/>
                      <a:pt x="20074" y="75128"/>
                      <a:pt x="10930" y="75033"/>
                    </a:cubicBezTo>
                    <a:cubicBezTo>
                      <a:pt x="3691" y="74938"/>
                      <a:pt x="71" y="71318"/>
                      <a:pt x="71" y="63984"/>
                    </a:cubicBezTo>
                    <a:cubicBezTo>
                      <a:pt x="-24" y="46268"/>
                      <a:pt x="-24" y="28551"/>
                      <a:pt x="71" y="10739"/>
                    </a:cubicBezTo>
                    <a:cubicBezTo>
                      <a:pt x="71" y="3596"/>
                      <a:pt x="3500" y="167"/>
                      <a:pt x="10644" y="71"/>
                    </a:cubicBezTo>
                    <a:cubicBezTo>
                      <a:pt x="19883" y="-24"/>
                      <a:pt x="29218" y="-24"/>
                      <a:pt x="38457" y="71"/>
                    </a:cubicBezTo>
                    <a:cubicBezTo>
                      <a:pt x="45696" y="167"/>
                      <a:pt x="49125" y="3786"/>
                      <a:pt x="49220" y="11216"/>
                    </a:cubicBezTo>
                    <a:cubicBezTo>
                      <a:pt x="49220" y="20074"/>
                      <a:pt x="49220" y="28837"/>
                      <a:pt x="49220" y="37600"/>
                    </a:cubicBezTo>
                    <a:close/>
                    <a:moveTo>
                      <a:pt x="34552" y="60460"/>
                    </a:moveTo>
                    <a:cubicBezTo>
                      <a:pt x="34552" y="44934"/>
                      <a:pt x="34552" y="29980"/>
                      <a:pt x="34552" y="14835"/>
                    </a:cubicBezTo>
                    <a:cubicBezTo>
                      <a:pt x="27789" y="14835"/>
                      <a:pt x="21407" y="14835"/>
                      <a:pt x="14835" y="14835"/>
                    </a:cubicBezTo>
                    <a:cubicBezTo>
                      <a:pt x="14835" y="30266"/>
                      <a:pt x="14835" y="45315"/>
                      <a:pt x="14835" y="60460"/>
                    </a:cubicBezTo>
                    <a:cubicBezTo>
                      <a:pt x="21598" y="60460"/>
                      <a:pt x="27884" y="60460"/>
                      <a:pt x="34552" y="60460"/>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58" name="任意多边形: 形状 57">
                <a:extLst>
                  <a:ext uri="{FF2B5EF4-FFF2-40B4-BE49-F238E27FC236}">
                    <a16:creationId xmlns:a16="http://schemas.microsoft.com/office/drawing/2014/main" id="{43ADE305-FB95-CA4D-1A26-470F32217C82}"/>
                  </a:ext>
                </a:extLst>
              </p:cNvPr>
              <p:cNvSpPr/>
              <p:nvPr/>
            </p:nvSpPr>
            <p:spPr>
              <a:xfrm>
                <a:off x="14392356" y="4380367"/>
                <a:ext cx="49196" cy="75047"/>
              </a:xfrm>
              <a:custGeom>
                <a:avLst/>
                <a:gdLst>
                  <a:gd name="connsiteX0" fmla="*/ 14549 w 49196"/>
                  <a:gd name="connsiteY0" fmla="*/ 60269 h 75047"/>
                  <a:gd name="connsiteX1" fmla="*/ 34552 w 49196"/>
                  <a:gd name="connsiteY1" fmla="*/ 60269 h 75047"/>
                  <a:gd name="connsiteX2" fmla="*/ 34552 w 49196"/>
                  <a:gd name="connsiteY2" fmla="*/ 14645 h 75047"/>
                  <a:gd name="connsiteX3" fmla="*/ 14549 w 49196"/>
                  <a:gd name="connsiteY3" fmla="*/ 14645 h 75047"/>
                  <a:gd name="connsiteX4" fmla="*/ 14549 w 49196"/>
                  <a:gd name="connsiteY4" fmla="*/ 26170 h 75047"/>
                  <a:gd name="connsiteX5" fmla="*/ 7406 w 49196"/>
                  <a:gd name="connsiteY5" fmla="*/ 34076 h 75047"/>
                  <a:gd name="connsiteX6" fmla="*/ 167 w 49196"/>
                  <a:gd name="connsiteY6" fmla="*/ 26265 h 75047"/>
                  <a:gd name="connsiteX7" fmla="*/ 167 w 49196"/>
                  <a:gd name="connsiteY7" fmla="*/ 9977 h 75047"/>
                  <a:gd name="connsiteX8" fmla="*/ 10073 w 49196"/>
                  <a:gd name="connsiteY8" fmla="*/ 71 h 75047"/>
                  <a:gd name="connsiteX9" fmla="*/ 39314 w 49196"/>
                  <a:gd name="connsiteY9" fmla="*/ 71 h 75047"/>
                  <a:gd name="connsiteX10" fmla="*/ 49125 w 49196"/>
                  <a:gd name="connsiteY10" fmla="*/ 9977 h 75047"/>
                  <a:gd name="connsiteX11" fmla="*/ 49125 w 49196"/>
                  <a:gd name="connsiteY11" fmla="*/ 64651 h 75047"/>
                  <a:gd name="connsiteX12" fmla="*/ 39029 w 49196"/>
                  <a:gd name="connsiteY12" fmla="*/ 74938 h 75047"/>
                  <a:gd name="connsiteX13" fmla="*/ 10263 w 49196"/>
                  <a:gd name="connsiteY13" fmla="*/ 74938 h 75047"/>
                  <a:gd name="connsiteX14" fmla="*/ 71 w 49196"/>
                  <a:gd name="connsiteY14" fmla="*/ 64651 h 75047"/>
                  <a:gd name="connsiteX15" fmla="*/ 71 w 49196"/>
                  <a:gd name="connsiteY15" fmla="*/ 55983 h 75047"/>
                  <a:gd name="connsiteX16" fmla="*/ 7310 w 49196"/>
                  <a:gd name="connsiteY16" fmla="*/ 48649 h 75047"/>
                  <a:gd name="connsiteX17" fmla="*/ 14454 w 49196"/>
                  <a:gd name="connsiteY17" fmla="*/ 56078 h 75047"/>
                  <a:gd name="connsiteX18" fmla="*/ 14549 w 49196"/>
                  <a:gd name="connsiteY18" fmla="*/ 60269 h 7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196" h="75047">
                    <a:moveTo>
                      <a:pt x="14549" y="60269"/>
                    </a:moveTo>
                    <a:cubicBezTo>
                      <a:pt x="21503" y="60269"/>
                      <a:pt x="27884" y="60269"/>
                      <a:pt x="34552" y="60269"/>
                    </a:cubicBezTo>
                    <a:cubicBezTo>
                      <a:pt x="34552" y="45029"/>
                      <a:pt x="34552" y="29980"/>
                      <a:pt x="34552" y="14645"/>
                    </a:cubicBezTo>
                    <a:cubicBezTo>
                      <a:pt x="27980" y="14645"/>
                      <a:pt x="21503" y="14645"/>
                      <a:pt x="14549" y="14645"/>
                    </a:cubicBezTo>
                    <a:cubicBezTo>
                      <a:pt x="14549" y="18550"/>
                      <a:pt x="14645" y="22360"/>
                      <a:pt x="14549" y="26170"/>
                    </a:cubicBezTo>
                    <a:cubicBezTo>
                      <a:pt x="14454" y="31028"/>
                      <a:pt x="11597" y="34076"/>
                      <a:pt x="7406" y="34076"/>
                    </a:cubicBezTo>
                    <a:cubicBezTo>
                      <a:pt x="3215" y="34076"/>
                      <a:pt x="262" y="31028"/>
                      <a:pt x="167" y="26265"/>
                    </a:cubicBezTo>
                    <a:cubicBezTo>
                      <a:pt x="71" y="20836"/>
                      <a:pt x="71" y="15407"/>
                      <a:pt x="167" y="9977"/>
                    </a:cubicBezTo>
                    <a:cubicBezTo>
                      <a:pt x="357" y="3881"/>
                      <a:pt x="3977" y="167"/>
                      <a:pt x="10073" y="71"/>
                    </a:cubicBezTo>
                    <a:cubicBezTo>
                      <a:pt x="19788" y="-24"/>
                      <a:pt x="29599" y="-24"/>
                      <a:pt x="39314" y="71"/>
                    </a:cubicBezTo>
                    <a:cubicBezTo>
                      <a:pt x="45506" y="167"/>
                      <a:pt x="49125" y="3691"/>
                      <a:pt x="49125" y="9977"/>
                    </a:cubicBezTo>
                    <a:cubicBezTo>
                      <a:pt x="49220" y="28170"/>
                      <a:pt x="49220" y="46363"/>
                      <a:pt x="49125" y="64651"/>
                    </a:cubicBezTo>
                    <a:cubicBezTo>
                      <a:pt x="49125" y="71128"/>
                      <a:pt x="45410" y="74843"/>
                      <a:pt x="39029" y="74938"/>
                    </a:cubicBezTo>
                    <a:cubicBezTo>
                      <a:pt x="29408" y="75128"/>
                      <a:pt x="19883" y="75033"/>
                      <a:pt x="10263" y="74938"/>
                    </a:cubicBezTo>
                    <a:cubicBezTo>
                      <a:pt x="3881" y="74843"/>
                      <a:pt x="262" y="71033"/>
                      <a:pt x="71" y="64651"/>
                    </a:cubicBezTo>
                    <a:cubicBezTo>
                      <a:pt x="-24" y="61793"/>
                      <a:pt x="-24" y="58936"/>
                      <a:pt x="71" y="55983"/>
                    </a:cubicBezTo>
                    <a:cubicBezTo>
                      <a:pt x="262" y="51506"/>
                      <a:pt x="3215" y="48649"/>
                      <a:pt x="7310" y="48649"/>
                    </a:cubicBezTo>
                    <a:cubicBezTo>
                      <a:pt x="11406" y="48649"/>
                      <a:pt x="14073" y="51506"/>
                      <a:pt x="14454" y="56078"/>
                    </a:cubicBezTo>
                    <a:cubicBezTo>
                      <a:pt x="14645" y="57317"/>
                      <a:pt x="14549" y="58555"/>
                      <a:pt x="14549" y="60269"/>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grpSp>
        <p:sp>
          <p:nvSpPr>
            <p:cNvPr id="16" name="椭圆 15">
              <a:extLst>
                <a:ext uri="{FF2B5EF4-FFF2-40B4-BE49-F238E27FC236}">
                  <a16:creationId xmlns:a16="http://schemas.microsoft.com/office/drawing/2014/main" id="{8A09E1C7-EDD9-2A05-DE63-D6E1AF8A0C2F}"/>
                </a:ext>
              </a:extLst>
            </p:cNvPr>
            <p:cNvSpPr/>
            <p:nvPr/>
          </p:nvSpPr>
          <p:spPr>
            <a:xfrm>
              <a:off x="6778151" y="4389016"/>
              <a:ext cx="684472" cy="684472"/>
            </a:xfrm>
            <a:prstGeom prst="ellipse">
              <a:avLst/>
            </a:prstGeom>
            <a:gradFill flip="none" rotWithShape="1">
              <a:gsLst>
                <a:gs pos="45000">
                  <a:schemeClr val="accent1"/>
                </a:gs>
                <a:gs pos="23000">
                  <a:schemeClr val="accent1">
                    <a:lumMod val="90000"/>
                    <a:lumOff val="10000"/>
                  </a:schemeClr>
                </a:gs>
                <a:gs pos="79000">
                  <a:schemeClr val="accent1">
                    <a:alpha val="80000"/>
                  </a:schemeClr>
                </a:gs>
              </a:gsLst>
              <a:path path="circle">
                <a:fillToRect r="100000" b="100000"/>
              </a:path>
              <a:tileRect l="-100000" t="-100000"/>
            </a:gradFill>
            <a:ln>
              <a:noFill/>
            </a:ln>
            <a:effectLst>
              <a:outerShdw blurRad="114300" dist="88900" dir="2700000" algn="tl" rotWithShape="0">
                <a:schemeClr val="accent1">
                  <a:alpha val="3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 b="1" dirty="0">
                <a:gradFill flip="none" rotWithShape="1">
                  <a:gsLst>
                    <a:gs pos="0">
                      <a:srgbClr val="2279BD"/>
                    </a:gs>
                    <a:gs pos="99083">
                      <a:srgbClr val="2279BD"/>
                    </a:gs>
                    <a:gs pos="51000">
                      <a:srgbClr val="2279BD">
                        <a:lumMod val="70000"/>
                      </a:srgbClr>
                    </a:gs>
                  </a:gsLst>
                  <a:path path="circle">
                    <a:fillToRect r="100000" b="100000"/>
                  </a:path>
                  <a:tileRect l="-100000" t="-100000"/>
                </a:gradFill>
                <a:latin typeface="OPPOSans M" panose="00020600040101010101" pitchFamily="18" charset="-122"/>
                <a:ea typeface="OPPOSans M" panose="00020600040101010101" pitchFamily="18" charset="-122"/>
              </a:endParaRPr>
            </a:p>
          </p:txBody>
        </p:sp>
        <p:grpSp>
          <p:nvGrpSpPr>
            <p:cNvPr id="17" name="组合 16">
              <a:extLst>
                <a:ext uri="{FF2B5EF4-FFF2-40B4-BE49-F238E27FC236}">
                  <a16:creationId xmlns:a16="http://schemas.microsoft.com/office/drawing/2014/main" id="{FC57ABCB-2644-B995-20BA-BDC215D3D1FD}"/>
                </a:ext>
              </a:extLst>
            </p:cNvPr>
            <p:cNvGrpSpPr/>
            <p:nvPr/>
          </p:nvGrpSpPr>
          <p:grpSpPr>
            <a:xfrm>
              <a:off x="6955792" y="4566752"/>
              <a:ext cx="329191" cy="329000"/>
              <a:chOff x="13023899" y="3427301"/>
              <a:chExt cx="497206" cy="496919"/>
            </a:xfrm>
            <a:solidFill>
              <a:schemeClr val="bg1"/>
            </a:solidFill>
          </p:grpSpPr>
          <p:sp>
            <p:nvSpPr>
              <p:cNvPr id="43" name="任意多边形: 形状 42">
                <a:extLst>
                  <a:ext uri="{FF2B5EF4-FFF2-40B4-BE49-F238E27FC236}">
                    <a16:creationId xmlns:a16="http://schemas.microsoft.com/office/drawing/2014/main" id="{FFF57389-7210-2978-EE63-5A8083ECB54C}"/>
                  </a:ext>
                </a:extLst>
              </p:cNvPr>
              <p:cNvSpPr/>
              <p:nvPr/>
            </p:nvSpPr>
            <p:spPr>
              <a:xfrm>
                <a:off x="13023899" y="3568944"/>
                <a:ext cx="213645" cy="355086"/>
              </a:xfrm>
              <a:custGeom>
                <a:avLst/>
                <a:gdLst>
                  <a:gd name="connsiteX0" fmla="*/ 191 w 213645"/>
                  <a:gd name="connsiteY0" fmla="*/ 33046 h 355086"/>
                  <a:gd name="connsiteX1" fmla="*/ 1905 w 213645"/>
                  <a:gd name="connsiteY1" fmla="*/ 27617 h 355086"/>
                  <a:gd name="connsiteX2" fmla="*/ 43720 w 213645"/>
                  <a:gd name="connsiteY2" fmla="*/ 375 h 355086"/>
                  <a:gd name="connsiteX3" fmla="*/ 77629 w 213645"/>
                  <a:gd name="connsiteY3" fmla="*/ 37999 h 355086"/>
                  <a:gd name="connsiteX4" fmla="*/ 77724 w 213645"/>
                  <a:gd name="connsiteY4" fmla="*/ 102007 h 355086"/>
                  <a:gd name="connsiteX5" fmla="*/ 77724 w 213645"/>
                  <a:gd name="connsiteY5" fmla="*/ 107627 h 355086"/>
                  <a:gd name="connsiteX6" fmla="*/ 94679 w 213645"/>
                  <a:gd name="connsiteY6" fmla="*/ 107722 h 355086"/>
                  <a:gd name="connsiteX7" fmla="*/ 114586 w 213645"/>
                  <a:gd name="connsiteY7" fmla="*/ 117914 h 355086"/>
                  <a:gd name="connsiteX8" fmla="*/ 180118 w 213645"/>
                  <a:gd name="connsiteY8" fmla="*/ 183350 h 355086"/>
                  <a:gd name="connsiteX9" fmla="*/ 194215 w 213645"/>
                  <a:gd name="connsiteY9" fmla="*/ 217831 h 355086"/>
                  <a:gd name="connsiteX10" fmla="*/ 194215 w 213645"/>
                  <a:gd name="connsiteY10" fmla="*/ 268694 h 355086"/>
                  <a:gd name="connsiteX11" fmla="*/ 194215 w 213645"/>
                  <a:gd name="connsiteY11" fmla="*/ 274600 h 355086"/>
                  <a:gd name="connsiteX12" fmla="*/ 203549 w 213645"/>
                  <a:gd name="connsiteY12" fmla="*/ 274600 h 355086"/>
                  <a:gd name="connsiteX13" fmla="*/ 213551 w 213645"/>
                  <a:gd name="connsiteY13" fmla="*/ 284696 h 355086"/>
                  <a:gd name="connsiteX14" fmla="*/ 213646 w 213645"/>
                  <a:gd name="connsiteY14" fmla="*/ 344799 h 355086"/>
                  <a:gd name="connsiteX15" fmla="*/ 206788 w 213645"/>
                  <a:gd name="connsiteY15" fmla="*/ 355086 h 355086"/>
                  <a:gd name="connsiteX16" fmla="*/ 65056 w 213645"/>
                  <a:gd name="connsiteY16" fmla="*/ 355086 h 355086"/>
                  <a:gd name="connsiteX17" fmla="*/ 58198 w 213645"/>
                  <a:gd name="connsiteY17" fmla="*/ 344799 h 355086"/>
                  <a:gd name="connsiteX18" fmla="*/ 58293 w 213645"/>
                  <a:gd name="connsiteY18" fmla="*/ 284792 h 355086"/>
                  <a:gd name="connsiteX19" fmla="*/ 68675 w 213645"/>
                  <a:gd name="connsiteY19" fmla="*/ 274600 h 355086"/>
                  <a:gd name="connsiteX20" fmla="*/ 77248 w 213645"/>
                  <a:gd name="connsiteY20" fmla="*/ 274600 h 355086"/>
                  <a:gd name="connsiteX21" fmla="*/ 73152 w 213645"/>
                  <a:gd name="connsiteY21" fmla="*/ 261551 h 355086"/>
                  <a:gd name="connsiteX22" fmla="*/ 23051 w 213645"/>
                  <a:gd name="connsiteY22" fmla="*/ 211640 h 355086"/>
                  <a:gd name="connsiteX23" fmla="*/ 0 w 213645"/>
                  <a:gd name="connsiteY23" fmla="*/ 174683 h 355086"/>
                  <a:gd name="connsiteX24" fmla="*/ 191 w 213645"/>
                  <a:gd name="connsiteY24" fmla="*/ 33046 h 355086"/>
                  <a:gd name="connsiteX25" fmla="*/ 174879 w 213645"/>
                  <a:gd name="connsiteY25" fmla="*/ 274409 h 355086"/>
                  <a:gd name="connsiteX26" fmla="*/ 174784 w 213645"/>
                  <a:gd name="connsiteY26" fmla="*/ 216116 h 355086"/>
                  <a:gd name="connsiteX27" fmla="*/ 166116 w 213645"/>
                  <a:gd name="connsiteY27" fmla="*/ 196685 h 355086"/>
                  <a:gd name="connsiteX28" fmla="*/ 151067 w 213645"/>
                  <a:gd name="connsiteY28" fmla="*/ 181541 h 355086"/>
                  <a:gd name="connsiteX29" fmla="*/ 102394 w 213645"/>
                  <a:gd name="connsiteY29" fmla="*/ 132868 h 355086"/>
                  <a:gd name="connsiteX30" fmla="*/ 76105 w 213645"/>
                  <a:gd name="connsiteY30" fmla="*/ 130010 h 355086"/>
                  <a:gd name="connsiteX31" fmla="*/ 74676 w 213645"/>
                  <a:gd name="connsiteY31" fmla="*/ 160014 h 355086"/>
                  <a:gd name="connsiteX32" fmla="*/ 121253 w 213645"/>
                  <a:gd name="connsiteY32" fmla="*/ 206687 h 355086"/>
                  <a:gd name="connsiteX33" fmla="*/ 122206 w 213645"/>
                  <a:gd name="connsiteY33" fmla="*/ 221641 h 355086"/>
                  <a:gd name="connsiteX34" fmla="*/ 107633 w 213645"/>
                  <a:gd name="connsiteY34" fmla="*/ 220403 h 355086"/>
                  <a:gd name="connsiteX35" fmla="*/ 60674 w 213645"/>
                  <a:gd name="connsiteY35" fmla="*/ 173444 h 355086"/>
                  <a:gd name="connsiteX36" fmla="*/ 56674 w 213645"/>
                  <a:gd name="connsiteY36" fmla="*/ 122200 h 355086"/>
                  <a:gd name="connsiteX37" fmla="*/ 58484 w 213645"/>
                  <a:gd name="connsiteY37" fmla="*/ 117914 h 355086"/>
                  <a:gd name="connsiteX38" fmla="*/ 58388 w 213645"/>
                  <a:gd name="connsiteY38" fmla="*/ 37427 h 355086"/>
                  <a:gd name="connsiteX39" fmla="*/ 45244 w 213645"/>
                  <a:gd name="connsiteY39" fmla="*/ 20473 h 355086"/>
                  <a:gd name="connsiteX40" fmla="*/ 19717 w 213645"/>
                  <a:gd name="connsiteY40" fmla="*/ 39999 h 355086"/>
                  <a:gd name="connsiteX41" fmla="*/ 19622 w 213645"/>
                  <a:gd name="connsiteY41" fmla="*/ 164681 h 355086"/>
                  <a:gd name="connsiteX42" fmla="*/ 30671 w 213645"/>
                  <a:gd name="connsiteY42" fmla="*/ 191447 h 355086"/>
                  <a:gd name="connsiteX43" fmla="*/ 87344 w 213645"/>
                  <a:gd name="connsiteY43" fmla="*/ 247930 h 355086"/>
                  <a:gd name="connsiteX44" fmla="*/ 97346 w 213645"/>
                  <a:gd name="connsiteY44" fmla="*/ 268790 h 355086"/>
                  <a:gd name="connsiteX45" fmla="*/ 97346 w 213645"/>
                  <a:gd name="connsiteY45" fmla="*/ 274409 h 355086"/>
                  <a:gd name="connsiteX46" fmla="*/ 174879 w 213645"/>
                  <a:gd name="connsiteY46" fmla="*/ 274409 h 355086"/>
                  <a:gd name="connsiteX47" fmla="*/ 78010 w 213645"/>
                  <a:gd name="connsiteY47" fmla="*/ 335369 h 355086"/>
                  <a:gd name="connsiteX48" fmla="*/ 193834 w 213645"/>
                  <a:gd name="connsiteY48" fmla="*/ 335369 h 355086"/>
                  <a:gd name="connsiteX49" fmla="*/ 193834 w 213645"/>
                  <a:gd name="connsiteY49" fmla="*/ 294221 h 355086"/>
                  <a:gd name="connsiteX50" fmla="*/ 78010 w 213645"/>
                  <a:gd name="connsiteY50" fmla="*/ 294221 h 355086"/>
                  <a:gd name="connsiteX51" fmla="*/ 78010 w 213645"/>
                  <a:gd name="connsiteY51" fmla="*/ 335369 h 35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13645" h="355086">
                    <a:moveTo>
                      <a:pt x="191" y="33046"/>
                    </a:moveTo>
                    <a:cubicBezTo>
                      <a:pt x="762" y="31236"/>
                      <a:pt x="1334" y="29426"/>
                      <a:pt x="1905" y="27617"/>
                    </a:cubicBezTo>
                    <a:cubicBezTo>
                      <a:pt x="7430" y="9519"/>
                      <a:pt x="25622" y="-2292"/>
                      <a:pt x="43720" y="375"/>
                    </a:cubicBezTo>
                    <a:cubicBezTo>
                      <a:pt x="63151" y="3137"/>
                      <a:pt x="77438" y="18758"/>
                      <a:pt x="77629" y="37999"/>
                    </a:cubicBezTo>
                    <a:cubicBezTo>
                      <a:pt x="77915" y="59335"/>
                      <a:pt x="77724" y="80671"/>
                      <a:pt x="77724" y="102007"/>
                    </a:cubicBezTo>
                    <a:cubicBezTo>
                      <a:pt x="77724" y="103721"/>
                      <a:pt x="77724" y="105531"/>
                      <a:pt x="77724" y="107627"/>
                    </a:cubicBezTo>
                    <a:cubicBezTo>
                      <a:pt x="83534" y="107627"/>
                      <a:pt x="89154" y="107150"/>
                      <a:pt x="94679" y="107722"/>
                    </a:cubicBezTo>
                    <a:cubicBezTo>
                      <a:pt x="102489" y="108579"/>
                      <a:pt x="109061" y="112484"/>
                      <a:pt x="114586" y="117914"/>
                    </a:cubicBezTo>
                    <a:cubicBezTo>
                      <a:pt x="136493" y="139726"/>
                      <a:pt x="158306" y="161538"/>
                      <a:pt x="180118" y="183350"/>
                    </a:cubicBezTo>
                    <a:cubicBezTo>
                      <a:pt x="189547" y="192875"/>
                      <a:pt x="194215" y="204496"/>
                      <a:pt x="194215" y="217831"/>
                    </a:cubicBezTo>
                    <a:cubicBezTo>
                      <a:pt x="194310" y="234785"/>
                      <a:pt x="194215" y="251740"/>
                      <a:pt x="194215" y="268694"/>
                    </a:cubicBezTo>
                    <a:cubicBezTo>
                      <a:pt x="194215" y="270409"/>
                      <a:pt x="194215" y="272219"/>
                      <a:pt x="194215" y="274600"/>
                    </a:cubicBezTo>
                    <a:cubicBezTo>
                      <a:pt x="197549" y="274600"/>
                      <a:pt x="200501" y="274505"/>
                      <a:pt x="203549" y="274600"/>
                    </a:cubicBezTo>
                    <a:cubicBezTo>
                      <a:pt x="209645" y="274790"/>
                      <a:pt x="213551" y="278600"/>
                      <a:pt x="213551" y="284696"/>
                    </a:cubicBezTo>
                    <a:cubicBezTo>
                      <a:pt x="213646" y="304699"/>
                      <a:pt x="213551" y="324797"/>
                      <a:pt x="213646" y="344799"/>
                    </a:cubicBezTo>
                    <a:cubicBezTo>
                      <a:pt x="213646" y="349847"/>
                      <a:pt x="210598" y="352705"/>
                      <a:pt x="206788" y="355086"/>
                    </a:cubicBezTo>
                    <a:cubicBezTo>
                      <a:pt x="159544" y="355086"/>
                      <a:pt x="112300" y="355086"/>
                      <a:pt x="65056" y="355086"/>
                    </a:cubicBezTo>
                    <a:cubicBezTo>
                      <a:pt x="61246" y="352705"/>
                      <a:pt x="58198" y="349847"/>
                      <a:pt x="58198" y="344799"/>
                    </a:cubicBezTo>
                    <a:cubicBezTo>
                      <a:pt x="58293" y="324797"/>
                      <a:pt x="58198" y="304794"/>
                      <a:pt x="58293" y="284792"/>
                    </a:cubicBezTo>
                    <a:cubicBezTo>
                      <a:pt x="58293" y="278410"/>
                      <a:pt x="62294" y="274790"/>
                      <a:pt x="68675" y="274600"/>
                    </a:cubicBezTo>
                    <a:cubicBezTo>
                      <a:pt x="71533" y="274505"/>
                      <a:pt x="74390" y="274600"/>
                      <a:pt x="77248" y="274600"/>
                    </a:cubicBezTo>
                    <a:cubicBezTo>
                      <a:pt x="78296" y="269075"/>
                      <a:pt x="76867" y="265170"/>
                      <a:pt x="73152" y="261551"/>
                    </a:cubicBezTo>
                    <a:cubicBezTo>
                      <a:pt x="56388" y="244977"/>
                      <a:pt x="40005" y="228023"/>
                      <a:pt x="23051" y="211640"/>
                    </a:cubicBezTo>
                    <a:cubicBezTo>
                      <a:pt x="12192" y="201162"/>
                      <a:pt x="2572" y="190113"/>
                      <a:pt x="0" y="174683"/>
                    </a:cubicBezTo>
                    <a:cubicBezTo>
                      <a:pt x="191" y="127439"/>
                      <a:pt x="191" y="80195"/>
                      <a:pt x="191" y="33046"/>
                    </a:cubicBezTo>
                    <a:close/>
                    <a:moveTo>
                      <a:pt x="174879" y="274409"/>
                    </a:moveTo>
                    <a:cubicBezTo>
                      <a:pt x="174879" y="254597"/>
                      <a:pt x="174974" y="235357"/>
                      <a:pt x="174784" y="216116"/>
                    </a:cubicBezTo>
                    <a:cubicBezTo>
                      <a:pt x="174689" y="208496"/>
                      <a:pt x="171450" y="202019"/>
                      <a:pt x="166116" y="196685"/>
                    </a:cubicBezTo>
                    <a:cubicBezTo>
                      <a:pt x="161068" y="191637"/>
                      <a:pt x="156020" y="186589"/>
                      <a:pt x="151067" y="181541"/>
                    </a:cubicBezTo>
                    <a:cubicBezTo>
                      <a:pt x="134874" y="165348"/>
                      <a:pt x="118586" y="149060"/>
                      <a:pt x="102394" y="132868"/>
                    </a:cubicBezTo>
                    <a:cubicBezTo>
                      <a:pt x="94393" y="124962"/>
                      <a:pt x="84296" y="123914"/>
                      <a:pt x="76105" y="130010"/>
                    </a:cubicBezTo>
                    <a:cubicBezTo>
                      <a:pt x="66199" y="137345"/>
                      <a:pt x="65437" y="150680"/>
                      <a:pt x="74676" y="160014"/>
                    </a:cubicBezTo>
                    <a:cubicBezTo>
                      <a:pt x="90106" y="175635"/>
                      <a:pt x="105728" y="191066"/>
                      <a:pt x="121253" y="206687"/>
                    </a:cubicBezTo>
                    <a:cubicBezTo>
                      <a:pt x="126302" y="211735"/>
                      <a:pt x="126587" y="217450"/>
                      <a:pt x="122206" y="221641"/>
                    </a:cubicBezTo>
                    <a:cubicBezTo>
                      <a:pt x="118110" y="225546"/>
                      <a:pt x="112395" y="225165"/>
                      <a:pt x="107633" y="220403"/>
                    </a:cubicBezTo>
                    <a:cubicBezTo>
                      <a:pt x="91916" y="204782"/>
                      <a:pt x="76200" y="189161"/>
                      <a:pt x="60674" y="173444"/>
                    </a:cubicBezTo>
                    <a:cubicBezTo>
                      <a:pt x="46292" y="158871"/>
                      <a:pt x="44863" y="138869"/>
                      <a:pt x="56674" y="122200"/>
                    </a:cubicBezTo>
                    <a:cubicBezTo>
                      <a:pt x="57531" y="120962"/>
                      <a:pt x="58484" y="119342"/>
                      <a:pt x="58484" y="117914"/>
                    </a:cubicBezTo>
                    <a:cubicBezTo>
                      <a:pt x="58579" y="91053"/>
                      <a:pt x="58674" y="64288"/>
                      <a:pt x="58388" y="37427"/>
                    </a:cubicBezTo>
                    <a:cubicBezTo>
                      <a:pt x="58293" y="29617"/>
                      <a:pt x="52578" y="22949"/>
                      <a:pt x="45244" y="20473"/>
                    </a:cubicBezTo>
                    <a:cubicBezTo>
                      <a:pt x="32290" y="16187"/>
                      <a:pt x="19812" y="25616"/>
                      <a:pt x="19717" y="39999"/>
                    </a:cubicBezTo>
                    <a:cubicBezTo>
                      <a:pt x="19622" y="81528"/>
                      <a:pt x="19812" y="123057"/>
                      <a:pt x="19622" y="164681"/>
                    </a:cubicBezTo>
                    <a:cubicBezTo>
                      <a:pt x="19526" y="175445"/>
                      <a:pt x="22955" y="184017"/>
                      <a:pt x="30671" y="191447"/>
                    </a:cubicBezTo>
                    <a:cubicBezTo>
                      <a:pt x="49721" y="210116"/>
                      <a:pt x="68390" y="229166"/>
                      <a:pt x="87344" y="247930"/>
                    </a:cubicBezTo>
                    <a:cubicBezTo>
                      <a:pt x="93155" y="253740"/>
                      <a:pt x="96869" y="260503"/>
                      <a:pt x="97346" y="268790"/>
                    </a:cubicBezTo>
                    <a:cubicBezTo>
                      <a:pt x="97441" y="270599"/>
                      <a:pt x="97346" y="272504"/>
                      <a:pt x="97346" y="274409"/>
                    </a:cubicBezTo>
                    <a:cubicBezTo>
                      <a:pt x="123444" y="274409"/>
                      <a:pt x="148876" y="274409"/>
                      <a:pt x="174879" y="274409"/>
                    </a:cubicBezTo>
                    <a:close/>
                    <a:moveTo>
                      <a:pt x="78010" y="335369"/>
                    </a:moveTo>
                    <a:cubicBezTo>
                      <a:pt x="116967" y="335369"/>
                      <a:pt x="155448" y="335369"/>
                      <a:pt x="193834" y="335369"/>
                    </a:cubicBezTo>
                    <a:cubicBezTo>
                      <a:pt x="193834" y="321368"/>
                      <a:pt x="193834" y="307747"/>
                      <a:pt x="193834" y="294221"/>
                    </a:cubicBezTo>
                    <a:cubicBezTo>
                      <a:pt x="155067" y="294221"/>
                      <a:pt x="116586" y="294221"/>
                      <a:pt x="78010" y="294221"/>
                    </a:cubicBezTo>
                    <a:cubicBezTo>
                      <a:pt x="78010" y="308033"/>
                      <a:pt x="78010" y="321558"/>
                      <a:pt x="78010" y="335369"/>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44" name="任意多边形: 形状 43">
                <a:extLst>
                  <a:ext uri="{FF2B5EF4-FFF2-40B4-BE49-F238E27FC236}">
                    <a16:creationId xmlns:a16="http://schemas.microsoft.com/office/drawing/2014/main" id="{7E7267E1-361A-B337-0DD0-AF55DD4A44C1}"/>
                  </a:ext>
                </a:extLst>
              </p:cNvPr>
              <p:cNvSpPr/>
              <p:nvPr/>
            </p:nvSpPr>
            <p:spPr>
              <a:xfrm>
                <a:off x="13307455" y="3568903"/>
                <a:ext cx="213650" cy="355317"/>
              </a:xfrm>
              <a:custGeom>
                <a:avLst/>
                <a:gdLst>
                  <a:gd name="connsiteX0" fmla="*/ 6862 w 213650"/>
                  <a:gd name="connsiteY0" fmla="*/ 355222 h 355317"/>
                  <a:gd name="connsiteX1" fmla="*/ 4 w 213650"/>
                  <a:gd name="connsiteY1" fmla="*/ 341983 h 355317"/>
                  <a:gd name="connsiteX2" fmla="*/ 99 w 213650"/>
                  <a:gd name="connsiteY2" fmla="*/ 287690 h 355317"/>
                  <a:gd name="connsiteX3" fmla="*/ 13148 w 213650"/>
                  <a:gd name="connsiteY3" fmla="*/ 274641 h 355317"/>
                  <a:gd name="connsiteX4" fmla="*/ 19530 w 213650"/>
                  <a:gd name="connsiteY4" fmla="*/ 274641 h 355317"/>
                  <a:gd name="connsiteX5" fmla="*/ 19530 w 213650"/>
                  <a:gd name="connsiteY5" fmla="*/ 269212 h 355317"/>
                  <a:gd name="connsiteX6" fmla="*/ 19435 w 213650"/>
                  <a:gd name="connsiteY6" fmla="*/ 222634 h 355317"/>
                  <a:gd name="connsiteX7" fmla="*/ 37056 w 213650"/>
                  <a:gd name="connsiteY7" fmla="*/ 179772 h 355317"/>
                  <a:gd name="connsiteX8" fmla="*/ 93063 w 213650"/>
                  <a:gd name="connsiteY8" fmla="*/ 123955 h 355317"/>
                  <a:gd name="connsiteX9" fmla="*/ 136021 w 213650"/>
                  <a:gd name="connsiteY9" fmla="*/ 107572 h 355317"/>
                  <a:gd name="connsiteX10" fmla="*/ 136021 w 213650"/>
                  <a:gd name="connsiteY10" fmla="*/ 98905 h 355317"/>
                  <a:gd name="connsiteX11" fmla="*/ 136116 w 213650"/>
                  <a:gd name="connsiteY11" fmla="*/ 38230 h 355317"/>
                  <a:gd name="connsiteX12" fmla="*/ 170311 w 213650"/>
                  <a:gd name="connsiteY12" fmla="*/ 321 h 355317"/>
                  <a:gd name="connsiteX13" fmla="*/ 212030 w 213650"/>
                  <a:gd name="connsiteY13" fmla="*/ 28324 h 355317"/>
                  <a:gd name="connsiteX14" fmla="*/ 213554 w 213650"/>
                  <a:gd name="connsiteY14" fmla="*/ 41278 h 355317"/>
                  <a:gd name="connsiteX15" fmla="*/ 213649 w 213650"/>
                  <a:gd name="connsiteY15" fmla="*/ 165484 h 355317"/>
                  <a:gd name="connsiteX16" fmla="*/ 197171 w 213650"/>
                  <a:gd name="connsiteY16" fmla="*/ 204918 h 355317"/>
                  <a:gd name="connsiteX17" fmla="*/ 140783 w 213650"/>
                  <a:gd name="connsiteY17" fmla="*/ 261115 h 355317"/>
                  <a:gd name="connsiteX18" fmla="*/ 136307 w 213650"/>
                  <a:gd name="connsiteY18" fmla="*/ 274736 h 355317"/>
                  <a:gd name="connsiteX19" fmla="*/ 145165 w 213650"/>
                  <a:gd name="connsiteY19" fmla="*/ 274736 h 355317"/>
                  <a:gd name="connsiteX20" fmla="*/ 155261 w 213650"/>
                  <a:gd name="connsiteY20" fmla="*/ 284833 h 355317"/>
                  <a:gd name="connsiteX21" fmla="*/ 155357 w 213650"/>
                  <a:gd name="connsiteY21" fmla="*/ 345031 h 355317"/>
                  <a:gd name="connsiteX22" fmla="*/ 148498 w 213650"/>
                  <a:gd name="connsiteY22" fmla="*/ 355318 h 355317"/>
                  <a:gd name="connsiteX23" fmla="*/ 6862 w 213650"/>
                  <a:gd name="connsiteY23" fmla="*/ 355222 h 355317"/>
                  <a:gd name="connsiteX24" fmla="*/ 116209 w 213650"/>
                  <a:gd name="connsiteY24" fmla="*/ 274450 h 355317"/>
                  <a:gd name="connsiteX25" fmla="*/ 130020 w 213650"/>
                  <a:gd name="connsiteY25" fmla="*/ 244447 h 355317"/>
                  <a:gd name="connsiteX26" fmla="*/ 184598 w 213650"/>
                  <a:gd name="connsiteY26" fmla="*/ 189964 h 355317"/>
                  <a:gd name="connsiteX27" fmla="*/ 194123 w 213650"/>
                  <a:gd name="connsiteY27" fmla="*/ 168437 h 355317"/>
                  <a:gd name="connsiteX28" fmla="*/ 194123 w 213650"/>
                  <a:gd name="connsiteY28" fmla="*/ 39469 h 355317"/>
                  <a:gd name="connsiteX29" fmla="*/ 174692 w 213650"/>
                  <a:gd name="connsiteY29" fmla="*/ 19561 h 355317"/>
                  <a:gd name="connsiteX30" fmla="*/ 155357 w 213650"/>
                  <a:gd name="connsiteY30" fmla="*/ 39564 h 355317"/>
                  <a:gd name="connsiteX31" fmla="*/ 155357 w 213650"/>
                  <a:gd name="connsiteY31" fmla="*/ 116716 h 355317"/>
                  <a:gd name="connsiteX32" fmla="*/ 156976 w 213650"/>
                  <a:gd name="connsiteY32" fmla="*/ 122050 h 355317"/>
                  <a:gd name="connsiteX33" fmla="*/ 152404 w 213650"/>
                  <a:gd name="connsiteY33" fmla="*/ 174438 h 355317"/>
                  <a:gd name="connsiteX34" fmla="*/ 107160 w 213650"/>
                  <a:gd name="connsiteY34" fmla="*/ 219682 h 355317"/>
                  <a:gd name="connsiteX35" fmla="*/ 104683 w 213650"/>
                  <a:gd name="connsiteY35" fmla="*/ 221968 h 355317"/>
                  <a:gd name="connsiteX36" fmla="*/ 91539 w 213650"/>
                  <a:gd name="connsiteY36" fmla="*/ 221015 h 355317"/>
                  <a:gd name="connsiteX37" fmla="*/ 91348 w 213650"/>
                  <a:gd name="connsiteY37" fmla="*/ 208156 h 355317"/>
                  <a:gd name="connsiteX38" fmla="*/ 94396 w 213650"/>
                  <a:gd name="connsiteY38" fmla="*/ 205013 h 355317"/>
                  <a:gd name="connsiteX39" fmla="*/ 139259 w 213650"/>
                  <a:gd name="connsiteY39" fmla="*/ 160055 h 355317"/>
                  <a:gd name="connsiteX40" fmla="*/ 139926 w 213650"/>
                  <a:gd name="connsiteY40" fmla="*/ 131861 h 355317"/>
                  <a:gd name="connsiteX41" fmla="*/ 111732 w 213650"/>
                  <a:gd name="connsiteY41" fmla="*/ 132623 h 355317"/>
                  <a:gd name="connsiteX42" fmla="*/ 47914 w 213650"/>
                  <a:gd name="connsiteY42" fmla="*/ 196441 h 355317"/>
                  <a:gd name="connsiteX43" fmla="*/ 38866 w 213650"/>
                  <a:gd name="connsiteY43" fmla="*/ 218634 h 355317"/>
                  <a:gd name="connsiteX44" fmla="*/ 38866 w 213650"/>
                  <a:gd name="connsiteY44" fmla="*/ 270545 h 355317"/>
                  <a:gd name="connsiteX45" fmla="*/ 39056 w 213650"/>
                  <a:gd name="connsiteY45" fmla="*/ 274450 h 355317"/>
                  <a:gd name="connsiteX46" fmla="*/ 116209 w 213650"/>
                  <a:gd name="connsiteY46" fmla="*/ 274450 h 355317"/>
                  <a:gd name="connsiteX47" fmla="*/ 135544 w 213650"/>
                  <a:gd name="connsiteY47" fmla="*/ 335601 h 355317"/>
                  <a:gd name="connsiteX48" fmla="*/ 135544 w 213650"/>
                  <a:gd name="connsiteY48" fmla="*/ 294453 h 355317"/>
                  <a:gd name="connsiteX49" fmla="*/ 19720 w 213650"/>
                  <a:gd name="connsiteY49" fmla="*/ 294453 h 355317"/>
                  <a:gd name="connsiteX50" fmla="*/ 19720 w 213650"/>
                  <a:gd name="connsiteY50" fmla="*/ 335601 h 355317"/>
                  <a:gd name="connsiteX51" fmla="*/ 135544 w 213650"/>
                  <a:gd name="connsiteY51" fmla="*/ 335601 h 35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13650" h="355317">
                    <a:moveTo>
                      <a:pt x="6862" y="355222"/>
                    </a:moveTo>
                    <a:cubicBezTo>
                      <a:pt x="1623" y="352365"/>
                      <a:pt x="-92" y="347983"/>
                      <a:pt x="4" y="341983"/>
                    </a:cubicBezTo>
                    <a:cubicBezTo>
                      <a:pt x="289" y="323885"/>
                      <a:pt x="99" y="305788"/>
                      <a:pt x="99" y="287690"/>
                    </a:cubicBezTo>
                    <a:cubicBezTo>
                      <a:pt x="99" y="277689"/>
                      <a:pt x="3147" y="274736"/>
                      <a:pt x="13148" y="274641"/>
                    </a:cubicBezTo>
                    <a:cubicBezTo>
                      <a:pt x="15053" y="274641"/>
                      <a:pt x="16958" y="274641"/>
                      <a:pt x="19530" y="274641"/>
                    </a:cubicBezTo>
                    <a:cubicBezTo>
                      <a:pt x="19530" y="272641"/>
                      <a:pt x="19530" y="270926"/>
                      <a:pt x="19530" y="269212"/>
                    </a:cubicBezTo>
                    <a:cubicBezTo>
                      <a:pt x="19530" y="253686"/>
                      <a:pt x="19911" y="238160"/>
                      <a:pt x="19435" y="222634"/>
                    </a:cubicBezTo>
                    <a:cubicBezTo>
                      <a:pt x="18958" y="205585"/>
                      <a:pt x="24769" y="191678"/>
                      <a:pt x="37056" y="179772"/>
                    </a:cubicBezTo>
                    <a:cubicBezTo>
                      <a:pt x="56011" y="161484"/>
                      <a:pt x="74394" y="142624"/>
                      <a:pt x="93063" y="123955"/>
                    </a:cubicBezTo>
                    <a:cubicBezTo>
                      <a:pt x="108874" y="108144"/>
                      <a:pt x="113827" y="106239"/>
                      <a:pt x="136021" y="107572"/>
                    </a:cubicBezTo>
                    <a:cubicBezTo>
                      <a:pt x="136021" y="104715"/>
                      <a:pt x="136021" y="101762"/>
                      <a:pt x="136021" y="98905"/>
                    </a:cubicBezTo>
                    <a:cubicBezTo>
                      <a:pt x="136021" y="78712"/>
                      <a:pt x="135830" y="58519"/>
                      <a:pt x="136116" y="38230"/>
                    </a:cubicBezTo>
                    <a:cubicBezTo>
                      <a:pt x="136307" y="18799"/>
                      <a:pt x="150785" y="2893"/>
                      <a:pt x="170311" y="321"/>
                    </a:cubicBezTo>
                    <a:cubicBezTo>
                      <a:pt x="188789" y="-2156"/>
                      <a:pt x="206982" y="9941"/>
                      <a:pt x="212030" y="28324"/>
                    </a:cubicBezTo>
                    <a:cubicBezTo>
                      <a:pt x="213173" y="32420"/>
                      <a:pt x="213554" y="36897"/>
                      <a:pt x="213554" y="41278"/>
                    </a:cubicBezTo>
                    <a:cubicBezTo>
                      <a:pt x="213649" y="82712"/>
                      <a:pt x="213459" y="124051"/>
                      <a:pt x="213649" y="165484"/>
                    </a:cubicBezTo>
                    <a:cubicBezTo>
                      <a:pt x="213745" y="181105"/>
                      <a:pt x="208315" y="194059"/>
                      <a:pt x="197171" y="204918"/>
                    </a:cubicBezTo>
                    <a:cubicBezTo>
                      <a:pt x="178312" y="223492"/>
                      <a:pt x="159643" y="242446"/>
                      <a:pt x="140783" y="261115"/>
                    </a:cubicBezTo>
                    <a:cubicBezTo>
                      <a:pt x="137068" y="264830"/>
                      <a:pt x="134973" y="268735"/>
                      <a:pt x="136307" y="274736"/>
                    </a:cubicBezTo>
                    <a:cubicBezTo>
                      <a:pt x="139164" y="274736"/>
                      <a:pt x="142117" y="274641"/>
                      <a:pt x="145165" y="274736"/>
                    </a:cubicBezTo>
                    <a:cubicBezTo>
                      <a:pt x="151261" y="274927"/>
                      <a:pt x="155261" y="278641"/>
                      <a:pt x="155261" y="284833"/>
                    </a:cubicBezTo>
                    <a:cubicBezTo>
                      <a:pt x="155357" y="304930"/>
                      <a:pt x="155261" y="324933"/>
                      <a:pt x="155357" y="345031"/>
                    </a:cubicBezTo>
                    <a:cubicBezTo>
                      <a:pt x="155357" y="350079"/>
                      <a:pt x="152309" y="352936"/>
                      <a:pt x="148498" y="355318"/>
                    </a:cubicBezTo>
                    <a:cubicBezTo>
                      <a:pt x="101254" y="355222"/>
                      <a:pt x="54010" y="355222"/>
                      <a:pt x="6862" y="355222"/>
                    </a:cubicBezTo>
                    <a:close/>
                    <a:moveTo>
                      <a:pt x="116209" y="274450"/>
                    </a:moveTo>
                    <a:cubicBezTo>
                      <a:pt x="117542" y="258067"/>
                      <a:pt x="118495" y="255972"/>
                      <a:pt x="130020" y="244447"/>
                    </a:cubicBezTo>
                    <a:cubicBezTo>
                      <a:pt x="148213" y="226254"/>
                      <a:pt x="166310" y="208061"/>
                      <a:pt x="184598" y="189964"/>
                    </a:cubicBezTo>
                    <a:cubicBezTo>
                      <a:pt x="190599" y="183963"/>
                      <a:pt x="194123" y="176914"/>
                      <a:pt x="194123" y="168437"/>
                    </a:cubicBezTo>
                    <a:cubicBezTo>
                      <a:pt x="194123" y="125479"/>
                      <a:pt x="194218" y="82426"/>
                      <a:pt x="194123" y="39469"/>
                    </a:cubicBezTo>
                    <a:cubicBezTo>
                      <a:pt x="194123" y="28039"/>
                      <a:pt x="185551" y="19561"/>
                      <a:pt x="174692" y="19561"/>
                    </a:cubicBezTo>
                    <a:cubicBezTo>
                      <a:pt x="163834" y="19561"/>
                      <a:pt x="155452" y="28134"/>
                      <a:pt x="155357" y="39564"/>
                    </a:cubicBezTo>
                    <a:cubicBezTo>
                      <a:pt x="155261" y="65281"/>
                      <a:pt x="155261" y="90999"/>
                      <a:pt x="155357" y="116716"/>
                    </a:cubicBezTo>
                    <a:cubicBezTo>
                      <a:pt x="155357" y="118526"/>
                      <a:pt x="155928" y="120526"/>
                      <a:pt x="156976" y="122050"/>
                    </a:cubicBezTo>
                    <a:cubicBezTo>
                      <a:pt x="169168" y="139576"/>
                      <a:pt x="167548" y="159198"/>
                      <a:pt x="152404" y="174438"/>
                    </a:cubicBezTo>
                    <a:cubicBezTo>
                      <a:pt x="137354" y="189583"/>
                      <a:pt x="122210" y="204632"/>
                      <a:pt x="107160" y="219682"/>
                    </a:cubicBezTo>
                    <a:cubicBezTo>
                      <a:pt x="106398" y="220444"/>
                      <a:pt x="105541" y="221301"/>
                      <a:pt x="104683" y="221968"/>
                    </a:cubicBezTo>
                    <a:cubicBezTo>
                      <a:pt x="100397" y="225206"/>
                      <a:pt x="95063" y="224825"/>
                      <a:pt x="91539" y="221015"/>
                    </a:cubicBezTo>
                    <a:cubicBezTo>
                      <a:pt x="88300" y="217491"/>
                      <a:pt x="88110" y="212062"/>
                      <a:pt x="91348" y="208156"/>
                    </a:cubicBezTo>
                    <a:cubicBezTo>
                      <a:pt x="92301" y="207013"/>
                      <a:pt x="93349" y="206061"/>
                      <a:pt x="94396" y="205013"/>
                    </a:cubicBezTo>
                    <a:cubicBezTo>
                      <a:pt x="109351" y="190059"/>
                      <a:pt x="124400" y="175105"/>
                      <a:pt x="139259" y="160055"/>
                    </a:cubicBezTo>
                    <a:cubicBezTo>
                      <a:pt x="147641" y="151578"/>
                      <a:pt x="147832" y="139672"/>
                      <a:pt x="139926" y="131861"/>
                    </a:cubicBezTo>
                    <a:cubicBezTo>
                      <a:pt x="132020" y="124051"/>
                      <a:pt x="120209" y="124241"/>
                      <a:pt x="111732" y="132623"/>
                    </a:cubicBezTo>
                    <a:cubicBezTo>
                      <a:pt x="90396" y="153864"/>
                      <a:pt x="69155" y="175105"/>
                      <a:pt x="47914" y="196441"/>
                    </a:cubicBezTo>
                    <a:cubicBezTo>
                      <a:pt x="41818" y="202537"/>
                      <a:pt x="38770" y="209966"/>
                      <a:pt x="38866" y="218634"/>
                    </a:cubicBezTo>
                    <a:cubicBezTo>
                      <a:pt x="38961" y="235969"/>
                      <a:pt x="38866" y="253210"/>
                      <a:pt x="38866" y="270545"/>
                    </a:cubicBezTo>
                    <a:cubicBezTo>
                      <a:pt x="38866" y="271783"/>
                      <a:pt x="39056" y="273022"/>
                      <a:pt x="39056" y="274450"/>
                    </a:cubicBezTo>
                    <a:cubicBezTo>
                      <a:pt x="64869" y="274450"/>
                      <a:pt x="90396" y="274450"/>
                      <a:pt x="116209" y="274450"/>
                    </a:cubicBezTo>
                    <a:close/>
                    <a:moveTo>
                      <a:pt x="135544" y="335601"/>
                    </a:moveTo>
                    <a:cubicBezTo>
                      <a:pt x="135544" y="321599"/>
                      <a:pt x="135544" y="307978"/>
                      <a:pt x="135544" y="294453"/>
                    </a:cubicBezTo>
                    <a:cubicBezTo>
                      <a:pt x="96682" y="294453"/>
                      <a:pt x="58106" y="294453"/>
                      <a:pt x="19720" y="294453"/>
                    </a:cubicBezTo>
                    <a:cubicBezTo>
                      <a:pt x="19720" y="308359"/>
                      <a:pt x="19720" y="321885"/>
                      <a:pt x="19720" y="335601"/>
                    </a:cubicBezTo>
                    <a:cubicBezTo>
                      <a:pt x="58392" y="335601"/>
                      <a:pt x="96778" y="335601"/>
                      <a:pt x="135544" y="335601"/>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45" name="任意多边形: 形状 44">
                <a:extLst>
                  <a:ext uri="{FF2B5EF4-FFF2-40B4-BE49-F238E27FC236}">
                    <a16:creationId xmlns:a16="http://schemas.microsoft.com/office/drawing/2014/main" id="{B0E3B8E2-3CA4-A61B-8F99-8890C7A1204F}"/>
                  </a:ext>
                </a:extLst>
              </p:cNvPr>
              <p:cNvSpPr/>
              <p:nvPr/>
            </p:nvSpPr>
            <p:spPr>
              <a:xfrm>
                <a:off x="13126959" y="3427301"/>
                <a:ext cx="291179" cy="291084"/>
              </a:xfrm>
              <a:custGeom>
                <a:avLst/>
                <a:gdLst>
                  <a:gd name="connsiteX0" fmla="*/ 291180 w 291179"/>
                  <a:gd name="connsiteY0" fmla="*/ 145637 h 291084"/>
                  <a:gd name="connsiteX1" fmla="*/ 145352 w 291179"/>
                  <a:gd name="connsiteY1" fmla="*/ 291084 h 291084"/>
                  <a:gd name="connsiteX2" fmla="*/ 0 w 291179"/>
                  <a:gd name="connsiteY2" fmla="*/ 145161 h 291084"/>
                  <a:gd name="connsiteX3" fmla="*/ 145542 w 291179"/>
                  <a:gd name="connsiteY3" fmla="*/ 0 h 291084"/>
                  <a:gd name="connsiteX4" fmla="*/ 291180 w 291179"/>
                  <a:gd name="connsiteY4" fmla="*/ 145637 h 291084"/>
                  <a:gd name="connsiteX5" fmla="*/ 19431 w 291179"/>
                  <a:gd name="connsiteY5" fmla="*/ 145161 h 291084"/>
                  <a:gd name="connsiteX6" fmla="*/ 145352 w 291179"/>
                  <a:gd name="connsiteY6" fmla="*/ 271653 h 291084"/>
                  <a:gd name="connsiteX7" fmla="*/ 271749 w 291179"/>
                  <a:gd name="connsiteY7" fmla="*/ 146114 h 291084"/>
                  <a:gd name="connsiteX8" fmla="*/ 146019 w 291179"/>
                  <a:gd name="connsiteY8" fmla="*/ 19431 h 291084"/>
                  <a:gd name="connsiteX9" fmla="*/ 19431 w 291179"/>
                  <a:gd name="connsiteY9" fmla="*/ 145161 h 29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1179" h="291084">
                    <a:moveTo>
                      <a:pt x="291180" y="145637"/>
                    </a:moveTo>
                    <a:cubicBezTo>
                      <a:pt x="291084" y="225838"/>
                      <a:pt x="225648" y="291179"/>
                      <a:pt x="145352" y="291084"/>
                    </a:cubicBezTo>
                    <a:cubicBezTo>
                      <a:pt x="65056" y="290989"/>
                      <a:pt x="-190" y="225362"/>
                      <a:pt x="0" y="145161"/>
                    </a:cubicBezTo>
                    <a:cubicBezTo>
                      <a:pt x="191" y="65151"/>
                      <a:pt x="65532" y="0"/>
                      <a:pt x="145542" y="0"/>
                    </a:cubicBezTo>
                    <a:cubicBezTo>
                      <a:pt x="225838" y="0"/>
                      <a:pt x="291180" y="65437"/>
                      <a:pt x="291180" y="145637"/>
                    </a:cubicBezTo>
                    <a:close/>
                    <a:moveTo>
                      <a:pt x="19431" y="145161"/>
                    </a:moveTo>
                    <a:cubicBezTo>
                      <a:pt x="19241" y="214694"/>
                      <a:pt x="75819" y="271558"/>
                      <a:pt x="145352" y="271653"/>
                    </a:cubicBezTo>
                    <a:cubicBezTo>
                      <a:pt x="214694" y="271748"/>
                      <a:pt x="271463" y="215456"/>
                      <a:pt x="271749" y="146114"/>
                    </a:cubicBezTo>
                    <a:cubicBezTo>
                      <a:pt x="272034" y="76581"/>
                      <a:pt x="215551" y="19622"/>
                      <a:pt x="146019" y="19431"/>
                    </a:cubicBezTo>
                    <a:cubicBezTo>
                      <a:pt x="76486" y="19145"/>
                      <a:pt x="19622" y="75629"/>
                      <a:pt x="19431" y="145161"/>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46" name="任意多边形: 形状 45">
                <a:extLst>
                  <a:ext uri="{FF2B5EF4-FFF2-40B4-BE49-F238E27FC236}">
                    <a16:creationId xmlns:a16="http://schemas.microsoft.com/office/drawing/2014/main" id="{F42FF394-7C64-F08C-AAA9-F881FD876485}"/>
                  </a:ext>
                </a:extLst>
              </p:cNvPr>
              <p:cNvSpPr/>
              <p:nvPr/>
            </p:nvSpPr>
            <p:spPr>
              <a:xfrm>
                <a:off x="13165709" y="3466032"/>
                <a:ext cx="213537" cy="213776"/>
              </a:xfrm>
              <a:custGeom>
                <a:avLst/>
                <a:gdLst>
                  <a:gd name="connsiteX0" fmla="*/ 106793 w 213537"/>
                  <a:gd name="connsiteY0" fmla="*/ 213777 h 213776"/>
                  <a:gd name="connsiteX1" fmla="*/ 208 w 213537"/>
                  <a:gd name="connsiteY1" fmla="*/ 100334 h 213776"/>
                  <a:gd name="connsiteX2" fmla="*/ 11162 w 213537"/>
                  <a:gd name="connsiteY2" fmla="*/ 59376 h 213776"/>
                  <a:gd name="connsiteX3" fmla="*/ 25640 w 213537"/>
                  <a:gd name="connsiteY3" fmla="*/ 52328 h 213776"/>
                  <a:gd name="connsiteX4" fmla="*/ 28592 w 213537"/>
                  <a:gd name="connsiteY4" fmla="*/ 67758 h 213776"/>
                  <a:gd name="connsiteX5" fmla="*/ 68407 w 213537"/>
                  <a:gd name="connsiteY5" fmla="*/ 185011 h 213776"/>
                  <a:gd name="connsiteX6" fmla="*/ 193375 w 213537"/>
                  <a:gd name="connsiteY6" fmla="*/ 117764 h 213776"/>
                  <a:gd name="connsiteX7" fmla="*/ 90029 w 213537"/>
                  <a:gd name="connsiteY7" fmla="*/ 20990 h 213776"/>
                  <a:gd name="connsiteX8" fmla="*/ 75836 w 213537"/>
                  <a:gd name="connsiteY8" fmla="*/ 13942 h 213776"/>
                  <a:gd name="connsiteX9" fmla="*/ 85076 w 213537"/>
                  <a:gd name="connsiteY9" fmla="*/ 2131 h 213776"/>
                  <a:gd name="connsiteX10" fmla="*/ 148703 w 213537"/>
                  <a:gd name="connsiteY10" fmla="*/ 8608 h 213776"/>
                  <a:gd name="connsiteX11" fmla="*/ 212520 w 213537"/>
                  <a:gd name="connsiteY11" fmla="*/ 122146 h 213776"/>
                  <a:gd name="connsiteX12" fmla="*/ 122795 w 213537"/>
                  <a:gd name="connsiteY12" fmla="*/ 212253 h 213776"/>
                  <a:gd name="connsiteX13" fmla="*/ 106793 w 213537"/>
                  <a:gd name="connsiteY13" fmla="*/ 213777 h 213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537" h="213776">
                    <a:moveTo>
                      <a:pt x="106793" y="213777"/>
                    </a:moveTo>
                    <a:cubicBezTo>
                      <a:pt x="45452" y="213491"/>
                      <a:pt x="-3602" y="161389"/>
                      <a:pt x="208" y="100334"/>
                    </a:cubicBezTo>
                    <a:cubicBezTo>
                      <a:pt x="1065" y="86046"/>
                      <a:pt x="4685" y="72330"/>
                      <a:pt x="11162" y="59376"/>
                    </a:cubicBezTo>
                    <a:cubicBezTo>
                      <a:pt x="14972" y="51851"/>
                      <a:pt x="20020" y="49375"/>
                      <a:pt x="25640" y="52328"/>
                    </a:cubicBezTo>
                    <a:cubicBezTo>
                      <a:pt x="31069" y="55185"/>
                      <a:pt x="32117" y="60614"/>
                      <a:pt x="28592" y="67758"/>
                    </a:cubicBezTo>
                    <a:cubicBezTo>
                      <a:pt x="7161" y="111573"/>
                      <a:pt x="24782" y="163484"/>
                      <a:pt x="68407" y="185011"/>
                    </a:cubicBezTo>
                    <a:cubicBezTo>
                      <a:pt x="121747" y="211491"/>
                      <a:pt x="186041" y="176819"/>
                      <a:pt x="193375" y="117764"/>
                    </a:cubicBezTo>
                    <a:cubicBezTo>
                      <a:pt x="200804" y="58328"/>
                      <a:pt x="148988" y="9846"/>
                      <a:pt x="90029" y="20990"/>
                    </a:cubicBezTo>
                    <a:cubicBezTo>
                      <a:pt x="82123" y="22514"/>
                      <a:pt x="76979" y="19847"/>
                      <a:pt x="75836" y="13942"/>
                    </a:cubicBezTo>
                    <a:cubicBezTo>
                      <a:pt x="74693" y="8036"/>
                      <a:pt x="78218" y="3464"/>
                      <a:pt x="85076" y="2131"/>
                    </a:cubicBezTo>
                    <a:cubicBezTo>
                      <a:pt x="106888" y="-2060"/>
                      <a:pt x="128224" y="-155"/>
                      <a:pt x="148703" y="8608"/>
                    </a:cubicBezTo>
                    <a:cubicBezTo>
                      <a:pt x="193375" y="27658"/>
                      <a:pt x="219092" y="73473"/>
                      <a:pt x="212520" y="122146"/>
                    </a:cubicBezTo>
                    <a:cubicBezTo>
                      <a:pt x="206329" y="167771"/>
                      <a:pt x="168896" y="205394"/>
                      <a:pt x="122795" y="212253"/>
                    </a:cubicBezTo>
                    <a:cubicBezTo>
                      <a:pt x="117461" y="213110"/>
                      <a:pt x="112127" y="213300"/>
                      <a:pt x="106793" y="213777"/>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47" name="任意多边形: 形状 46">
                <a:extLst>
                  <a:ext uri="{FF2B5EF4-FFF2-40B4-BE49-F238E27FC236}">
                    <a16:creationId xmlns:a16="http://schemas.microsoft.com/office/drawing/2014/main" id="{21FE0535-09D0-195F-A28A-1201B8E52CD9}"/>
                  </a:ext>
                </a:extLst>
              </p:cNvPr>
              <p:cNvSpPr/>
              <p:nvPr/>
            </p:nvSpPr>
            <p:spPr>
              <a:xfrm>
                <a:off x="13242866" y="3504833"/>
                <a:ext cx="58951" cy="135829"/>
              </a:xfrm>
              <a:custGeom>
                <a:avLst/>
                <a:gdLst>
                  <a:gd name="connsiteX0" fmla="*/ 39351 w 58951"/>
                  <a:gd name="connsiteY0" fmla="*/ 20004 h 135829"/>
                  <a:gd name="connsiteX1" fmla="*/ 52591 w 58951"/>
                  <a:gd name="connsiteY1" fmla="*/ 29243 h 135829"/>
                  <a:gd name="connsiteX2" fmla="*/ 54115 w 58951"/>
                  <a:gd name="connsiteY2" fmla="*/ 43340 h 135829"/>
                  <a:gd name="connsiteX3" fmla="*/ 40208 w 58951"/>
                  <a:gd name="connsiteY3" fmla="*/ 44007 h 135829"/>
                  <a:gd name="connsiteX4" fmla="*/ 32874 w 58951"/>
                  <a:gd name="connsiteY4" fmla="*/ 39530 h 135829"/>
                  <a:gd name="connsiteX5" fmla="*/ 20206 w 58951"/>
                  <a:gd name="connsiteY5" fmla="*/ 46579 h 135829"/>
                  <a:gd name="connsiteX6" fmla="*/ 28588 w 58951"/>
                  <a:gd name="connsiteY6" fmla="*/ 58104 h 135829"/>
                  <a:gd name="connsiteX7" fmla="*/ 35827 w 58951"/>
                  <a:gd name="connsiteY7" fmla="*/ 58961 h 135829"/>
                  <a:gd name="connsiteX8" fmla="*/ 58687 w 58951"/>
                  <a:gd name="connsiteY8" fmla="*/ 83631 h 135829"/>
                  <a:gd name="connsiteX9" fmla="*/ 43637 w 58951"/>
                  <a:gd name="connsiteY9" fmla="*/ 112682 h 135829"/>
                  <a:gd name="connsiteX10" fmla="*/ 39446 w 58951"/>
                  <a:gd name="connsiteY10" fmla="*/ 120112 h 135829"/>
                  <a:gd name="connsiteX11" fmla="*/ 39446 w 58951"/>
                  <a:gd name="connsiteY11" fmla="*/ 125446 h 135829"/>
                  <a:gd name="connsiteX12" fmla="*/ 29636 w 58951"/>
                  <a:gd name="connsiteY12" fmla="*/ 135828 h 135829"/>
                  <a:gd name="connsiteX13" fmla="*/ 20111 w 58951"/>
                  <a:gd name="connsiteY13" fmla="*/ 125636 h 135829"/>
                  <a:gd name="connsiteX14" fmla="*/ 20111 w 58951"/>
                  <a:gd name="connsiteY14" fmla="*/ 116588 h 135829"/>
                  <a:gd name="connsiteX15" fmla="*/ 3156 w 58951"/>
                  <a:gd name="connsiteY15" fmla="*/ 102776 h 135829"/>
                  <a:gd name="connsiteX16" fmla="*/ 3061 w 58951"/>
                  <a:gd name="connsiteY16" fmla="*/ 88965 h 135829"/>
                  <a:gd name="connsiteX17" fmla="*/ 17348 w 58951"/>
                  <a:gd name="connsiteY17" fmla="*/ 89632 h 135829"/>
                  <a:gd name="connsiteX18" fmla="*/ 26683 w 58951"/>
                  <a:gd name="connsiteY18" fmla="*/ 96204 h 135829"/>
                  <a:gd name="connsiteX19" fmla="*/ 39351 w 58951"/>
                  <a:gd name="connsiteY19" fmla="*/ 89156 h 135829"/>
                  <a:gd name="connsiteX20" fmla="*/ 30969 w 58951"/>
                  <a:gd name="connsiteY20" fmla="*/ 77630 h 135829"/>
                  <a:gd name="connsiteX21" fmla="*/ 25159 w 58951"/>
                  <a:gd name="connsiteY21" fmla="*/ 77154 h 135829"/>
                  <a:gd name="connsiteX22" fmla="*/ 965 w 58951"/>
                  <a:gd name="connsiteY22" fmla="*/ 52103 h 135829"/>
                  <a:gd name="connsiteX23" fmla="*/ 17348 w 58951"/>
                  <a:gd name="connsiteY23" fmla="*/ 22195 h 135829"/>
                  <a:gd name="connsiteX24" fmla="*/ 20206 w 58951"/>
                  <a:gd name="connsiteY24" fmla="*/ 20766 h 135829"/>
                  <a:gd name="connsiteX25" fmla="*/ 20206 w 58951"/>
                  <a:gd name="connsiteY25" fmla="*/ 9812 h 135829"/>
                  <a:gd name="connsiteX26" fmla="*/ 30017 w 58951"/>
                  <a:gd name="connsiteY26" fmla="*/ 2 h 135829"/>
                  <a:gd name="connsiteX27" fmla="*/ 39446 w 58951"/>
                  <a:gd name="connsiteY27" fmla="*/ 9717 h 135829"/>
                  <a:gd name="connsiteX28" fmla="*/ 39351 w 58951"/>
                  <a:gd name="connsiteY28" fmla="*/ 20004 h 135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951" h="135829">
                    <a:moveTo>
                      <a:pt x="39351" y="20004"/>
                    </a:moveTo>
                    <a:cubicBezTo>
                      <a:pt x="44209" y="23338"/>
                      <a:pt x="48686" y="26005"/>
                      <a:pt x="52591" y="29243"/>
                    </a:cubicBezTo>
                    <a:cubicBezTo>
                      <a:pt x="57544" y="33339"/>
                      <a:pt x="57925" y="39054"/>
                      <a:pt x="54115" y="43340"/>
                    </a:cubicBezTo>
                    <a:cubicBezTo>
                      <a:pt x="50495" y="47436"/>
                      <a:pt x="45161" y="47627"/>
                      <a:pt x="40208" y="44007"/>
                    </a:cubicBezTo>
                    <a:cubicBezTo>
                      <a:pt x="37922" y="42293"/>
                      <a:pt x="35541" y="40483"/>
                      <a:pt x="32874" y="39530"/>
                    </a:cubicBezTo>
                    <a:cubicBezTo>
                      <a:pt x="27350" y="37435"/>
                      <a:pt x="21444" y="40959"/>
                      <a:pt x="20206" y="46579"/>
                    </a:cubicBezTo>
                    <a:cubicBezTo>
                      <a:pt x="19063" y="51913"/>
                      <a:pt x="22873" y="57342"/>
                      <a:pt x="28588" y="58104"/>
                    </a:cubicBezTo>
                    <a:cubicBezTo>
                      <a:pt x="30969" y="58485"/>
                      <a:pt x="33446" y="58485"/>
                      <a:pt x="35827" y="58961"/>
                    </a:cubicBezTo>
                    <a:cubicBezTo>
                      <a:pt x="48019" y="61628"/>
                      <a:pt x="56972" y="71249"/>
                      <a:pt x="58687" y="83631"/>
                    </a:cubicBezTo>
                    <a:cubicBezTo>
                      <a:pt x="60306" y="95252"/>
                      <a:pt x="54401" y="107253"/>
                      <a:pt x="43637" y="112682"/>
                    </a:cubicBezTo>
                    <a:cubicBezTo>
                      <a:pt x="40018" y="114492"/>
                      <a:pt x="39161" y="116588"/>
                      <a:pt x="39446" y="120112"/>
                    </a:cubicBezTo>
                    <a:cubicBezTo>
                      <a:pt x="39637" y="121826"/>
                      <a:pt x="39542" y="123636"/>
                      <a:pt x="39446" y="125446"/>
                    </a:cubicBezTo>
                    <a:cubicBezTo>
                      <a:pt x="39256" y="131637"/>
                      <a:pt x="35160" y="135923"/>
                      <a:pt x="29636" y="135828"/>
                    </a:cubicBezTo>
                    <a:cubicBezTo>
                      <a:pt x="24206" y="135733"/>
                      <a:pt x="20301" y="131542"/>
                      <a:pt x="20111" y="125636"/>
                    </a:cubicBezTo>
                    <a:cubicBezTo>
                      <a:pt x="20015" y="122112"/>
                      <a:pt x="20111" y="118588"/>
                      <a:pt x="20111" y="116588"/>
                    </a:cubicBezTo>
                    <a:cubicBezTo>
                      <a:pt x="13729" y="111539"/>
                      <a:pt x="8109" y="107539"/>
                      <a:pt x="3156" y="102776"/>
                    </a:cubicBezTo>
                    <a:cubicBezTo>
                      <a:pt x="-1225" y="98585"/>
                      <a:pt x="-844" y="92775"/>
                      <a:pt x="3061" y="88965"/>
                    </a:cubicBezTo>
                    <a:cubicBezTo>
                      <a:pt x="7157" y="85060"/>
                      <a:pt x="12681" y="85536"/>
                      <a:pt x="17348" y="89632"/>
                    </a:cubicBezTo>
                    <a:cubicBezTo>
                      <a:pt x="20206" y="92204"/>
                      <a:pt x="23254" y="94775"/>
                      <a:pt x="26683" y="96204"/>
                    </a:cubicBezTo>
                    <a:cubicBezTo>
                      <a:pt x="32112" y="98490"/>
                      <a:pt x="38113" y="94775"/>
                      <a:pt x="39351" y="89156"/>
                    </a:cubicBezTo>
                    <a:cubicBezTo>
                      <a:pt x="40494" y="83822"/>
                      <a:pt x="36684" y="78488"/>
                      <a:pt x="30969" y="77630"/>
                    </a:cubicBezTo>
                    <a:cubicBezTo>
                      <a:pt x="29064" y="77345"/>
                      <a:pt x="27064" y="77440"/>
                      <a:pt x="25159" y="77154"/>
                    </a:cubicBezTo>
                    <a:cubicBezTo>
                      <a:pt x="12205" y="74773"/>
                      <a:pt x="2680" y="64962"/>
                      <a:pt x="965" y="52103"/>
                    </a:cubicBezTo>
                    <a:cubicBezTo>
                      <a:pt x="-749" y="40007"/>
                      <a:pt x="5823" y="28100"/>
                      <a:pt x="17348" y="22195"/>
                    </a:cubicBezTo>
                    <a:cubicBezTo>
                      <a:pt x="18206" y="21719"/>
                      <a:pt x="19063" y="21338"/>
                      <a:pt x="20206" y="20766"/>
                    </a:cubicBezTo>
                    <a:cubicBezTo>
                      <a:pt x="20206" y="17147"/>
                      <a:pt x="20111" y="13432"/>
                      <a:pt x="20206" y="9812"/>
                    </a:cubicBezTo>
                    <a:cubicBezTo>
                      <a:pt x="20396" y="4002"/>
                      <a:pt x="24683" y="-94"/>
                      <a:pt x="30017" y="2"/>
                    </a:cubicBezTo>
                    <a:cubicBezTo>
                      <a:pt x="35255" y="97"/>
                      <a:pt x="39256" y="4097"/>
                      <a:pt x="39446" y="9717"/>
                    </a:cubicBezTo>
                    <a:cubicBezTo>
                      <a:pt x="39446" y="13527"/>
                      <a:pt x="39351" y="17242"/>
                      <a:pt x="39351" y="20004"/>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48" name="任意多边形: 形状 47">
                <a:extLst>
                  <a:ext uri="{FF2B5EF4-FFF2-40B4-BE49-F238E27FC236}">
                    <a16:creationId xmlns:a16="http://schemas.microsoft.com/office/drawing/2014/main" id="{073B7E7E-1EB7-A951-4B14-5B3B3D836380}"/>
                  </a:ext>
                </a:extLst>
              </p:cNvPr>
              <p:cNvSpPr/>
              <p:nvPr/>
            </p:nvSpPr>
            <p:spPr>
              <a:xfrm>
                <a:off x="13204682" y="3485593"/>
                <a:ext cx="19338" cy="19337"/>
              </a:xfrm>
              <a:custGeom>
                <a:avLst/>
                <a:gdLst>
                  <a:gd name="connsiteX0" fmla="*/ 19337 w 19338"/>
                  <a:gd name="connsiteY0" fmla="*/ 9431 h 19337"/>
                  <a:gd name="connsiteX1" fmla="*/ 9622 w 19338"/>
                  <a:gd name="connsiteY1" fmla="*/ 19337 h 19337"/>
                  <a:gd name="connsiteX2" fmla="*/ 1 w 19338"/>
                  <a:gd name="connsiteY2" fmla="*/ 9812 h 19337"/>
                  <a:gd name="connsiteX3" fmla="*/ 9717 w 19338"/>
                  <a:gd name="connsiteY3" fmla="*/ 1 h 19337"/>
                  <a:gd name="connsiteX4" fmla="*/ 19337 w 19338"/>
                  <a:gd name="connsiteY4" fmla="*/ 9431 h 19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38" h="19337">
                    <a:moveTo>
                      <a:pt x="19337" y="9431"/>
                    </a:moveTo>
                    <a:cubicBezTo>
                      <a:pt x="19433" y="14765"/>
                      <a:pt x="14956" y="19337"/>
                      <a:pt x="9622" y="19337"/>
                    </a:cubicBezTo>
                    <a:cubicBezTo>
                      <a:pt x="4478" y="19337"/>
                      <a:pt x="97" y="15051"/>
                      <a:pt x="1" y="9812"/>
                    </a:cubicBezTo>
                    <a:cubicBezTo>
                      <a:pt x="-94" y="4478"/>
                      <a:pt x="4383" y="-94"/>
                      <a:pt x="9717" y="1"/>
                    </a:cubicBezTo>
                    <a:cubicBezTo>
                      <a:pt x="14861" y="1"/>
                      <a:pt x="19147" y="4288"/>
                      <a:pt x="19337" y="9431"/>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grpSp>
        <p:sp>
          <p:nvSpPr>
            <p:cNvPr id="18" name="椭圆 17">
              <a:extLst>
                <a:ext uri="{FF2B5EF4-FFF2-40B4-BE49-F238E27FC236}">
                  <a16:creationId xmlns:a16="http://schemas.microsoft.com/office/drawing/2014/main" id="{5FECEEAE-F42E-14F7-56D8-4021CCB88902}"/>
                </a:ext>
              </a:extLst>
            </p:cNvPr>
            <p:cNvSpPr/>
            <p:nvPr/>
          </p:nvSpPr>
          <p:spPr>
            <a:xfrm>
              <a:off x="9280940" y="4389016"/>
              <a:ext cx="684472" cy="684472"/>
            </a:xfrm>
            <a:prstGeom prst="ellipse">
              <a:avLst/>
            </a:prstGeom>
            <a:gradFill flip="none" rotWithShape="1">
              <a:gsLst>
                <a:gs pos="45000">
                  <a:schemeClr val="accent1"/>
                </a:gs>
                <a:gs pos="23000">
                  <a:schemeClr val="accent1">
                    <a:lumMod val="90000"/>
                    <a:lumOff val="10000"/>
                  </a:schemeClr>
                </a:gs>
                <a:gs pos="79000">
                  <a:schemeClr val="accent1">
                    <a:alpha val="80000"/>
                  </a:schemeClr>
                </a:gs>
              </a:gsLst>
              <a:path path="circle">
                <a:fillToRect r="100000" b="100000"/>
              </a:path>
              <a:tileRect l="-100000" t="-100000"/>
            </a:gradFill>
            <a:ln>
              <a:noFill/>
            </a:ln>
            <a:effectLst>
              <a:outerShdw blurRad="114300" dist="88900" dir="2700000" algn="tl" rotWithShape="0">
                <a:schemeClr val="accent1">
                  <a:alpha val="3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 b="1" dirty="0">
                <a:gradFill flip="none" rotWithShape="1">
                  <a:gsLst>
                    <a:gs pos="0">
                      <a:srgbClr val="2279BD"/>
                    </a:gs>
                    <a:gs pos="99083">
                      <a:srgbClr val="2279BD"/>
                    </a:gs>
                    <a:gs pos="51000">
                      <a:srgbClr val="2279BD">
                        <a:lumMod val="70000"/>
                      </a:srgbClr>
                    </a:gs>
                  </a:gsLst>
                  <a:path path="circle">
                    <a:fillToRect r="100000" b="100000"/>
                  </a:path>
                  <a:tileRect l="-100000" t="-100000"/>
                </a:gradFill>
                <a:latin typeface="OPPOSans M" panose="00020600040101010101" pitchFamily="18" charset="-122"/>
                <a:ea typeface="OPPOSans M" panose="00020600040101010101" pitchFamily="18" charset="-122"/>
              </a:endParaRPr>
            </a:p>
          </p:txBody>
        </p:sp>
        <p:grpSp>
          <p:nvGrpSpPr>
            <p:cNvPr id="19" name="组合 18">
              <a:extLst>
                <a:ext uri="{FF2B5EF4-FFF2-40B4-BE49-F238E27FC236}">
                  <a16:creationId xmlns:a16="http://schemas.microsoft.com/office/drawing/2014/main" id="{2AD136DF-CEA7-FD57-E80E-26942AB9E669}"/>
                </a:ext>
              </a:extLst>
            </p:cNvPr>
            <p:cNvGrpSpPr/>
            <p:nvPr/>
          </p:nvGrpSpPr>
          <p:grpSpPr>
            <a:xfrm>
              <a:off x="9504060" y="4564438"/>
              <a:ext cx="238233" cy="333627"/>
              <a:chOff x="14361481" y="3290101"/>
              <a:chExt cx="582686" cy="816006"/>
            </a:xfrm>
            <a:solidFill>
              <a:schemeClr val="bg1"/>
            </a:solidFill>
          </p:grpSpPr>
          <p:sp>
            <p:nvSpPr>
              <p:cNvPr id="40" name="任意多边形: 形状 39">
                <a:extLst>
                  <a:ext uri="{FF2B5EF4-FFF2-40B4-BE49-F238E27FC236}">
                    <a16:creationId xmlns:a16="http://schemas.microsoft.com/office/drawing/2014/main" id="{6F536603-F4E5-287B-F426-B70D9ACD63C9}"/>
                  </a:ext>
                </a:extLst>
              </p:cNvPr>
              <p:cNvSpPr/>
              <p:nvPr/>
            </p:nvSpPr>
            <p:spPr>
              <a:xfrm>
                <a:off x="14361481" y="3290101"/>
                <a:ext cx="582686" cy="816006"/>
              </a:xfrm>
              <a:custGeom>
                <a:avLst/>
                <a:gdLst>
                  <a:gd name="connsiteX0" fmla="*/ 133583 w 582686"/>
                  <a:gd name="connsiteY0" fmla="*/ 816007 h 816006"/>
                  <a:gd name="connsiteX1" fmla="*/ 127963 w 582686"/>
                  <a:gd name="connsiteY1" fmla="*/ 802672 h 816006"/>
                  <a:gd name="connsiteX2" fmla="*/ 140536 w 582686"/>
                  <a:gd name="connsiteY2" fmla="*/ 796766 h 816006"/>
                  <a:gd name="connsiteX3" fmla="*/ 176826 w 582686"/>
                  <a:gd name="connsiteY3" fmla="*/ 796766 h 816006"/>
                  <a:gd name="connsiteX4" fmla="*/ 176826 w 582686"/>
                  <a:gd name="connsiteY4" fmla="*/ 766096 h 816006"/>
                  <a:gd name="connsiteX5" fmla="*/ 158443 w 582686"/>
                  <a:gd name="connsiteY5" fmla="*/ 766096 h 816006"/>
                  <a:gd name="connsiteX6" fmla="*/ 143298 w 582686"/>
                  <a:gd name="connsiteY6" fmla="*/ 751237 h 816006"/>
                  <a:gd name="connsiteX7" fmla="*/ 143298 w 582686"/>
                  <a:gd name="connsiteY7" fmla="*/ 710375 h 816006"/>
                  <a:gd name="connsiteX8" fmla="*/ 134345 w 582686"/>
                  <a:gd name="connsiteY8" fmla="*/ 710375 h 816006"/>
                  <a:gd name="connsiteX9" fmla="*/ 41857 w 582686"/>
                  <a:gd name="connsiteY9" fmla="*/ 710375 h 816006"/>
                  <a:gd name="connsiteX10" fmla="*/ 27284 w 582686"/>
                  <a:gd name="connsiteY10" fmla="*/ 695706 h 816006"/>
                  <a:gd name="connsiteX11" fmla="*/ 27284 w 582686"/>
                  <a:gd name="connsiteY11" fmla="*/ 617601 h 816006"/>
                  <a:gd name="connsiteX12" fmla="*/ 27284 w 582686"/>
                  <a:gd name="connsiteY12" fmla="*/ 607981 h 816006"/>
                  <a:gd name="connsiteX13" fmla="*/ 14711 w 582686"/>
                  <a:gd name="connsiteY13" fmla="*/ 607981 h 816006"/>
                  <a:gd name="connsiteX14" fmla="*/ 138 w 582686"/>
                  <a:gd name="connsiteY14" fmla="*/ 593408 h 816006"/>
                  <a:gd name="connsiteX15" fmla="*/ 138 w 582686"/>
                  <a:gd name="connsiteY15" fmla="*/ 454724 h 816006"/>
                  <a:gd name="connsiteX16" fmla="*/ 138 w 582686"/>
                  <a:gd name="connsiteY16" fmla="*/ 426815 h 816006"/>
                  <a:gd name="connsiteX17" fmla="*/ 13473 w 582686"/>
                  <a:gd name="connsiteY17" fmla="*/ 413480 h 816006"/>
                  <a:gd name="connsiteX18" fmla="*/ 26617 w 582686"/>
                  <a:gd name="connsiteY18" fmla="*/ 413480 h 816006"/>
                  <a:gd name="connsiteX19" fmla="*/ 26617 w 582686"/>
                  <a:gd name="connsiteY19" fmla="*/ 296513 h 816006"/>
                  <a:gd name="connsiteX20" fmla="*/ 13187 w 582686"/>
                  <a:gd name="connsiteY20" fmla="*/ 296513 h 816006"/>
                  <a:gd name="connsiteX21" fmla="*/ 42 w 582686"/>
                  <a:gd name="connsiteY21" fmla="*/ 283083 h 816006"/>
                  <a:gd name="connsiteX22" fmla="*/ 42 w 582686"/>
                  <a:gd name="connsiteY22" fmla="*/ 263938 h 816006"/>
                  <a:gd name="connsiteX23" fmla="*/ 42 w 582686"/>
                  <a:gd name="connsiteY23" fmla="*/ 119729 h 816006"/>
                  <a:gd name="connsiteX24" fmla="*/ 17283 w 582686"/>
                  <a:gd name="connsiteY24" fmla="*/ 102203 h 816006"/>
                  <a:gd name="connsiteX25" fmla="*/ 26808 w 582686"/>
                  <a:gd name="connsiteY25" fmla="*/ 102203 h 816006"/>
                  <a:gd name="connsiteX26" fmla="*/ 27189 w 582686"/>
                  <a:gd name="connsiteY26" fmla="*/ 93345 h 816006"/>
                  <a:gd name="connsiteX27" fmla="*/ 27189 w 582686"/>
                  <a:gd name="connsiteY27" fmla="*/ 14478 h 816006"/>
                  <a:gd name="connsiteX28" fmla="*/ 41857 w 582686"/>
                  <a:gd name="connsiteY28" fmla="*/ 0 h 816006"/>
                  <a:gd name="connsiteX29" fmla="*/ 567923 w 582686"/>
                  <a:gd name="connsiteY29" fmla="*/ 0 h 816006"/>
                  <a:gd name="connsiteX30" fmla="*/ 582687 w 582686"/>
                  <a:gd name="connsiteY30" fmla="*/ 14383 h 816006"/>
                  <a:gd name="connsiteX31" fmla="*/ 582687 w 582686"/>
                  <a:gd name="connsiteY31" fmla="*/ 695706 h 816006"/>
                  <a:gd name="connsiteX32" fmla="*/ 568113 w 582686"/>
                  <a:gd name="connsiteY32" fmla="*/ 710375 h 816006"/>
                  <a:gd name="connsiteX33" fmla="*/ 476483 w 582686"/>
                  <a:gd name="connsiteY33" fmla="*/ 710375 h 816006"/>
                  <a:gd name="connsiteX34" fmla="*/ 466672 w 582686"/>
                  <a:gd name="connsiteY34" fmla="*/ 710375 h 816006"/>
                  <a:gd name="connsiteX35" fmla="*/ 466672 w 582686"/>
                  <a:gd name="connsiteY35" fmla="*/ 750380 h 816006"/>
                  <a:gd name="connsiteX36" fmla="*/ 450765 w 582686"/>
                  <a:gd name="connsiteY36" fmla="*/ 766001 h 816006"/>
                  <a:gd name="connsiteX37" fmla="*/ 433049 w 582686"/>
                  <a:gd name="connsiteY37" fmla="*/ 766001 h 816006"/>
                  <a:gd name="connsiteX38" fmla="*/ 433049 w 582686"/>
                  <a:gd name="connsiteY38" fmla="*/ 796671 h 816006"/>
                  <a:gd name="connsiteX39" fmla="*/ 462957 w 582686"/>
                  <a:gd name="connsiteY39" fmla="*/ 796671 h 816006"/>
                  <a:gd name="connsiteX40" fmla="*/ 470958 w 582686"/>
                  <a:gd name="connsiteY40" fmla="*/ 796671 h 816006"/>
                  <a:gd name="connsiteX41" fmla="*/ 482293 w 582686"/>
                  <a:gd name="connsiteY41" fmla="*/ 803339 h 816006"/>
                  <a:gd name="connsiteX42" fmla="*/ 476388 w 582686"/>
                  <a:gd name="connsiteY42" fmla="*/ 815912 h 816006"/>
                  <a:gd name="connsiteX43" fmla="*/ 418952 w 582686"/>
                  <a:gd name="connsiteY43" fmla="*/ 815912 h 816006"/>
                  <a:gd name="connsiteX44" fmla="*/ 413713 w 582686"/>
                  <a:gd name="connsiteY44" fmla="*/ 800195 h 816006"/>
                  <a:gd name="connsiteX45" fmla="*/ 413427 w 582686"/>
                  <a:gd name="connsiteY45" fmla="*/ 765905 h 816006"/>
                  <a:gd name="connsiteX46" fmla="*/ 394473 w 582686"/>
                  <a:gd name="connsiteY46" fmla="*/ 765905 h 816006"/>
                  <a:gd name="connsiteX47" fmla="*/ 379233 w 582686"/>
                  <a:gd name="connsiteY47" fmla="*/ 750380 h 816006"/>
                  <a:gd name="connsiteX48" fmla="*/ 379233 w 582686"/>
                  <a:gd name="connsiteY48" fmla="*/ 710851 h 816006"/>
                  <a:gd name="connsiteX49" fmla="*/ 348657 w 582686"/>
                  <a:gd name="connsiteY49" fmla="*/ 710851 h 816006"/>
                  <a:gd name="connsiteX50" fmla="*/ 348657 w 582686"/>
                  <a:gd name="connsiteY50" fmla="*/ 753618 h 816006"/>
                  <a:gd name="connsiteX51" fmla="*/ 336656 w 582686"/>
                  <a:gd name="connsiteY51" fmla="*/ 765905 h 816006"/>
                  <a:gd name="connsiteX52" fmla="*/ 314558 w 582686"/>
                  <a:gd name="connsiteY52" fmla="*/ 765905 h 816006"/>
                  <a:gd name="connsiteX53" fmla="*/ 314272 w 582686"/>
                  <a:gd name="connsiteY53" fmla="*/ 800195 h 816006"/>
                  <a:gd name="connsiteX54" fmla="*/ 308938 w 582686"/>
                  <a:gd name="connsiteY54" fmla="*/ 815816 h 816006"/>
                  <a:gd name="connsiteX55" fmla="*/ 300937 w 582686"/>
                  <a:gd name="connsiteY55" fmla="*/ 815816 h 816006"/>
                  <a:gd name="connsiteX56" fmla="*/ 295603 w 582686"/>
                  <a:gd name="connsiteY56" fmla="*/ 800195 h 816006"/>
                  <a:gd name="connsiteX57" fmla="*/ 295317 w 582686"/>
                  <a:gd name="connsiteY57" fmla="*/ 765905 h 816006"/>
                  <a:gd name="connsiteX58" fmla="*/ 276363 w 582686"/>
                  <a:gd name="connsiteY58" fmla="*/ 765905 h 816006"/>
                  <a:gd name="connsiteX59" fmla="*/ 261123 w 582686"/>
                  <a:gd name="connsiteY59" fmla="*/ 750380 h 816006"/>
                  <a:gd name="connsiteX60" fmla="*/ 261123 w 582686"/>
                  <a:gd name="connsiteY60" fmla="*/ 710851 h 816006"/>
                  <a:gd name="connsiteX61" fmla="*/ 230547 w 582686"/>
                  <a:gd name="connsiteY61" fmla="*/ 710851 h 816006"/>
                  <a:gd name="connsiteX62" fmla="*/ 230547 w 582686"/>
                  <a:gd name="connsiteY62" fmla="*/ 753523 h 816006"/>
                  <a:gd name="connsiteX63" fmla="*/ 218546 w 582686"/>
                  <a:gd name="connsiteY63" fmla="*/ 765810 h 816006"/>
                  <a:gd name="connsiteX64" fmla="*/ 196448 w 582686"/>
                  <a:gd name="connsiteY64" fmla="*/ 765810 h 816006"/>
                  <a:gd name="connsiteX65" fmla="*/ 196162 w 582686"/>
                  <a:gd name="connsiteY65" fmla="*/ 800100 h 816006"/>
                  <a:gd name="connsiteX66" fmla="*/ 190828 w 582686"/>
                  <a:gd name="connsiteY66" fmla="*/ 815721 h 816006"/>
                  <a:gd name="connsiteX67" fmla="*/ 133583 w 582686"/>
                  <a:gd name="connsiteY67" fmla="*/ 816007 h 816006"/>
                  <a:gd name="connsiteX68" fmla="*/ 87958 w 582686"/>
                  <a:gd name="connsiteY68" fmla="*/ 60579 h 816006"/>
                  <a:gd name="connsiteX69" fmla="*/ 87958 w 582686"/>
                  <a:gd name="connsiteY69" fmla="*/ 649700 h 816006"/>
                  <a:gd name="connsiteX70" fmla="*/ 522108 w 582686"/>
                  <a:gd name="connsiteY70" fmla="*/ 649700 h 816006"/>
                  <a:gd name="connsiteX71" fmla="*/ 522108 w 582686"/>
                  <a:gd name="connsiteY71" fmla="*/ 60579 h 816006"/>
                  <a:gd name="connsiteX72" fmla="*/ 87958 w 582686"/>
                  <a:gd name="connsiteY72" fmla="*/ 60579 h 816006"/>
                  <a:gd name="connsiteX73" fmla="*/ 68241 w 582686"/>
                  <a:gd name="connsiteY73" fmla="*/ 101632 h 816006"/>
                  <a:gd name="connsiteX74" fmla="*/ 68241 w 582686"/>
                  <a:gd name="connsiteY74" fmla="*/ 56198 h 816006"/>
                  <a:gd name="connsiteX75" fmla="*/ 83577 w 582686"/>
                  <a:gd name="connsiteY75" fmla="*/ 41053 h 816006"/>
                  <a:gd name="connsiteX76" fmla="*/ 526680 w 582686"/>
                  <a:gd name="connsiteY76" fmla="*/ 41053 h 816006"/>
                  <a:gd name="connsiteX77" fmla="*/ 541634 w 582686"/>
                  <a:gd name="connsiteY77" fmla="*/ 55721 h 816006"/>
                  <a:gd name="connsiteX78" fmla="*/ 541634 w 582686"/>
                  <a:gd name="connsiteY78" fmla="*/ 654939 h 816006"/>
                  <a:gd name="connsiteX79" fmla="*/ 527156 w 582686"/>
                  <a:gd name="connsiteY79" fmla="*/ 669322 h 816006"/>
                  <a:gd name="connsiteX80" fmla="*/ 82434 w 582686"/>
                  <a:gd name="connsiteY80" fmla="*/ 669322 h 816006"/>
                  <a:gd name="connsiteX81" fmla="*/ 68146 w 582686"/>
                  <a:gd name="connsiteY81" fmla="*/ 654653 h 816006"/>
                  <a:gd name="connsiteX82" fmla="*/ 68146 w 582686"/>
                  <a:gd name="connsiteY82" fmla="*/ 609029 h 816006"/>
                  <a:gd name="connsiteX83" fmla="*/ 46810 w 582686"/>
                  <a:gd name="connsiteY83" fmla="*/ 609029 h 816006"/>
                  <a:gd name="connsiteX84" fmla="*/ 46810 w 582686"/>
                  <a:gd name="connsiteY84" fmla="*/ 690563 h 816006"/>
                  <a:gd name="connsiteX85" fmla="*/ 563065 w 582686"/>
                  <a:gd name="connsiteY85" fmla="*/ 690563 h 816006"/>
                  <a:gd name="connsiteX86" fmla="*/ 563065 w 582686"/>
                  <a:gd name="connsiteY86" fmla="*/ 19622 h 816006"/>
                  <a:gd name="connsiteX87" fmla="*/ 46905 w 582686"/>
                  <a:gd name="connsiteY87" fmla="*/ 19622 h 816006"/>
                  <a:gd name="connsiteX88" fmla="*/ 46905 w 582686"/>
                  <a:gd name="connsiteY88" fmla="*/ 101727 h 816006"/>
                  <a:gd name="connsiteX89" fmla="*/ 68241 w 582686"/>
                  <a:gd name="connsiteY89" fmla="*/ 101632 h 816006"/>
                  <a:gd name="connsiteX90" fmla="*/ 67860 w 582686"/>
                  <a:gd name="connsiteY90" fmla="*/ 121920 h 816006"/>
                  <a:gd name="connsiteX91" fmla="*/ 19664 w 582686"/>
                  <a:gd name="connsiteY91" fmla="*/ 121920 h 816006"/>
                  <a:gd name="connsiteX92" fmla="*/ 19664 w 582686"/>
                  <a:gd name="connsiteY92" fmla="*/ 276987 h 816006"/>
                  <a:gd name="connsiteX93" fmla="*/ 67860 w 582686"/>
                  <a:gd name="connsiteY93" fmla="*/ 276987 h 816006"/>
                  <a:gd name="connsiteX94" fmla="*/ 67860 w 582686"/>
                  <a:gd name="connsiteY94" fmla="*/ 121920 h 816006"/>
                  <a:gd name="connsiteX95" fmla="*/ 67956 w 582686"/>
                  <a:gd name="connsiteY95" fmla="*/ 432816 h 816006"/>
                  <a:gd name="connsiteX96" fmla="*/ 27665 w 582686"/>
                  <a:gd name="connsiteY96" fmla="*/ 432721 h 816006"/>
                  <a:gd name="connsiteX97" fmla="*/ 19188 w 582686"/>
                  <a:gd name="connsiteY97" fmla="*/ 441198 h 816006"/>
                  <a:gd name="connsiteX98" fmla="*/ 19378 w 582686"/>
                  <a:gd name="connsiteY98" fmla="*/ 581406 h 816006"/>
                  <a:gd name="connsiteX99" fmla="*/ 19854 w 582686"/>
                  <a:gd name="connsiteY99" fmla="*/ 588169 h 816006"/>
                  <a:gd name="connsiteX100" fmla="*/ 68051 w 582686"/>
                  <a:gd name="connsiteY100" fmla="*/ 588169 h 816006"/>
                  <a:gd name="connsiteX101" fmla="*/ 67956 w 582686"/>
                  <a:gd name="connsiteY101" fmla="*/ 432816 h 816006"/>
                  <a:gd name="connsiteX102" fmla="*/ 46905 w 582686"/>
                  <a:gd name="connsiteY102" fmla="*/ 297847 h 816006"/>
                  <a:gd name="connsiteX103" fmla="*/ 46905 w 582686"/>
                  <a:gd name="connsiteY103" fmla="*/ 412433 h 816006"/>
                  <a:gd name="connsiteX104" fmla="*/ 67860 w 582686"/>
                  <a:gd name="connsiteY104" fmla="*/ 412433 h 816006"/>
                  <a:gd name="connsiteX105" fmla="*/ 67860 w 582686"/>
                  <a:gd name="connsiteY105" fmla="*/ 297847 h 816006"/>
                  <a:gd name="connsiteX106" fmla="*/ 46905 w 582686"/>
                  <a:gd name="connsiteY106" fmla="*/ 297847 h 816006"/>
                  <a:gd name="connsiteX107" fmla="*/ 211402 w 582686"/>
                  <a:gd name="connsiteY107" fmla="*/ 711422 h 816006"/>
                  <a:gd name="connsiteX108" fmla="*/ 162920 w 582686"/>
                  <a:gd name="connsiteY108" fmla="*/ 711422 h 816006"/>
                  <a:gd name="connsiteX109" fmla="*/ 162920 w 582686"/>
                  <a:gd name="connsiteY109" fmla="*/ 746284 h 816006"/>
                  <a:gd name="connsiteX110" fmla="*/ 211402 w 582686"/>
                  <a:gd name="connsiteY110" fmla="*/ 746284 h 816006"/>
                  <a:gd name="connsiteX111" fmla="*/ 211402 w 582686"/>
                  <a:gd name="connsiteY111" fmla="*/ 711422 h 816006"/>
                  <a:gd name="connsiteX112" fmla="*/ 280839 w 582686"/>
                  <a:gd name="connsiteY112" fmla="*/ 746284 h 816006"/>
                  <a:gd name="connsiteX113" fmla="*/ 329226 w 582686"/>
                  <a:gd name="connsiteY113" fmla="*/ 746284 h 816006"/>
                  <a:gd name="connsiteX114" fmla="*/ 329226 w 582686"/>
                  <a:gd name="connsiteY114" fmla="*/ 711422 h 816006"/>
                  <a:gd name="connsiteX115" fmla="*/ 280839 w 582686"/>
                  <a:gd name="connsiteY115" fmla="*/ 711422 h 816006"/>
                  <a:gd name="connsiteX116" fmla="*/ 280839 w 582686"/>
                  <a:gd name="connsiteY116" fmla="*/ 746284 h 816006"/>
                  <a:gd name="connsiteX117" fmla="*/ 398759 w 582686"/>
                  <a:gd name="connsiteY117" fmla="*/ 746474 h 816006"/>
                  <a:gd name="connsiteX118" fmla="*/ 447051 w 582686"/>
                  <a:gd name="connsiteY118" fmla="*/ 746474 h 816006"/>
                  <a:gd name="connsiteX119" fmla="*/ 447051 w 582686"/>
                  <a:gd name="connsiteY119" fmla="*/ 711232 h 816006"/>
                  <a:gd name="connsiteX120" fmla="*/ 398759 w 582686"/>
                  <a:gd name="connsiteY120" fmla="*/ 711232 h 816006"/>
                  <a:gd name="connsiteX121" fmla="*/ 398759 w 582686"/>
                  <a:gd name="connsiteY121" fmla="*/ 746474 h 81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582686" h="816006">
                    <a:moveTo>
                      <a:pt x="133583" y="816007"/>
                    </a:moveTo>
                    <a:cubicBezTo>
                      <a:pt x="128916" y="812768"/>
                      <a:pt x="125677" y="808768"/>
                      <a:pt x="127963" y="802672"/>
                    </a:cubicBezTo>
                    <a:cubicBezTo>
                      <a:pt x="130249" y="796766"/>
                      <a:pt x="135297" y="796671"/>
                      <a:pt x="140536" y="796766"/>
                    </a:cubicBezTo>
                    <a:cubicBezTo>
                      <a:pt x="152442" y="796862"/>
                      <a:pt x="164349" y="796766"/>
                      <a:pt x="176826" y="796766"/>
                    </a:cubicBezTo>
                    <a:cubicBezTo>
                      <a:pt x="176826" y="786384"/>
                      <a:pt x="176826" y="776764"/>
                      <a:pt x="176826" y="766096"/>
                    </a:cubicBezTo>
                    <a:cubicBezTo>
                      <a:pt x="170445" y="766096"/>
                      <a:pt x="164444" y="766096"/>
                      <a:pt x="158443" y="766096"/>
                    </a:cubicBezTo>
                    <a:cubicBezTo>
                      <a:pt x="145965" y="766001"/>
                      <a:pt x="143298" y="763429"/>
                      <a:pt x="143298" y="751237"/>
                    </a:cubicBezTo>
                    <a:cubicBezTo>
                      <a:pt x="143298" y="737997"/>
                      <a:pt x="143298" y="724757"/>
                      <a:pt x="143298" y="710375"/>
                    </a:cubicBezTo>
                    <a:cubicBezTo>
                      <a:pt x="139869" y="710375"/>
                      <a:pt x="137107" y="710375"/>
                      <a:pt x="134345" y="710375"/>
                    </a:cubicBezTo>
                    <a:cubicBezTo>
                      <a:pt x="103484" y="710375"/>
                      <a:pt x="72718" y="710375"/>
                      <a:pt x="41857" y="710375"/>
                    </a:cubicBezTo>
                    <a:cubicBezTo>
                      <a:pt x="30141" y="710375"/>
                      <a:pt x="27284" y="707517"/>
                      <a:pt x="27284" y="695706"/>
                    </a:cubicBezTo>
                    <a:cubicBezTo>
                      <a:pt x="27284" y="669703"/>
                      <a:pt x="27284" y="643604"/>
                      <a:pt x="27284" y="617601"/>
                    </a:cubicBezTo>
                    <a:cubicBezTo>
                      <a:pt x="27284" y="614744"/>
                      <a:pt x="27284" y="611886"/>
                      <a:pt x="27284" y="607981"/>
                    </a:cubicBezTo>
                    <a:cubicBezTo>
                      <a:pt x="22521" y="607981"/>
                      <a:pt x="18616" y="607981"/>
                      <a:pt x="14711" y="607981"/>
                    </a:cubicBezTo>
                    <a:cubicBezTo>
                      <a:pt x="2805" y="607886"/>
                      <a:pt x="138" y="605219"/>
                      <a:pt x="138" y="593408"/>
                    </a:cubicBezTo>
                    <a:cubicBezTo>
                      <a:pt x="138" y="547211"/>
                      <a:pt x="138" y="501015"/>
                      <a:pt x="138" y="454724"/>
                    </a:cubicBezTo>
                    <a:cubicBezTo>
                      <a:pt x="138" y="445389"/>
                      <a:pt x="42" y="436150"/>
                      <a:pt x="138" y="426815"/>
                    </a:cubicBezTo>
                    <a:cubicBezTo>
                      <a:pt x="233" y="416528"/>
                      <a:pt x="3090" y="413671"/>
                      <a:pt x="13473" y="413480"/>
                    </a:cubicBezTo>
                    <a:cubicBezTo>
                      <a:pt x="17664" y="413385"/>
                      <a:pt x="21855" y="413480"/>
                      <a:pt x="26617" y="413480"/>
                    </a:cubicBezTo>
                    <a:cubicBezTo>
                      <a:pt x="26617" y="374333"/>
                      <a:pt x="26617" y="335947"/>
                      <a:pt x="26617" y="296513"/>
                    </a:cubicBezTo>
                    <a:cubicBezTo>
                      <a:pt x="22045" y="296513"/>
                      <a:pt x="17664" y="296513"/>
                      <a:pt x="13187" y="296513"/>
                    </a:cubicBezTo>
                    <a:cubicBezTo>
                      <a:pt x="2900" y="296418"/>
                      <a:pt x="138" y="293561"/>
                      <a:pt x="42" y="283083"/>
                    </a:cubicBezTo>
                    <a:cubicBezTo>
                      <a:pt x="-53" y="276701"/>
                      <a:pt x="42" y="270320"/>
                      <a:pt x="42" y="263938"/>
                    </a:cubicBezTo>
                    <a:cubicBezTo>
                      <a:pt x="42" y="215837"/>
                      <a:pt x="42" y="167735"/>
                      <a:pt x="42" y="119729"/>
                    </a:cubicBezTo>
                    <a:cubicBezTo>
                      <a:pt x="42" y="104013"/>
                      <a:pt x="1852" y="102203"/>
                      <a:pt x="17283" y="102203"/>
                    </a:cubicBezTo>
                    <a:cubicBezTo>
                      <a:pt x="20140" y="102203"/>
                      <a:pt x="23093" y="102203"/>
                      <a:pt x="26808" y="102203"/>
                    </a:cubicBezTo>
                    <a:cubicBezTo>
                      <a:pt x="26998" y="98870"/>
                      <a:pt x="27189" y="96107"/>
                      <a:pt x="27189" y="93345"/>
                    </a:cubicBezTo>
                    <a:cubicBezTo>
                      <a:pt x="27189" y="67056"/>
                      <a:pt x="27189" y="40767"/>
                      <a:pt x="27189" y="14478"/>
                    </a:cubicBezTo>
                    <a:cubicBezTo>
                      <a:pt x="27189" y="2762"/>
                      <a:pt x="30046" y="0"/>
                      <a:pt x="41857" y="0"/>
                    </a:cubicBezTo>
                    <a:cubicBezTo>
                      <a:pt x="217212" y="0"/>
                      <a:pt x="392568" y="0"/>
                      <a:pt x="567923" y="0"/>
                    </a:cubicBezTo>
                    <a:cubicBezTo>
                      <a:pt x="579829" y="0"/>
                      <a:pt x="582687" y="2762"/>
                      <a:pt x="582687" y="14383"/>
                    </a:cubicBezTo>
                    <a:cubicBezTo>
                      <a:pt x="582687" y="241459"/>
                      <a:pt x="582687" y="468630"/>
                      <a:pt x="582687" y="695706"/>
                    </a:cubicBezTo>
                    <a:cubicBezTo>
                      <a:pt x="582687" y="707517"/>
                      <a:pt x="579829" y="710375"/>
                      <a:pt x="568113" y="710375"/>
                    </a:cubicBezTo>
                    <a:cubicBezTo>
                      <a:pt x="537538" y="710375"/>
                      <a:pt x="506963" y="710375"/>
                      <a:pt x="476483" y="710375"/>
                    </a:cubicBezTo>
                    <a:cubicBezTo>
                      <a:pt x="473625" y="710375"/>
                      <a:pt x="470673" y="710375"/>
                      <a:pt x="466672" y="710375"/>
                    </a:cubicBezTo>
                    <a:cubicBezTo>
                      <a:pt x="466672" y="723995"/>
                      <a:pt x="466672" y="737235"/>
                      <a:pt x="466672" y="750380"/>
                    </a:cubicBezTo>
                    <a:cubicBezTo>
                      <a:pt x="466672" y="763619"/>
                      <a:pt x="464291" y="766001"/>
                      <a:pt x="450765" y="766001"/>
                    </a:cubicBezTo>
                    <a:cubicBezTo>
                      <a:pt x="444955" y="766001"/>
                      <a:pt x="439240" y="766001"/>
                      <a:pt x="433049" y="766001"/>
                    </a:cubicBezTo>
                    <a:cubicBezTo>
                      <a:pt x="433049" y="776478"/>
                      <a:pt x="433049" y="785908"/>
                      <a:pt x="433049" y="796671"/>
                    </a:cubicBezTo>
                    <a:cubicBezTo>
                      <a:pt x="443050" y="796671"/>
                      <a:pt x="453051" y="796671"/>
                      <a:pt x="462957" y="796671"/>
                    </a:cubicBezTo>
                    <a:cubicBezTo>
                      <a:pt x="465624" y="796671"/>
                      <a:pt x="468291" y="796766"/>
                      <a:pt x="470958" y="796671"/>
                    </a:cubicBezTo>
                    <a:cubicBezTo>
                      <a:pt x="476292" y="796385"/>
                      <a:pt x="480579" y="797909"/>
                      <a:pt x="482293" y="803339"/>
                    </a:cubicBezTo>
                    <a:cubicBezTo>
                      <a:pt x="484103" y="809149"/>
                      <a:pt x="480769" y="812864"/>
                      <a:pt x="476388" y="815912"/>
                    </a:cubicBezTo>
                    <a:cubicBezTo>
                      <a:pt x="457242" y="815912"/>
                      <a:pt x="438097" y="815912"/>
                      <a:pt x="418952" y="815912"/>
                    </a:cubicBezTo>
                    <a:cubicBezTo>
                      <a:pt x="417142" y="810673"/>
                      <a:pt x="414094" y="805529"/>
                      <a:pt x="413713" y="800195"/>
                    </a:cubicBezTo>
                    <a:cubicBezTo>
                      <a:pt x="412856" y="789146"/>
                      <a:pt x="413427" y="778002"/>
                      <a:pt x="413427" y="765905"/>
                    </a:cubicBezTo>
                    <a:cubicBezTo>
                      <a:pt x="406569" y="765905"/>
                      <a:pt x="400473" y="765905"/>
                      <a:pt x="394473" y="765905"/>
                    </a:cubicBezTo>
                    <a:cubicBezTo>
                      <a:pt x="381804" y="765810"/>
                      <a:pt x="379233" y="763334"/>
                      <a:pt x="379233" y="750380"/>
                    </a:cubicBezTo>
                    <a:cubicBezTo>
                      <a:pt x="379233" y="737235"/>
                      <a:pt x="379233" y="723995"/>
                      <a:pt x="379233" y="710851"/>
                    </a:cubicBezTo>
                    <a:cubicBezTo>
                      <a:pt x="368469" y="710851"/>
                      <a:pt x="358849" y="710851"/>
                      <a:pt x="348657" y="710851"/>
                    </a:cubicBezTo>
                    <a:cubicBezTo>
                      <a:pt x="348657" y="725519"/>
                      <a:pt x="348753" y="739521"/>
                      <a:pt x="348657" y="753618"/>
                    </a:cubicBezTo>
                    <a:cubicBezTo>
                      <a:pt x="348562" y="762286"/>
                      <a:pt x="345324" y="765620"/>
                      <a:pt x="336656" y="765905"/>
                    </a:cubicBezTo>
                    <a:cubicBezTo>
                      <a:pt x="329607" y="766096"/>
                      <a:pt x="322464" y="765905"/>
                      <a:pt x="314558" y="765905"/>
                    </a:cubicBezTo>
                    <a:cubicBezTo>
                      <a:pt x="314558" y="778097"/>
                      <a:pt x="315129" y="789241"/>
                      <a:pt x="314272" y="800195"/>
                    </a:cubicBezTo>
                    <a:cubicBezTo>
                      <a:pt x="313891" y="805529"/>
                      <a:pt x="310843" y="810578"/>
                      <a:pt x="308938" y="815816"/>
                    </a:cubicBezTo>
                    <a:cubicBezTo>
                      <a:pt x="306271" y="815816"/>
                      <a:pt x="303604" y="815816"/>
                      <a:pt x="300937" y="815816"/>
                    </a:cubicBezTo>
                    <a:cubicBezTo>
                      <a:pt x="299127" y="810578"/>
                      <a:pt x="296079" y="805434"/>
                      <a:pt x="295603" y="800195"/>
                    </a:cubicBezTo>
                    <a:cubicBezTo>
                      <a:pt x="294746" y="789146"/>
                      <a:pt x="295317" y="778002"/>
                      <a:pt x="295317" y="765905"/>
                    </a:cubicBezTo>
                    <a:cubicBezTo>
                      <a:pt x="288459" y="765905"/>
                      <a:pt x="282459" y="765905"/>
                      <a:pt x="276363" y="765905"/>
                    </a:cubicBezTo>
                    <a:cubicBezTo>
                      <a:pt x="263694" y="765810"/>
                      <a:pt x="261123" y="763334"/>
                      <a:pt x="261123" y="750380"/>
                    </a:cubicBezTo>
                    <a:cubicBezTo>
                      <a:pt x="261123" y="737235"/>
                      <a:pt x="261123" y="723995"/>
                      <a:pt x="261123" y="710851"/>
                    </a:cubicBezTo>
                    <a:cubicBezTo>
                      <a:pt x="250359" y="710851"/>
                      <a:pt x="240739" y="710851"/>
                      <a:pt x="230547" y="710851"/>
                    </a:cubicBezTo>
                    <a:cubicBezTo>
                      <a:pt x="230547" y="725519"/>
                      <a:pt x="230643" y="739521"/>
                      <a:pt x="230547" y="753523"/>
                    </a:cubicBezTo>
                    <a:cubicBezTo>
                      <a:pt x="230452" y="762286"/>
                      <a:pt x="227214" y="765620"/>
                      <a:pt x="218546" y="765810"/>
                    </a:cubicBezTo>
                    <a:cubicBezTo>
                      <a:pt x="211497" y="766001"/>
                      <a:pt x="204354" y="765810"/>
                      <a:pt x="196448" y="765810"/>
                    </a:cubicBezTo>
                    <a:cubicBezTo>
                      <a:pt x="196448" y="777907"/>
                      <a:pt x="197019" y="789051"/>
                      <a:pt x="196162" y="800100"/>
                    </a:cubicBezTo>
                    <a:cubicBezTo>
                      <a:pt x="195781" y="805434"/>
                      <a:pt x="192733" y="810578"/>
                      <a:pt x="190828" y="815721"/>
                    </a:cubicBezTo>
                    <a:cubicBezTo>
                      <a:pt x="171873" y="816007"/>
                      <a:pt x="152728" y="816007"/>
                      <a:pt x="133583" y="816007"/>
                    </a:cubicBezTo>
                    <a:close/>
                    <a:moveTo>
                      <a:pt x="87958" y="60579"/>
                    </a:moveTo>
                    <a:cubicBezTo>
                      <a:pt x="87958" y="257651"/>
                      <a:pt x="87958" y="453771"/>
                      <a:pt x="87958" y="649700"/>
                    </a:cubicBezTo>
                    <a:cubicBezTo>
                      <a:pt x="233119" y="649700"/>
                      <a:pt x="377709" y="649700"/>
                      <a:pt x="522108" y="649700"/>
                    </a:cubicBezTo>
                    <a:cubicBezTo>
                      <a:pt x="522108" y="452914"/>
                      <a:pt x="522108" y="256794"/>
                      <a:pt x="522108" y="60579"/>
                    </a:cubicBezTo>
                    <a:cubicBezTo>
                      <a:pt x="377137" y="60579"/>
                      <a:pt x="232738" y="60579"/>
                      <a:pt x="87958" y="60579"/>
                    </a:cubicBezTo>
                    <a:close/>
                    <a:moveTo>
                      <a:pt x="68241" y="101632"/>
                    </a:moveTo>
                    <a:cubicBezTo>
                      <a:pt x="68241" y="85916"/>
                      <a:pt x="68241" y="71057"/>
                      <a:pt x="68241" y="56198"/>
                    </a:cubicBezTo>
                    <a:cubicBezTo>
                      <a:pt x="68241" y="43053"/>
                      <a:pt x="70242" y="41053"/>
                      <a:pt x="83577" y="41053"/>
                    </a:cubicBezTo>
                    <a:cubicBezTo>
                      <a:pt x="231309" y="41053"/>
                      <a:pt x="379042" y="41053"/>
                      <a:pt x="526680" y="41053"/>
                    </a:cubicBezTo>
                    <a:cubicBezTo>
                      <a:pt x="539443" y="41053"/>
                      <a:pt x="541634" y="43244"/>
                      <a:pt x="541634" y="55721"/>
                    </a:cubicBezTo>
                    <a:cubicBezTo>
                      <a:pt x="541634" y="255461"/>
                      <a:pt x="541634" y="455200"/>
                      <a:pt x="541634" y="654939"/>
                    </a:cubicBezTo>
                    <a:cubicBezTo>
                      <a:pt x="541634" y="666845"/>
                      <a:pt x="539062" y="669322"/>
                      <a:pt x="527156" y="669322"/>
                    </a:cubicBezTo>
                    <a:cubicBezTo>
                      <a:pt x="378947" y="669322"/>
                      <a:pt x="230643" y="669322"/>
                      <a:pt x="82434" y="669322"/>
                    </a:cubicBezTo>
                    <a:cubicBezTo>
                      <a:pt x="70718" y="669322"/>
                      <a:pt x="68241" y="666655"/>
                      <a:pt x="68146" y="654653"/>
                    </a:cubicBezTo>
                    <a:cubicBezTo>
                      <a:pt x="68146" y="639604"/>
                      <a:pt x="68146" y="624554"/>
                      <a:pt x="68146" y="609029"/>
                    </a:cubicBezTo>
                    <a:cubicBezTo>
                      <a:pt x="60621" y="609029"/>
                      <a:pt x="53859" y="609029"/>
                      <a:pt x="46810" y="609029"/>
                    </a:cubicBezTo>
                    <a:cubicBezTo>
                      <a:pt x="46810" y="636461"/>
                      <a:pt x="46810" y="663321"/>
                      <a:pt x="46810" y="690563"/>
                    </a:cubicBezTo>
                    <a:cubicBezTo>
                      <a:pt x="219213" y="690563"/>
                      <a:pt x="391044" y="690563"/>
                      <a:pt x="563065" y="690563"/>
                    </a:cubicBezTo>
                    <a:cubicBezTo>
                      <a:pt x="563065" y="466535"/>
                      <a:pt x="563065" y="243269"/>
                      <a:pt x="563065" y="19622"/>
                    </a:cubicBezTo>
                    <a:cubicBezTo>
                      <a:pt x="390853" y="19622"/>
                      <a:pt x="219117" y="19622"/>
                      <a:pt x="46905" y="19622"/>
                    </a:cubicBezTo>
                    <a:cubicBezTo>
                      <a:pt x="46905" y="47149"/>
                      <a:pt x="46905" y="74295"/>
                      <a:pt x="46905" y="101727"/>
                    </a:cubicBezTo>
                    <a:cubicBezTo>
                      <a:pt x="54049" y="101632"/>
                      <a:pt x="60621" y="101632"/>
                      <a:pt x="68241" y="101632"/>
                    </a:cubicBezTo>
                    <a:close/>
                    <a:moveTo>
                      <a:pt x="67860" y="121920"/>
                    </a:moveTo>
                    <a:cubicBezTo>
                      <a:pt x="51573" y="121920"/>
                      <a:pt x="35856" y="121920"/>
                      <a:pt x="19664" y="121920"/>
                    </a:cubicBezTo>
                    <a:cubicBezTo>
                      <a:pt x="19664" y="173831"/>
                      <a:pt x="19664" y="225266"/>
                      <a:pt x="19664" y="276987"/>
                    </a:cubicBezTo>
                    <a:cubicBezTo>
                      <a:pt x="35856" y="276987"/>
                      <a:pt x="51668" y="276987"/>
                      <a:pt x="67860" y="276987"/>
                    </a:cubicBezTo>
                    <a:cubicBezTo>
                      <a:pt x="67860" y="225362"/>
                      <a:pt x="67860" y="174212"/>
                      <a:pt x="67860" y="121920"/>
                    </a:cubicBezTo>
                    <a:close/>
                    <a:moveTo>
                      <a:pt x="67956" y="432816"/>
                    </a:moveTo>
                    <a:cubicBezTo>
                      <a:pt x="54049" y="432816"/>
                      <a:pt x="40809" y="433102"/>
                      <a:pt x="27665" y="432721"/>
                    </a:cubicBezTo>
                    <a:cubicBezTo>
                      <a:pt x="21093" y="432530"/>
                      <a:pt x="19092" y="434435"/>
                      <a:pt x="19188" y="441198"/>
                    </a:cubicBezTo>
                    <a:cubicBezTo>
                      <a:pt x="19473" y="487966"/>
                      <a:pt x="19283" y="534734"/>
                      <a:pt x="19378" y="581406"/>
                    </a:cubicBezTo>
                    <a:cubicBezTo>
                      <a:pt x="19378" y="583692"/>
                      <a:pt x="19759" y="585978"/>
                      <a:pt x="19854" y="588169"/>
                    </a:cubicBezTo>
                    <a:cubicBezTo>
                      <a:pt x="36237" y="588169"/>
                      <a:pt x="51954" y="588169"/>
                      <a:pt x="68051" y="588169"/>
                    </a:cubicBezTo>
                    <a:cubicBezTo>
                      <a:pt x="67956" y="536353"/>
                      <a:pt x="67956" y="485394"/>
                      <a:pt x="67956" y="432816"/>
                    </a:cubicBezTo>
                    <a:close/>
                    <a:moveTo>
                      <a:pt x="46905" y="297847"/>
                    </a:moveTo>
                    <a:cubicBezTo>
                      <a:pt x="46905" y="336233"/>
                      <a:pt x="46905" y="374237"/>
                      <a:pt x="46905" y="412433"/>
                    </a:cubicBezTo>
                    <a:cubicBezTo>
                      <a:pt x="54144" y="412433"/>
                      <a:pt x="60907" y="412433"/>
                      <a:pt x="67860" y="412433"/>
                    </a:cubicBezTo>
                    <a:cubicBezTo>
                      <a:pt x="67860" y="374047"/>
                      <a:pt x="67860" y="336233"/>
                      <a:pt x="67860" y="297847"/>
                    </a:cubicBezTo>
                    <a:cubicBezTo>
                      <a:pt x="60717" y="297847"/>
                      <a:pt x="53954" y="297847"/>
                      <a:pt x="46905" y="297847"/>
                    </a:cubicBezTo>
                    <a:close/>
                    <a:moveTo>
                      <a:pt x="211402" y="711422"/>
                    </a:moveTo>
                    <a:cubicBezTo>
                      <a:pt x="194733" y="711422"/>
                      <a:pt x="178731" y="711422"/>
                      <a:pt x="162920" y="711422"/>
                    </a:cubicBezTo>
                    <a:cubicBezTo>
                      <a:pt x="162920" y="723424"/>
                      <a:pt x="162920" y="734759"/>
                      <a:pt x="162920" y="746284"/>
                    </a:cubicBezTo>
                    <a:cubicBezTo>
                      <a:pt x="179303" y="746284"/>
                      <a:pt x="195305" y="746284"/>
                      <a:pt x="211402" y="746284"/>
                    </a:cubicBezTo>
                    <a:cubicBezTo>
                      <a:pt x="211402" y="734378"/>
                      <a:pt x="211402" y="723233"/>
                      <a:pt x="211402" y="711422"/>
                    </a:cubicBezTo>
                    <a:close/>
                    <a:moveTo>
                      <a:pt x="280839" y="746284"/>
                    </a:moveTo>
                    <a:cubicBezTo>
                      <a:pt x="297222" y="746284"/>
                      <a:pt x="313224" y="746284"/>
                      <a:pt x="329226" y="746284"/>
                    </a:cubicBezTo>
                    <a:cubicBezTo>
                      <a:pt x="329226" y="734282"/>
                      <a:pt x="329226" y="722948"/>
                      <a:pt x="329226" y="711422"/>
                    </a:cubicBezTo>
                    <a:cubicBezTo>
                      <a:pt x="312843" y="711422"/>
                      <a:pt x="296841" y="711422"/>
                      <a:pt x="280839" y="711422"/>
                    </a:cubicBezTo>
                    <a:cubicBezTo>
                      <a:pt x="280839" y="723329"/>
                      <a:pt x="280839" y="734663"/>
                      <a:pt x="280839" y="746284"/>
                    </a:cubicBezTo>
                    <a:close/>
                    <a:moveTo>
                      <a:pt x="398759" y="746474"/>
                    </a:moveTo>
                    <a:cubicBezTo>
                      <a:pt x="415237" y="746474"/>
                      <a:pt x="431049" y="746474"/>
                      <a:pt x="447051" y="746474"/>
                    </a:cubicBezTo>
                    <a:cubicBezTo>
                      <a:pt x="447051" y="734473"/>
                      <a:pt x="447051" y="722948"/>
                      <a:pt x="447051" y="711232"/>
                    </a:cubicBezTo>
                    <a:cubicBezTo>
                      <a:pt x="430763" y="711232"/>
                      <a:pt x="414951" y="711232"/>
                      <a:pt x="398759" y="711232"/>
                    </a:cubicBezTo>
                    <a:cubicBezTo>
                      <a:pt x="398759" y="722948"/>
                      <a:pt x="398759" y="734282"/>
                      <a:pt x="398759" y="746474"/>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41" name="任意多边形: 形状 40">
                <a:extLst>
                  <a:ext uri="{FF2B5EF4-FFF2-40B4-BE49-F238E27FC236}">
                    <a16:creationId xmlns:a16="http://schemas.microsoft.com/office/drawing/2014/main" id="{EB7DEA39-E3C4-C980-C95A-0E4DC69F4C3F}"/>
                  </a:ext>
                </a:extLst>
              </p:cNvPr>
              <p:cNvSpPr/>
              <p:nvPr/>
            </p:nvSpPr>
            <p:spPr>
              <a:xfrm>
                <a:off x="14521924" y="3427738"/>
                <a:ext cx="288893" cy="126873"/>
              </a:xfrm>
              <a:custGeom>
                <a:avLst/>
                <a:gdLst>
                  <a:gd name="connsiteX0" fmla="*/ 144113 w 288893"/>
                  <a:gd name="connsiteY0" fmla="*/ 126873 h 126873"/>
                  <a:gd name="connsiteX1" fmla="*/ 15049 w 288893"/>
                  <a:gd name="connsiteY1" fmla="*/ 126873 h 126873"/>
                  <a:gd name="connsiteX2" fmla="*/ 0 w 288893"/>
                  <a:gd name="connsiteY2" fmla="*/ 112300 h 126873"/>
                  <a:gd name="connsiteX3" fmla="*/ 0 w 288893"/>
                  <a:gd name="connsiteY3" fmla="*/ 14383 h 126873"/>
                  <a:gd name="connsiteX4" fmla="*/ 13811 w 288893"/>
                  <a:gd name="connsiteY4" fmla="*/ 0 h 126873"/>
                  <a:gd name="connsiteX5" fmla="*/ 275082 w 288893"/>
                  <a:gd name="connsiteY5" fmla="*/ 0 h 126873"/>
                  <a:gd name="connsiteX6" fmla="*/ 288893 w 288893"/>
                  <a:gd name="connsiteY6" fmla="*/ 13526 h 126873"/>
                  <a:gd name="connsiteX7" fmla="*/ 288893 w 288893"/>
                  <a:gd name="connsiteY7" fmla="*/ 113062 h 126873"/>
                  <a:gd name="connsiteX8" fmla="*/ 274701 w 288893"/>
                  <a:gd name="connsiteY8" fmla="*/ 126873 h 126873"/>
                  <a:gd name="connsiteX9" fmla="*/ 144113 w 288893"/>
                  <a:gd name="connsiteY9" fmla="*/ 126873 h 126873"/>
                  <a:gd name="connsiteX10" fmla="*/ 19526 w 288893"/>
                  <a:gd name="connsiteY10" fmla="*/ 107156 h 126873"/>
                  <a:gd name="connsiteX11" fmla="*/ 269272 w 288893"/>
                  <a:gd name="connsiteY11" fmla="*/ 107156 h 126873"/>
                  <a:gd name="connsiteX12" fmla="*/ 269272 w 288893"/>
                  <a:gd name="connsiteY12" fmla="*/ 19622 h 126873"/>
                  <a:gd name="connsiteX13" fmla="*/ 19526 w 288893"/>
                  <a:gd name="connsiteY13" fmla="*/ 19622 h 126873"/>
                  <a:gd name="connsiteX14" fmla="*/ 19526 w 288893"/>
                  <a:gd name="connsiteY14" fmla="*/ 107156 h 126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893" h="126873">
                    <a:moveTo>
                      <a:pt x="144113" y="126873"/>
                    </a:moveTo>
                    <a:cubicBezTo>
                      <a:pt x="101060" y="126873"/>
                      <a:pt x="58103" y="126873"/>
                      <a:pt x="15049" y="126873"/>
                    </a:cubicBezTo>
                    <a:cubicBezTo>
                      <a:pt x="2381" y="126873"/>
                      <a:pt x="0" y="124587"/>
                      <a:pt x="0" y="112300"/>
                    </a:cubicBezTo>
                    <a:cubicBezTo>
                      <a:pt x="0" y="79629"/>
                      <a:pt x="0" y="46958"/>
                      <a:pt x="0" y="14383"/>
                    </a:cubicBezTo>
                    <a:cubicBezTo>
                      <a:pt x="0" y="2858"/>
                      <a:pt x="2572" y="95"/>
                      <a:pt x="13811" y="0"/>
                    </a:cubicBezTo>
                    <a:cubicBezTo>
                      <a:pt x="100870" y="0"/>
                      <a:pt x="188024" y="0"/>
                      <a:pt x="275082" y="0"/>
                    </a:cubicBezTo>
                    <a:cubicBezTo>
                      <a:pt x="286131" y="0"/>
                      <a:pt x="288893" y="2762"/>
                      <a:pt x="288893" y="13526"/>
                    </a:cubicBezTo>
                    <a:cubicBezTo>
                      <a:pt x="288893" y="46673"/>
                      <a:pt x="288893" y="79915"/>
                      <a:pt x="288893" y="113062"/>
                    </a:cubicBezTo>
                    <a:cubicBezTo>
                      <a:pt x="288893" y="124301"/>
                      <a:pt x="286226" y="126873"/>
                      <a:pt x="274701" y="126873"/>
                    </a:cubicBezTo>
                    <a:cubicBezTo>
                      <a:pt x="231267" y="126873"/>
                      <a:pt x="187738" y="126873"/>
                      <a:pt x="144113" y="126873"/>
                    </a:cubicBezTo>
                    <a:close/>
                    <a:moveTo>
                      <a:pt x="19526" y="107156"/>
                    </a:moveTo>
                    <a:cubicBezTo>
                      <a:pt x="103441" y="107156"/>
                      <a:pt x="186309" y="107156"/>
                      <a:pt x="269272" y="107156"/>
                    </a:cubicBezTo>
                    <a:cubicBezTo>
                      <a:pt x="269272" y="77629"/>
                      <a:pt x="269272" y="48673"/>
                      <a:pt x="269272" y="19622"/>
                    </a:cubicBezTo>
                    <a:cubicBezTo>
                      <a:pt x="185642" y="19622"/>
                      <a:pt x="102775" y="19622"/>
                      <a:pt x="19526" y="19622"/>
                    </a:cubicBezTo>
                    <a:cubicBezTo>
                      <a:pt x="19526" y="49054"/>
                      <a:pt x="19526" y="77915"/>
                      <a:pt x="19526" y="107156"/>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42" name="任意多边形: 形状 41">
                <a:extLst>
                  <a:ext uri="{FF2B5EF4-FFF2-40B4-BE49-F238E27FC236}">
                    <a16:creationId xmlns:a16="http://schemas.microsoft.com/office/drawing/2014/main" id="{2E45E278-1E07-0F10-32E6-56808B991BCB}"/>
                  </a:ext>
                </a:extLst>
              </p:cNvPr>
              <p:cNvSpPr/>
              <p:nvPr/>
            </p:nvSpPr>
            <p:spPr>
              <a:xfrm>
                <a:off x="14588411" y="3595472"/>
                <a:ext cx="155107" cy="267054"/>
              </a:xfrm>
              <a:custGeom>
                <a:avLst/>
                <a:gdLst>
                  <a:gd name="connsiteX0" fmla="*/ 105725 w 155108"/>
                  <a:gd name="connsiteY0" fmla="*/ 62581 h 267055"/>
                  <a:gd name="connsiteX1" fmla="*/ 123346 w 155108"/>
                  <a:gd name="connsiteY1" fmla="*/ 62581 h 267055"/>
                  <a:gd name="connsiteX2" fmla="*/ 133348 w 155108"/>
                  <a:gd name="connsiteY2" fmla="*/ 77821 h 267055"/>
                  <a:gd name="connsiteX3" fmla="*/ 119727 w 155108"/>
                  <a:gd name="connsiteY3" fmla="*/ 110873 h 267055"/>
                  <a:gd name="connsiteX4" fmla="*/ 116679 w 155108"/>
                  <a:gd name="connsiteY4" fmla="*/ 118303 h 267055"/>
                  <a:gd name="connsiteX5" fmla="*/ 141730 w 155108"/>
                  <a:gd name="connsiteY5" fmla="*/ 118588 h 267055"/>
                  <a:gd name="connsiteX6" fmla="*/ 154684 w 155108"/>
                  <a:gd name="connsiteY6" fmla="*/ 124970 h 267055"/>
                  <a:gd name="connsiteX7" fmla="*/ 150588 w 155108"/>
                  <a:gd name="connsiteY7" fmla="*/ 138019 h 267055"/>
                  <a:gd name="connsiteX8" fmla="*/ 53528 w 155108"/>
                  <a:gd name="connsiteY8" fmla="*/ 260130 h 267055"/>
                  <a:gd name="connsiteX9" fmla="*/ 38860 w 155108"/>
                  <a:gd name="connsiteY9" fmla="*/ 265845 h 267055"/>
                  <a:gd name="connsiteX10" fmla="*/ 34859 w 155108"/>
                  <a:gd name="connsiteY10" fmla="*/ 251176 h 267055"/>
                  <a:gd name="connsiteX11" fmla="*/ 53243 w 155108"/>
                  <a:gd name="connsiteY11" fmla="*/ 170785 h 267055"/>
                  <a:gd name="connsiteX12" fmla="*/ 38955 w 155108"/>
                  <a:gd name="connsiteY12" fmla="*/ 170785 h 267055"/>
                  <a:gd name="connsiteX13" fmla="*/ 28573 w 155108"/>
                  <a:gd name="connsiteY13" fmla="*/ 170690 h 267055"/>
                  <a:gd name="connsiteX14" fmla="*/ 16285 w 155108"/>
                  <a:gd name="connsiteY14" fmla="*/ 151545 h 267055"/>
                  <a:gd name="connsiteX15" fmla="*/ 32287 w 155108"/>
                  <a:gd name="connsiteY15" fmla="*/ 114969 h 267055"/>
                  <a:gd name="connsiteX16" fmla="*/ 11618 w 155108"/>
                  <a:gd name="connsiteY16" fmla="*/ 114874 h 267055"/>
                  <a:gd name="connsiteX17" fmla="*/ 1617 w 155108"/>
                  <a:gd name="connsiteY17" fmla="*/ 98872 h 267055"/>
                  <a:gd name="connsiteX18" fmla="*/ 34954 w 155108"/>
                  <a:gd name="connsiteY18" fmla="*/ 9527 h 267055"/>
                  <a:gd name="connsiteX19" fmla="*/ 48480 w 155108"/>
                  <a:gd name="connsiteY19" fmla="*/ 2 h 267055"/>
                  <a:gd name="connsiteX20" fmla="*/ 111345 w 155108"/>
                  <a:gd name="connsiteY20" fmla="*/ 97 h 267055"/>
                  <a:gd name="connsiteX21" fmla="*/ 122013 w 155108"/>
                  <a:gd name="connsiteY21" fmla="*/ 15623 h 267055"/>
                  <a:gd name="connsiteX22" fmla="*/ 105725 w 155108"/>
                  <a:gd name="connsiteY22" fmla="*/ 62581 h 267055"/>
                  <a:gd name="connsiteX23" fmla="*/ 23239 w 155108"/>
                  <a:gd name="connsiteY23" fmla="*/ 96300 h 267055"/>
                  <a:gd name="connsiteX24" fmla="*/ 47146 w 155108"/>
                  <a:gd name="connsiteY24" fmla="*/ 96490 h 267055"/>
                  <a:gd name="connsiteX25" fmla="*/ 55433 w 155108"/>
                  <a:gd name="connsiteY25" fmla="*/ 110873 h 267055"/>
                  <a:gd name="connsiteX26" fmla="*/ 48099 w 155108"/>
                  <a:gd name="connsiteY26" fmla="*/ 127637 h 267055"/>
                  <a:gd name="connsiteX27" fmla="*/ 37431 w 155108"/>
                  <a:gd name="connsiteY27" fmla="*/ 151831 h 267055"/>
                  <a:gd name="connsiteX28" fmla="*/ 61243 w 155108"/>
                  <a:gd name="connsiteY28" fmla="*/ 151831 h 267055"/>
                  <a:gd name="connsiteX29" fmla="*/ 74102 w 155108"/>
                  <a:gd name="connsiteY29" fmla="*/ 166404 h 267055"/>
                  <a:gd name="connsiteX30" fmla="*/ 73150 w 155108"/>
                  <a:gd name="connsiteY30" fmla="*/ 171833 h 267055"/>
                  <a:gd name="connsiteX31" fmla="*/ 62958 w 155108"/>
                  <a:gd name="connsiteY31" fmla="*/ 215648 h 267055"/>
                  <a:gd name="connsiteX32" fmla="*/ 64291 w 155108"/>
                  <a:gd name="connsiteY32" fmla="*/ 216315 h 267055"/>
                  <a:gd name="connsiteX33" fmla="*/ 126966 w 155108"/>
                  <a:gd name="connsiteY33" fmla="*/ 137734 h 267055"/>
                  <a:gd name="connsiteX34" fmla="*/ 110107 w 155108"/>
                  <a:gd name="connsiteY34" fmla="*/ 137734 h 267055"/>
                  <a:gd name="connsiteX35" fmla="*/ 96295 w 155108"/>
                  <a:gd name="connsiteY35" fmla="*/ 116874 h 267055"/>
                  <a:gd name="connsiteX36" fmla="*/ 111345 w 155108"/>
                  <a:gd name="connsiteY36" fmla="*/ 81346 h 267055"/>
                  <a:gd name="connsiteX37" fmla="*/ 101820 w 155108"/>
                  <a:gd name="connsiteY37" fmla="*/ 81346 h 267055"/>
                  <a:gd name="connsiteX38" fmla="*/ 92295 w 155108"/>
                  <a:gd name="connsiteY38" fmla="*/ 80679 h 267055"/>
                  <a:gd name="connsiteX39" fmla="*/ 83722 w 155108"/>
                  <a:gd name="connsiteY39" fmla="*/ 69058 h 267055"/>
                  <a:gd name="connsiteX40" fmla="*/ 89247 w 155108"/>
                  <a:gd name="connsiteY40" fmla="*/ 50866 h 267055"/>
                  <a:gd name="connsiteX41" fmla="*/ 100582 w 155108"/>
                  <a:gd name="connsiteY41" fmla="*/ 19433 h 267055"/>
                  <a:gd name="connsiteX42" fmla="*/ 55528 w 155108"/>
                  <a:gd name="connsiteY42" fmla="*/ 19624 h 267055"/>
                  <a:gd name="connsiteX43" fmla="*/ 50290 w 155108"/>
                  <a:gd name="connsiteY43" fmla="*/ 24100 h 267055"/>
                  <a:gd name="connsiteX44" fmla="*/ 40955 w 155108"/>
                  <a:gd name="connsiteY44" fmla="*/ 48580 h 267055"/>
                  <a:gd name="connsiteX45" fmla="*/ 23239 w 155108"/>
                  <a:gd name="connsiteY45" fmla="*/ 96300 h 267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55108" h="267055">
                    <a:moveTo>
                      <a:pt x="105725" y="62581"/>
                    </a:moveTo>
                    <a:cubicBezTo>
                      <a:pt x="112393" y="62581"/>
                      <a:pt x="117917" y="62391"/>
                      <a:pt x="123346" y="62581"/>
                    </a:cubicBezTo>
                    <a:cubicBezTo>
                      <a:pt x="134967" y="63153"/>
                      <a:pt x="137539" y="66677"/>
                      <a:pt x="133348" y="77821"/>
                    </a:cubicBezTo>
                    <a:cubicBezTo>
                      <a:pt x="129252" y="88966"/>
                      <a:pt x="124299" y="99824"/>
                      <a:pt x="119727" y="110873"/>
                    </a:cubicBezTo>
                    <a:cubicBezTo>
                      <a:pt x="118870" y="113064"/>
                      <a:pt x="117917" y="115159"/>
                      <a:pt x="116679" y="118303"/>
                    </a:cubicBezTo>
                    <a:cubicBezTo>
                      <a:pt x="125632" y="118303"/>
                      <a:pt x="133824" y="117541"/>
                      <a:pt x="141730" y="118588"/>
                    </a:cubicBezTo>
                    <a:cubicBezTo>
                      <a:pt x="146492" y="119160"/>
                      <a:pt x="152779" y="121446"/>
                      <a:pt x="154684" y="124970"/>
                    </a:cubicBezTo>
                    <a:cubicBezTo>
                      <a:pt x="156208" y="127828"/>
                      <a:pt x="153350" y="134495"/>
                      <a:pt x="150588" y="138019"/>
                    </a:cubicBezTo>
                    <a:cubicBezTo>
                      <a:pt x="118393" y="178882"/>
                      <a:pt x="85818" y="219458"/>
                      <a:pt x="53528" y="260130"/>
                    </a:cubicBezTo>
                    <a:cubicBezTo>
                      <a:pt x="49623" y="265083"/>
                      <a:pt x="45432" y="269179"/>
                      <a:pt x="38860" y="265845"/>
                    </a:cubicBezTo>
                    <a:cubicBezTo>
                      <a:pt x="32478" y="262702"/>
                      <a:pt x="33526" y="256796"/>
                      <a:pt x="34859" y="251176"/>
                    </a:cubicBezTo>
                    <a:cubicBezTo>
                      <a:pt x="40955" y="224887"/>
                      <a:pt x="46956" y="198503"/>
                      <a:pt x="53243" y="170785"/>
                    </a:cubicBezTo>
                    <a:cubicBezTo>
                      <a:pt x="48099" y="170785"/>
                      <a:pt x="43527" y="170785"/>
                      <a:pt x="38955" y="170785"/>
                    </a:cubicBezTo>
                    <a:cubicBezTo>
                      <a:pt x="35526" y="170785"/>
                      <a:pt x="32097" y="170785"/>
                      <a:pt x="28573" y="170690"/>
                    </a:cubicBezTo>
                    <a:cubicBezTo>
                      <a:pt x="12666" y="170023"/>
                      <a:pt x="10189" y="166499"/>
                      <a:pt x="16285" y="151545"/>
                    </a:cubicBezTo>
                    <a:cubicBezTo>
                      <a:pt x="21143" y="139639"/>
                      <a:pt x="26572" y="127828"/>
                      <a:pt x="32287" y="114969"/>
                    </a:cubicBezTo>
                    <a:cubicBezTo>
                      <a:pt x="24667" y="114969"/>
                      <a:pt x="18095" y="115445"/>
                      <a:pt x="11618" y="114874"/>
                    </a:cubicBezTo>
                    <a:cubicBezTo>
                      <a:pt x="569" y="113921"/>
                      <a:pt x="-2193" y="109254"/>
                      <a:pt x="1617" y="98872"/>
                    </a:cubicBezTo>
                    <a:cubicBezTo>
                      <a:pt x="12666" y="69058"/>
                      <a:pt x="24001" y="39340"/>
                      <a:pt x="34954" y="9527"/>
                    </a:cubicBezTo>
                    <a:cubicBezTo>
                      <a:pt x="37431" y="2860"/>
                      <a:pt x="41241" y="-93"/>
                      <a:pt x="48480" y="2"/>
                    </a:cubicBezTo>
                    <a:cubicBezTo>
                      <a:pt x="69435" y="288"/>
                      <a:pt x="90390" y="2"/>
                      <a:pt x="111345" y="97"/>
                    </a:cubicBezTo>
                    <a:cubicBezTo>
                      <a:pt x="122013" y="193"/>
                      <a:pt x="125537" y="5241"/>
                      <a:pt x="122013" y="15623"/>
                    </a:cubicBezTo>
                    <a:cubicBezTo>
                      <a:pt x="116869" y="31054"/>
                      <a:pt x="111440" y="46198"/>
                      <a:pt x="105725" y="62581"/>
                    </a:cubicBezTo>
                    <a:close/>
                    <a:moveTo>
                      <a:pt x="23239" y="96300"/>
                    </a:moveTo>
                    <a:cubicBezTo>
                      <a:pt x="32287" y="96300"/>
                      <a:pt x="39812" y="95728"/>
                      <a:pt x="47146" y="96490"/>
                    </a:cubicBezTo>
                    <a:cubicBezTo>
                      <a:pt x="56481" y="97443"/>
                      <a:pt x="58957" y="102301"/>
                      <a:pt x="55433" y="110873"/>
                    </a:cubicBezTo>
                    <a:cubicBezTo>
                      <a:pt x="53147" y="116493"/>
                      <a:pt x="50575" y="122017"/>
                      <a:pt x="48099" y="127637"/>
                    </a:cubicBezTo>
                    <a:cubicBezTo>
                      <a:pt x="44670" y="135448"/>
                      <a:pt x="41146" y="143258"/>
                      <a:pt x="37431" y="151831"/>
                    </a:cubicBezTo>
                    <a:cubicBezTo>
                      <a:pt x="46480" y="151831"/>
                      <a:pt x="53909" y="151640"/>
                      <a:pt x="61243" y="151831"/>
                    </a:cubicBezTo>
                    <a:cubicBezTo>
                      <a:pt x="72959" y="152116"/>
                      <a:pt x="75245" y="154783"/>
                      <a:pt x="74102" y="166404"/>
                    </a:cubicBezTo>
                    <a:cubicBezTo>
                      <a:pt x="73912" y="168214"/>
                      <a:pt x="73531" y="170119"/>
                      <a:pt x="73150" y="171833"/>
                    </a:cubicBezTo>
                    <a:cubicBezTo>
                      <a:pt x="69721" y="186406"/>
                      <a:pt x="66387" y="201075"/>
                      <a:pt x="62958" y="215648"/>
                    </a:cubicBezTo>
                    <a:cubicBezTo>
                      <a:pt x="63434" y="215839"/>
                      <a:pt x="63815" y="216124"/>
                      <a:pt x="64291" y="216315"/>
                    </a:cubicBezTo>
                    <a:cubicBezTo>
                      <a:pt x="84865" y="190597"/>
                      <a:pt x="105344" y="164785"/>
                      <a:pt x="126966" y="137734"/>
                    </a:cubicBezTo>
                    <a:cubicBezTo>
                      <a:pt x="120108" y="137734"/>
                      <a:pt x="115155" y="137734"/>
                      <a:pt x="110107" y="137734"/>
                    </a:cubicBezTo>
                    <a:cubicBezTo>
                      <a:pt x="91723" y="137543"/>
                      <a:pt x="89342" y="134114"/>
                      <a:pt x="96295" y="116874"/>
                    </a:cubicBezTo>
                    <a:cubicBezTo>
                      <a:pt x="100963" y="105349"/>
                      <a:pt x="106011" y="94014"/>
                      <a:pt x="111345" y="81346"/>
                    </a:cubicBezTo>
                    <a:cubicBezTo>
                      <a:pt x="107440" y="81346"/>
                      <a:pt x="104582" y="81441"/>
                      <a:pt x="101820" y="81346"/>
                    </a:cubicBezTo>
                    <a:cubicBezTo>
                      <a:pt x="98677" y="81250"/>
                      <a:pt x="95438" y="81155"/>
                      <a:pt x="92295" y="80679"/>
                    </a:cubicBezTo>
                    <a:cubicBezTo>
                      <a:pt x="84008" y="79631"/>
                      <a:pt x="82008" y="77250"/>
                      <a:pt x="83722" y="69058"/>
                    </a:cubicBezTo>
                    <a:cubicBezTo>
                      <a:pt x="84961" y="62867"/>
                      <a:pt x="87247" y="56866"/>
                      <a:pt x="89247" y="50866"/>
                    </a:cubicBezTo>
                    <a:cubicBezTo>
                      <a:pt x="92771" y="40674"/>
                      <a:pt x="96581" y="30577"/>
                      <a:pt x="100582" y="19433"/>
                    </a:cubicBezTo>
                    <a:cubicBezTo>
                      <a:pt x="84675" y="19433"/>
                      <a:pt x="70102" y="19243"/>
                      <a:pt x="55528" y="19624"/>
                    </a:cubicBezTo>
                    <a:cubicBezTo>
                      <a:pt x="53719" y="19624"/>
                      <a:pt x="51147" y="22195"/>
                      <a:pt x="50290" y="24100"/>
                    </a:cubicBezTo>
                    <a:cubicBezTo>
                      <a:pt x="46861" y="32101"/>
                      <a:pt x="44003" y="40388"/>
                      <a:pt x="40955" y="48580"/>
                    </a:cubicBezTo>
                    <a:cubicBezTo>
                      <a:pt x="35240" y="64010"/>
                      <a:pt x="29525" y="79345"/>
                      <a:pt x="23239" y="96300"/>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grpSp>
        <p:sp>
          <p:nvSpPr>
            <p:cNvPr id="20" name="椭圆 19">
              <a:extLst>
                <a:ext uri="{FF2B5EF4-FFF2-40B4-BE49-F238E27FC236}">
                  <a16:creationId xmlns:a16="http://schemas.microsoft.com/office/drawing/2014/main" id="{3740FA1E-6E90-D319-492D-757BF4B3DE02}"/>
                </a:ext>
              </a:extLst>
            </p:cNvPr>
            <p:cNvSpPr/>
            <p:nvPr/>
          </p:nvSpPr>
          <p:spPr>
            <a:xfrm>
              <a:off x="10496729" y="4389016"/>
              <a:ext cx="684472" cy="684472"/>
            </a:xfrm>
            <a:prstGeom prst="ellipse">
              <a:avLst/>
            </a:prstGeom>
            <a:gradFill flip="none" rotWithShape="1">
              <a:gsLst>
                <a:gs pos="45000">
                  <a:schemeClr val="accent1"/>
                </a:gs>
                <a:gs pos="23000">
                  <a:schemeClr val="accent1">
                    <a:lumMod val="90000"/>
                    <a:lumOff val="10000"/>
                  </a:schemeClr>
                </a:gs>
                <a:gs pos="79000">
                  <a:schemeClr val="accent1">
                    <a:alpha val="80000"/>
                  </a:schemeClr>
                </a:gs>
              </a:gsLst>
              <a:path path="circle">
                <a:fillToRect r="100000" b="100000"/>
              </a:path>
              <a:tileRect l="-100000" t="-100000"/>
            </a:gradFill>
            <a:ln>
              <a:noFill/>
            </a:ln>
            <a:effectLst>
              <a:outerShdw blurRad="114300" dist="88900" dir="2700000" algn="tl" rotWithShape="0">
                <a:schemeClr val="accent1">
                  <a:alpha val="3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 b="1" dirty="0">
                <a:gradFill flip="none" rotWithShape="1">
                  <a:gsLst>
                    <a:gs pos="0">
                      <a:srgbClr val="2279BD"/>
                    </a:gs>
                    <a:gs pos="99083">
                      <a:srgbClr val="2279BD"/>
                    </a:gs>
                    <a:gs pos="51000">
                      <a:srgbClr val="2279BD">
                        <a:lumMod val="70000"/>
                      </a:srgbClr>
                    </a:gs>
                  </a:gsLst>
                  <a:path path="circle">
                    <a:fillToRect r="100000" b="100000"/>
                  </a:path>
                  <a:tileRect l="-100000" t="-100000"/>
                </a:gradFill>
                <a:latin typeface="OPPOSans M" panose="00020600040101010101" pitchFamily="18" charset="-122"/>
                <a:ea typeface="OPPOSans M" panose="00020600040101010101" pitchFamily="18" charset="-122"/>
              </a:endParaRPr>
            </a:p>
          </p:txBody>
        </p:sp>
        <p:grpSp>
          <p:nvGrpSpPr>
            <p:cNvPr id="21" name="组合 20">
              <a:extLst>
                <a:ext uri="{FF2B5EF4-FFF2-40B4-BE49-F238E27FC236}">
                  <a16:creationId xmlns:a16="http://schemas.microsoft.com/office/drawing/2014/main" id="{1932D87A-25D6-7699-0CA3-32AA95A045EE}"/>
                </a:ext>
              </a:extLst>
            </p:cNvPr>
            <p:cNvGrpSpPr/>
            <p:nvPr/>
          </p:nvGrpSpPr>
          <p:grpSpPr>
            <a:xfrm>
              <a:off x="10665254" y="4557597"/>
              <a:ext cx="347422" cy="347310"/>
              <a:chOff x="12275595" y="4779584"/>
              <a:chExt cx="730186" cy="729955"/>
            </a:xfrm>
            <a:solidFill>
              <a:schemeClr val="bg1"/>
            </a:solidFill>
          </p:grpSpPr>
          <p:sp>
            <p:nvSpPr>
              <p:cNvPr id="23" name="任意多边形: 形状 22">
                <a:extLst>
                  <a:ext uri="{FF2B5EF4-FFF2-40B4-BE49-F238E27FC236}">
                    <a16:creationId xmlns:a16="http://schemas.microsoft.com/office/drawing/2014/main" id="{CDC2015C-F818-49F2-E4AA-7DAE037BA2F1}"/>
                  </a:ext>
                </a:extLst>
              </p:cNvPr>
              <p:cNvSpPr/>
              <p:nvPr/>
            </p:nvSpPr>
            <p:spPr>
              <a:xfrm>
                <a:off x="12275595" y="4779584"/>
                <a:ext cx="730186" cy="729955"/>
              </a:xfrm>
              <a:custGeom>
                <a:avLst/>
                <a:gdLst>
                  <a:gd name="connsiteX0" fmla="*/ 262414 w 730186"/>
                  <a:gd name="connsiteY0" fmla="*/ 0 h 729955"/>
                  <a:gd name="connsiteX1" fmla="*/ 292227 w 730186"/>
                  <a:gd name="connsiteY1" fmla="*/ 44863 h 729955"/>
                  <a:gd name="connsiteX2" fmla="*/ 292227 w 730186"/>
                  <a:gd name="connsiteY2" fmla="*/ 72866 h 729955"/>
                  <a:gd name="connsiteX3" fmla="*/ 300895 w 730186"/>
                  <a:gd name="connsiteY3" fmla="*/ 72866 h 729955"/>
                  <a:gd name="connsiteX4" fmla="*/ 447770 w 730186"/>
                  <a:gd name="connsiteY4" fmla="*/ 72771 h 729955"/>
                  <a:gd name="connsiteX5" fmla="*/ 481489 w 730186"/>
                  <a:gd name="connsiteY5" fmla="*/ 86773 h 729955"/>
                  <a:gd name="connsiteX6" fmla="*/ 559022 w 730186"/>
                  <a:gd name="connsiteY6" fmla="*/ 164497 h 729955"/>
                  <a:gd name="connsiteX7" fmla="*/ 571976 w 730186"/>
                  <a:gd name="connsiteY7" fmla="*/ 195644 h 729955"/>
                  <a:gd name="connsiteX8" fmla="*/ 571881 w 730186"/>
                  <a:gd name="connsiteY8" fmla="*/ 381000 h 729955"/>
                  <a:gd name="connsiteX9" fmla="*/ 571881 w 730186"/>
                  <a:gd name="connsiteY9" fmla="*/ 389382 h 729955"/>
                  <a:gd name="connsiteX10" fmla="*/ 599789 w 730186"/>
                  <a:gd name="connsiteY10" fmla="*/ 394430 h 729955"/>
                  <a:gd name="connsiteX11" fmla="*/ 728948 w 730186"/>
                  <a:gd name="connsiteY11" fmla="*/ 539972 h 729955"/>
                  <a:gd name="connsiteX12" fmla="*/ 730187 w 730186"/>
                  <a:gd name="connsiteY12" fmla="*/ 544735 h 729955"/>
                  <a:gd name="connsiteX13" fmla="*/ 730187 w 730186"/>
                  <a:gd name="connsiteY13" fmla="*/ 574643 h 729955"/>
                  <a:gd name="connsiteX14" fmla="*/ 728472 w 730186"/>
                  <a:gd name="connsiteY14" fmla="*/ 584264 h 729955"/>
                  <a:gd name="connsiteX15" fmla="*/ 604266 w 730186"/>
                  <a:gd name="connsiteY15" fmla="*/ 724186 h 729955"/>
                  <a:gd name="connsiteX16" fmla="*/ 424529 w 730186"/>
                  <a:gd name="connsiteY16" fmla="*/ 662750 h 729955"/>
                  <a:gd name="connsiteX17" fmla="*/ 412814 w 730186"/>
                  <a:gd name="connsiteY17" fmla="*/ 657035 h 729955"/>
                  <a:gd name="connsiteX18" fmla="*/ 175451 w 730186"/>
                  <a:gd name="connsiteY18" fmla="*/ 657225 h 729955"/>
                  <a:gd name="connsiteX19" fmla="*/ 133922 w 730186"/>
                  <a:gd name="connsiteY19" fmla="*/ 615982 h 729955"/>
                  <a:gd name="connsiteX20" fmla="*/ 133922 w 730186"/>
                  <a:gd name="connsiteY20" fmla="*/ 397859 h 729955"/>
                  <a:gd name="connsiteX21" fmla="*/ 133922 w 730186"/>
                  <a:gd name="connsiteY21" fmla="*/ 389287 h 729955"/>
                  <a:gd name="connsiteX22" fmla="*/ 39434 w 730186"/>
                  <a:gd name="connsiteY22" fmla="*/ 389287 h 729955"/>
                  <a:gd name="connsiteX23" fmla="*/ 0 w 730186"/>
                  <a:gd name="connsiteY23" fmla="*/ 349663 h 729955"/>
                  <a:gd name="connsiteX24" fmla="*/ 0 w 730186"/>
                  <a:gd name="connsiteY24" fmla="*/ 39624 h 729955"/>
                  <a:gd name="connsiteX25" fmla="*/ 857 w 730186"/>
                  <a:gd name="connsiteY25" fmla="*/ 29051 h 729955"/>
                  <a:gd name="connsiteX26" fmla="*/ 29909 w 730186"/>
                  <a:gd name="connsiteY26" fmla="*/ 0 h 729955"/>
                  <a:gd name="connsiteX27" fmla="*/ 262414 w 730186"/>
                  <a:gd name="connsiteY27" fmla="*/ 0 h 729955"/>
                  <a:gd name="connsiteX28" fmla="*/ 547211 w 730186"/>
                  <a:gd name="connsiteY28" fmla="*/ 389763 h 729955"/>
                  <a:gd name="connsiteX29" fmla="*/ 547211 w 730186"/>
                  <a:gd name="connsiteY29" fmla="*/ 194786 h 729955"/>
                  <a:gd name="connsiteX30" fmla="*/ 539306 w 730186"/>
                  <a:gd name="connsiteY30" fmla="*/ 194786 h 729955"/>
                  <a:gd name="connsiteX31" fmla="*/ 487966 w 730186"/>
                  <a:gd name="connsiteY31" fmla="*/ 194691 h 729955"/>
                  <a:gd name="connsiteX32" fmla="*/ 450342 w 730186"/>
                  <a:gd name="connsiteY32" fmla="*/ 156877 h 729955"/>
                  <a:gd name="connsiteX33" fmla="*/ 450342 w 730186"/>
                  <a:gd name="connsiteY33" fmla="*/ 120491 h 729955"/>
                  <a:gd name="connsiteX34" fmla="*/ 450342 w 730186"/>
                  <a:gd name="connsiteY34" fmla="*/ 97631 h 729955"/>
                  <a:gd name="connsiteX35" fmla="*/ 292132 w 730186"/>
                  <a:gd name="connsiteY35" fmla="*/ 97631 h 729955"/>
                  <a:gd name="connsiteX36" fmla="*/ 292132 w 730186"/>
                  <a:gd name="connsiteY36" fmla="*/ 106299 h 729955"/>
                  <a:gd name="connsiteX37" fmla="*/ 292132 w 730186"/>
                  <a:gd name="connsiteY37" fmla="*/ 350044 h 729955"/>
                  <a:gd name="connsiteX38" fmla="*/ 252984 w 730186"/>
                  <a:gd name="connsiteY38" fmla="*/ 389287 h 729955"/>
                  <a:gd name="connsiteX39" fmla="*/ 166021 w 730186"/>
                  <a:gd name="connsiteY39" fmla="*/ 389287 h 729955"/>
                  <a:gd name="connsiteX40" fmla="*/ 158210 w 730186"/>
                  <a:gd name="connsiteY40" fmla="*/ 389287 h 729955"/>
                  <a:gd name="connsiteX41" fmla="*/ 158210 w 730186"/>
                  <a:gd name="connsiteY41" fmla="*/ 397478 h 729955"/>
                  <a:gd name="connsiteX42" fmla="*/ 158210 w 730186"/>
                  <a:gd name="connsiteY42" fmla="*/ 615601 h 729955"/>
                  <a:gd name="connsiteX43" fmla="*/ 175641 w 730186"/>
                  <a:gd name="connsiteY43" fmla="*/ 632841 h 729955"/>
                  <a:gd name="connsiteX44" fmla="*/ 397288 w 730186"/>
                  <a:gd name="connsiteY44" fmla="*/ 632841 h 729955"/>
                  <a:gd name="connsiteX45" fmla="*/ 405575 w 730186"/>
                  <a:gd name="connsiteY45" fmla="*/ 632460 h 729955"/>
                  <a:gd name="connsiteX46" fmla="*/ 412718 w 730186"/>
                  <a:gd name="connsiteY46" fmla="*/ 473869 h 729955"/>
                  <a:gd name="connsiteX47" fmla="*/ 547211 w 730186"/>
                  <a:gd name="connsiteY47" fmla="*/ 389763 h 729955"/>
                  <a:gd name="connsiteX48" fmla="*/ 705803 w 730186"/>
                  <a:gd name="connsiteY48" fmla="*/ 559975 h 729955"/>
                  <a:gd name="connsiteX49" fmla="*/ 559975 w 730186"/>
                  <a:gd name="connsiteY49" fmla="*/ 413671 h 729955"/>
                  <a:gd name="connsiteX50" fmla="*/ 413671 w 730186"/>
                  <a:gd name="connsiteY50" fmla="*/ 559499 h 729955"/>
                  <a:gd name="connsiteX51" fmla="*/ 559499 w 730186"/>
                  <a:gd name="connsiteY51" fmla="*/ 705803 h 729955"/>
                  <a:gd name="connsiteX52" fmla="*/ 705803 w 730186"/>
                  <a:gd name="connsiteY52" fmla="*/ 559975 h 729955"/>
                  <a:gd name="connsiteX53" fmla="*/ 24289 w 730186"/>
                  <a:gd name="connsiteY53" fmla="*/ 194405 h 729955"/>
                  <a:gd name="connsiteX54" fmla="*/ 24289 w 730186"/>
                  <a:gd name="connsiteY54" fmla="*/ 348329 h 729955"/>
                  <a:gd name="connsiteX55" fmla="*/ 40767 w 730186"/>
                  <a:gd name="connsiteY55" fmla="*/ 365093 h 729955"/>
                  <a:gd name="connsiteX56" fmla="*/ 251079 w 730186"/>
                  <a:gd name="connsiteY56" fmla="*/ 365093 h 729955"/>
                  <a:gd name="connsiteX57" fmla="*/ 267843 w 730186"/>
                  <a:gd name="connsiteY57" fmla="*/ 347948 h 729955"/>
                  <a:gd name="connsiteX58" fmla="*/ 267843 w 730186"/>
                  <a:gd name="connsiteY58" fmla="*/ 41434 h 729955"/>
                  <a:gd name="connsiteX59" fmla="*/ 250984 w 730186"/>
                  <a:gd name="connsiteY59" fmla="*/ 24289 h 729955"/>
                  <a:gd name="connsiteX60" fmla="*/ 41434 w 730186"/>
                  <a:gd name="connsiteY60" fmla="*/ 24289 h 729955"/>
                  <a:gd name="connsiteX61" fmla="*/ 24289 w 730186"/>
                  <a:gd name="connsiteY61" fmla="*/ 41148 h 729955"/>
                  <a:gd name="connsiteX62" fmla="*/ 24289 w 730186"/>
                  <a:gd name="connsiteY62" fmla="*/ 194405 h 729955"/>
                  <a:gd name="connsiteX63" fmla="*/ 474726 w 730186"/>
                  <a:gd name="connsiteY63" fmla="*/ 116491 h 729955"/>
                  <a:gd name="connsiteX64" fmla="*/ 474821 w 730186"/>
                  <a:gd name="connsiteY64" fmla="*/ 158115 h 729955"/>
                  <a:gd name="connsiteX65" fmla="*/ 487680 w 730186"/>
                  <a:gd name="connsiteY65" fmla="*/ 170307 h 729955"/>
                  <a:gd name="connsiteX66" fmla="*/ 515493 w 730186"/>
                  <a:gd name="connsiteY66" fmla="*/ 170402 h 729955"/>
                  <a:gd name="connsiteX67" fmla="*/ 528923 w 730186"/>
                  <a:gd name="connsiteY67" fmla="*/ 170402 h 729955"/>
                  <a:gd name="connsiteX68" fmla="*/ 474726 w 730186"/>
                  <a:gd name="connsiteY68" fmla="*/ 116491 h 729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730186" h="729955">
                    <a:moveTo>
                      <a:pt x="262414" y="0"/>
                    </a:moveTo>
                    <a:cubicBezTo>
                      <a:pt x="286226" y="9906"/>
                      <a:pt x="292227" y="18955"/>
                      <a:pt x="292227" y="44863"/>
                    </a:cubicBezTo>
                    <a:cubicBezTo>
                      <a:pt x="292227" y="53816"/>
                      <a:pt x="292227" y="62865"/>
                      <a:pt x="292227" y="72866"/>
                    </a:cubicBezTo>
                    <a:cubicBezTo>
                      <a:pt x="295466" y="72866"/>
                      <a:pt x="298228" y="72866"/>
                      <a:pt x="300895" y="72866"/>
                    </a:cubicBezTo>
                    <a:cubicBezTo>
                      <a:pt x="349853" y="72866"/>
                      <a:pt x="398812" y="72962"/>
                      <a:pt x="447770" y="72771"/>
                    </a:cubicBezTo>
                    <a:cubicBezTo>
                      <a:pt x="461201" y="72676"/>
                      <a:pt x="472059" y="77153"/>
                      <a:pt x="481489" y="86773"/>
                    </a:cubicBezTo>
                    <a:cubicBezTo>
                      <a:pt x="507111" y="112871"/>
                      <a:pt x="533114" y="138684"/>
                      <a:pt x="559022" y="164497"/>
                    </a:cubicBezTo>
                    <a:cubicBezTo>
                      <a:pt x="567785" y="173165"/>
                      <a:pt x="572072" y="183261"/>
                      <a:pt x="571976" y="195644"/>
                    </a:cubicBezTo>
                    <a:cubicBezTo>
                      <a:pt x="571786" y="257461"/>
                      <a:pt x="571881" y="319183"/>
                      <a:pt x="571881" y="381000"/>
                    </a:cubicBezTo>
                    <a:cubicBezTo>
                      <a:pt x="571881" y="383762"/>
                      <a:pt x="571881" y="386620"/>
                      <a:pt x="571881" y="389382"/>
                    </a:cubicBezTo>
                    <a:cubicBezTo>
                      <a:pt x="581597" y="391097"/>
                      <a:pt x="590836" y="392240"/>
                      <a:pt x="599789" y="394430"/>
                    </a:cubicBezTo>
                    <a:cubicBezTo>
                      <a:pt x="669608" y="411480"/>
                      <a:pt x="719900" y="468154"/>
                      <a:pt x="728948" y="539972"/>
                    </a:cubicBezTo>
                    <a:cubicBezTo>
                      <a:pt x="729139" y="541592"/>
                      <a:pt x="729805" y="543116"/>
                      <a:pt x="730187" y="544735"/>
                    </a:cubicBezTo>
                    <a:cubicBezTo>
                      <a:pt x="730187" y="554736"/>
                      <a:pt x="730187" y="564737"/>
                      <a:pt x="730187" y="574643"/>
                    </a:cubicBezTo>
                    <a:cubicBezTo>
                      <a:pt x="729615" y="577882"/>
                      <a:pt x="728948" y="581025"/>
                      <a:pt x="728472" y="584264"/>
                    </a:cubicBezTo>
                    <a:cubicBezTo>
                      <a:pt x="718566" y="651320"/>
                      <a:pt x="668941" y="707327"/>
                      <a:pt x="604266" y="724186"/>
                    </a:cubicBezTo>
                    <a:cubicBezTo>
                      <a:pt x="536543" y="741902"/>
                      <a:pt x="466630" y="718090"/>
                      <a:pt x="424529" y="662750"/>
                    </a:cubicBezTo>
                    <a:cubicBezTo>
                      <a:pt x="421196" y="658463"/>
                      <a:pt x="417957" y="657035"/>
                      <a:pt x="412814" y="657035"/>
                    </a:cubicBezTo>
                    <a:cubicBezTo>
                      <a:pt x="333661" y="657320"/>
                      <a:pt x="254508" y="657225"/>
                      <a:pt x="175451" y="657225"/>
                    </a:cubicBezTo>
                    <a:cubicBezTo>
                      <a:pt x="148495" y="657225"/>
                      <a:pt x="134017" y="642842"/>
                      <a:pt x="133922" y="615982"/>
                    </a:cubicBezTo>
                    <a:cubicBezTo>
                      <a:pt x="133922" y="543306"/>
                      <a:pt x="133922" y="470535"/>
                      <a:pt x="133922" y="397859"/>
                    </a:cubicBezTo>
                    <a:cubicBezTo>
                      <a:pt x="133922" y="395097"/>
                      <a:pt x="133922" y="392430"/>
                      <a:pt x="133922" y="389287"/>
                    </a:cubicBezTo>
                    <a:cubicBezTo>
                      <a:pt x="101632" y="389287"/>
                      <a:pt x="70580" y="389287"/>
                      <a:pt x="39434" y="389287"/>
                    </a:cubicBezTo>
                    <a:cubicBezTo>
                      <a:pt x="15050" y="389287"/>
                      <a:pt x="0" y="374142"/>
                      <a:pt x="0" y="349663"/>
                    </a:cubicBezTo>
                    <a:cubicBezTo>
                      <a:pt x="0" y="246317"/>
                      <a:pt x="0" y="142970"/>
                      <a:pt x="0" y="39624"/>
                    </a:cubicBezTo>
                    <a:cubicBezTo>
                      <a:pt x="0" y="36100"/>
                      <a:pt x="95" y="32480"/>
                      <a:pt x="857" y="29051"/>
                    </a:cubicBezTo>
                    <a:cubicBezTo>
                      <a:pt x="4191" y="13145"/>
                      <a:pt x="15145" y="4667"/>
                      <a:pt x="29909" y="0"/>
                    </a:cubicBezTo>
                    <a:cubicBezTo>
                      <a:pt x="107442" y="0"/>
                      <a:pt x="184880" y="0"/>
                      <a:pt x="262414" y="0"/>
                    </a:cubicBezTo>
                    <a:close/>
                    <a:moveTo>
                      <a:pt x="547211" y="389763"/>
                    </a:moveTo>
                    <a:cubicBezTo>
                      <a:pt x="547211" y="324707"/>
                      <a:pt x="547211" y="260128"/>
                      <a:pt x="547211" y="194786"/>
                    </a:cubicBezTo>
                    <a:cubicBezTo>
                      <a:pt x="544354" y="194786"/>
                      <a:pt x="541782" y="194786"/>
                      <a:pt x="539306" y="194786"/>
                    </a:cubicBezTo>
                    <a:cubicBezTo>
                      <a:pt x="522161" y="194786"/>
                      <a:pt x="505111" y="195072"/>
                      <a:pt x="487966" y="194691"/>
                    </a:cubicBezTo>
                    <a:cubicBezTo>
                      <a:pt x="465296" y="194215"/>
                      <a:pt x="450628" y="179356"/>
                      <a:pt x="450342" y="156877"/>
                    </a:cubicBezTo>
                    <a:cubicBezTo>
                      <a:pt x="450247" y="144780"/>
                      <a:pt x="450342" y="132683"/>
                      <a:pt x="450342" y="120491"/>
                    </a:cubicBezTo>
                    <a:cubicBezTo>
                      <a:pt x="450342" y="112967"/>
                      <a:pt x="450342" y="105442"/>
                      <a:pt x="450342" y="97631"/>
                    </a:cubicBezTo>
                    <a:cubicBezTo>
                      <a:pt x="397288" y="97631"/>
                      <a:pt x="345091" y="97631"/>
                      <a:pt x="292132" y="97631"/>
                    </a:cubicBezTo>
                    <a:cubicBezTo>
                      <a:pt x="292132" y="100775"/>
                      <a:pt x="292132" y="103537"/>
                      <a:pt x="292132" y="106299"/>
                    </a:cubicBezTo>
                    <a:cubicBezTo>
                      <a:pt x="292132" y="187547"/>
                      <a:pt x="292132" y="268796"/>
                      <a:pt x="292132" y="350044"/>
                    </a:cubicBezTo>
                    <a:cubicBezTo>
                      <a:pt x="292132" y="374047"/>
                      <a:pt x="276892" y="389287"/>
                      <a:pt x="252984" y="389287"/>
                    </a:cubicBezTo>
                    <a:cubicBezTo>
                      <a:pt x="224028" y="389382"/>
                      <a:pt x="194977" y="389287"/>
                      <a:pt x="166021" y="389287"/>
                    </a:cubicBezTo>
                    <a:cubicBezTo>
                      <a:pt x="163544" y="389287"/>
                      <a:pt x="161068" y="389287"/>
                      <a:pt x="158210" y="389287"/>
                    </a:cubicBezTo>
                    <a:cubicBezTo>
                      <a:pt x="158210" y="392811"/>
                      <a:pt x="158210" y="395192"/>
                      <a:pt x="158210" y="397478"/>
                    </a:cubicBezTo>
                    <a:cubicBezTo>
                      <a:pt x="158210" y="470154"/>
                      <a:pt x="158210" y="542925"/>
                      <a:pt x="158210" y="615601"/>
                    </a:cubicBezTo>
                    <a:cubicBezTo>
                      <a:pt x="158210" y="629126"/>
                      <a:pt x="161925" y="632841"/>
                      <a:pt x="175641" y="632841"/>
                    </a:cubicBezTo>
                    <a:cubicBezTo>
                      <a:pt x="249555" y="632841"/>
                      <a:pt x="323469" y="632841"/>
                      <a:pt x="397288" y="632841"/>
                    </a:cubicBezTo>
                    <a:cubicBezTo>
                      <a:pt x="399764" y="632841"/>
                      <a:pt x="402241" y="632651"/>
                      <a:pt x="405575" y="632460"/>
                    </a:cubicBezTo>
                    <a:cubicBezTo>
                      <a:pt x="381953" y="577882"/>
                      <a:pt x="383096" y="524732"/>
                      <a:pt x="412718" y="473869"/>
                    </a:cubicBezTo>
                    <a:cubicBezTo>
                      <a:pt x="442532" y="423100"/>
                      <a:pt x="488347" y="396145"/>
                      <a:pt x="547211" y="389763"/>
                    </a:cubicBezTo>
                    <a:close/>
                    <a:moveTo>
                      <a:pt x="705803" y="559975"/>
                    </a:moveTo>
                    <a:cubicBezTo>
                      <a:pt x="705898" y="479489"/>
                      <a:pt x="640461" y="413861"/>
                      <a:pt x="559975" y="413671"/>
                    </a:cubicBezTo>
                    <a:cubicBezTo>
                      <a:pt x="479584" y="413575"/>
                      <a:pt x="413766" y="479108"/>
                      <a:pt x="413671" y="559499"/>
                    </a:cubicBezTo>
                    <a:cubicBezTo>
                      <a:pt x="413576" y="639985"/>
                      <a:pt x="479108" y="705707"/>
                      <a:pt x="559499" y="705803"/>
                    </a:cubicBezTo>
                    <a:cubicBezTo>
                      <a:pt x="639985" y="705898"/>
                      <a:pt x="705707" y="640366"/>
                      <a:pt x="705803" y="559975"/>
                    </a:cubicBezTo>
                    <a:close/>
                    <a:moveTo>
                      <a:pt x="24289" y="194405"/>
                    </a:moveTo>
                    <a:cubicBezTo>
                      <a:pt x="24289" y="245745"/>
                      <a:pt x="24289" y="297085"/>
                      <a:pt x="24289" y="348329"/>
                    </a:cubicBezTo>
                    <a:cubicBezTo>
                      <a:pt x="24289" y="361093"/>
                      <a:pt x="28194" y="365093"/>
                      <a:pt x="40767" y="365093"/>
                    </a:cubicBezTo>
                    <a:cubicBezTo>
                      <a:pt x="110871" y="365093"/>
                      <a:pt x="180975" y="365093"/>
                      <a:pt x="251079" y="365093"/>
                    </a:cubicBezTo>
                    <a:cubicBezTo>
                      <a:pt x="264033" y="365093"/>
                      <a:pt x="267843" y="361188"/>
                      <a:pt x="267843" y="347948"/>
                    </a:cubicBezTo>
                    <a:cubicBezTo>
                      <a:pt x="267843" y="245745"/>
                      <a:pt x="267843" y="143637"/>
                      <a:pt x="267843" y="41434"/>
                    </a:cubicBezTo>
                    <a:cubicBezTo>
                      <a:pt x="267843" y="28194"/>
                      <a:pt x="264033" y="24289"/>
                      <a:pt x="250984" y="24289"/>
                    </a:cubicBezTo>
                    <a:cubicBezTo>
                      <a:pt x="181166" y="24289"/>
                      <a:pt x="111252" y="24289"/>
                      <a:pt x="41434" y="24289"/>
                    </a:cubicBezTo>
                    <a:cubicBezTo>
                      <a:pt x="28099" y="24289"/>
                      <a:pt x="24289" y="28099"/>
                      <a:pt x="24289" y="41148"/>
                    </a:cubicBezTo>
                    <a:cubicBezTo>
                      <a:pt x="24289" y="92202"/>
                      <a:pt x="24289" y="143256"/>
                      <a:pt x="24289" y="194405"/>
                    </a:cubicBezTo>
                    <a:close/>
                    <a:moveTo>
                      <a:pt x="474726" y="116491"/>
                    </a:moveTo>
                    <a:cubicBezTo>
                      <a:pt x="474726" y="130588"/>
                      <a:pt x="474536" y="144399"/>
                      <a:pt x="474821" y="158115"/>
                    </a:cubicBezTo>
                    <a:cubicBezTo>
                      <a:pt x="474916" y="165830"/>
                      <a:pt x="479489" y="170021"/>
                      <a:pt x="487680" y="170307"/>
                    </a:cubicBezTo>
                    <a:cubicBezTo>
                      <a:pt x="496919" y="170593"/>
                      <a:pt x="506159" y="170402"/>
                      <a:pt x="515493" y="170402"/>
                    </a:cubicBezTo>
                    <a:cubicBezTo>
                      <a:pt x="519779" y="170402"/>
                      <a:pt x="524161" y="170402"/>
                      <a:pt x="528923" y="170402"/>
                    </a:cubicBezTo>
                    <a:cubicBezTo>
                      <a:pt x="510350" y="151924"/>
                      <a:pt x="492824" y="134398"/>
                      <a:pt x="474726" y="11649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24" name="任意多边形: 形状 23">
                <a:extLst>
                  <a:ext uri="{FF2B5EF4-FFF2-40B4-BE49-F238E27FC236}">
                    <a16:creationId xmlns:a16="http://schemas.microsoft.com/office/drawing/2014/main" id="{AFEB4EDA-CB7F-EA4E-4841-4DC8A28E0062}"/>
                  </a:ext>
                </a:extLst>
              </p:cNvPr>
              <p:cNvSpPr/>
              <p:nvPr/>
            </p:nvSpPr>
            <p:spPr>
              <a:xfrm>
                <a:off x="12470521" y="5205542"/>
                <a:ext cx="194360" cy="24426"/>
              </a:xfrm>
              <a:custGeom>
                <a:avLst/>
                <a:gdLst>
                  <a:gd name="connsiteX0" fmla="*/ 96634 w 194360"/>
                  <a:gd name="connsiteY0" fmla="*/ 24384 h 24426"/>
                  <a:gd name="connsiteX1" fmla="*/ 14719 w 194360"/>
                  <a:gd name="connsiteY1" fmla="*/ 24384 h 24426"/>
                  <a:gd name="connsiteX2" fmla="*/ 51 w 194360"/>
                  <a:gd name="connsiteY2" fmla="*/ 13144 h 24426"/>
                  <a:gd name="connsiteX3" fmla="*/ 10433 w 194360"/>
                  <a:gd name="connsiteY3" fmla="*/ 191 h 24426"/>
                  <a:gd name="connsiteX4" fmla="*/ 14719 w 194360"/>
                  <a:gd name="connsiteY4" fmla="*/ 0 h 24426"/>
                  <a:gd name="connsiteX5" fmla="*/ 179216 w 194360"/>
                  <a:gd name="connsiteY5" fmla="*/ 0 h 24426"/>
                  <a:gd name="connsiteX6" fmla="*/ 194361 w 194360"/>
                  <a:gd name="connsiteY6" fmla="*/ 12001 h 24426"/>
                  <a:gd name="connsiteX7" fmla="*/ 179216 w 194360"/>
                  <a:gd name="connsiteY7" fmla="*/ 24289 h 24426"/>
                  <a:gd name="connsiteX8" fmla="*/ 96634 w 194360"/>
                  <a:gd name="connsiteY8" fmla="*/ 24384 h 2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360" h="24426">
                    <a:moveTo>
                      <a:pt x="96634" y="24384"/>
                    </a:moveTo>
                    <a:cubicBezTo>
                      <a:pt x="69298" y="24384"/>
                      <a:pt x="42056" y="24479"/>
                      <a:pt x="14719" y="24384"/>
                    </a:cubicBezTo>
                    <a:cubicBezTo>
                      <a:pt x="5766" y="24384"/>
                      <a:pt x="622" y="20288"/>
                      <a:pt x="51" y="13144"/>
                    </a:cubicBezTo>
                    <a:cubicBezTo>
                      <a:pt x="-521" y="6477"/>
                      <a:pt x="3766" y="1143"/>
                      <a:pt x="10433" y="191"/>
                    </a:cubicBezTo>
                    <a:cubicBezTo>
                      <a:pt x="11862" y="0"/>
                      <a:pt x="13291" y="0"/>
                      <a:pt x="14719" y="0"/>
                    </a:cubicBezTo>
                    <a:cubicBezTo>
                      <a:pt x="69583" y="0"/>
                      <a:pt x="124352" y="0"/>
                      <a:pt x="179216" y="0"/>
                    </a:cubicBezTo>
                    <a:cubicBezTo>
                      <a:pt x="189027" y="0"/>
                      <a:pt x="194361" y="4381"/>
                      <a:pt x="194361" y="12001"/>
                    </a:cubicBezTo>
                    <a:cubicBezTo>
                      <a:pt x="194361" y="19621"/>
                      <a:pt x="188741" y="24193"/>
                      <a:pt x="179216" y="24289"/>
                    </a:cubicBezTo>
                    <a:cubicBezTo>
                      <a:pt x="151689" y="24479"/>
                      <a:pt x="124162" y="24384"/>
                      <a:pt x="96634" y="2438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25" name="任意多边形: 形状 24">
                <a:extLst>
                  <a:ext uri="{FF2B5EF4-FFF2-40B4-BE49-F238E27FC236}">
                    <a16:creationId xmlns:a16="http://schemas.microsoft.com/office/drawing/2014/main" id="{C848050C-8204-3A7A-2C8F-82E74087C93A}"/>
                  </a:ext>
                </a:extLst>
              </p:cNvPr>
              <p:cNvSpPr/>
              <p:nvPr/>
            </p:nvSpPr>
            <p:spPr>
              <a:xfrm>
                <a:off x="12604068" y="5144581"/>
                <a:ext cx="182358" cy="24331"/>
              </a:xfrm>
              <a:custGeom>
                <a:avLst/>
                <a:gdLst>
                  <a:gd name="connsiteX0" fmla="*/ 91484 w 182358"/>
                  <a:gd name="connsiteY0" fmla="*/ 95 h 24331"/>
                  <a:gd name="connsiteX1" fmla="*/ 168351 w 182358"/>
                  <a:gd name="connsiteY1" fmla="*/ 95 h 24331"/>
                  <a:gd name="connsiteX2" fmla="*/ 182353 w 182358"/>
                  <a:gd name="connsiteY2" fmla="*/ 11811 h 24331"/>
                  <a:gd name="connsiteX3" fmla="*/ 169113 w 182358"/>
                  <a:gd name="connsiteY3" fmla="*/ 24289 h 24331"/>
                  <a:gd name="connsiteX4" fmla="*/ 112154 w 182358"/>
                  <a:gd name="connsiteY4" fmla="*/ 24289 h 24331"/>
                  <a:gd name="connsiteX5" fmla="*/ 14618 w 182358"/>
                  <a:gd name="connsiteY5" fmla="*/ 24289 h 24331"/>
                  <a:gd name="connsiteX6" fmla="*/ 1473 w 182358"/>
                  <a:gd name="connsiteY6" fmla="*/ 17621 h 24331"/>
                  <a:gd name="connsiteX7" fmla="*/ 13760 w 182358"/>
                  <a:gd name="connsiteY7" fmla="*/ 0 h 24331"/>
                  <a:gd name="connsiteX8" fmla="*/ 91484 w 182358"/>
                  <a:gd name="connsiteY8" fmla="*/ 95 h 2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358" h="24331">
                    <a:moveTo>
                      <a:pt x="91484" y="95"/>
                    </a:moveTo>
                    <a:cubicBezTo>
                      <a:pt x="117107" y="95"/>
                      <a:pt x="142729" y="95"/>
                      <a:pt x="168351" y="95"/>
                    </a:cubicBezTo>
                    <a:cubicBezTo>
                      <a:pt x="177114" y="95"/>
                      <a:pt x="182162" y="4477"/>
                      <a:pt x="182353" y="11811"/>
                    </a:cubicBezTo>
                    <a:cubicBezTo>
                      <a:pt x="182543" y="19336"/>
                      <a:pt x="177590" y="24289"/>
                      <a:pt x="169113" y="24289"/>
                    </a:cubicBezTo>
                    <a:cubicBezTo>
                      <a:pt x="150158" y="24384"/>
                      <a:pt x="131108" y="24289"/>
                      <a:pt x="112154" y="24289"/>
                    </a:cubicBezTo>
                    <a:cubicBezTo>
                      <a:pt x="79673" y="24289"/>
                      <a:pt x="47098" y="24194"/>
                      <a:pt x="14618" y="24289"/>
                    </a:cubicBezTo>
                    <a:cubicBezTo>
                      <a:pt x="8998" y="24289"/>
                      <a:pt x="4235" y="22860"/>
                      <a:pt x="1473" y="17621"/>
                    </a:cubicBezTo>
                    <a:cubicBezTo>
                      <a:pt x="-3004" y="9049"/>
                      <a:pt x="3188" y="0"/>
                      <a:pt x="13760" y="0"/>
                    </a:cubicBezTo>
                    <a:cubicBezTo>
                      <a:pt x="39668" y="0"/>
                      <a:pt x="65576" y="95"/>
                      <a:pt x="91484" y="9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26" name="任意多边形: 形状 25">
                <a:extLst>
                  <a:ext uri="{FF2B5EF4-FFF2-40B4-BE49-F238E27FC236}">
                    <a16:creationId xmlns:a16="http://schemas.microsoft.com/office/drawing/2014/main" id="{CDAF973B-2BBB-59EF-56E2-774F69A5FE94}"/>
                  </a:ext>
                </a:extLst>
              </p:cNvPr>
              <p:cNvSpPr/>
              <p:nvPr/>
            </p:nvSpPr>
            <p:spPr>
              <a:xfrm>
                <a:off x="12604276" y="5022980"/>
                <a:ext cx="182188" cy="24422"/>
              </a:xfrm>
              <a:custGeom>
                <a:avLst/>
                <a:gdLst>
                  <a:gd name="connsiteX0" fmla="*/ 91274 w 182189"/>
                  <a:gd name="connsiteY0" fmla="*/ 62 h 24422"/>
                  <a:gd name="connsiteX1" fmla="*/ 165283 w 182189"/>
                  <a:gd name="connsiteY1" fmla="*/ 62 h 24422"/>
                  <a:gd name="connsiteX2" fmla="*/ 172427 w 182189"/>
                  <a:gd name="connsiteY2" fmla="*/ 348 h 24422"/>
                  <a:gd name="connsiteX3" fmla="*/ 182047 w 182189"/>
                  <a:gd name="connsiteY3" fmla="*/ 10349 h 24422"/>
                  <a:gd name="connsiteX4" fmla="*/ 175094 w 182189"/>
                  <a:gd name="connsiteY4" fmla="*/ 23017 h 24422"/>
                  <a:gd name="connsiteX5" fmla="*/ 166045 w 182189"/>
                  <a:gd name="connsiteY5" fmla="*/ 24351 h 24422"/>
                  <a:gd name="connsiteX6" fmla="*/ 15836 w 182189"/>
                  <a:gd name="connsiteY6" fmla="*/ 24351 h 24422"/>
                  <a:gd name="connsiteX7" fmla="*/ 10216 w 182189"/>
                  <a:gd name="connsiteY7" fmla="*/ 23970 h 24422"/>
                  <a:gd name="connsiteX8" fmla="*/ 24 w 182189"/>
                  <a:gd name="connsiteY8" fmla="*/ 11397 h 24422"/>
                  <a:gd name="connsiteX9" fmla="*/ 11645 w 182189"/>
                  <a:gd name="connsiteY9" fmla="*/ 157 h 24422"/>
                  <a:gd name="connsiteX10" fmla="*/ 27266 w 182189"/>
                  <a:gd name="connsiteY10" fmla="*/ 62 h 24422"/>
                  <a:gd name="connsiteX11" fmla="*/ 91274 w 182189"/>
                  <a:gd name="connsiteY11" fmla="*/ 62 h 24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189" h="24422">
                    <a:moveTo>
                      <a:pt x="91274" y="62"/>
                    </a:moveTo>
                    <a:cubicBezTo>
                      <a:pt x="115944" y="62"/>
                      <a:pt x="140613" y="62"/>
                      <a:pt x="165283" y="62"/>
                    </a:cubicBezTo>
                    <a:cubicBezTo>
                      <a:pt x="167664" y="62"/>
                      <a:pt x="170046" y="-33"/>
                      <a:pt x="172427" y="348"/>
                    </a:cubicBezTo>
                    <a:cubicBezTo>
                      <a:pt x="177951" y="1300"/>
                      <a:pt x="181285" y="4729"/>
                      <a:pt x="182047" y="10349"/>
                    </a:cubicBezTo>
                    <a:cubicBezTo>
                      <a:pt x="182809" y="16159"/>
                      <a:pt x="180523" y="20731"/>
                      <a:pt x="175094" y="23017"/>
                    </a:cubicBezTo>
                    <a:cubicBezTo>
                      <a:pt x="172332" y="24160"/>
                      <a:pt x="169093" y="24351"/>
                      <a:pt x="166045" y="24351"/>
                    </a:cubicBezTo>
                    <a:cubicBezTo>
                      <a:pt x="115944" y="24446"/>
                      <a:pt x="65938" y="24446"/>
                      <a:pt x="15836" y="24351"/>
                    </a:cubicBezTo>
                    <a:cubicBezTo>
                      <a:pt x="13931" y="24351"/>
                      <a:pt x="12026" y="24351"/>
                      <a:pt x="10216" y="23970"/>
                    </a:cubicBezTo>
                    <a:cubicBezTo>
                      <a:pt x="3739" y="22732"/>
                      <a:pt x="-357" y="17493"/>
                      <a:pt x="24" y="11397"/>
                    </a:cubicBezTo>
                    <a:cubicBezTo>
                      <a:pt x="405" y="5206"/>
                      <a:pt x="4977" y="538"/>
                      <a:pt x="11645" y="157"/>
                    </a:cubicBezTo>
                    <a:cubicBezTo>
                      <a:pt x="16884" y="-128"/>
                      <a:pt x="22122" y="62"/>
                      <a:pt x="27266" y="62"/>
                    </a:cubicBezTo>
                    <a:cubicBezTo>
                      <a:pt x="48602" y="62"/>
                      <a:pt x="69938" y="62"/>
                      <a:pt x="91274" y="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27" name="任意多边形: 形状 26">
                <a:extLst>
                  <a:ext uri="{FF2B5EF4-FFF2-40B4-BE49-F238E27FC236}">
                    <a16:creationId xmlns:a16="http://schemas.microsoft.com/office/drawing/2014/main" id="{E4A43039-7C07-AD92-3D14-1FA0F132017C}"/>
                  </a:ext>
                </a:extLst>
              </p:cNvPr>
              <p:cNvSpPr/>
              <p:nvPr/>
            </p:nvSpPr>
            <p:spPr>
              <a:xfrm>
                <a:off x="12604268" y="5083579"/>
                <a:ext cx="182037" cy="24468"/>
              </a:xfrm>
              <a:custGeom>
                <a:avLst/>
                <a:gdLst>
                  <a:gd name="connsiteX0" fmla="*/ 90617 w 182037"/>
                  <a:gd name="connsiteY0" fmla="*/ 24426 h 24468"/>
                  <a:gd name="connsiteX1" fmla="*/ 17275 w 182037"/>
                  <a:gd name="connsiteY1" fmla="*/ 24426 h 24468"/>
                  <a:gd name="connsiteX2" fmla="*/ 10131 w 182037"/>
                  <a:gd name="connsiteY2" fmla="*/ 24141 h 24468"/>
                  <a:gd name="connsiteX3" fmla="*/ 35 w 182037"/>
                  <a:gd name="connsiteY3" fmla="*/ 12996 h 24468"/>
                  <a:gd name="connsiteX4" fmla="*/ 8131 w 182037"/>
                  <a:gd name="connsiteY4" fmla="*/ 995 h 24468"/>
                  <a:gd name="connsiteX5" fmla="*/ 15084 w 182037"/>
                  <a:gd name="connsiteY5" fmla="*/ 42 h 24468"/>
                  <a:gd name="connsiteX6" fmla="*/ 166722 w 182037"/>
                  <a:gd name="connsiteY6" fmla="*/ 42 h 24468"/>
                  <a:gd name="connsiteX7" fmla="*/ 172342 w 182037"/>
                  <a:gd name="connsiteY7" fmla="*/ 519 h 24468"/>
                  <a:gd name="connsiteX8" fmla="*/ 181962 w 182037"/>
                  <a:gd name="connsiteY8" fmla="*/ 13377 h 24468"/>
                  <a:gd name="connsiteX9" fmla="*/ 170818 w 182037"/>
                  <a:gd name="connsiteY9" fmla="*/ 24236 h 24468"/>
                  <a:gd name="connsiteX10" fmla="*/ 163674 w 182037"/>
                  <a:gd name="connsiteY10" fmla="*/ 24426 h 24468"/>
                  <a:gd name="connsiteX11" fmla="*/ 90617 w 182037"/>
                  <a:gd name="connsiteY11" fmla="*/ 24426 h 2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037" h="24468">
                    <a:moveTo>
                      <a:pt x="90617" y="24426"/>
                    </a:moveTo>
                    <a:cubicBezTo>
                      <a:pt x="66138" y="24426"/>
                      <a:pt x="41754" y="24426"/>
                      <a:pt x="17275" y="24426"/>
                    </a:cubicBezTo>
                    <a:cubicBezTo>
                      <a:pt x="14894" y="24426"/>
                      <a:pt x="12512" y="24522"/>
                      <a:pt x="10131" y="24141"/>
                    </a:cubicBezTo>
                    <a:cubicBezTo>
                      <a:pt x="3845" y="23188"/>
                      <a:pt x="416" y="19092"/>
                      <a:pt x="35" y="12996"/>
                    </a:cubicBezTo>
                    <a:cubicBezTo>
                      <a:pt x="-346" y="7186"/>
                      <a:pt x="2416" y="2900"/>
                      <a:pt x="8131" y="995"/>
                    </a:cubicBezTo>
                    <a:cubicBezTo>
                      <a:pt x="10322" y="328"/>
                      <a:pt x="12798" y="42"/>
                      <a:pt x="15084" y="42"/>
                    </a:cubicBezTo>
                    <a:cubicBezTo>
                      <a:pt x="65662" y="-53"/>
                      <a:pt x="116144" y="42"/>
                      <a:pt x="166722" y="42"/>
                    </a:cubicBezTo>
                    <a:cubicBezTo>
                      <a:pt x="168627" y="42"/>
                      <a:pt x="170532" y="42"/>
                      <a:pt x="172342" y="519"/>
                    </a:cubicBezTo>
                    <a:cubicBezTo>
                      <a:pt x="178819" y="1947"/>
                      <a:pt x="182629" y="6996"/>
                      <a:pt x="181962" y="13377"/>
                    </a:cubicBezTo>
                    <a:cubicBezTo>
                      <a:pt x="181295" y="19950"/>
                      <a:pt x="177390" y="23569"/>
                      <a:pt x="170818" y="24236"/>
                    </a:cubicBezTo>
                    <a:cubicBezTo>
                      <a:pt x="168437" y="24426"/>
                      <a:pt x="166055" y="24426"/>
                      <a:pt x="163674" y="24426"/>
                    </a:cubicBezTo>
                    <a:cubicBezTo>
                      <a:pt x="139481" y="24522"/>
                      <a:pt x="115001" y="24426"/>
                      <a:pt x="90617" y="2442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28" name="任意多边形: 形状 27">
                <a:extLst>
                  <a:ext uri="{FF2B5EF4-FFF2-40B4-BE49-F238E27FC236}">
                    <a16:creationId xmlns:a16="http://schemas.microsoft.com/office/drawing/2014/main" id="{B73E77EC-39E0-7970-F052-A23921FCD17C}"/>
                  </a:ext>
                </a:extLst>
              </p:cNvPr>
              <p:cNvSpPr/>
              <p:nvPr/>
            </p:nvSpPr>
            <p:spPr>
              <a:xfrm>
                <a:off x="12470278" y="5266226"/>
                <a:ext cx="170316" cy="24421"/>
              </a:xfrm>
              <a:custGeom>
                <a:avLst/>
                <a:gdLst>
                  <a:gd name="connsiteX0" fmla="*/ 84876 w 170316"/>
                  <a:gd name="connsiteY0" fmla="*/ 24374 h 24421"/>
                  <a:gd name="connsiteX1" fmla="*/ 14296 w 170316"/>
                  <a:gd name="connsiteY1" fmla="*/ 24374 h 24421"/>
                  <a:gd name="connsiteX2" fmla="*/ 961 w 170316"/>
                  <a:gd name="connsiteY2" fmla="*/ 16849 h 24421"/>
                  <a:gd name="connsiteX3" fmla="*/ 11343 w 170316"/>
                  <a:gd name="connsiteY3" fmla="*/ 276 h 24421"/>
                  <a:gd name="connsiteX4" fmla="*/ 24202 w 170316"/>
                  <a:gd name="connsiteY4" fmla="*/ 85 h 24421"/>
                  <a:gd name="connsiteX5" fmla="*/ 152503 w 170316"/>
                  <a:gd name="connsiteY5" fmla="*/ 85 h 24421"/>
                  <a:gd name="connsiteX6" fmla="*/ 160314 w 170316"/>
                  <a:gd name="connsiteY6" fmla="*/ 561 h 24421"/>
                  <a:gd name="connsiteX7" fmla="*/ 170315 w 170316"/>
                  <a:gd name="connsiteY7" fmla="*/ 12658 h 24421"/>
                  <a:gd name="connsiteX8" fmla="*/ 159076 w 170316"/>
                  <a:gd name="connsiteY8" fmla="*/ 24183 h 24421"/>
                  <a:gd name="connsiteX9" fmla="*/ 139073 w 170316"/>
                  <a:gd name="connsiteY9" fmla="*/ 24374 h 24421"/>
                  <a:gd name="connsiteX10" fmla="*/ 84876 w 170316"/>
                  <a:gd name="connsiteY10" fmla="*/ 24374 h 2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0316" h="24421">
                    <a:moveTo>
                      <a:pt x="84876" y="24374"/>
                    </a:moveTo>
                    <a:cubicBezTo>
                      <a:pt x="61349" y="24374"/>
                      <a:pt x="37822" y="24279"/>
                      <a:pt x="14296" y="24374"/>
                    </a:cubicBezTo>
                    <a:cubicBezTo>
                      <a:pt x="8295" y="24374"/>
                      <a:pt x="3437" y="22659"/>
                      <a:pt x="961" y="16849"/>
                    </a:cubicBezTo>
                    <a:cubicBezTo>
                      <a:pt x="-2183" y="9229"/>
                      <a:pt x="2675" y="1228"/>
                      <a:pt x="11343" y="276"/>
                    </a:cubicBezTo>
                    <a:cubicBezTo>
                      <a:pt x="15534" y="-201"/>
                      <a:pt x="19915" y="85"/>
                      <a:pt x="24202" y="85"/>
                    </a:cubicBezTo>
                    <a:cubicBezTo>
                      <a:pt x="66969" y="85"/>
                      <a:pt x="109736" y="85"/>
                      <a:pt x="152503" y="85"/>
                    </a:cubicBezTo>
                    <a:cubicBezTo>
                      <a:pt x="155075" y="85"/>
                      <a:pt x="157742" y="85"/>
                      <a:pt x="160314" y="561"/>
                    </a:cubicBezTo>
                    <a:cubicBezTo>
                      <a:pt x="166505" y="1800"/>
                      <a:pt x="170410" y="6753"/>
                      <a:pt x="170315" y="12658"/>
                    </a:cubicBezTo>
                    <a:cubicBezTo>
                      <a:pt x="170125" y="18945"/>
                      <a:pt x="165743" y="23802"/>
                      <a:pt x="159076" y="24183"/>
                    </a:cubicBezTo>
                    <a:cubicBezTo>
                      <a:pt x="152408" y="24564"/>
                      <a:pt x="145741" y="24374"/>
                      <a:pt x="139073" y="24374"/>
                    </a:cubicBezTo>
                    <a:cubicBezTo>
                      <a:pt x="121071" y="24374"/>
                      <a:pt x="102973" y="24374"/>
                      <a:pt x="84876" y="2437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29" name="任意多边形: 形状 28">
                <a:extLst>
                  <a:ext uri="{FF2B5EF4-FFF2-40B4-BE49-F238E27FC236}">
                    <a16:creationId xmlns:a16="http://schemas.microsoft.com/office/drawing/2014/main" id="{87CCFF43-1277-DE14-6FD2-16B27791135A}"/>
                  </a:ext>
                </a:extLst>
              </p:cNvPr>
              <p:cNvSpPr/>
              <p:nvPr/>
            </p:nvSpPr>
            <p:spPr>
              <a:xfrm>
                <a:off x="12774394" y="5217731"/>
                <a:ext cx="121666" cy="243197"/>
              </a:xfrm>
              <a:custGeom>
                <a:avLst/>
                <a:gdLst>
                  <a:gd name="connsiteX0" fmla="*/ 48508 w 121666"/>
                  <a:gd name="connsiteY0" fmla="*/ 203742 h 243197"/>
                  <a:gd name="connsiteX1" fmla="*/ 48508 w 121666"/>
                  <a:gd name="connsiteY1" fmla="*/ 132686 h 243197"/>
                  <a:gd name="connsiteX2" fmla="*/ 3264 w 121666"/>
                  <a:gd name="connsiteY2" fmla="*/ 92109 h 243197"/>
                  <a:gd name="connsiteX3" fmla="*/ 42221 w 121666"/>
                  <a:gd name="connsiteY3" fmla="*/ 15147 h 243197"/>
                  <a:gd name="connsiteX4" fmla="*/ 49651 w 121666"/>
                  <a:gd name="connsiteY4" fmla="*/ 8289 h 243197"/>
                  <a:gd name="connsiteX5" fmla="*/ 60795 w 121666"/>
                  <a:gd name="connsiteY5" fmla="*/ 2 h 243197"/>
                  <a:gd name="connsiteX6" fmla="*/ 72034 w 121666"/>
                  <a:gd name="connsiteY6" fmla="*/ 8099 h 243197"/>
                  <a:gd name="connsiteX7" fmla="*/ 80035 w 121666"/>
                  <a:gd name="connsiteY7" fmla="*/ 15338 h 243197"/>
                  <a:gd name="connsiteX8" fmla="*/ 121564 w 121666"/>
                  <a:gd name="connsiteY8" fmla="*/ 70297 h 243197"/>
                  <a:gd name="connsiteX9" fmla="*/ 109849 w 121666"/>
                  <a:gd name="connsiteY9" fmla="*/ 85061 h 243197"/>
                  <a:gd name="connsiteX10" fmla="*/ 97276 w 121666"/>
                  <a:gd name="connsiteY10" fmla="*/ 71535 h 243197"/>
                  <a:gd name="connsiteX11" fmla="*/ 73558 w 121666"/>
                  <a:gd name="connsiteY11" fmla="*/ 39531 h 243197"/>
                  <a:gd name="connsiteX12" fmla="*/ 73558 w 121666"/>
                  <a:gd name="connsiteY12" fmla="*/ 110397 h 243197"/>
                  <a:gd name="connsiteX13" fmla="*/ 78892 w 121666"/>
                  <a:gd name="connsiteY13" fmla="*/ 112207 h 243197"/>
                  <a:gd name="connsiteX14" fmla="*/ 121660 w 121666"/>
                  <a:gd name="connsiteY14" fmla="*/ 169166 h 243197"/>
                  <a:gd name="connsiteX15" fmla="*/ 80321 w 121666"/>
                  <a:gd name="connsiteY15" fmla="*/ 227840 h 243197"/>
                  <a:gd name="connsiteX16" fmla="*/ 71844 w 121666"/>
                  <a:gd name="connsiteY16" fmla="*/ 235556 h 243197"/>
                  <a:gd name="connsiteX17" fmla="*/ 60319 w 121666"/>
                  <a:gd name="connsiteY17" fmla="*/ 243176 h 243197"/>
                  <a:gd name="connsiteX18" fmla="*/ 49460 w 121666"/>
                  <a:gd name="connsiteY18" fmla="*/ 234508 h 243197"/>
                  <a:gd name="connsiteX19" fmla="*/ 43078 w 121666"/>
                  <a:gd name="connsiteY19" fmla="*/ 228317 h 243197"/>
                  <a:gd name="connsiteX20" fmla="*/ 216 w 121666"/>
                  <a:gd name="connsiteY20" fmla="*/ 172881 h 243197"/>
                  <a:gd name="connsiteX21" fmla="*/ 11932 w 121666"/>
                  <a:gd name="connsiteY21" fmla="*/ 158117 h 243197"/>
                  <a:gd name="connsiteX22" fmla="*/ 24409 w 121666"/>
                  <a:gd name="connsiteY22" fmla="*/ 171643 h 243197"/>
                  <a:gd name="connsiteX23" fmla="*/ 48508 w 121666"/>
                  <a:gd name="connsiteY23" fmla="*/ 203742 h 243197"/>
                  <a:gd name="connsiteX24" fmla="*/ 73463 w 121666"/>
                  <a:gd name="connsiteY24" fmla="*/ 136781 h 243197"/>
                  <a:gd name="connsiteX25" fmla="*/ 73463 w 121666"/>
                  <a:gd name="connsiteY25" fmla="*/ 203361 h 243197"/>
                  <a:gd name="connsiteX26" fmla="*/ 97371 w 121666"/>
                  <a:gd name="connsiteY26" fmla="*/ 172976 h 243197"/>
                  <a:gd name="connsiteX27" fmla="*/ 73463 w 121666"/>
                  <a:gd name="connsiteY27" fmla="*/ 136781 h 243197"/>
                  <a:gd name="connsiteX28" fmla="*/ 48508 w 121666"/>
                  <a:gd name="connsiteY28" fmla="*/ 106397 h 243197"/>
                  <a:gd name="connsiteX29" fmla="*/ 48508 w 121666"/>
                  <a:gd name="connsiteY29" fmla="*/ 39817 h 243197"/>
                  <a:gd name="connsiteX30" fmla="*/ 24600 w 121666"/>
                  <a:gd name="connsiteY30" fmla="*/ 70297 h 243197"/>
                  <a:gd name="connsiteX31" fmla="*/ 48508 w 121666"/>
                  <a:gd name="connsiteY31" fmla="*/ 106397 h 24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1666" h="243197">
                    <a:moveTo>
                      <a:pt x="48508" y="203742"/>
                    </a:moveTo>
                    <a:cubicBezTo>
                      <a:pt x="48508" y="179739"/>
                      <a:pt x="48508" y="156308"/>
                      <a:pt x="48508" y="132686"/>
                    </a:cubicBezTo>
                    <a:cubicBezTo>
                      <a:pt x="26410" y="126875"/>
                      <a:pt x="10598" y="113921"/>
                      <a:pt x="3264" y="92109"/>
                    </a:cubicBezTo>
                    <a:cubicBezTo>
                      <a:pt x="-7690" y="60010"/>
                      <a:pt x="9836" y="25625"/>
                      <a:pt x="42221" y="15147"/>
                    </a:cubicBezTo>
                    <a:cubicBezTo>
                      <a:pt x="45936" y="13909"/>
                      <a:pt x="48793" y="13052"/>
                      <a:pt x="49651" y="8289"/>
                    </a:cubicBezTo>
                    <a:cubicBezTo>
                      <a:pt x="50698" y="2860"/>
                      <a:pt x="55270" y="2"/>
                      <a:pt x="60795" y="2"/>
                    </a:cubicBezTo>
                    <a:cubicBezTo>
                      <a:pt x="66224" y="-93"/>
                      <a:pt x="70987" y="2669"/>
                      <a:pt x="72034" y="8099"/>
                    </a:cubicBezTo>
                    <a:cubicBezTo>
                      <a:pt x="73082" y="13147"/>
                      <a:pt x="76225" y="14099"/>
                      <a:pt x="80035" y="15338"/>
                    </a:cubicBezTo>
                    <a:cubicBezTo>
                      <a:pt x="104038" y="23243"/>
                      <a:pt x="121088" y="45913"/>
                      <a:pt x="121564" y="70297"/>
                    </a:cubicBezTo>
                    <a:cubicBezTo>
                      <a:pt x="121755" y="79250"/>
                      <a:pt x="117183" y="84965"/>
                      <a:pt x="109849" y="85061"/>
                    </a:cubicBezTo>
                    <a:cubicBezTo>
                      <a:pt x="102800" y="85251"/>
                      <a:pt x="97942" y="80012"/>
                      <a:pt x="97276" y="71535"/>
                    </a:cubicBezTo>
                    <a:cubicBezTo>
                      <a:pt x="96037" y="56009"/>
                      <a:pt x="87370" y="44008"/>
                      <a:pt x="73558" y="39531"/>
                    </a:cubicBezTo>
                    <a:cubicBezTo>
                      <a:pt x="73558" y="63058"/>
                      <a:pt x="73558" y="86394"/>
                      <a:pt x="73558" y="110397"/>
                    </a:cubicBezTo>
                    <a:cubicBezTo>
                      <a:pt x="74987" y="110873"/>
                      <a:pt x="76892" y="111540"/>
                      <a:pt x="78892" y="112207"/>
                    </a:cubicBezTo>
                    <a:cubicBezTo>
                      <a:pt x="104134" y="120017"/>
                      <a:pt x="121279" y="142973"/>
                      <a:pt x="121660" y="169166"/>
                    </a:cubicBezTo>
                    <a:cubicBezTo>
                      <a:pt x="122041" y="196122"/>
                      <a:pt x="105658" y="219458"/>
                      <a:pt x="80321" y="227840"/>
                    </a:cubicBezTo>
                    <a:cubicBezTo>
                      <a:pt x="76225" y="229174"/>
                      <a:pt x="72892" y="230126"/>
                      <a:pt x="71844" y="235556"/>
                    </a:cubicBezTo>
                    <a:cubicBezTo>
                      <a:pt x="70796" y="240890"/>
                      <a:pt x="65843" y="243461"/>
                      <a:pt x="60319" y="243176"/>
                    </a:cubicBezTo>
                    <a:cubicBezTo>
                      <a:pt x="54794" y="242890"/>
                      <a:pt x="50603" y="239842"/>
                      <a:pt x="49460" y="234508"/>
                    </a:cubicBezTo>
                    <a:cubicBezTo>
                      <a:pt x="48603" y="230507"/>
                      <a:pt x="46507" y="229364"/>
                      <a:pt x="43078" y="228317"/>
                    </a:cubicBezTo>
                    <a:cubicBezTo>
                      <a:pt x="17932" y="220220"/>
                      <a:pt x="597" y="197741"/>
                      <a:pt x="216" y="172881"/>
                    </a:cubicBezTo>
                    <a:cubicBezTo>
                      <a:pt x="25" y="164023"/>
                      <a:pt x="4597" y="158213"/>
                      <a:pt x="11932" y="158117"/>
                    </a:cubicBezTo>
                    <a:cubicBezTo>
                      <a:pt x="18980" y="157927"/>
                      <a:pt x="23838" y="163166"/>
                      <a:pt x="24409" y="171643"/>
                    </a:cubicBezTo>
                    <a:cubicBezTo>
                      <a:pt x="25743" y="187169"/>
                      <a:pt x="34411" y="199170"/>
                      <a:pt x="48508" y="203742"/>
                    </a:cubicBezTo>
                    <a:close/>
                    <a:moveTo>
                      <a:pt x="73463" y="136781"/>
                    </a:moveTo>
                    <a:cubicBezTo>
                      <a:pt x="73463" y="159260"/>
                      <a:pt x="73463" y="181263"/>
                      <a:pt x="73463" y="203361"/>
                    </a:cubicBezTo>
                    <a:cubicBezTo>
                      <a:pt x="85941" y="200694"/>
                      <a:pt x="96514" y="187073"/>
                      <a:pt x="97371" y="172976"/>
                    </a:cubicBezTo>
                    <a:cubicBezTo>
                      <a:pt x="98228" y="156498"/>
                      <a:pt x="88798" y="141925"/>
                      <a:pt x="73463" y="136781"/>
                    </a:cubicBezTo>
                    <a:close/>
                    <a:moveTo>
                      <a:pt x="48508" y="106397"/>
                    </a:moveTo>
                    <a:cubicBezTo>
                      <a:pt x="48508" y="83918"/>
                      <a:pt x="48508" y="61915"/>
                      <a:pt x="48508" y="39817"/>
                    </a:cubicBezTo>
                    <a:cubicBezTo>
                      <a:pt x="36030" y="42579"/>
                      <a:pt x="25457" y="56200"/>
                      <a:pt x="24600" y="70297"/>
                    </a:cubicBezTo>
                    <a:cubicBezTo>
                      <a:pt x="23647" y="86585"/>
                      <a:pt x="33172" y="101348"/>
                      <a:pt x="48508" y="10639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30" name="任意多边形: 形状 29">
                <a:extLst>
                  <a:ext uri="{FF2B5EF4-FFF2-40B4-BE49-F238E27FC236}">
                    <a16:creationId xmlns:a16="http://schemas.microsoft.com/office/drawing/2014/main" id="{189CF6FF-6D0C-AF2C-E013-FD4BCB295782}"/>
                  </a:ext>
                </a:extLst>
              </p:cNvPr>
              <p:cNvSpPr/>
              <p:nvPr/>
            </p:nvSpPr>
            <p:spPr>
              <a:xfrm>
                <a:off x="12324172" y="4828256"/>
                <a:ext cx="194952" cy="146113"/>
              </a:xfrm>
              <a:custGeom>
                <a:avLst/>
                <a:gdLst>
                  <a:gd name="connsiteX0" fmla="*/ 96869 w 194952"/>
                  <a:gd name="connsiteY0" fmla="*/ 146114 h 146113"/>
                  <a:gd name="connsiteX1" fmla="*/ 28480 w 194952"/>
                  <a:gd name="connsiteY1" fmla="*/ 146114 h 146113"/>
                  <a:gd name="connsiteX2" fmla="*/ 0 w 194952"/>
                  <a:gd name="connsiteY2" fmla="*/ 117729 h 146113"/>
                  <a:gd name="connsiteX3" fmla="*/ 0 w 194952"/>
                  <a:gd name="connsiteY3" fmla="*/ 28004 h 146113"/>
                  <a:gd name="connsiteX4" fmla="*/ 28194 w 194952"/>
                  <a:gd name="connsiteY4" fmla="*/ 0 h 146113"/>
                  <a:gd name="connsiteX5" fmla="*/ 167069 w 194952"/>
                  <a:gd name="connsiteY5" fmla="*/ 0 h 146113"/>
                  <a:gd name="connsiteX6" fmla="*/ 194881 w 194952"/>
                  <a:gd name="connsiteY6" fmla="*/ 27623 h 146113"/>
                  <a:gd name="connsiteX7" fmla="*/ 194881 w 194952"/>
                  <a:gd name="connsiteY7" fmla="*/ 118777 h 146113"/>
                  <a:gd name="connsiteX8" fmla="*/ 167354 w 194952"/>
                  <a:gd name="connsiteY8" fmla="*/ 146018 h 146113"/>
                  <a:gd name="connsiteX9" fmla="*/ 96869 w 194952"/>
                  <a:gd name="connsiteY9" fmla="*/ 146114 h 146113"/>
                  <a:gd name="connsiteX10" fmla="*/ 170117 w 194952"/>
                  <a:gd name="connsiteY10" fmla="*/ 121253 h 146113"/>
                  <a:gd name="connsiteX11" fmla="*/ 170117 w 194952"/>
                  <a:gd name="connsiteY11" fmla="*/ 24765 h 146113"/>
                  <a:gd name="connsiteX12" fmla="*/ 24860 w 194952"/>
                  <a:gd name="connsiteY12" fmla="*/ 24765 h 146113"/>
                  <a:gd name="connsiteX13" fmla="*/ 24860 w 194952"/>
                  <a:gd name="connsiteY13" fmla="*/ 121253 h 146113"/>
                  <a:gd name="connsiteX14" fmla="*/ 170117 w 194952"/>
                  <a:gd name="connsiteY14" fmla="*/ 121253 h 14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952" h="146113">
                    <a:moveTo>
                      <a:pt x="96869" y="146114"/>
                    </a:moveTo>
                    <a:cubicBezTo>
                      <a:pt x="74105" y="146114"/>
                      <a:pt x="51245" y="146114"/>
                      <a:pt x="28480" y="146114"/>
                    </a:cubicBezTo>
                    <a:cubicBezTo>
                      <a:pt x="9335" y="146018"/>
                      <a:pt x="0" y="136684"/>
                      <a:pt x="0" y="117729"/>
                    </a:cubicBezTo>
                    <a:cubicBezTo>
                      <a:pt x="0" y="87821"/>
                      <a:pt x="0" y="57912"/>
                      <a:pt x="0" y="28004"/>
                    </a:cubicBezTo>
                    <a:cubicBezTo>
                      <a:pt x="0" y="9525"/>
                      <a:pt x="9620" y="0"/>
                      <a:pt x="28194" y="0"/>
                    </a:cubicBezTo>
                    <a:cubicBezTo>
                      <a:pt x="74486" y="0"/>
                      <a:pt x="120777" y="0"/>
                      <a:pt x="167069" y="0"/>
                    </a:cubicBezTo>
                    <a:cubicBezTo>
                      <a:pt x="185071" y="0"/>
                      <a:pt x="194881" y="9716"/>
                      <a:pt x="194881" y="27623"/>
                    </a:cubicBezTo>
                    <a:cubicBezTo>
                      <a:pt x="194977" y="58007"/>
                      <a:pt x="194977" y="88392"/>
                      <a:pt x="194881" y="118777"/>
                    </a:cubicBezTo>
                    <a:cubicBezTo>
                      <a:pt x="194786" y="136398"/>
                      <a:pt x="185166" y="145923"/>
                      <a:pt x="167354" y="146018"/>
                    </a:cubicBezTo>
                    <a:cubicBezTo>
                      <a:pt x="143923" y="146114"/>
                      <a:pt x="120396" y="146114"/>
                      <a:pt x="96869" y="146114"/>
                    </a:cubicBezTo>
                    <a:close/>
                    <a:moveTo>
                      <a:pt x="170117" y="121253"/>
                    </a:moveTo>
                    <a:cubicBezTo>
                      <a:pt x="170117" y="88868"/>
                      <a:pt x="170117" y="56960"/>
                      <a:pt x="170117" y="24765"/>
                    </a:cubicBezTo>
                    <a:cubicBezTo>
                      <a:pt x="121444" y="24765"/>
                      <a:pt x="73152" y="24765"/>
                      <a:pt x="24860" y="24765"/>
                    </a:cubicBezTo>
                    <a:cubicBezTo>
                      <a:pt x="24860" y="57245"/>
                      <a:pt x="24860" y="89154"/>
                      <a:pt x="24860" y="121253"/>
                    </a:cubicBezTo>
                    <a:cubicBezTo>
                      <a:pt x="73438" y="121253"/>
                      <a:pt x="121539" y="121253"/>
                      <a:pt x="170117" y="12125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31" name="任意多边形: 形状 30">
                <a:extLst>
                  <a:ext uri="{FF2B5EF4-FFF2-40B4-BE49-F238E27FC236}">
                    <a16:creationId xmlns:a16="http://schemas.microsoft.com/office/drawing/2014/main" id="{BE6C59B0-6FA0-D9BF-7852-BB29A4CBB775}"/>
                  </a:ext>
                </a:extLst>
              </p:cNvPr>
              <p:cNvSpPr/>
              <p:nvPr/>
            </p:nvSpPr>
            <p:spPr>
              <a:xfrm>
                <a:off x="12324167" y="5096037"/>
                <a:ext cx="48501" cy="24517"/>
              </a:xfrm>
              <a:custGeom>
                <a:avLst/>
                <a:gdLst>
                  <a:gd name="connsiteX0" fmla="*/ 24961 w 48501"/>
                  <a:gd name="connsiteY0" fmla="*/ 62 h 24517"/>
                  <a:gd name="connsiteX1" fmla="*/ 37058 w 48501"/>
                  <a:gd name="connsiteY1" fmla="*/ 157 h 24517"/>
                  <a:gd name="connsiteX2" fmla="*/ 48488 w 48501"/>
                  <a:gd name="connsiteY2" fmla="*/ 11492 h 24517"/>
                  <a:gd name="connsiteX3" fmla="*/ 37629 w 48501"/>
                  <a:gd name="connsiteY3" fmla="*/ 24160 h 24517"/>
                  <a:gd name="connsiteX4" fmla="*/ 11340 w 48501"/>
                  <a:gd name="connsiteY4" fmla="*/ 24160 h 24517"/>
                  <a:gd name="connsiteX5" fmla="*/ 5 w 48501"/>
                  <a:gd name="connsiteY5" fmla="*/ 11778 h 24517"/>
                  <a:gd name="connsiteX6" fmla="*/ 12102 w 48501"/>
                  <a:gd name="connsiteY6" fmla="*/ 157 h 24517"/>
                  <a:gd name="connsiteX7" fmla="*/ 24961 w 48501"/>
                  <a:gd name="connsiteY7" fmla="*/ 62 h 24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01" h="24517">
                    <a:moveTo>
                      <a:pt x="24961" y="62"/>
                    </a:moveTo>
                    <a:cubicBezTo>
                      <a:pt x="28961" y="62"/>
                      <a:pt x="33057" y="-128"/>
                      <a:pt x="37058" y="157"/>
                    </a:cubicBezTo>
                    <a:cubicBezTo>
                      <a:pt x="43725" y="538"/>
                      <a:pt x="48202" y="5110"/>
                      <a:pt x="48488" y="11492"/>
                    </a:cubicBezTo>
                    <a:cubicBezTo>
                      <a:pt x="48773" y="18064"/>
                      <a:pt x="44487" y="23779"/>
                      <a:pt x="37629" y="24160"/>
                    </a:cubicBezTo>
                    <a:cubicBezTo>
                      <a:pt x="28866" y="24637"/>
                      <a:pt x="20008" y="24637"/>
                      <a:pt x="11340" y="24160"/>
                    </a:cubicBezTo>
                    <a:cubicBezTo>
                      <a:pt x="4673" y="23875"/>
                      <a:pt x="-185" y="18064"/>
                      <a:pt x="5" y="11778"/>
                    </a:cubicBezTo>
                    <a:cubicBezTo>
                      <a:pt x="196" y="5396"/>
                      <a:pt x="5149" y="538"/>
                      <a:pt x="12102" y="157"/>
                    </a:cubicBezTo>
                    <a:cubicBezTo>
                      <a:pt x="16388" y="-128"/>
                      <a:pt x="20675" y="62"/>
                      <a:pt x="24961" y="6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32" name="任意多边形: 形状 31">
                <a:extLst>
                  <a:ext uri="{FF2B5EF4-FFF2-40B4-BE49-F238E27FC236}">
                    <a16:creationId xmlns:a16="http://schemas.microsoft.com/office/drawing/2014/main" id="{5B7C9CB8-DD34-38AF-5EF8-847AB2BB6153}"/>
                  </a:ext>
                </a:extLst>
              </p:cNvPr>
              <p:cNvSpPr/>
              <p:nvPr/>
            </p:nvSpPr>
            <p:spPr>
              <a:xfrm>
                <a:off x="12324159" y="5047342"/>
                <a:ext cx="48548" cy="24457"/>
              </a:xfrm>
              <a:custGeom>
                <a:avLst/>
                <a:gdLst>
                  <a:gd name="connsiteX0" fmla="*/ 24493 w 48548"/>
                  <a:gd name="connsiteY0" fmla="*/ 85 h 24457"/>
                  <a:gd name="connsiteX1" fmla="*/ 36589 w 48548"/>
                  <a:gd name="connsiteY1" fmla="*/ 85 h 24457"/>
                  <a:gd name="connsiteX2" fmla="*/ 48496 w 48548"/>
                  <a:gd name="connsiteY2" fmla="*/ 10943 h 24457"/>
                  <a:gd name="connsiteX3" fmla="*/ 38113 w 48548"/>
                  <a:gd name="connsiteY3" fmla="*/ 23992 h 24457"/>
                  <a:gd name="connsiteX4" fmla="*/ 10396 w 48548"/>
                  <a:gd name="connsiteY4" fmla="*/ 23992 h 24457"/>
                  <a:gd name="connsiteX5" fmla="*/ 13 w 48548"/>
                  <a:gd name="connsiteY5" fmla="*/ 11515 h 24457"/>
                  <a:gd name="connsiteX6" fmla="*/ 11634 w 48548"/>
                  <a:gd name="connsiteY6" fmla="*/ 180 h 24457"/>
                  <a:gd name="connsiteX7" fmla="*/ 24493 w 48548"/>
                  <a:gd name="connsiteY7" fmla="*/ 85 h 24457"/>
                  <a:gd name="connsiteX8" fmla="*/ 24493 w 48548"/>
                  <a:gd name="connsiteY8" fmla="*/ 85 h 2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48" h="24457">
                    <a:moveTo>
                      <a:pt x="24493" y="85"/>
                    </a:moveTo>
                    <a:cubicBezTo>
                      <a:pt x="28493" y="85"/>
                      <a:pt x="32589" y="-106"/>
                      <a:pt x="36589" y="85"/>
                    </a:cubicBezTo>
                    <a:cubicBezTo>
                      <a:pt x="43447" y="466"/>
                      <a:pt x="48019" y="4657"/>
                      <a:pt x="48496" y="10943"/>
                    </a:cubicBezTo>
                    <a:cubicBezTo>
                      <a:pt x="49067" y="17515"/>
                      <a:pt x="44971" y="23516"/>
                      <a:pt x="38113" y="23992"/>
                    </a:cubicBezTo>
                    <a:cubicBezTo>
                      <a:pt x="28874" y="24659"/>
                      <a:pt x="19635" y="24564"/>
                      <a:pt x="10396" y="23992"/>
                    </a:cubicBezTo>
                    <a:cubicBezTo>
                      <a:pt x="4014" y="23516"/>
                      <a:pt x="-272" y="17515"/>
                      <a:pt x="13" y="11515"/>
                    </a:cubicBezTo>
                    <a:cubicBezTo>
                      <a:pt x="394" y="5419"/>
                      <a:pt x="5062" y="656"/>
                      <a:pt x="11634" y="180"/>
                    </a:cubicBezTo>
                    <a:cubicBezTo>
                      <a:pt x="16015" y="-11"/>
                      <a:pt x="20302" y="180"/>
                      <a:pt x="24493" y="85"/>
                    </a:cubicBezTo>
                    <a:cubicBezTo>
                      <a:pt x="24493" y="180"/>
                      <a:pt x="24493" y="180"/>
                      <a:pt x="24493" y="8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33" name="任意多边形: 形状 32">
                <a:extLst>
                  <a:ext uri="{FF2B5EF4-FFF2-40B4-BE49-F238E27FC236}">
                    <a16:creationId xmlns:a16="http://schemas.microsoft.com/office/drawing/2014/main" id="{5F23E5C4-33A2-154B-645C-E1D498A0D4BD}"/>
                  </a:ext>
                </a:extLst>
              </p:cNvPr>
              <p:cNvSpPr/>
              <p:nvPr/>
            </p:nvSpPr>
            <p:spPr>
              <a:xfrm>
                <a:off x="12397323" y="5047379"/>
                <a:ext cx="48485" cy="24421"/>
              </a:xfrm>
              <a:custGeom>
                <a:avLst/>
                <a:gdLst>
                  <a:gd name="connsiteX0" fmla="*/ 24290 w 48485"/>
                  <a:gd name="connsiteY0" fmla="*/ 24336 h 24421"/>
                  <a:gd name="connsiteX1" fmla="*/ 12193 w 48485"/>
                  <a:gd name="connsiteY1" fmla="*/ 24241 h 24421"/>
                  <a:gd name="connsiteX2" fmla="*/ 1 w 48485"/>
                  <a:gd name="connsiteY2" fmla="*/ 11954 h 24421"/>
                  <a:gd name="connsiteX3" fmla="*/ 12574 w 48485"/>
                  <a:gd name="connsiteY3" fmla="*/ 143 h 24421"/>
                  <a:gd name="connsiteX4" fmla="*/ 36101 w 48485"/>
                  <a:gd name="connsiteY4" fmla="*/ 143 h 24421"/>
                  <a:gd name="connsiteX5" fmla="*/ 48484 w 48485"/>
                  <a:gd name="connsiteY5" fmla="*/ 11954 h 24421"/>
                  <a:gd name="connsiteX6" fmla="*/ 36482 w 48485"/>
                  <a:gd name="connsiteY6" fmla="*/ 24336 h 24421"/>
                  <a:gd name="connsiteX7" fmla="*/ 24290 w 48485"/>
                  <a:gd name="connsiteY7" fmla="*/ 24336 h 2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85" h="24421">
                    <a:moveTo>
                      <a:pt x="24290" y="24336"/>
                    </a:moveTo>
                    <a:cubicBezTo>
                      <a:pt x="20290" y="24336"/>
                      <a:pt x="16194" y="24527"/>
                      <a:pt x="12193" y="24241"/>
                    </a:cubicBezTo>
                    <a:cubicBezTo>
                      <a:pt x="4859" y="23670"/>
                      <a:pt x="-94" y="18526"/>
                      <a:pt x="1" y="11954"/>
                    </a:cubicBezTo>
                    <a:cubicBezTo>
                      <a:pt x="97" y="5286"/>
                      <a:pt x="5145" y="333"/>
                      <a:pt x="12574" y="143"/>
                    </a:cubicBezTo>
                    <a:cubicBezTo>
                      <a:pt x="20385" y="-48"/>
                      <a:pt x="28195" y="-48"/>
                      <a:pt x="36101" y="143"/>
                    </a:cubicBezTo>
                    <a:cubicBezTo>
                      <a:pt x="43626" y="333"/>
                      <a:pt x="48388" y="5096"/>
                      <a:pt x="48484" y="11954"/>
                    </a:cubicBezTo>
                    <a:cubicBezTo>
                      <a:pt x="48579" y="18812"/>
                      <a:pt x="43912" y="23765"/>
                      <a:pt x="36482" y="24336"/>
                    </a:cubicBezTo>
                    <a:cubicBezTo>
                      <a:pt x="32386" y="24527"/>
                      <a:pt x="28291" y="24336"/>
                      <a:pt x="24290" y="2433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34" name="任意多边形: 形状 33">
                <a:extLst>
                  <a:ext uri="{FF2B5EF4-FFF2-40B4-BE49-F238E27FC236}">
                    <a16:creationId xmlns:a16="http://schemas.microsoft.com/office/drawing/2014/main" id="{9AC6C104-5318-EBE6-B3EA-667DFD89A0DD}"/>
                  </a:ext>
                </a:extLst>
              </p:cNvPr>
              <p:cNvSpPr/>
              <p:nvPr/>
            </p:nvSpPr>
            <p:spPr>
              <a:xfrm>
                <a:off x="12397323" y="5095980"/>
                <a:ext cx="48485" cy="24439"/>
              </a:xfrm>
              <a:custGeom>
                <a:avLst/>
                <a:gdLst>
                  <a:gd name="connsiteX0" fmla="*/ 24290 w 48485"/>
                  <a:gd name="connsiteY0" fmla="*/ 24313 h 24439"/>
                  <a:gd name="connsiteX1" fmla="*/ 11527 w 48485"/>
                  <a:gd name="connsiteY1" fmla="*/ 24217 h 24439"/>
                  <a:gd name="connsiteX2" fmla="*/ 1 w 48485"/>
                  <a:gd name="connsiteY2" fmla="*/ 12025 h 24439"/>
                  <a:gd name="connsiteX3" fmla="*/ 11812 w 48485"/>
                  <a:gd name="connsiteY3" fmla="*/ 214 h 24439"/>
                  <a:gd name="connsiteX4" fmla="*/ 36768 w 48485"/>
                  <a:gd name="connsiteY4" fmla="*/ 214 h 24439"/>
                  <a:gd name="connsiteX5" fmla="*/ 48484 w 48485"/>
                  <a:gd name="connsiteY5" fmla="*/ 12025 h 24439"/>
                  <a:gd name="connsiteX6" fmla="*/ 37149 w 48485"/>
                  <a:gd name="connsiteY6" fmla="*/ 24313 h 24439"/>
                  <a:gd name="connsiteX7" fmla="*/ 24290 w 48485"/>
                  <a:gd name="connsiteY7" fmla="*/ 24313 h 24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85" h="24439">
                    <a:moveTo>
                      <a:pt x="24290" y="24313"/>
                    </a:moveTo>
                    <a:cubicBezTo>
                      <a:pt x="20004" y="24313"/>
                      <a:pt x="15718" y="24598"/>
                      <a:pt x="11527" y="24217"/>
                    </a:cubicBezTo>
                    <a:cubicBezTo>
                      <a:pt x="4764" y="23646"/>
                      <a:pt x="-94" y="18312"/>
                      <a:pt x="1" y="12025"/>
                    </a:cubicBezTo>
                    <a:cubicBezTo>
                      <a:pt x="97" y="5644"/>
                      <a:pt x="5050" y="405"/>
                      <a:pt x="11812" y="214"/>
                    </a:cubicBezTo>
                    <a:cubicBezTo>
                      <a:pt x="20099" y="-71"/>
                      <a:pt x="28386" y="-71"/>
                      <a:pt x="36768" y="214"/>
                    </a:cubicBezTo>
                    <a:cubicBezTo>
                      <a:pt x="43816" y="405"/>
                      <a:pt x="48388" y="5358"/>
                      <a:pt x="48484" y="12025"/>
                    </a:cubicBezTo>
                    <a:cubicBezTo>
                      <a:pt x="48579" y="18598"/>
                      <a:pt x="44102" y="23741"/>
                      <a:pt x="37149" y="24313"/>
                    </a:cubicBezTo>
                    <a:cubicBezTo>
                      <a:pt x="32863" y="24598"/>
                      <a:pt x="28576" y="24313"/>
                      <a:pt x="24290" y="2431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35" name="任意多边形: 形状 34">
                <a:extLst>
                  <a:ext uri="{FF2B5EF4-FFF2-40B4-BE49-F238E27FC236}">
                    <a16:creationId xmlns:a16="http://schemas.microsoft.com/office/drawing/2014/main" id="{0B559856-5D3B-F9FD-3437-292070ACC329}"/>
                  </a:ext>
                </a:extLst>
              </p:cNvPr>
              <p:cNvSpPr/>
              <p:nvPr/>
            </p:nvSpPr>
            <p:spPr>
              <a:xfrm>
                <a:off x="12470571" y="5095885"/>
                <a:ext cx="48485" cy="24510"/>
              </a:xfrm>
              <a:custGeom>
                <a:avLst/>
                <a:gdLst>
                  <a:gd name="connsiteX0" fmla="*/ 24100 w 48485"/>
                  <a:gd name="connsiteY0" fmla="*/ 24408 h 24510"/>
                  <a:gd name="connsiteX1" fmla="*/ 11336 w 48485"/>
                  <a:gd name="connsiteY1" fmla="*/ 24313 h 24510"/>
                  <a:gd name="connsiteX2" fmla="*/ 1 w 48485"/>
                  <a:gd name="connsiteY2" fmla="*/ 12025 h 24510"/>
                  <a:gd name="connsiteX3" fmla="*/ 11717 w 48485"/>
                  <a:gd name="connsiteY3" fmla="*/ 214 h 24510"/>
                  <a:gd name="connsiteX4" fmla="*/ 36673 w 48485"/>
                  <a:gd name="connsiteY4" fmla="*/ 214 h 24510"/>
                  <a:gd name="connsiteX5" fmla="*/ 48484 w 48485"/>
                  <a:gd name="connsiteY5" fmla="*/ 12025 h 24510"/>
                  <a:gd name="connsiteX6" fmla="*/ 36958 w 48485"/>
                  <a:gd name="connsiteY6" fmla="*/ 24217 h 24510"/>
                  <a:gd name="connsiteX7" fmla="*/ 24100 w 48485"/>
                  <a:gd name="connsiteY7" fmla="*/ 24408 h 24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85" h="24510">
                    <a:moveTo>
                      <a:pt x="24100" y="24408"/>
                    </a:moveTo>
                    <a:cubicBezTo>
                      <a:pt x="19813" y="24408"/>
                      <a:pt x="15527" y="24694"/>
                      <a:pt x="11336" y="24313"/>
                    </a:cubicBezTo>
                    <a:cubicBezTo>
                      <a:pt x="4383" y="23741"/>
                      <a:pt x="-94" y="18693"/>
                      <a:pt x="1" y="12025"/>
                    </a:cubicBezTo>
                    <a:cubicBezTo>
                      <a:pt x="97" y="5358"/>
                      <a:pt x="4669" y="500"/>
                      <a:pt x="11717" y="214"/>
                    </a:cubicBezTo>
                    <a:cubicBezTo>
                      <a:pt x="20004" y="-71"/>
                      <a:pt x="28291" y="-71"/>
                      <a:pt x="36673" y="214"/>
                    </a:cubicBezTo>
                    <a:cubicBezTo>
                      <a:pt x="43531" y="405"/>
                      <a:pt x="48388" y="5644"/>
                      <a:pt x="48484" y="12025"/>
                    </a:cubicBezTo>
                    <a:cubicBezTo>
                      <a:pt x="48579" y="18312"/>
                      <a:pt x="43721" y="23741"/>
                      <a:pt x="36958" y="24217"/>
                    </a:cubicBezTo>
                    <a:cubicBezTo>
                      <a:pt x="32672" y="24694"/>
                      <a:pt x="28291" y="24408"/>
                      <a:pt x="24100" y="2440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36" name="任意多边形: 形状 35">
                <a:extLst>
                  <a:ext uri="{FF2B5EF4-FFF2-40B4-BE49-F238E27FC236}">
                    <a16:creationId xmlns:a16="http://schemas.microsoft.com/office/drawing/2014/main" id="{D08F3621-C61A-13E2-F7AB-2D6591269F3B}"/>
                  </a:ext>
                </a:extLst>
              </p:cNvPr>
              <p:cNvSpPr/>
              <p:nvPr/>
            </p:nvSpPr>
            <p:spPr>
              <a:xfrm>
                <a:off x="12324267" y="4998752"/>
                <a:ext cx="48396" cy="24279"/>
              </a:xfrm>
              <a:custGeom>
                <a:avLst/>
                <a:gdLst>
                  <a:gd name="connsiteX0" fmla="*/ 24100 w 48396"/>
                  <a:gd name="connsiteY0" fmla="*/ 193 h 24279"/>
                  <a:gd name="connsiteX1" fmla="*/ 37625 w 48396"/>
                  <a:gd name="connsiteY1" fmla="*/ 288 h 24279"/>
                  <a:gd name="connsiteX2" fmla="*/ 48388 w 48396"/>
                  <a:gd name="connsiteY2" fmla="*/ 11432 h 24279"/>
                  <a:gd name="connsiteX3" fmla="*/ 38959 w 48396"/>
                  <a:gd name="connsiteY3" fmla="*/ 23624 h 24279"/>
                  <a:gd name="connsiteX4" fmla="*/ 9907 w 48396"/>
                  <a:gd name="connsiteY4" fmla="*/ 23719 h 24279"/>
                  <a:gd name="connsiteX5" fmla="*/ 1 w 48396"/>
                  <a:gd name="connsiteY5" fmla="*/ 11718 h 24279"/>
                  <a:gd name="connsiteX6" fmla="*/ 11241 w 48396"/>
                  <a:gd name="connsiteY6" fmla="*/ 193 h 24279"/>
                  <a:gd name="connsiteX7" fmla="*/ 24100 w 48396"/>
                  <a:gd name="connsiteY7" fmla="*/ 193 h 24279"/>
                  <a:gd name="connsiteX8" fmla="*/ 24100 w 48396"/>
                  <a:gd name="connsiteY8" fmla="*/ 193 h 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6" h="24279">
                    <a:moveTo>
                      <a:pt x="24100" y="193"/>
                    </a:moveTo>
                    <a:cubicBezTo>
                      <a:pt x="28576" y="193"/>
                      <a:pt x="33148" y="-93"/>
                      <a:pt x="37625" y="288"/>
                    </a:cubicBezTo>
                    <a:cubicBezTo>
                      <a:pt x="44007" y="859"/>
                      <a:pt x="48198" y="5336"/>
                      <a:pt x="48388" y="11432"/>
                    </a:cubicBezTo>
                    <a:cubicBezTo>
                      <a:pt x="48579" y="18004"/>
                      <a:pt x="45340" y="23053"/>
                      <a:pt x="38959" y="23624"/>
                    </a:cubicBezTo>
                    <a:cubicBezTo>
                      <a:pt x="29338" y="24481"/>
                      <a:pt x="19528" y="24481"/>
                      <a:pt x="9907" y="23719"/>
                    </a:cubicBezTo>
                    <a:cubicBezTo>
                      <a:pt x="3430" y="23243"/>
                      <a:pt x="97" y="18195"/>
                      <a:pt x="1" y="11718"/>
                    </a:cubicBezTo>
                    <a:cubicBezTo>
                      <a:pt x="-94" y="5527"/>
                      <a:pt x="4669" y="669"/>
                      <a:pt x="11241" y="193"/>
                    </a:cubicBezTo>
                    <a:cubicBezTo>
                      <a:pt x="15622" y="-188"/>
                      <a:pt x="19909" y="97"/>
                      <a:pt x="24100" y="193"/>
                    </a:cubicBezTo>
                    <a:cubicBezTo>
                      <a:pt x="24100" y="97"/>
                      <a:pt x="24100" y="97"/>
                      <a:pt x="24100" y="19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37" name="任意多边形: 形状 36">
                <a:extLst>
                  <a:ext uri="{FF2B5EF4-FFF2-40B4-BE49-F238E27FC236}">
                    <a16:creationId xmlns:a16="http://schemas.microsoft.com/office/drawing/2014/main" id="{89D151C8-0400-0E87-0000-B57D061818CB}"/>
                  </a:ext>
                </a:extLst>
              </p:cNvPr>
              <p:cNvSpPr/>
              <p:nvPr/>
            </p:nvSpPr>
            <p:spPr>
              <a:xfrm>
                <a:off x="12397319" y="4998635"/>
                <a:ext cx="48416" cy="24456"/>
              </a:xfrm>
              <a:custGeom>
                <a:avLst/>
                <a:gdLst>
                  <a:gd name="connsiteX0" fmla="*/ 24104 w 48416"/>
                  <a:gd name="connsiteY0" fmla="*/ 24313 h 24456"/>
                  <a:gd name="connsiteX1" fmla="*/ 11340 w 48416"/>
                  <a:gd name="connsiteY1" fmla="*/ 24217 h 24456"/>
                  <a:gd name="connsiteX2" fmla="*/ 6 w 48416"/>
                  <a:gd name="connsiteY2" fmla="*/ 11835 h 24456"/>
                  <a:gd name="connsiteX3" fmla="*/ 12007 w 48416"/>
                  <a:gd name="connsiteY3" fmla="*/ 214 h 24456"/>
                  <a:gd name="connsiteX4" fmla="*/ 36867 w 48416"/>
                  <a:gd name="connsiteY4" fmla="*/ 214 h 24456"/>
                  <a:gd name="connsiteX5" fmla="*/ 48393 w 48416"/>
                  <a:gd name="connsiteY5" fmla="*/ 11359 h 24456"/>
                  <a:gd name="connsiteX6" fmla="*/ 37629 w 48416"/>
                  <a:gd name="connsiteY6" fmla="*/ 24122 h 24456"/>
                  <a:gd name="connsiteX7" fmla="*/ 35534 w 48416"/>
                  <a:gd name="connsiteY7" fmla="*/ 24313 h 24456"/>
                  <a:gd name="connsiteX8" fmla="*/ 24104 w 48416"/>
                  <a:gd name="connsiteY8" fmla="*/ 24313 h 24456"/>
                  <a:gd name="connsiteX9" fmla="*/ 24104 w 48416"/>
                  <a:gd name="connsiteY9" fmla="*/ 24313 h 24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16" h="24456">
                    <a:moveTo>
                      <a:pt x="24104" y="24313"/>
                    </a:moveTo>
                    <a:cubicBezTo>
                      <a:pt x="19818" y="24313"/>
                      <a:pt x="15531" y="24694"/>
                      <a:pt x="11340" y="24217"/>
                    </a:cubicBezTo>
                    <a:cubicBezTo>
                      <a:pt x="4482" y="23455"/>
                      <a:pt x="-185" y="18121"/>
                      <a:pt x="6" y="11835"/>
                    </a:cubicBezTo>
                    <a:cubicBezTo>
                      <a:pt x="196" y="5453"/>
                      <a:pt x="5054" y="500"/>
                      <a:pt x="12007" y="214"/>
                    </a:cubicBezTo>
                    <a:cubicBezTo>
                      <a:pt x="20294" y="-71"/>
                      <a:pt x="28581" y="-71"/>
                      <a:pt x="36867" y="214"/>
                    </a:cubicBezTo>
                    <a:cubicBezTo>
                      <a:pt x="43725" y="500"/>
                      <a:pt x="48107" y="5072"/>
                      <a:pt x="48393" y="11359"/>
                    </a:cubicBezTo>
                    <a:cubicBezTo>
                      <a:pt x="48774" y="17931"/>
                      <a:pt x="44487" y="22979"/>
                      <a:pt x="37629" y="24122"/>
                    </a:cubicBezTo>
                    <a:cubicBezTo>
                      <a:pt x="36963" y="24217"/>
                      <a:pt x="36201" y="24313"/>
                      <a:pt x="35534" y="24313"/>
                    </a:cubicBezTo>
                    <a:cubicBezTo>
                      <a:pt x="31724" y="24313"/>
                      <a:pt x="27914" y="24313"/>
                      <a:pt x="24104" y="24313"/>
                    </a:cubicBezTo>
                    <a:cubicBezTo>
                      <a:pt x="24104" y="24408"/>
                      <a:pt x="24104" y="24313"/>
                      <a:pt x="24104" y="2431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38" name="任意多边形: 形状 37">
                <a:extLst>
                  <a:ext uri="{FF2B5EF4-FFF2-40B4-BE49-F238E27FC236}">
                    <a16:creationId xmlns:a16="http://schemas.microsoft.com/office/drawing/2014/main" id="{2A3C7F21-9DA6-4815-1A1A-19CE7B4DFE59}"/>
                  </a:ext>
                </a:extLst>
              </p:cNvPr>
              <p:cNvSpPr/>
              <p:nvPr/>
            </p:nvSpPr>
            <p:spPr>
              <a:xfrm>
                <a:off x="12470436" y="5047395"/>
                <a:ext cx="48451" cy="24333"/>
              </a:xfrm>
              <a:custGeom>
                <a:avLst/>
                <a:gdLst>
                  <a:gd name="connsiteX0" fmla="*/ 24044 w 48451"/>
                  <a:gd name="connsiteY0" fmla="*/ 127 h 24333"/>
                  <a:gd name="connsiteX1" fmla="*/ 36807 w 48451"/>
                  <a:gd name="connsiteY1" fmla="*/ 127 h 24333"/>
                  <a:gd name="connsiteX2" fmla="*/ 48428 w 48451"/>
                  <a:gd name="connsiteY2" fmla="*/ 11366 h 24333"/>
                  <a:gd name="connsiteX3" fmla="*/ 38141 w 48451"/>
                  <a:gd name="connsiteY3" fmla="*/ 23844 h 24333"/>
                  <a:gd name="connsiteX4" fmla="*/ 9756 w 48451"/>
                  <a:gd name="connsiteY4" fmla="*/ 23749 h 24333"/>
                  <a:gd name="connsiteX5" fmla="*/ 41 w 48451"/>
                  <a:gd name="connsiteY5" fmla="*/ 10986 h 24333"/>
                  <a:gd name="connsiteX6" fmla="*/ 11185 w 48451"/>
                  <a:gd name="connsiteY6" fmla="*/ 127 h 24333"/>
                  <a:gd name="connsiteX7" fmla="*/ 24044 w 48451"/>
                  <a:gd name="connsiteY7" fmla="*/ 127 h 2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51" h="24333">
                    <a:moveTo>
                      <a:pt x="24044" y="127"/>
                    </a:moveTo>
                    <a:cubicBezTo>
                      <a:pt x="28330" y="127"/>
                      <a:pt x="32616" y="-63"/>
                      <a:pt x="36807" y="127"/>
                    </a:cubicBezTo>
                    <a:cubicBezTo>
                      <a:pt x="43380" y="508"/>
                      <a:pt x="48047" y="5175"/>
                      <a:pt x="48428" y="11366"/>
                    </a:cubicBezTo>
                    <a:cubicBezTo>
                      <a:pt x="48809" y="17367"/>
                      <a:pt x="44523" y="23463"/>
                      <a:pt x="38141" y="23844"/>
                    </a:cubicBezTo>
                    <a:cubicBezTo>
                      <a:pt x="28711" y="24511"/>
                      <a:pt x="19186" y="24511"/>
                      <a:pt x="9756" y="23749"/>
                    </a:cubicBezTo>
                    <a:cubicBezTo>
                      <a:pt x="3279" y="23273"/>
                      <a:pt x="-435" y="17272"/>
                      <a:pt x="41" y="10986"/>
                    </a:cubicBezTo>
                    <a:cubicBezTo>
                      <a:pt x="517" y="4985"/>
                      <a:pt x="4803" y="603"/>
                      <a:pt x="11185" y="127"/>
                    </a:cubicBezTo>
                    <a:cubicBezTo>
                      <a:pt x="15471" y="-159"/>
                      <a:pt x="19758" y="127"/>
                      <a:pt x="24044" y="12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39" name="任意多边形: 形状 38">
                <a:extLst>
                  <a:ext uri="{FF2B5EF4-FFF2-40B4-BE49-F238E27FC236}">
                    <a16:creationId xmlns:a16="http://schemas.microsoft.com/office/drawing/2014/main" id="{ED0BD44D-1EEF-D9A4-2B2F-FA05AE69DE70}"/>
                  </a:ext>
                </a:extLst>
              </p:cNvPr>
              <p:cNvSpPr/>
              <p:nvPr/>
            </p:nvSpPr>
            <p:spPr>
              <a:xfrm>
                <a:off x="12470375" y="4998746"/>
                <a:ext cx="48512" cy="24415"/>
              </a:xfrm>
              <a:custGeom>
                <a:avLst/>
                <a:gdLst>
                  <a:gd name="connsiteX0" fmla="*/ 24200 w 48512"/>
                  <a:gd name="connsiteY0" fmla="*/ 103 h 24415"/>
                  <a:gd name="connsiteX1" fmla="*/ 36964 w 48512"/>
                  <a:gd name="connsiteY1" fmla="*/ 198 h 24415"/>
                  <a:gd name="connsiteX2" fmla="*/ 48489 w 48512"/>
                  <a:gd name="connsiteY2" fmla="*/ 11533 h 24415"/>
                  <a:gd name="connsiteX3" fmla="*/ 38107 w 48512"/>
                  <a:gd name="connsiteY3" fmla="*/ 23915 h 24415"/>
                  <a:gd name="connsiteX4" fmla="*/ 10389 w 48512"/>
                  <a:gd name="connsiteY4" fmla="*/ 23915 h 24415"/>
                  <a:gd name="connsiteX5" fmla="*/ 7 w 48512"/>
                  <a:gd name="connsiteY5" fmla="*/ 11628 h 24415"/>
                  <a:gd name="connsiteX6" fmla="*/ 11246 w 48512"/>
                  <a:gd name="connsiteY6" fmla="*/ 198 h 24415"/>
                  <a:gd name="connsiteX7" fmla="*/ 24200 w 48512"/>
                  <a:gd name="connsiteY7" fmla="*/ 103 h 24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12" h="24415">
                    <a:moveTo>
                      <a:pt x="24200" y="103"/>
                    </a:moveTo>
                    <a:cubicBezTo>
                      <a:pt x="28486" y="103"/>
                      <a:pt x="32773" y="-183"/>
                      <a:pt x="36964" y="198"/>
                    </a:cubicBezTo>
                    <a:cubicBezTo>
                      <a:pt x="43536" y="674"/>
                      <a:pt x="48203" y="5342"/>
                      <a:pt x="48489" y="11533"/>
                    </a:cubicBezTo>
                    <a:cubicBezTo>
                      <a:pt x="48870" y="17629"/>
                      <a:pt x="44584" y="23439"/>
                      <a:pt x="38107" y="23915"/>
                    </a:cubicBezTo>
                    <a:cubicBezTo>
                      <a:pt x="28963" y="24582"/>
                      <a:pt x="19628" y="24582"/>
                      <a:pt x="10389" y="23915"/>
                    </a:cubicBezTo>
                    <a:cubicBezTo>
                      <a:pt x="3721" y="23439"/>
                      <a:pt x="-184" y="18010"/>
                      <a:pt x="7" y="11628"/>
                    </a:cubicBezTo>
                    <a:cubicBezTo>
                      <a:pt x="197" y="5342"/>
                      <a:pt x="4579" y="674"/>
                      <a:pt x="11246" y="198"/>
                    </a:cubicBezTo>
                    <a:cubicBezTo>
                      <a:pt x="15628" y="-183"/>
                      <a:pt x="19914" y="103"/>
                      <a:pt x="24200" y="10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grpSp>
        <p:cxnSp>
          <p:nvCxnSpPr>
            <p:cNvPr id="22" name="直接连接符 21">
              <a:extLst>
                <a:ext uri="{FF2B5EF4-FFF2-40B4-BE49-F238E27FC236}">
                  <a16:creationId xmlns:a16="http://schemas.microsoft.com/office/drawing/2014/main" id="{F19E28C4-1170-2ACA-493D-FFDDC4FA40A9}"/>
                </a:ext>
              </a:extLst>
            </p:cNvPr>
            <p:cNvCxnSpPr>
              <a:cxnSpLocks/>
            </p:cNvCxnSpPr>
            <p:nvPr/>
          </p:nvCxnSpPr>
          <p:spPr>
            <a:xfrm>
              <a:off x="7892301" y="3855458"/>
              <a:ext cx="323860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61" name="组合 60">
            <a:extLst>
              <a:ext uri="{FF2B5EF4-FFF2-40B4-BE49-F238E27FC236}">
                <a16:creationId xmlns:a16="http://schemas.microsoft.com/office/drawing/2014/main" id="{E8BC946C-6A36-DFE7-522A-3AB5F73E5FA5}"/>
              </a:ext>
            </a:extLst>
          </p:cNvPr>
          <p:cNvGrpSpPr/>
          <p:nvPr/>
        </p:nvGrpSpPr>
        <p:grpSpPr>
          <a:xfrm>
            <a:off x="952925" y="3655403"/>
            <a:ext cx="4511767" cy="1858528"/>
            <a:chOff x="952925" y="4046030"/>
            <a:chExt cx="4511767" cy="1858528"/>
          </a:xfrm>
        </p:grpSpPr>
        <p:sp>
          <p:nvSpPr>
            <p:cNvPr id="62" name="文本框 61">
              <a:extLst>
                <a:ext uri="{FF2B5EF4-FFF2-40B4-BE49-F238E27FC236}">
                  <a16:creationId xmlns:a16="http://schemas.microsoft.com/office/drawing/2014/main" id="{4EE2D1BE-4C2E-AD64-D3DB-2087EC70DD53}"/>
                </a:ext>
              </a:extLst>
            </p:cNvPr>
            <p:cNvSpPr txBox="1"/>
            <p:nvPr/>
          </p:nvSpPr>
          <p:spPr>
            <a:xfrm>
              <a:off x="952925" y="4046030"/>
              <a:ext cx="1210588" cy="400110"/>
            </a:xfrm>
            <a:prstGeom prst="rect">
              <a:avLst/>
            </a:prstGeom>
            <a:noFill/>
          </p:spPr>
          <p:txBody>
            <a:bodyPr wrap="none">
              <a:spAutoFit/>
            </a:bodyPr>
            <a:lstStyle>
              <a:defPPr>
                <a:defRPr lang="zh-CN"/>
              </a:defPPr>
              <a:lvl1pPr>
                <a:defRPr sz="2400" b="1">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cs typeface="+mn-cs"/>
                </a:rPr>
                <a:t>输入标题</a:t>
              </a:r>
            </a:p>
          </p:txBody>
        </p:sp>
        <p:sp>
          <p:nvSpPr>
            <p:cNvPr id="63" name="文本框 62">
              <a:extLst>
                <a:ext uri="{FF2B5EF4-FFF2-40B4-BE49-F238E27FC236}">
                  <a16:creationId xmlns:a16="http://schemas.microsoft.com/office/drawing/2014/main" id="{7FD9EE2E-E5EA-8501-BBA2-6305E58620BD}"/>
                </a:ext>
              </a:extLst>
            </p:cNvPr>
            <p:cNvSpPr txBox="1"/>
            <p:nvPr/>
          </p:nvSpPr>
          <p:spPr>
            <a:xfrm>
              <a:off x="3640646" y="5596781"/>
              <a:ext cx="543739" cy="307777"/>
            </a:xfrm>
            <a:prstGeom prst="rect">
              <a:avLst/>
            </a:prstGeom>
            <a:noFill/>
          </p:spPr>
          <p:txBody>
            <a:bodyPr wrap="none">
              <a:spAutoFit/>
            </a:bodyPr>
            <a:lstStyle>
              <a:defPPr>
                <a:defRPr lang="zh-CN"/>
              </a:defPPr>
              <a:lvl1pPr marR="0" lvl="0" indent="0" algn="ctr" fontAlgn="auto">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cs typeface="+mn-cs"/>
                </a:rPr>
                <a:t>标题</a:t>
              </a:r>
            </a:p>
          </p:txBody>
        </p:sp>
        <p:sp>
          <p:nvSpPr>
            <p:cNvPr id="64" name="椭圆 63">
              <a:extLst>
                <a:ext uri="{FF2B5EF4-FFF2-40B4-BE49-F238E27FC236}">
                  <a16:creationId xmlns:a16="http://schemas.microsoft.com/office/drawing/2014/main" id="{D5769EEF-92C3-2610-CD50-CBC4E0788CBE}"/>
                </a:ext>
              </a:extLst>
            </p:cNvPr>
            <p:cNvSpPr/>
            <p:nvPr/>
          </p:nvSpPr>
          <p:spPr>
            <a:xfrm>
              <a:off x="3570280" y="4835448"/>
              <a:ext cx="684472" cy="684472"/>
            </a:xfrm>
            <a:prstGeom prst="ellipse">
              <a:avLst/>
            </a:prstGeom>
            <a:gradFill flip="none" rotWithShape="1">
              <a:gsLst>
                <a:gs pos="45000">
                  <a:schemeClr val="accent1"/>
                </a:gs>
                <a:gs pos="23000">
                  <a:schemeClr val="accent1">
                    <a:lumMod val="90000"/>
                    <a:lumOff val="10000"/>
                  </a:schemeClr>
                </a:gs>
                <a:gs pos="79000">
                  <a:schemeClr val="accent1">
                    <a:alpha val="80000"/>
                  </a:schemeClr>
                </a:gs>
              </a:gsLst>
              <a:path path="circle">
                <a:fillToRect r="100000" b="100000"/>
              </a:path>
              <a:tileRect l="-100000" t="-100000"/>
            </a:gradFill>
            <a:ln>
              <a:noFill/>
            </a:ln>
            <a:effectLst>
              <a:outerShdw blurRad="114300" dist="88900" dir="2700000" algn="tl" rotWithShape="0">
                <a:schemeClr val="accent1">
                  <a:alpha val="3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 b="1" dirty="0">
                <a:gradFill flip="none" rotWithShape="1">
                  <a:gsLst>
                    <a:gs pos="0">
                      <a:srgbClr val="2279BD"/>
                    </a:gs>
                    <a:gs pos="99083">
                      <a:srgbClr val="2279BD"/>
                    </a:gs>
                    <a:gs pos="51000">
                      <a:srgbClr val="2279BD">
                        <a:lumMod val="70000"/>
                      </a:srgbClr>
                    </a:gs>
                  </a:gsLst>
                  <a:path path="circle">
                    <a:fillToRect r="100000" b="100000"/>
                  </a:path>
                  <a:tileRect l="-100000" t="-100000"/>
                </a:gradFill>
                <a:latin typeface="OPPOSans M" panose="00020600040101010101" pitchFamily="18" charset="-122"/>
                <a:ea typeface="OPPOSans M" panose="00020600040101010101" pitchFamily="18" charset="-122"/>
              </a:endParaRPr>
            </a:p>
          </p:txBody>
        </p:sp>
        <p:grpSp>
          <p:nvGrpSpPr>
            <p:cNvPr id="65" name="组合 64">
              <a:extLst>
                <a:ext uri="{FF2B5EF4-FFF2-40B4-BE49-F238E27FC236}">
                  <a16:creationId xmlns:a16="http://schemas.microsoft.com/office/drawing/2014/main" id="{9B47EE32-729E-9319-6F7F-0BB84700D903}"/>
                </a:ext>
              </a:extLst>
            </p:cNvPr>
            <p:cNvGrpSpPr/>
            <p:nvPr/>
          </p:nvGrpSpPr>
          <p:grpSpPr>
            <a:xfrm>
              <a:off x="3735887" y="5001106"/>
              <a:ext cx="353257" cy="353155"/>
              <a:chOff x="3187353" y="-1490665"/>
              <a:chExt cx="475583" cy="475447"/>
            </a:xfrm>
            <a:solidFill>
              <a:schemeClr val="bg1"/>
            </a:solidFill>
          </p:grpSpPr>
          <p:sp>
            <p:nvSpPr>
              <p:cNvPr id="89" name="任意多边形: 形状 88">
                <a:extLst>
                  <a:ext uri="{FF2B5EF4-FFF2-40B4-BE49-F238E27FC236}">
                    <a16:creationId xmlns:a16="http://schemas.microsoft.com/office/drawing/2014/main" id="{33AD4E18-CDCF-CF82-8E2D-D1BDB1BD61D1}"/>
                  </a:ext>
                </a:extLst>
              </p:cNvPr>
              <p:cNvSpPr/>
              <p:nvPr/>
            </p:nvSpPr>
            <p:spPr>
              <a:xfrm>
                <a:off x="3187353" y="-1490665"/>
                <a:ext cx="475583" cy="414201"/>
              </a:xfrm>
              <a:custGeom>
                <a:avLst/>
                <a:gdLst>
                  <a:gd name="connsiteX0" fmla="*/ 138017 w 475583"/>
                  <a:gd name="connsiteY0" fmla="*/ 184173 h 414201"/>
                  <a:gd name="connsiteX1" fmla="*/ 138017 w 475583"/>
                  <a:gd name="connsiteY1" fmla="*/ 177886 h 414201"/>
                  <a:gd name="connsiteX2" fmla="*/ 138017 w 475583"/>
                  <a:gd name="connsiteY2" fmla="*/ 24058 h 414201"/>
                  <a:gd name="connsiteX3" fmla="*/ 158401 w 475583"/>
                  <a:gd name="connsiteY3" fmla="*/ 150 h 414201"/>
                  <a:gd name="connsiteX4" fmla="*/ 183928 w 475583"/>
                  <a:gd name="connsiteY4" fmla="*/ 22629 h 414201"/>
                  <a:gd name="connsiteX5" fmla="*/ 184023 w 475583"/>
                  <a:gd name="connsiteY5" fmla="*/ 54728 h 414201"/>
                  <a:gd name="connsiteX6" fmla="*/ 184023 w 475583"/>
                  <a:gd name="connsiteY6" fmla="*/ 177886 h 414201"/>
                  <a:gd name="connsiteX7" fmla="*/ 184023 w 475583"/>
                  <a:gd name="connsiteY7" fmla="*/ 184078 h 414201"/>
                  <a:gd name="connsiteX8" fmla="*/ 189928 w 475583"/>
                  <a:gd name="connsiteY8" fmla="*/ 184078 h 414201"/>
                  <a:gd name="connsiteX9" fmla="*/ 420529 w 475583"/>
                  <a:gd name="connsiteY9" fmla="*/ 184078 h 414201"/>
                  <a:gd name="connsiteX10" fmla="*/ 473964 w 475583"/>
                  <a:gd name="connsiteY10" fmla="*/ 225607 h 414201"/>
                  <a:gd name="connsiteX11" fmla="*/ 475488 w 475583"/>
                  <a:gd name="connsiteY11" fmla="*/ 239323 h 414201"/>
                  <a:gd name="connsiteX12" fmla="*/ 475583 w 475583"/>
                  <a:gd name="connsiteY12" fmla="*/ 381721 h 414201"/>
                  <a:gd name="connsiteX13" fmla="*/ 443198 w 475583"/>
                  <a:gd name="connsiteY13" fmla="*/ 414202 h 414201"/>
                  <a:gd name="connsiteX14" fmla="*/ 32385 w 475583"/>
                  <a:gd name="connsiteY14" fmla="*/ 414202 h 414201"/>
                  <a:gd name="connsiteX15" fmla="*/ 0 w 475583"/>
                  <a:gd name="connsiteY15" fmla="*/ 381721 h 414201"/>
                  <a:gd name="connsiteX16" fmla="*/ 0 w 475583"/>
                  <a:gd name="connsiteY16" fmla="*/ 239799 h 414201"/>
                  <a:gd name="connsiteX17" fmla="*/ 56007 w 475583"/>
                  <a:gd name="connsiteY17" fmla="*/ 184078 h 414201"/>
                  <a:gd name="connsiteX18" fmla="*/ 132207 w 475583"/>
                  <a:gd name="connsiteY18" fmla="*/ 184078 h 414201"/>
                  <a:gd name="connsiteX19" fmla="*/ 138017 w 475583"/>
                  <a:gd name="connsiteY19" fmla="*/ 184173 h 414201"/>
                  <a:gd name="connsiteX20" fmla="*/ 460248 w 475583"/>
                  <a:gd name="connsiteY20" fmla="*/ 306664 h 414201"/>
                  <a:gd name="connsiteX21" fmla="*/ 460248 w 475583"/>
                  <a:gd name="connsiteY21" fmla="*/ 303045 h 414201"/>
                  <a:gd name="connsiteX22" fmla="*/ 460248 w 475583"/>
                  <a:gd name="connsiteY22" fmla="*/ 238370 h 414201"/>
                  <a:gd name="connsiteX23" fmla="*/ 421291 w 475583"/>
                  <a:gd name="connsiteY23" fmla="*/ 199508 h 414201"/>
                  <a:gd name="connsiteX24" fmla="*/ 191167 w 475583"/>
                  <a:gd name="connsiteY24" fmla="*/ 199508 h 414201"/>
                  <a:gd name="connsiteX25" fmla="*/ 187261 w 475583"/>
                  <a:gd name="connsiteY25" fmla="*/ 199889 h 414201"/>
                  <a:gd name="connsiteX26" fmla="*/ 196405 w 475583"/>
                  <a:gd name="connsiteY26" fmla="*/ 267326 h 414201"/>
                  <a:gd name="connsiteX27" fmla="*/ 132017 w 475583"/>
                  <a:gd name="connsiteY27" fmla="*/ 273613 h 414201"/>
                  <a:gd name="connsiteX28" fmla="*/ 115252 w 475583"/>
                  <a:gd name="connsiteY28" fmla="*/ 242371 h 414201"/>
                  <a:gd name="connsiteX29" fmla="*/ 135255 w 475583"/>
                  <a:gd name="connsiteY29" fmla="*/ 199508 h 414201"/>
                  <a:gd name="connsiteX30" fmla="*/ 130778 w 475583"/>
                  <a:gd name="connsiteY30" fmla="*/ 199508 h 414201"/>
                  <a:gd name="connsiteX31" fmla="*/ 55054 w 475583"/>
                  <a:gd name="connsiteY31" fmla="*/ 199508 h 414201"/>
                  <a:gd name="connsiteX32" fmla="*/ 15335 w 475583"/>
                  <a:gd name="connsiteY32" fmla="*/ 239513 h 414201"/>
                  <a:gd name="connsiteX33" fmla="*/ 15335 w 475583"/>
                  <a:gd name="connsiteY33" fmla="*/ 302283 h 414201"/>
                  <a:gd name="connsiteX34" fmla="*/ 15335 w 475583"/>
                  <a:gd name="connsiteY34" fmla="*/ 306664 h 414201"/>
                  <a:gd name="connsiteX35" fmla="*/ 460248 w 475583"/>
                  <a:gd name="connsiteY35" fmla="*/ 306664 h 414201"/>
                  <a:gd name="connsiteX36" fmla="*/ 15335 w 475583"/>
                  <a:gd name="connsiteY36" fmla="*/ 322476 h 414201"/>
                  <a:gd name="connsiteX37" fmla="*/ 15335 w 475583"/>
                  <a:gd name="connsiteY37" fmla="*/ 380483 h 414201"/>
                  <a:gd name="connsiteX38" fmla="*/ 34100 w 475583"/>
                  <a:gd name="connsiteY38" fmla="*/ 399057 h 414201"/>
                  <a:gd name="connsiteX39" fmla="*/ 365855 w 475583"/>
                  <a:gd name="connsiteY39" fmla="*/ 399057 h 414201"/>
                  <a:gd name="connsiteX40" fmla="*/ 443960 w 475583"/>
                  <a:gd name="connsiteY40" fmla="*/ 399057 h 414201"/>
                  <a:gd name="connsiteX41" fmla="*/ 460248 w 475583"/>
                  <a:gd name="connsiteY41" fmla="*/ 382864 h 414201"/>
                  <a:gd name="connsiteX42" fmla="*/ 460248 w 475583"/>
                  <a:gd name="connsiteY42" fmla="*/ 325333 h 414201"/>
                  <a:gd name="connsiteX43" fmla="*/ 459962 w 475583"/>
                  <a:gd name="connsiteY43" fmla="*/ 322571 h 414201"/>
                  <a:gd name="connsiteX44" fmla="*/ 15335 w 475583"/>
                  <a:gd name="connsiteY44" fmla="*/ 322476 h 414201"/>
                  <a:gd name="connsiteX45" fmla="*/ 153352 w 475583"/>
                  <a:gd name="connsiteY45" fmla="*/ 76921 h 414201"/>
                  <a:gd name="connsiteX46" fmla="*/ 153352 w 475583"/>
                  <a:gd name="connsiteY46" fmla="*/ 82636 h 414201"/>
                  <a:gd name="connsiteX47" fmla="*/ 153448 w 475583"/>
                  <a:gd name="connsiteY47" fmla="*/ 198556 h 414201"/>
                  <a:gd name="connsiteX48" fmla="*/ 146209 w 475583"/>
                  <a:gd name="connsiteY48" fmla="*/ 211129 h 414201"/>
                  <a:gd name="connsiteX49" fmla="*/ 131350 w 475583"/>
                  <a:gd name="connsiteY49" fmla="*/ 245704 h 414201"/>
                  <a:gd name="connsiteX50" fmla="*/ 161544 w 475583"/>
                  <a:gd name="connsiteY50" fmla="*/ 268469 h 414201"/>
                  <a:gd name="connsiteX51" fmla="*/ 190786 w 475583"/>
                  <a:gd name="connsiteY51" fmla="*/ 245133 h 414201"/>
                  <a:gd name="connsiteX52" fmla="*/ 175355 w 475583"/>
                  <a:gd name="connsiteY52" fmla="*/ 210748 h 414201"/>
                  <a:gd name="connsiteX53" fmla="*/ 168592 w 475583"/>
                  <a:gd name="connsiteY53" fmla="*/ 199413 h 414201"/>
                  <a:gd name="connsiteX54" fmla="*/ 168688 w 475583"/>
                  <a:gd name="connsiteY54" fmla="*/ 82541 h 414201"/>
                  <a:gd name="connsiteX55" fmla="*/ 168688 w 475583"/>
                  <a:gd name="connsiteY55" fmla="*/ 76826 h 414201"/>
                  <a:gd name="connsiteX56" fmla="*/ 153352 w 475583"/>
                  <a:gd name="connsiteY56" fmla="*/ 76921 h 414201"/>
                  <a:gd name="connsiteX57" fmla="*/ 168688 w 475583"/>
                  <a:gd name="connsiteY57" fmla="*/ 61205 h 414201"/>
                  <a:gd name="connsiteX58" fmla="*/ 168592 w 475583"/>
                  <a:gd name="connsiteY58" fmla="*/ 22629 h 414201"/>
                  <a:gd name="connsiteX59" fmla="*/ 161163 w 475583"/>
                  <a:gd name="connsiteY59" fmla="*/ 15390 h 414201"/>
                  <a:gd name="connsiteX60" fmla="*/ 153543 w 475583"/>
                  <a:gd name="connsiteY60" fmla="*/ 22438 h 414201"/>
                  <a:gd name="connsiteX61" fmla="*/ 153448 w 475583"/>
                  <a:gd name="connsiteY61" fmla="*/ 61205 h 414201"/>
                  <a:gd name="connsiteX62" fmla="*/ 168688 w 475583"/>
                  <a:gd name="connsiteY62" fmla="*/ 61205 h 41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75583" h="414201">
                    <a:moveTo>
                      <a:pt x="138017" y="184173"/>
                    </a:moveTo>
                    <a:cubicBezTo>
                      <a:pt x="138017" y="181696"/>
                      <a:pt x="138017" y="179791"/>
                      <a:pt x="138017" y="177886"/>
                    </a:cubicBezTo>
                    <a:cubicBezTo>
                      <a:pt x="138017" y="126642"/>
                      <a:pt x="138017" y="75302"/>
                      <a:pt x="138017" y="24058"/>
                    </a:cubicBezTo>
                    <a:cubicBezTo>
                      <a:pt x="138017" y="11389"/>
                      <a:pt x="146494" y="1579"/>
                      <a:pt x="158401" y="150"/>
                    </a:cubicBezTo>
                    <a:cubicBezTo>
                      <a:pt x="171831" y="-1374"/>
                      <a:pt x="183737" y="8913"/>
                      <a:pt x="183928" y="22629"/>
                    </a:cubicBezTo>
                    <a:cubicBezTo>
                      <a:pt x="184118" y="33297"/>
                      <a:pt x="184023" y="44060"/>
                      <a:pt x="184023" y="54728"/>
                    </a:cubicBezTo>
                    <a:cubicBezTo>
                      <a:pt x="184023" y="95781"/>
                      <a:pt x="184023" y="136834"/>
                      <a:pt x="184023" y="177886"/>
                    </a:cubicBezTo>
                    <a:cubicBezTo>
                      <a:pt x="184023" y="179791"/>
                      <a:pt x="184023" y="181696"/>
                      <a:pt x="184023" y="184078"/>
                    </a:cubicBezTo>
                    <a:cubicBezTo>
                      <a:pt x="186214" y="184078"/>
                      <a:pt x="188119" y="184078"/>
                      <a:pt x="189928" y="184078"/>
                    </a:cubicBezTo>
                    <a:cubicBezTo>
                      <a:pt x="266795" y="184078"/>
                      <a:pt x="343662" y="184078"/>
                      <a:pt x="420529" y="184078"/>
                    </a:cubicBezTo>
                    <a:cubicBezTo>
                      <a:pt x="446913" y="184078"/>
                      <a:pt x="467963" y="200461"/>
                      <a:pt x="473964" y="225607"/>
                    </a:cubicBezTo>
                    <a:cubicBezTo>
                      <a:pt x="475012" y="230083"/>
                      <a:pt x="475488" y="234751"/>
                      <a:pt x="475488" y="239323"/>
                    </a:cubicBezTo>
                    <a:cubicBezTo>
                      <a:pt x="475583" y="286757"/>
                      <a:pt x="475583" y="334192"/>
                      <a:pt x="475583" y="381721"/>
                    </a:cubicBezTo>
                    <a:cubicBezTo>
                      <a:pt x="475583" y="401248"/>
                      <a:pt x="462629" y="414202"/>
                      <a:pt x="443198" y="414202"/>
                    </a:cubicBezTo>
                    <a:cubicBezTo>
                      <a:pt x="306229" y="414202"/>
                      <a:pt x="169354" y="414202"/>
                      <a:pt x="32385" y="414202"/>
                    </a:cubicBezTo>
                    <a:cubicBezTo>
                      <a:pt x="12954" y="414202"/>
                      <a:pt x="0" y="401152"/>
                      <a:pt x="0" y="381721"/>
                    </a:cubicBezTo>
                    <a:cubicBezTo>
                      <a:pt x="0" y="334382"/>
                      <a:pt x="0" y="287138"/>
                      <a:pt x="0" y="239799"/>
                    </a:cubicBezTo>
                    <a:cubicBezTo>
                      <a:pt x="0" y="207223"/>
                      <a:pt x="23241" y="184078"/>
                      <a:pt x="56007" y="184078"/>
                    </a:cubicBezTo>
                    <a:cubicBezTo>
                      <a:pt x="81439" y="184078"/>
                      <a:pt x="106775" y="184078"/>
                      <a:pt x="132207" y="184078"/>
                    </a:cubicBezTo>
                    <a:cubicBezTo>
                      <a:pt x="133921" y="184173"/>
                      <a:pt x="135636" y="184173"/>
                      <a:pt x="138017" y="184173"/>
                    </a:cubicBezTo>
                    <a:close/>
                    <a:moveTo>
                      <a:pt x="460248" y="306664"/>
                    </a:moveTo>
                    <a:cubicBezTo>
                      <a:pt x="460248" y="305236"/>
                      <a:pt x="460248" y="304093"/>
                      <a:pt x="460248" y="303045"/>
                    </a:cubicBezTo>
                    <a:cubicBezTo>
                      <a:pt x="460248" y="281518"/>
                      <a:pt x="460343" y="259897"/>
                      <a:pt x="460248" y="238370"/>
                    </a:cubicBezTo>
                    <a:cubicBezTo>
                      <a:pt x="460153" y="216272"/>
                      <a:pt x="443484" y="199603"/>
                      <a:pt x="421291" y="199508"/>
                    </a:cubicBezTo>
                    <a:cubicBezTo>
                      <a:pt x="344615" y="199413"/>
                      <a:pt x="267843" y="199508"/>
                      <a:pt x="191167" y="199508"/>
                    </a:cubicBezTo>
                    <a:cubicBezTo>
                      <a:pt x="190024" y="199508"/>
                      <a:pt x="188881" y="199699"/>
                      <a:pt x="187261" y="199889"/>
                    </a:cubicBezTo>
                    <a:cubicBezTo>
                      <a:pt x="211931" y="219034"/>
                      <a:pt x="211646" y="249133"/>
                      <a:pt x="196405" y="267326"/>
                    </a:cubicBezTo>
                    <a:cubicBezTo>
                      <a:pt x="180023" y="286852"/>
                      <a:pt x="151448" y="289615"/>
                      <a:pt x="132017" y="273613"/>
                    </a:cubicBezTo>
                    <a:cubicBezTo>
                      <a:pt x="122111" y="265516"/>
                      <a:pt x="116396" y="255039"/>
                      <a:pt x="115252" y="242371"/>
                    </a:cubicBezTo>
                    <a:cubicBezTo>
                      <a:pt x="113633" y="224845"/>
                      <a:pt x="120777" y="210843"/>
                      <a:pt x="135255" y="199508"/>
                    </a:cubicBezTo>
                    <a:cubicBezTo>
                      <a:pt x="132969" y="199508"/>
                      <a:pt x="131826" y="199508"/>
                      <a:pt x="130778" y="199508"/>
                    </a:cubicBezTo>
                    <a:cubicBezTo>
                      <a:pt x="105537" y="199508"/>
                      <a:pt x="80296" y="199413"/>
                      <a:pt x="55054" y="199508"/>
                    </a:cubicBezTo>
                    <a:cubicBezTo>
                      <a:pt x="31718" y="199603"/>
                      <a:pt x="15430" y="216082"/>
                      <a:pt x="15335" y="239513"/>
                    </a:cubicBezTo>
                    <a:cubicBezTo>
                      <a:pt x="15335" y="260468"/>
                      <a:pt x="15335" y="281423"/>
                      <a:pt x="15335" y="302283"/>
                    </a:cubicBezTo>
                    <a:cubicBezTo>
                      <a:pt x="15335" y="303712"/>
                      <a:pt x="15335" y="305045"/>
                      <a:pt x="15335" y="306664"/>
                    </a:cubicBezTo>
                    <a:cubicBezTo>
                      <a:pt x="163735" y="306664"/>
                      <a:pt x="311658" y="306664"/>
                      <a:pt x="460248" y="306664"/>
                    </a:cubicBezTo>
                    <a:close/>
                    <a:moveTo>
                      <a:pt x="15335" y="322476"/>
                    </a:moveTo>
                    <a:cubicBezTo>
                      <a:pt x="15335" y="342193"/>
                      <a:pt x="15335" y="361338"/>
                      <a:pt x="15335" y="380483"/>
                    </a:cubicBezTo>
                    <a:cubicBezTo>
                      <a:pt x="15335" y="393437"/>
                      <a:pt x="20955" y="399057"/>
                      <a:pt x="34100" y="399057"/>
                    </a:cubicBezTo>
                    <a:cubicBezTo>
                      <a:pt x="144685" y="399057"/>
                      <a:pt x="255270" y="399057"/>
                      <a:pt x="365855" y="399057"/>
                    </a:cubicBezTo>
                    <a:cubicBezTo>
                      <a:pt x="391859" y="399057"/>
                      <a:pt x="417957" y="399057"/>
                      <a:pt x="443960" y="399057"/>
                    </a:cubicBezTo>
                    <a:cubicBezTo>
                      <a:pt x="453866" y="399057"/>
                      <a:pt x="460248" y="392675"/>
                      <a:pt x="460248" y="382864"/>
                    </a:cubicBezTo>
                    <a:cubicBezTo>
                      <a:pt x="460343" y="363719"/>
                      <a:pt x="460248" y="344479"/>
                      <a:pt x="460248" y="325333"/>
                    </a:cubicBezTo>
                    <a:cubicBezTo>
                      <a:pt x="460248" y="324476"/>
                      <a:pt x="460057" y="323524"/>
                      <a:pt x="459962" y="322571"/>
                    </a:cubicBezTo>
                    <a:cubicBezTo>
                      <a:pt x="311753" y="322476"/>
                      <a:pt x="163830" y="322476"/>
                      <a:pt x="15335" y="322476"/>
                    </a:cubicBezTo>
                    <a:close/>
                    <a:moveTo>
                      <a:pt x="153352" y="76921"/>
                    </a:moveTo>
                    <a:cubicBezTo>
                      <a:pt x="153352" y="79207"/>
                      <a:pt x="153352" y="80922"/>
                      <a:pt x="153352" y="82636"/>
                    </a:cubicBezTo>
                    <a:cubicBezTo>
                      <a:pt x="153352" y="121308"/>
                      <a:pt x="153257" y="159884"/>
                      <a:pt x="153448" y="198556"/>
                    </a:cubicBezTo>
                    <a:cubicBezTo>
                      <a:pt x="153448" y="204556"/>
                      <a:pt x="151733" y="208176"/>
                      <a:pt x="146209" y="211129"/>
                    </a:cubicBezTo>
                    <a:cubicBezTo>
                      <a:pt x="133540" y="217701"/>
                      <a:pt x="127730" y="231988"/>
                      <a:pt x="131350" y="245704"/>
                    </a:cubicBezTo>
                    <a:cubicBezTo>
                      <a:pt x="134874" y="259135"/>
                      <a:pt x="147447" y="268660"/>
                      <a:pt x="161544" y="268469"/>
                    </a:cubicBezTo>
                    <a:cubicBezTo>
                      <a:pt x="175355" y="268279"/>
                      <a:pt x="187547" y="258563"/>
                      <a:pt x="190786" y="245133"/>
                    </a:cubicBezTo>
                    <a:cubicBezTo>
                      <a:pt x="194119" y="231226"/>
                      <a:pt x="188119" y="217320"/>
                      <a:pt x="175355" y="210748"/>
                    </a:cubicBezTo>
                    <a:cubicBezTo>
                      <a:pt x="170402" y="208176"/>
                      <a:pt x="168592" y="204842"/>
                      <a:pt x="168592" y="199413"/>
                    </a:cubicBezTo>
                    <a:cubicBezTo>
                      <a:pt x="168783" y="160456"/>
                      <a:pt x="168688" y="121498"/>
                      <a:pt x="168688" y="82541"/>
                    </a:cubicBezTo>
                    <a:cubicBezTo>
                      <a:pt x="168688" y="80731"/>
                      <a:pt x="168688" y="78826"/>
                      <a:pt x="168688" y="76826"/>
                    </a:cubicBezTo>
                    <a:cubicBezTo>
                      <a:pt x="163354" y="76921"/>
                      <a:pt x="158686" y="76921"/>
                      <a:pt x="153352" y="76921"/>
                    </a:cubicBezTo>
                    <a:close/>
                    <a:moveTo>
                      <a:pt x="168688" y="61205"/>
                    </a:moveTo>
                    <a:cubicBezTo>
                      <a:pt x="168688" y="48061"/>
                      <a:pt x="168783" y="35392"/>
                      <a:pt x="168592" y="22629"/>
                    </a:cubicBezTo>
                    <a:cubicBezTo>
                      <a:pt x="168497" y="18343"/>
                      <a:pt x="165163" y="15485"/>
                      <a:pt x="161163" y="15390"/>
                    </a:cubicBezTo>
                    <a:cubicBezTo>
                      <a:pt x="157163" y="15295"/>
                      <a:pt x="153543" y="18247"/>
                      <a:pt x="153543" y="22438"/>
                    </a:cubicBezTo>
                    <a:cubicBezTo>
                      <a:pt x="153352" y="35297"/>
                      <a:pt x="153448" y="48156"/>
                      <a:pt x="153448" y="61205"/>
                    </a:cubicBezTo>
                    <a:cubicBezTo>
                      <a:pt x="158591" y="61205"/>
                      <a:pt x="163354" y="61205"/>
                      <a:pt x="168688" y="61205"/>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90" name="任意多边形: 形状 89">
                <a:extLst>
                  <a:ext uri="{FF2B5EF4-FFF2-40B4-BE49-F238E27FC236}">
                    <a16:creationId xmlns:a16="http://schemas.microsoft.com/office/drawing/2014/main" id="{DB253D38-B688-ED8C-D565-5FA8BCD9F72B}"/>
                  </a:ext>
                </a:extLst>
              </p:cNvPr>
              <p:cNvSpPr/>
              <p:nvPr/>
            </p:nvSpPr>
            <p:spPr>
              <a:xfrm>
                <a:off x="3425192" y="-1436890"/>
                <a:ext cx="76678" cy="76677"/>
              </a:xfrm>
              <a:custGeom>
                <a:avLst/>
                <a:gdLst>
                  <a:gd name="connsiteX0" fmla="*/ 38291 w 76678"/>
                  <a:gd name="connsiteY0" fmla="*/ 0 h 76677"/>
                  <a:gd name="connsiteX1" fmla="*/ 76677 w 76678"/>
                  <a:gd name="connsiteY1" fmla="*/ 37910 h 76677"/>
                  <a:gd name="connsiteX2" fmla="*/ 38577 w 76678"/>
                  <a:gd name="connsiteY2" fmla="*/ 76677 h 76677"/>
                  <a:gd name="connsiteX3" fmla="*/ 0 w 76678"/>
                  <a:gd name="connsiteY3" fmla="*/ 38481 h 76677"/>
                  <a:gd name="connsiteX4" fmla="*/ 38291 w 76678"/>
                  <a:gd name="connsiteY4" fmla="*/ 0 h 76677"/>
                  <a:gd name="connsiteX5" fmla="*/ 38481 w 76678"/>
                  <a:gd name="connsiteY5" fmla="*/ 61341 h 76677"/>
                  <a:gd name="connsiteX6" fmla="*/ 61341 w 76678"/>
                  <a:gd name="connsiteY6" fmla="*/ 38386 h 76677"/>
                  <a:gd name="connsiteX7" fmla="*/ 38196 w 76678"/>
                  <a:gd name="connsiteY7" fmla="*/ 15336 h 76677"/>
                  <a:gd name="connsiteX8" fmla="*/ 15336 w 76678"/>
                  <a:gd name="connsiteY8" fmla="*/ 38196 h 76677"/>
                  <a:gd name="connsiteX9" fmla="*/ 38481 w 76678"/>
                  <a:gd name="connsiteY9" fmla="*/ 61341 h 7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678" h="76677">
                    <a:moveTo>
                      <a:pt x="38291" y="0"/>
                    </a:moveTo>
                    <a:cubicBezTo>
                      <a:pt x="59246" y="-95"/>
                      <a:pt x="76486" y="17050"/>
                      <a:pt x="76677" y="37910"/>
                    </a:cubicBezTo>
                    <a:cubicBezTo>
                      <a:pt x="76867" y="59151"/>
                      <a:pt x="59817" y="76486"/>
                      <a:pt x="38577" y="76677"/>
                    </a:cubicBezTo>
                    <a:cubicBezTo>
                      <a:pt x="17336" y="76772"/>
                      <a:pt x="0" y="59627"/>
                      <a:pt x="0" y="38481"/>
                    </a:cubicBezTo>
                    <a:cubicBezTo>
                      <a:pt x="-95" y="17241"/>
                      <a:pt x="17050" y="0"/>
                      <a:pt x="38291" y="0"/>
                    </a:cubicBezTo>
                    <a:close/>
                    <a:moveTo>
                      <a:pt x="38481" y="61341"/>
                    </a:moveTo>
                    <a:cubicBezTo>
                      <a:pt x="51054" y="61246"/>
                      <a:pt x="61246" y="50959"/>
                      <a:pt x="61341" y="38386"/>
                    </a:cubicBezTo>
                    <a:cubicBezTo>
                      <a:pt x="61341" y="25623"/>
                      <a:pt x="50959" y="15336"/>
                      <a:pt x="38196" y="15336"/>
                    </a:cubicBezTo>
                    <a:cubicBezTo>
                      <a:pt x="25718" y="15336"/>
                      <a:pt x="15336" y="25718"/>
                      <a:pt x="15336" y="38196"/>
                    </a:cubicBezTo>
                    <a:cubicBezTo>
                      <a:pt x="15336" y="51054"/>
                      <a:pt x="25718" y="61341"/>
                      <a:pt x="38481" y="61341"/>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91" name="任意多边形: 形状 90">
                <a:extLst>
                  <a:ext uri="{FF2B5EF4-FFF2-40B4-BE49-F238E27FC236}">
                    <a16:creationId xmlns:a16="http://schemas.microsoft.com/office/drawing/2014/main" id="{4483DE0A-59E0-8EDD-A7DB-DE51A3B602C0}"/>
                  </a:ext>
                </a:extLst>
              </p:cNvPr>
              <p:cNvSpPr/>
              <p:nvPr/>
            </p:nvSpPr>
            <p:spPr>
              <a:xfrm>
                <a:off x="3264220" y="-1060652"/>
                <a:ext cx="14763" cy="45434"/>
              </a:xfrm>
              <a:custGeom>
                <a:avLst/>
                <a:gdLst>
                  <a:gd name="connsiteX0" fmla="*/ 14764 w 14763"/>
                  <a:gd name="connsiteY0" fmla="*/ 45434 h 45434"/>
                  <a:gd name="connsiteX1" fmla="*/ 0 w 14763"/>
                  <a:gd name="connsiteY1" fmla="*/ 45434 h 45434"/>
                  <a:gd name="connsiteX2" fmla="*/ 0 w 14763"/>
                  <a:gd name="connsiteY2" fmla="*/ 0 h 45434"/>
                  <a:gd name="connsiteX3" fmla="*/ 14764 w 14763"/>
                  <a:gd name="connsiteY3" fmla="*/ 0 h 45434"/>
                  <a:gd name="connsiteX4" fmla="*/ 14764 w 14763"/>
                  <a:gd name="connsiteY4" fmla="*/ 45434 h 4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3" h="45434">
                    <a:moveTo>
                      <a:pt x="14764" y="45434"/>
                    </a:moveTo>
                    <a:cubicBezTo>
                      <a:pt x="9715" y="45434"/>
                      <a:pt x="4953" y="45434"/>
                      <a:pt x="0" y="45434"/>
                    </a:cubicBezTo>
                    <a:cubicBezTo>
                      <a:pt x="0" y="30290"/>
                      <a:pt x="0" y="15335"/>
                      <a:pt x="0" y="0"/>
                    </a:cubicBezTo>
                    <a:cubicBezTo>
                      <a:pt x="4763" y="0"/>
                      <a:pt x="9525" y="0"/>
                      <a:pt x="14764" y="0"/>
                    </a:cubicBezTo>
                    <a:cubicBezTo>
                      <a:pt x="14764" y="14954"/>
                      <a:pt x="14764" y="30004"/>
                      <a:pt x="14764" y="45434"/>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92" name="任意多边形: 形状 91">
                <a:extLst>
                  <a:ext uri="{FF2B5EF4-FFF2-40B4-BE49-F238E27FC236}">
                    <a16:creationId xmlns:a16="http://schemas.microsoft.com/office/drawing/2014/main" id="{89C70327-4F7A-E156-3BB8-CB9D7D8C6F0F}"/>
                  </a:ext>
                </a:extLst>
              </p:cNvPr>
              <p:cNvSpPr/>
              <p:nvPr/>
            </p:nvSpPr>
            <p:spPr>
              <a:xfrm>
                <a:off x="3340896" y="-1060747"/>
                <a:ext cx="14954" cy="45338"/>
              </a:xfrm>
              <a:custGeom>
                <a:avLst/>
                <a:gdLst>
                  <a:gd name="connsiteX0" fmla="*/ 0 w 14954"/>
                  <a:gd name="connsiteY0" fmla="*/ 45339 h 45338"/>
                  <a:gd name="connsiteX1" fmla="*/ 0 w 14954"/>
                  <a:gd name="connsiteY1" fmla="*/ 0 h 45338"/>
                  <a:gd name="connsiteX2" fmla="*/ 14954 w 14954"/>
                  <a:gd name="connsiteY2" fmla="*/ 0 h 45338"/>
                  <a:gd name="connsiteX3" fmla="*/ 14954 w 14954"/>
                  <a:gd name="connsiteY3" fmla="*/ 45339 h 45338"/>
                  <a:gd name="connsiteX4" fmla="*/ 0 w 14954"/>
                  <a:gd name="connsiteY4" fmla="*/ 45339 h 45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4" h="45338">
                    <a:moveTo>
                      <a:pt x="0" y="45339"/>
                    </a:moveTo>
                    <a:cubicBezTo>
                      <a:pt x="0" y="30194"/>
                      <a:pt x="0" y="15240"/>
                      <a:pt x="0" y="0"/>
                    </a:cubicBezTo>
                    <a:cubicBezTo>
                      <a:pt x="4953" y="0"/>
                      <a:pt x="9811" y="0"/>
                      <a:pt x="14954" y="0"/>
                    </a:cubicBezTo>
                    <a:cubicBezTo>
                      <a:pt x="14954" y="15049"/>
                      <a:pt x="14954" y="30004"/>
                      <a:pt x="14954" y="45339"/>
                    </a:cubicBezTo>
                    <a:cubicBezTo>
                      <a:pt x="10192" y="45339"/>
                      <a:pt x="5334" y="45339"/>
                      <a:pt x="0" y="45339"/>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93" name="任意多边形: 形状 92">
                <a:extLst>
                  <a:ext uri="{FF2B5EF4-FFF2-40B4-BE49-F238E27FC236}">
                    <a16:creationId xmlns:a16="http://schemas.microsoft.com/office/drawing/2014/main" id="{4D848443-6EBC-54A8-DC52-60F52B7526C5}"/>
                  </a:ext>
                </a:extLst>
              </p:cNvPr>
              <p:cNvSpPr/>
              <p:nvPr/>
            </p:nvSpPr>
            <p:spPr>
              <a:xfrm>
                <a:off x="3417668" y="-1060652"/>
                <a:ext cx="14763" cy="45434"/>
              </a:xfrm>
              <a:custGeom>
                <a:avLst/>
                <a:gdLst>
                  <a:gd name="connsiteX0" fmla="*/ 14764 w 14763"/>
                  <a:gd name="connsiteY0" fmla="*/ 45434 h 45434"/>
                  <a:gd name="connsiteX1" fmla="*/ 0 w 14763"/>
                  <a:gd name="connsiteY1" fmla="*/ 45434 h 45434"/>
                  <a:gd name="connsiteX2" fmla="*/ 0 w 14763"/>
                  <a:gd name="connsiteY2" fmla="*/ 0 h 45434"/>
                  <a:gd name="connsiteX3" fmla="*/ 14764 w 14763"/>
                  <a:gd name="connsiteY3" fmla="*/ 0 h 45434"/>
                  <a:gd name="connsiteX4" fmla="*/ 14764 w 14763"/>
                  <a:gd name="connsiteY4" fmla="*/ 45434 h 4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3" h="45434">
                    <a:moveTo>
                      <a:pt x="14764" y="45434"/>
                    </a:moveTo>
                    <a:cubicBezTo>
                      <a:pt x="9715" y="45434"/>
                      <a:pt x="4953" y="45434"/>
                      <a:pt x="0" y="45434"/>
                    </a:cubicBezTo>
                    <a:cubicBezTo>
                      <a:pt x="0" y="30290"/>
                      <a:pt x="0" y="15335"/>
                      <a:pt x="0" y="0"/>
                    </a:cubicBezTo>
                    <a:cubicBezTo>
                      <a:pt x="4763" y="0"/>
                      <a:pt x="9620" y="0"/>
                      <a:pt x="14764" y="0"/>
                    </a:cubicBezTo>
                    <a:cubicBezTo>
                      <a:pt x="14764" y="14954"/>
                      <a:pt x="14764" y="30004"/>
                      <a:pt x="14764" y="45434"/>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94" name="任意多边形: 形状 93">
                <a:extLst>
                  <a:ext uri="{FF2B5EF4-FFF2-40B4-BE49-F238E27FC236}">
                    <a16:creationId xmlns:a16="http://schemas.microsoft.com/office/drawing/2014/main" id="{2AB9CCCB-FE34-866E-BE76-5B7362EA1440}"/>
                  </a:ext>
                </a:extLst>
              </p:cNvPr>
              <p:cNvSpPr/>
              <p:nvPr/>
            </p:nvSpPr>
            <p:spPr>
              <a:xfrm>
                <a:off x="3494439" y="-1060652"/>
                <a:ext cx="14763" cy="45434"/>
              </a:xfrm>
              <a:custGeom>
                <a:avLst/>
                <a:gdLst>
                  <a:gd name="connsiteX0" fmla="*/ 14764 w 14763"/>
                  <a:gd name="connsiteY0" fmla="*/ 45434 h 45434"/>
                  <a:gd name="connsiteX1" fmla="*/ 0 w 14763"/>
                  <a:gd name="connsiteY1" fmla="*/ 45434 h 45434"/>
                  <a:gd name="connsiteX2" fmla="*/ 0 w 14763"/>
                  <a:gd name="connsiteY2" fmla="*/ 0 h 45434"/>
                  <a:gd name="connsiteX3" fmla="*/ 14764 w 14763"/>
                  <a:gd name="connsiteY3" fmla="*/ 0 h 45434"/>
                  <a:gd name="connsiteX4" fmla="*/ 14764 w 14763"/>
                  <a:gd name="connsiteY4" fmla="*/ 45434 h 4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3" h="45434">
                    <a:moveTo>
                      <a:pt x="14764" y="45434"/>
                    </a:moveTo>
                    <a:cubicBezTo>
                      <a:pt x="9716" y="45434"/>
                      <a:pt x="4953" y="45434"/>
                      <a:pt x="0" y="45434"/>
                    </a:cubicBezTo>
                    <a:cubicBezTo>
                      <a:pt x="0" y="30290"/>
                      <a:pt x="0" y="15335"/>
                      <a:pt x="0" y="0"/>
                    </a:cubicBezTo>
                    <a:cubicBezTo>
                      <a:pt x="4763" y="0"/>
                      <a:pt x="9620" y="0"/>
                      <a:pt x="14764" y="0"/>
                    </a:cubicBezTo>
                    <a:cubicBezTo>
                      <a:pt x="14764" y="14954"/>
                      <a:pt x="14764" y="30004"/>
                      <a:pt x="14764" y="45434"/>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95" name="任意多边形: 形状 94">
                <a:extLst>
                  <a:ext uri="{FF2B5EF4-FFF2-40B4-BE49-F238E27FC236}">
                    <a16:creationId xmlns:a16="http://schemas.microsoft.com/office/drawing/2014/main" id="{525A2A79-0444-661A-734F-A5A26C793D6B}"/>
                  </a:ext>
                </a:extLst>
              </p:cNvPr>
              <p:cNvSpPr/>
              <p:nvPr/>
            </p:nvSpPr>
            <p:spPr>
              <a:xfrm>
                <a:off x="3571210" y="-1060747"/>
                <a:ext cx="14763" cy="45434"/>
              </a:xfrm>
              <a:custGeom>
                <a:avLst/>
                <a:gdLst>
                  <a:gd name="connsiteX0" fmla="*/ 0 w 14763"/>
                  <a:gd name="connsiteY0" fmla="*/ 0 h 45434"/>
                  <a:gd name="connsiteX1" fmla="*/ 14764 w 14763"/>
                  <a:gd name="connsiteY1" fmla="*/ 0 h 45434"/>
                  <a:gd name="connsiteX2" fmla="*/ 14764 w 14763"/>
                  <a:gd name="connsiteY2" fmla="*/ 45434 h 45434"/>
                  <a:gd name="connsiteX3" fmla="*/ 0 w 14763"/>
                  <a:gd name="connsiteY3" fmla="*/ 45434 h 45434"/>
                  <a:gd name="connsiteX4" fmla="*/ 0 w 14763"/>
                  <a:gd name="connsiteY4" fmla="*/ 0 h 4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3" h="45434">
                    <a:moveTo>
                      <a:pt x="0" y="0"/>
                    </a:moveTo>
                    <a:cubicBezTo>
                      <a:pt x="5048" y="0"/>
                      <a:pt x="9811" y="0"/>
                      <a:pt x="14764" y="0"/>
                    </a:cubicBezTo>
                    <a:cubicBezTo>
                      <a:pt x="14764" y="15145"/>
                      <a:pt x="14764" y="30099"/>
                      <a:pt x="14764" y="45434"/>
                    </a:cubicBezTo>
                    <a:cubicBezTo>
                      <a:pt x="10001" y="45434"/>
                      <a:pt x="5144" y="45434"/>
                      <a:pt x="0" y="45434"/>
                    </a:cubicBezTo>
                    <a:cubicBezTo>
                      <a:pt x="0" y="30480"/>
                      <a:pt x="0" y="15430"/>
                      <a:pt x="0" y="0"/>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96" name="任意多边形: 形状 95">
                <a:extLst>
                  <a:ext uri="{FF2B5EF4-FFF2-40B4-BE49-F238E27FC236}">
                    <a16:creationId xmlns:a16="http://schemas.microsoft.com/office/drawing/2014/main" id="{3C886E27-8665-8819-31F0-54322C3C3869}"/>
                  </a:ext>
                </a:extLst>
              </p:cNvPr>
              <p:cNvSpPr/>
              <p:nvPr/>
            </p:nvSpPr>
            <p:spPr>
              <a:xfrm>
                <a:off x="3404142" y="-1457178"/>
                <a:ext cx="25431" cy="25145"/>
              </a:xfrm>
              <a:custGeom>
                <a:avLst/>
                <a:gdLst>
                  <a:gd name="connsiteX0" fmla="*/ 0 w 25431"/>
                  <a:gd name="connsiteY0" fmla="*/ 9906 h 25145"/>
                  <a:gd name="connsiteX1" fmla="*/ 10287 w 25431"/>
                  <a:gd name="connsiteY1" fmla="*/ 0 h 25145"/>
                  <a:gd name="connsiteX2" fmla="*/ 25432 w 25431"/>
                  <a:gd name="connsiteY2" fmla="*/ 15716 h 25145"/>
                  <a:gd name="connsiteX3" fmla="*/ 15240 w 25431"/>
                  <a:gd name="connsiteY3" fmla="*/ 25146 h 25145"/>
                  <a:gd name="connsiteX4" fmla="*/ 0 w 25431"/>
                  <a:gd name="connsiteY4" fmla="*/ 9906 h 25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31" h="25145">
                    <a:moveTo>
                      <a:pt x="0" y="9906"/>
                    </a:moveTo>
                    <a:cubicBezTo>
                      <a:pt x="3619" y="6382"/>
                      <a:pt x="7048" y="3143"/>
                      <a:pt x="10287" y="0"/>
                    </a:cubicBezTo>
                    <a:cubicBezTo>
                      <a:pt x="15145" y="5048"/>
                      <a:pt x="20288" y="10382"/>
                      <a:pt x="25432" y="15716"/>
                    </a:cubicBezTo>
                    <a:cubicBezTo>
                      <a:pt x="22574" y="18288"/>
                      <a:pt x="18955" y="21717"/>
                      <a:pt x="15240" y="25146"/>
                    </a:cubicBezTo>
                    <a:cubicBezTo>
                      <a:pt x="10573" y="20479"/>
                      <a:pt x="5429" y="15335"/>
                      <a:pt x="0" y="9906"/>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97" name="任意多边形: 形状 96">
                <a:extLst>
                  <a:ext uri="{FF2B5EF4-FFF2-40B4-BE49-F238E27FC236}">
                    <a16:creationId xmlns:a16="http://schemas.microsoft.com/office/drawing/2014/main" id="{422158BA-DFA5-FAC3-C56B-059980A2B67F}"/>
                  </a:ext>
                </a:extLst>
              </p:cNvPr>
              <p:cNvSpPr/>
              <p:nvPr/>
            </p:nvSpPr>
            <p:spPr>
              <a:xfrm>
                <a:off x="3497392" y="-1457273"/>
                <a:ext cx="25241" cy="25146"/>
              </a:xfrm>
              <a:custGeom>
                <a:avLst/>
                <a:gdLst>
                  <a:gd name="connsiteX0" fmla="*/ 15526 w 25241"/>
                  <a:gd name="connsiteY0" fmla="*/ 0 h 25146"/>
                  <a:gd name="connsiteX1" fmla="*/ 25241 w 25241"/>
                  <a:gd name="connsiteY1" fmla="*/ 9716 h 25146"/>
                  <a:gd name="connsiteX2" fmla="*/ 8858 w 25241"/>
                  <a:gd name="connsiteY2" fmla="*/ 25146 h 25146"/>
                  <a:gd name="connsiteX3" fmla="*/ 0 w 25241"/>
                  <a:gd name="connsiteY3" fmla="*/ 15335 h 25146"/>
                  <a:gd name="connsiteX4" fmla="*/ 15526 w 25241"/>
                  <a:gd name="connsiteY4" fmla="*/ 0 h 25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1" h="25146">
                    <a:moveTo>
                      <a:pt x="15526" y="0"/>
                    </a:moveTo>
                    <a:cubicBezTo>
                      <a:pt x="18479" y="2953"/>
                      <a:pt x="21812" y="6286"/>
                      <a:pt x="25241" y="9716"/>
                    </a:cubicBezTo>
                    <a:cubicBezTo>
                      <a:pt x="19812" y="14859"/>
                      <a:pt x="14383" y="19907"/>
                      <a:pt x="8858" y="25146"/>
                    </a:cubicBezTo>
                    <a:cubicBezTo>
                      <a:pt x="6287" y="22289"/>
                      <a:pt x="2953" y="18669"/>
                      <a:pt x="0" y="15335"/>
                    </a:cubicBezTo>
                    <a:cubicBezTo>
                      <a:pt x="4763" y="10573"/>
                      <a:pt x="10001" y="5429"/>
                      <a:pt x="15526" y="0"/>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98" name="任意多边形: 形状 97">
                <a:extLst>
                  <a:ext uri="{FF2B5EF4-FFF2-40B4-BE49-F238E27FC236}">
                    <a16:creationId xmlns:a16="http://schemas.microsoft.com/office/drawing/2014/main" id="{1ED4C1DD-4244-B4F7-94A8-181A0A987D77}"/>
                  </a:ext>
                </a:extLst>
              </p:cNvPr>
              <p:cNvSpPr/>
              <p:nvPr/>
            </p:nvSpPr>
            <p:spPr>
              <a:xfrm>
                <a:off x="3404999" y="-1365262"/>
                <a:ext cx="24860" cy="25431"/>
              </a:xfrm>
              <a:custGeom>
                <a:avLst/>
                <a:gdLst>
                  <a:gd name="connsiteX0" fmla="*/ 0 w 24860"/>
                  <a:gd name="connsiteY0" fmla="*/ 14764 h 25431"/>
                  <a:gd name="connsiteX1" fmla="*/ 15145 w 24860"/>
                  <a:gd name="connsiteY1" fmla="*/ 0 h 25431"/>
                  <a:gd name="connsiteX2" fmla="*/ 24860 w 24860"/>
                  <a:gd name="connsiteY2" fmla="*/ 10573 h 25431"/>
                  <a:gd name="connsiteX3" fmla="*/ 9715 w 24860"/>
                  <a:gd name="connsiteY3" fmla="*/ 25432 h 25431"/>
                  <a:gd name="connsiteX4" fmla="*/ 0 w 24860"/>
                  <a:gd name="connsiteY4" fmla="*/ 14764 h 25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60" h="25431">
                    <a:moveTo>
                      <a:pt x="0" y="14764"/>
                    </a:moveTo>
                    <a:cubicBezTo>
                      <a:pt x="4572" y="10287"/>
                      <a:pt x="9811" y="5239"/>
                      <a:pt x="15145" y="0"/>
                    </a:cubicBezTo>
                    <a:cubicBezTo>
                      <a:pt x="18193" y="3334"/>
                      <a:pt x="21527" y="6953"/>
                      <a:pt x="24860" y="10573"/>
                    </a:cubicBezTo>
                    <a:cubicBezTo>
                      <a:pt x="20193" y="15240"/>
                      <a:pt x="14954" y="20288"/>
                      <a:pt x="9715" y="25432"/>
                    </a:cubicBezTo>
                    <a:cubicBezTo>
                      <a:pt x="6763" y="22193"/>
                      <a:pt x="3524" y="18574"/>
                      <a:pt x="0" y="14764"/>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99" name="任意多边形: 形状 98">
                <a:extLst>
                  <a:ext uri="{FF2B5EF4-FFF2-40B4-BE49-F238E27FC236}">
                    <a16:creationId xmlns:a16="http://schemas.microsoft.com/office/drawing/2014/main" id="{6E2BE4B0-60E6-D8BB-C9FC-B6BB2318A842}"/>
                  </a:ext>
                </a:extLst>
              </p:cNvPr>
              <p:cNvSpPr/>
              <p:nvPr/>
            </p:nvSpPr>
            <p:spPr>
              <a:xfrm>
                <a:off x="3497201" y="-1365738"/>
                <a:ext cx="25241" cy="25431"/>
              </a:xfrm>
              <a:custGeom>
                <a:avLst/>
                <a:gdLst>
                  <a:gd name="connsiteX0" fmla="*/ 0 w 25241"/>
                  <a:gd name="connsiteY0" fmla="*/ 10096 h 25431"/>
                  <a:gd name="connsiteX1" fmla="*/ 9620 w 25241"/>
                  <a:gd name="connsiteY1" fmla="*/ 0 h 25431"/>
                  <a:gd name="connsiteX2" fmla="*/ 25241 w 25241"/>
                  <a:gd name="connsiteY2" fmla="*/ 15716 h 25431"/>
                  <a:gd name="connsiteX3" fmla="*/ 14859 w 25241"/>
                  <a:gd name="connsiteY3" fmla="*/ 25432 h 25431"/>
                  <a:gd name="connsiteX4" fmla="*/ 0 w 25241"/>
                  <a:gd name="connsiteY4" fmla="*/ 10096 h 254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1" h="25431">
                    <a:moveTo>
                      <a:pt x="0" y="10096"/>
                    </a:moveTo>
                    <a:cubicBezTo>
                      <a:pt x="2858" y="7048"/>
                      <a:pt x="6286" y="3524"/>
                      <a:pt x="9620" y="0"/>
                    </a:cubicBezTo>
                    <a:cubicBezTo>
                      <a:pt x="14954" y="5334"/>
                      <a:pt x="20098" y="10477"/>
                      <a:pt x="25241" y="15716"/>
                    </a:cubicBezTo>
                    <a:cubicBezTo>
                      <a:pt x="21717" y="19050"/>
                      <a:pt x="18193" y="22384"/>
                      <a:pt x="14859" y="25432"/>
                    </a:cubicBezTo>
                    <a:cubicBezTo>
                      <a:pt x="10382" y="20669"/>
                      <a:pt x="5239" y="15430"/>
                      <a:pt x="0" y="10096"/>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100" name="任意多边形: 形状 99">
                <a:extLst>
                  <a:ext uri="{FF2B5EF4-FFF2-40B4-BE49-F238E27FC236}">
                    <a16:creationId xmlns:a16="http://schemas.microsoft.com/office/drawing/2014/main" id="{5604E78E-4DF3-720F-9712-97E481D21437}"/>
                  </a:ext>
                </a:extLst>
              </p:cNvPr>
              <p:cNvSpPr/>
              <p:nvPr/>
            </p:nvSpPr>
            <p:spPr>
              <a:xfrm>
                <a:off x="3456149" y="-1474990"/>
                <a:ext cx="14763" cy="22479"/>
              </a:xfrm>
              <a:custGeom>
                <a:avLst/>
                <a:gdLst>
                  <a:gd name="connsiteX0" fmla="*/ 14764 w 14763"/>
                  <a:gd name="connsiteY0" fmla="*/ 22479 h 22479"/>
                  <a:gd name="connsiteX1" fmla="*/ 0 w 14763"/>
                  <a:gd name="connsiteY1" fmla="*/ 22479 h 22479"/>
                  <a:gd name="connsiteX2" fmla="*/ 0 w 14763"/>
                  <a:gd name="connsiteY2" fmla="*/ 0 h 22479"/>
                  <a:gd name="connsiteX3" fmla="*/ 14764 w 14763"/>
                  <a:gd name="connsiteY3" fmla="*/ 0 h 22479"/>
                  <a:gd name="connsiteX4" fmla="*/ 14764 w 14763"/>
                  <a:gd name="connsiteY4" fmla="*/ 22479 h 22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3" h="22479">
                    <a:moveTo>
                      <a:pt x="14764" y="22479"/>
                    </a:moveTo>
                    <a:cubicBezTo>
                      <a:pt x="9811" y="22479"/>
                      <a:pt x="5144" y="22479"/>
                      <a:pt x="0" y="22479"/>
                    </a:cubicBezTo>
                    <a:cubicBezTo>
                      <a:pt x="0" y="15145"/>
                      <a:pt x="0" y="7715"/>
                      <a:pt x="0" y="0"/>
                    </a:cubicBezTo>
                    <a:cubicBezTo>
                      <a:pt x="4763" y="0"/>
                      <a:pt x="9620" y="0"/>
                      <a:pt x="14764" y="0"/>
                    </a:cubicBezTo>
                    <a:cubicBezTo>
                      <a:pt x="14764" y="7525"/>
                      <a:pt x="14764" y="14859"/>
                      <a:pt x="14764" y="22479"/>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101" name="任意多边形: 形状 100">
                <a:extLst>
                  <a:ext uri="{FF2B5EF4-FFF2-40B4-BE49-F238E27FC236}">
                    <a16:creationId xmlns:a16="http://schemas.microsoft.com/office/drawing/2014/main" id="{641F4902-9310-19E7-CA4F-1774B76F5F64}"/>
                  </a:ext>
                </a:extLst>
              </p:cNvPr>
              <p:cNvSpPr/>
              <p:nvPr/>
            </p:nvSpPr>
            <p:spPr>
              <a:xfrm>
                <a:off x="3386997" y="-1406029"/>
                <a:ext cx="22383" cy="14763"/>
              </a:xfrm>
              <a:custGeom>
                <a:avLst/>
                <a:gdLst>
                  <a:gd name="connsiteX0" fmla="*/ 0 w 22383"/>
                  <a:gd name="connsiteY0" fmla="*/ 14764 h 14763"/>
                  <a:gd name="connsiteX1" fmla="*/ 0 w 22383"/>
                  <a:gd name="connsiteY1" fmla="*/ 0 h 14763"/>
                  <a:gd name="connsiteX2" fmla="*/ 22384 w 22383"/>
                  <a:gd name="connsiteY2" fmla="*/ 0 h 14763"/>
                  <a:gd name="connsiteX3" fmla="*/ 22384 w 22383"/>
                  <a:gd name="connsiteY3" fmla="*/ 14764 h 14763"/>
                  <a:gd name="connsiteX4" fmla="*/ 0 w 22383"/>
                  <a:gd name="connsiteY4" fmla="*/ 14764 h 1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83" h="14763">
                    <a:moveTo>
                      <a:pt x="0" y="14764"/>
                    </a:moveTo>
                    <a:cubicBezTo>
                      <a:pt x="0" y="9715"/>
                      <a:pt x="0" y="4953"/>
                      <a:pt x="0" y="0"/>
                    </a:cubicBezTo>
                    <a:cubicBezTo>
                      <a:pt x="7525" y="0"/>
                      <a:pt x="14764" y="0"/>
                      <a:pt x="22384" y="0"/>
                    </a:cubicBezTo>
                    <a:cubicBezTo>
                      <a:pt x="22384" y="4763"/>
                      <a:pt x="22384" y="9620"/>
                      <a:pt x="22384" y="14764"/>
                    </a:cubicBezTo>
                    <a:cubicBezTo>
                      <a:pt x="15145" y="14764"/>
                      <a:pt x="7715" y="14764"/>
                      <a:pt x="0" y="14764"/>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102" name="任意多边形: 形状 101">
                <a:extLst>
                  <a:ext uri="{FF2B5EF4-FFF2-40B4-BE49-F238E27FC236}">
                    <a16:creationId xmlns:a16="http://schemas.microsoft.com/office/drawing/2014/main" id="{B013A73C-B2D0-5D4D-291E-1C0DEC532632}"/>
                  </a:ext>
                </a:extLst>
              </p:cNvPr>
              <p:cNvSpPr/>
              <p:nvPr/>
            </p:nvSpPr>
            <p:spPr>
              <a:xfrm>
                <a:off x="3517394" y="-1405933"/>
                <a:ext cx="22479" cy="14763"/>
              </a:xfrm>
              <a:custGeom>
                <a:avLst/>
                <a:gdLst>
                  <a:gd name="connsiteX0" fmla="*/ 0 w 22479"/>
                  <a:gd name="connsiteY0" fmla="*/ 14764 h 14763"/>
                  <a:gd name="connsiteX1" fmla="*/ 0 w 22479"/>
                  <a:gd name="connsiteY1" fmla="*/ 0 h 14763"/>
                  <a:gd name="connsiteX2" fmla="*/ 22479 w 22479"/>
                  <a:gd name="connsiteY2" fmla="*/ 0 h 14763"/>
                  <a:gd name="connsiteX3" fmla="*/ 22479 w 22479"/>
                  <a:gd name="connsiteY3" fmla="*/ 14764 h 14763"/>
                  <a:gd name="connsiteX4" fmla="*/ 0 w 22479"/>
                  <a:gd name="connsiteY4" fmla="*/ 14764 h 14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79" h="14763">
                    <a:moveTo>
                      <a:pt x="0" y="14764"/>
                    </a:moveTo>
                    <a:cubicBezTo>
                      <a:pt x="0" y="9811"/>
                      <a:pt x="0" y="5143"/>
                      <a:pt x="0" y="0"/>
                    </a:cubicBezTo>
                    <a:cubicBezTo>
                      <a:pt x="7334" y="0"/>
                      <a:pt x="14764" y="0"/>
                      <a:pt x="22479" y="0"/>
                    </a:cubicBezTo>
                    <a:cubicBezTo>
                      <a:pt x="22479" y="4763"/>
                      <a:pt x="22479" y="9620"/>
                      <a:pt x="22479" y="14764"/>
                    </a:cubicBezTo>
                    <a:cubicBezTo>
                      <a:pt x="15049" y="14764"/>
                      <a:pt x="7620" y="14764"/>
                      <a:pt x="0" y="14764"/>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103" name="任意多边形: 形状 102">
                <a:extLst>
                  <a:ext uri="{FF2B5EF4-FFF2-40B4-BE49-F238E27FC236}">
                    <a16:creationId xmlns:a16="http://schemas.microsoft.com/office/drawing/2014/main" id="{54309101-450B-BE40-C3C4-74E50B31C476}"/>
                  </a:ext>
                </a:extLst>
              </p:cNvPr>
              <p:cNvSpPr/>
              <p:nvPr/>
            </p:nvSpPr>
            <p:spPr>
              <a:xfrm>
                <a:off x="3456149" y="-1344593"/>
                <a:ext cx="14858" cy="22479"/>
              </a:xfrm>
              <a:custGeom>
                <a:avLst/>
                <a:gdLst>
                  <a:gd name="connsiteX0" fmla="*/ 14859 w 14858"/>
                  <a:gd name="connsiteY0" fmla="*/ 0 h 22479"/>
                  <a:gd name="connsiteX1" fmla="*/ 14859 w 14858"/>
                  <a:gd name="connsiteY1" fmla="*/ 22479 h 22479"/>
                  <a:gd name="connsiteX2" fmla="*/ 0 w 14858"/>
                  <a:gd name="connsiteY2" fmla="*/ 22479 h 22479"/>
                  <a:gd name="connsiteX3" fmla="*/ 0 w 14858"/>
                  <a:gd name="connsiteY3" fmla="*/ 0 h 22479"/>
                  <a:gd name="connsiteX4" fmla="*/ 14859 w 14858"/>
                  <a:gd name="connsiteY4" fmla="*/ 0 h 22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8" h="22479">
                    <a:moveTo>
                      <a:pt x="14859" y="0"/>
                    </a:moveTo>
                    <a:cubicBezTo>
                      <a:pt x="14859" y="7620"/>
                      <a:pt x="14859" y="14859"/>
                      <a:pt x="14859" y="22479"/>
                    </a:cubicBezTo>
                    <a:cubicBezTo>
                      <a:pt x="9906" y="22479"/>
                      <a:pt x="5048" y="22479"/>
                      <a:pt x="0" y="22479"/>
                    </a:cubicBezTo>
                    <a:cubicBezTo>
                      <a:pt x="0" y="15049"/>
                      <a:pt x="0" y="7620"/>
                      <a:pt x="0" y="0"/>
                    </a:cubicBezTo>
                    <a:cubicBezTo>
                      <a:pt x="4858" y="0"/>
                      <a:pt x="9525" y="0"/>
                      <a:pt x="14859" y="0"/>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104" name="任意多边形: 形状 103">
                <a:extLst>
                  <a:ext uri="{FF2B5EF4-FFF2-40B4-BE49-F238E27FC236}">
                    <a16:creationId xmlns:a16="http://schemas.microsoft.com/office/drawing/2014/main" id="{7ACC9F03-A90A-9B4B-99AC-D4EA939BD01B}"/>
                  </a:ext>
                </a:extLst>
              </p:cNvPr>
              <p:cNvSpPr/>
              <p:nvPr/>
            </p:nvSpPr>
            <p:spPr>
              <a:xfrm>
                <a:off x="3524824" y="-1245152"/>
                <a:ext cx="46005" cy="46006"/>
              </a:xfrm>
              <a:custGeom>
                <a:avLst/>
                <a:gdLst>
                  <a:gd name="connsiteX0" fmla="*/ 23050 w 46005"/>
                  <a:gd name="connsiteY0" fmla="*/ 1 h 46006"/>
                  <a:gd name="connsiteX1" fmla="*/ 46006 w 46005"/>
                  <a:gd name="connsiteY1" fmla="*/ 22765 h 46006"/>
                  <a:gd name="connsiteX2" fmla="*/ 22955 w 46005"/>
                  <a:gd name="connsiteY2" fmla="*/ 46006 h 46006"/>
                  <a:gd name="connsiteX3" fmla="*/ 0 w 46005"/>
                  <a:gd name="connsiteY3" fmla="*/ 23242 h 46006"/>
                  <a:gd name="connsiteX4" fmla="*/ 23050 w 46005"/>
                  <a:gd name="connsiteY4" fmla="*/ 1 h 46006"/>
                  <a:gd name="connsiteX5" fmla="*/ 30671 w 46005"/>
                  <a:gd name="connsiteY5" fmla="*/ 23242 h 46006"/>
                  <a:gd name="connsiteX6" fmla="*/ 23336 w 46005"/>
                  <a:gd name="connsiteY6" fmla="*/ 15431 h 46006"/>
                  <a:gd name="connsiteX7" fmla="*/ 15335 w 46005"/>
                  <a:gd name="connsiteY7" fmla="*/ 22670 h 46006"/>
                  <a:gd name="connsiteX8" fmla="*/ 22860 w 46005"/>
                  <a:gd name="connsiteY8" fmla="*/ 30766 h 46006"/>
                  <a:gd name="connsiteX9" fmla="*/ 30671 w 46005"/>
                  <a:gd name="connsiteY9" fmla="*/ 23242 h 4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005" h="46006">
                    <a:moveTo>
                      <a:pt x="23050" y="1"/>
                    </a:moveTo>
                    <a:cubicBezTo>
                      <a:pt x="35528" y="-95"/>
                      <a:pt x="46006" y="10288"/>
                      <a:pt x="46006" y="22765"/>
                    </a:cubicBezTo>
                    <a:cubicBezTo>
                      <a:pt x="46006" y="35529"/>
                      <a:pt x="35719" y="46006"/>
                      <a:pt x="22955" y="46006"/>
                    </a:cubicBezTo>
                    <a:cubicBezTo>
                      <a:pt x="10477" y="46006"/>
                      <a:pt x="95" y="35719"/>
                      <a:pt x="0" y="23242"/>
                    </a:cubicBezTo>
                    <a:cubicBezTo>
                      <a:pt x="0" y="10478"/>
                      <a:pt x="10287" y="96"/>
                      <a:pt x="23050" y="1"/>
                    </a:cubicBezTo>
                    <a:close/>
                    <a:moveTo>
                      <a:pt x="30671" y="23242"/>
                    </a:moveTo>
                    <a:cubicBezTo>
                      <a:pt x="30766" y="19146"/>
                      <a:pt x="27432" y="15622"/>
                      <a:pt x="23336" y="15431"/>
                    </a:cubicBezTo>
                    <a:cubicBezTo>
                      <a:pt x="19240" y="15241"/>
                      <a:pt x="15621" y="18574"/>
                      <a:pt x="15335" y="22670"/>
                    </a:cubicBezTo>
                    <a:cubicBezTo>
                      <a:pt x="15050" y="26956"/>
                      <a:pt x="18574" y="30671"/>
                      <a:pt x="22860" y="30766"/>
                    </a:cubicBezTo>
                    <a:cubicBezTo>
                      <a:pt x="27051" y="30671"/>
                      <a:pt x="30575" y="27337"/>
                      <a:pt x="30671" y="23242"/>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105" name="任意多边形: 形状 104">
                <a:extLst>
                  <a:ext uri="{FF2B5EF4-FFF2-40B4-BE49-F238E27FC236}">
                    <a16:creationId xmlns:a16="http://schemas.microsoft.com/office/drawing/2014/main" id="{50F91AB0-B41C-76D5-5C3A-47CC02B7ADF2}"/>
                  </a:ext>
                </a:extLst>
              </p:cNvPr>
              <p:cNvSpPr/>
              <p:nvPr/>
            </p:nvSpPr>
            <p:spPr>
              <a:xfrm>
                <a:off x="3586259" y="-1245151"/>
                <a:ext cx="46006" cy="46005"/>
              </a:xfrm>
              <a:custGeom>
                <a:avLst/>
                <a:gdLst>
                  <a:gd name="connsiteX0" fmla="*/ 46006 w 46006"/>
                  <a:gd name="connsiteY0" fmla="*/ 22860 h 46005"/>
                  <a:gd name="connsiteX1" fmla="*/ 22861 w 46006"/>
                  <a:gd name="connsiteY1" fmla="*/ 46006 h 46005"/>
                  <a:gd name="connsiteX2" fmla="*/ 1 w 46006"/>
                  <a:gd name="connsiteY2" fmla="*/ 23146 h 46005"/>
                  <a:gd name="connsiteX3" fmla="*/ 23146 w 46006"/>
                  <a:gd name="connsiteY3" fmla="*/ 0 h 46005"/>
                  <a:gd name="connsiteX4" fmla="*/ 46006 w 46006"/>
                  <a:gd name="connsiteY4" fmla="*/ 22860 h 46005"/>
                  <a:gd name="connsiteX5" fmla="*/ 30576 w 46006"/>
                  <a:gd name="connsiteY5" fmla="*/ 23146 h 46005"/>
                  <a:gd name="connsiteX6" fmla="*/ 23146 w 46006"/>
                  <a:gd name="connsiteY6" fmla="*/ 15430 h 46005"/>
                  <a:gd name="connsiteX7" fmla="*/ 15336 w 46006"/>
                  <a:gd name="connsiteY7" fmla="*/ 22765 h 46005"/>
                  <a:gd name="connsiteX8" fmla="*/ 22956 w 46006"/>
                  <a:gd name="connsiteY8" fmla="*/ 30766 h 46005"/>
                  <a:gd name="connsiteX9" fmla="*/ 30576 w 46006"/>
                  <a:gd name="connsiteY9" fmla="*/ 23146 h 4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006" h="46005">
                    <a:moveTo>
                      <a:pt x="46006" y="22860"/>
                    </a:moveTo>
                    <a:cubicBezTo>
                      <a:pt x="46006" y="35623"/>
                      <a:pt x="35624" y="46006"/>
                      <a:pt x="22861" y="46006"/>
                    </a:cubicBezTo>
                    <a:cubicBezTo>
                      <a:pt x="10383" y="45910"/>
                      <a:pt x="1" y="35623"/>
                      <a:pt x="1" y="23146"/>
                    </a:cubicBezTo>
                    <a:cubicBezTo>
                      <a:pt x="-95" y="10382"/>
                      <a:pt x="10288" y="0"/>
                      <a:pt x="23146" y="0"/>
                    </a:cubicBezTo>
                    <a:cubicBezTo>
                      <a:pt x="35624" y="0"/>
                      <a:pt x="46006" y="10382"/>
                      <a:pt x="46006" y="22860"/>
                    </a:cubicBezTo>
                    <a:close/>
                    <a:moveTo>
                      <a:pt x="30576" y="23146"/>
                    </a:moveTo>
                    <a:cubicBezTo>
                      <a:pt x="30671" y="19050"/>
                      <a:pt x="27242" y="15526"/>
                      <a:pt x="23146" y="15430"/>
                    </a:cubicBezTo>
                    <a:cubicBezTo>
                      <a:pt x="19051" y="15335"/>
                      <a:pt x="15526" y="18669"/>
                      <a:pt x="15336" y="22765"/>
                    </a:cubicBezTo>
                    <a:cubicBezTo>
                      <a:pt x="15145" y="27051"/>
                      <a:pt x="18670" y="30766"/>
                      <a:pt x="22956" y="30766"/>
                    </a:cubicBezTo>
                    <a:cubicBezTo>
                      <a:pt x="27147" y="30671"/>
                      <a:pt x="30576" y="27242"/>
                      <a:pt x="30576" y="23146"/>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106" name="任意多边形: 形状 105">
                <a:extLst>
                  <a:ext uri="{FF2B5EF4-FFF2-40B4-BE49-F238E27FC236}">
                    <a16:creationId xmlns:a16="http://schemas.microsoft.com/office/drawing/2014/main" id="{E74EE1F6-1AFF-70B0-A5E6-22427C4EF2B2}"/>
                  </a:ext>
                </a:extLst>
              </p:cNvPr>
              <p:cNvSpPr/>
              <p:nvPr/>
            </p:nvSpPr>
            <p:spPr>
              <a:xfrm>
                <a:off x="3218077" y="-1153129"/>
                <a:ext cx="414189" cy="46090"/>
              </a:xfrm>
              <a:custGeom>
                <a:avLst/>
                <a:gdLst>
                  <a:gd name="connsiteX0" fmla="*/ 207592 w 414189"/>
                  <a:gd name="connsiteY0" fmla="*/ 85 h 46090"/>
                  <a:gd name="connsiteX1" fmla="*/ 389710 w 414189"/>
                  <a:gd name="connsiteY1" fmla="*/ 85 h 46090"/>
                  <a:gd name="connsiteX2" fmla="*/ 414189 w 414189"/>
                  <a:gd name="connsiteY2" fmla="*/ 23326 h 46090"/>
                  <a:gd name="connsiteX3" fmla="*/ 392567 w 414189"/>
                  <a:gd name="connsiteY3" fmla="*/ 45995 h 46090"/>
                  <a:gd name="connsiteX4" fmla="*/ 388757 w 414189"/>
                  <a:gd name="connsiteY4" fmla="*/ 46090 h 46090"/>
                  <a:gd name="connsiteX5" fmla="*/ 25379 w 414189"/>
                  <a:gd name="connsiteY5" fmla="*/ 46090 h 46090"/>
                  <a:gd name="connsiteX6" fmla="*/ 899 w 414189"/>
                  <a:gd name="connsiteY6" fmla="*/ 29422 h 46090"/>
                  <a:gd name="connsiteX7" fmla="*/ 22140 w 414189"/>
                  <a:gd name="connsiteY7" fmla="*/ 85 h 46090"/>
                  <a:gd name="connsiteX8" fmla="*/ 35094 w 414189"/>
                  <a:gd name="connsiteY8" fmla="*/ 85 h 46090"/>
                  <a:gd name="connsiteX9" fmla="*/ 207592 w 414189"/>
                  <a:gd name="connsiteY9" fmla="*/ 85 h 46090"/>
                  <a:gd name="connsiteX10" fmla="*/ 207497 w 414189"/>
                  <a:gd name="connsiteY10" fmla="*/ 15420 h 46090"/>
                  <a:gd name="connsiteX11" fmla="*/ 26712 w 414189"/>
                  <a:gd name="connsiteY11" fmla="*/ 15420 h 46090"/>
                  <a:gd name="connsiteX12" fmla="*/ 21950 w 414189"/>
                  <a:gd name="connsiteY12" fmla="*/ 15515 h 46090"/>
                  <a:gd name="connsiteX13" fmla="*/ 15282 w 414189"/>
                  <a:gd name="connsiteY13" fmla="*/ 23040 h 46090"/>
                  <a:gd name="connsiteX14" fmla="*/ 21854 w 414189"/>
                  <a:gd name="connsiteY14" fmla="*/ 30565 h 46090"/>
                  <a:gd name="connsiteX15" fmla="*/ 26141 w 414189"/>
                  <a:gd name="connsiteY15" fmla="*/ 30660 h 46090"/>
                  <a:gd name="connsiteX16" fmla="*/ 387614 w 414189"/>
                  <a:gd name="connsiteY16" fmla="*/ 30660 h 46090"/>
                  <a:gd name="connsiteX17" fmla="*/ 391901 w 414189"/>
                  <a:gd name="connsiteY17" fmla="*/ 30565 h 46090"/>
                  <a:gd name="connsiteX18" fmla="*/ 398568 w 414189"/>
                  <a:gd name="connsiteY18" fmla="*/ 23040 h 46090"/>
                  <a:gd name="connsiteX19" fmla="*/ 391901 w 414189"/>
                  <a:gd name="connsiteY19" fmla="*/ 15515 h 46090"/>
                  <a:gd name="connsiteX20" fmla="*/ 387138 w 414189"/>
                  <a:gd name="connsiteY20" fmla="*/ 15420 h 46090"/>
                  <a:gd name="connsiteX21" fmla="*/ 207497 w 414189"/>
                  <a:gd name="connsiteY21" fmla="*/ 15420 h 46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4189" h="46090">
                    <a:moveTo>
                      <a:pt x="207592" y="85"/>
                    </a:moveTo>
                    <a:cubicBezTo>
                      <a:pt x="268266" y="85"/>
                      <a:pt x="329036" y="85"/>
                      <a:pt x="389710" y="85"/>
                    </a:cubicBezTo>
                    <a:cubicBezTo>
                      <a:pt x="403902" y="85"/>
                      <a:pt x="414284" y="9991"/>
                      <a:pt x="414189" y="23326"/>
                    </a:cubicBezTo>
                    <a:cubicBezTo>
                      <a:pt x="414094" y="35327"/>
                      <a:pt x="404569" y="45328"/>
                      <a:pt x="392567" y="45995"/>
                    </a:cubicBezTo>
                    <a:cubicBezTo>
                      <a:pt x="391329" y="46090"/>
                      <a:pt x="389996" y="46090"/>
                      <a:pt x="388757" y="46090"/>
                    </a:cubicBezTo>
                    <a:cubicBezTo>
                      <a:pt x="267599" y="46090"/>
                      <a:pt x="146537" y="46090"/>
                      <a:pt x="25379" y="46090"/>
                    </a:cubicBezTo>
                    <a:cubicBezTo>
                      <a:pt x="12806" y="46090"/>
                      <a:pt x="3852" y="39994"/>
                      <a:pt x="899" y="29422"/>
                    </a:cubicBezTo>
                    <a:cubicBezTo>
                      <a:pt x="-3196" y="15039"/>
                      <a:pt x="7186" y="656"/>
                      <a:pt x="22140" y="85"/>
                    </a:cubicBezTo>
                    <a:cubicBezTo>
                      <a:pt x="26426" y="-106"/>
                      <a:pt x="30808" y="85"/>
                      <a:pt x="35094" y="85"/>
                    </a:cubicBezTo>
                    <a:cubicBezTo>
                      <a:pt x="92530" y="85"/>
                      <a:pt x="150061" y="85"/>
                      <a:pt x="207592" y="85"/>
                    </a:cubicBezTo>
                    <a:close/>
                    <a:moveTo>
                      <a:pt x="207497" y="15420"/>
                    </a:moveTo>
                    <a:cubicBezTo>
                      <a:pt x="147203" y="15420"/>
                      <a:pt x="87005" y="15420"/>
                      <a:pt x="26712" y="15420"/>
                    </a:cubicBezTo>
                    <a:cubicBezTo>
                      <a:pt x="25093" y="15420"/>
                      <a:pt x="23473" y="15229"/>
                      <a:pt x="21950" y="15515"/>
                    </a:cubicBezTo>
                    <a:cubicBezTo>
                      <a:pt x="17854" y="16277"/>
                      <a:pt x="15282" y="18849"/>
                      <a:pt x="15282" y="23040"/>
                    </a:cubicBezTo>
                    <a:cubicBezTo>
                      <a:pt x="15282" y="27326"/>
                      <a:pt x="17759" y="29803"/>
                      <a:pt x="21854" y="30565"/>
                    </a:cubicBezTo>
                    <a:cubicBezTo>
                      <a:pt x="23283" y="30850"/>
                      <a:pt x="24712" y="30660"/>
                      <a:pt x="26141" y="30660"/>
                    </a:cubicBezTo>
                    <a:cubicBezTo>
                      <a:pt x="146632" y="30660"/>
                      <a:pt x="267123" y="30660"/>
                      <a:pt x="387614" y="30660"/>
                    </a:cubicBezTo>
                    <a:cubicBezTo>
                      <a:pt x="389043" y="30660"/>
                      <a:pt x="390567" y="30850"/>
                      <a:pt x="391901" y="30565"/>
                    </a:cubicBezTo>
                    <a:cubicBezTo>
                      <a:pt x="395996" y="29803"/>
                      <a:pt x="398568" y="27231"/>
                      <a:pt x="398568" y="23040"/>
                    </a:cubicBezTo>
                    <a:cubicBezTo>
                      <a:pt x="398568" y="18849"/>
                      <a:pt x="396092" y="16277"/>
                      <a:pt x="391901" y="15515"/>
                    </a:cubicBezTo>
                    <a:cubicBezTo>
                      <a:pt x="390377" y="15229"/>
                      <a:pt x="388757" y="15420"/>
                      <a:pt x="387138" y="15420"/>
                    </a:cubicBezTo>
                    <a:cubicBezTo>
                      <a:pt x="327416" y="15420"/>
                      <a:pt x="267504" y="15420"/>
                      <a:pt x="207497" y="15420"/>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grpSp>
        <p:sp>
          <p:nvSpPr>
            <p:cNvPr id="66" name="文本框 65">
              <a:extLst>
                <a:ext uri="{FF2B5EF4-FFF2-40B4-BE49-F238E27FC236}">
                  <a16:creationId xmlns:a16="http://schemas.microsoft.com/office/drawing/2014/main" id="{246CE629-0A18-5C64-08BB-37F38AE3D6BF}"/>
                </a:ext>
              </a:extLst>
            </p:cNvPr>
            <p:cNvSpPr txBox="1"/>
            <p:nvPr/>
          </p:nvSpPr>
          <p:spPr>
            <a:xfrm>
              <a:off x="2382211" y="5596781"/>
              <a:ext cx="543739" cy="307777"/>
            </a:xfrm>
            <a:prstGeom prst="rect">
              <a:avLst/>
            </a:prstGeom>
            <a:noFill/>
          </p:spPr>
          <p:txBody>
            <a:bodyPr wrap="none">
              <a:spAutoFit/>
            </a:bodyPr>
            <a:lstStyle>
              <a:defPPr>
                <a:defRPr lang="zh-CN"/>
              </a:defPPr>
              <a:lvl1pPr marR="0" lvl="0" indent="0" algn="ctr" fontAlgn="auto">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cs typeface="+mn-cs"/>
                </a:rPr>
                <a:t>标题</a:t>
              </a:r>
            </a:p>
          </p:txBody>
        </p:sp>
        <p:sp>
          <p:nvSpPr>
            <p:cNvPr id="67" name="椭圆 66">
              <a:extLst>
                <a:ext uri="{FF2B5EF4-FFF2-40B4-BE49-F238E27FC236}">
                  <a16:creationId xmlns:a16="http://schemas.microsoft.com/office/drawing/2014/main" id="{BDF738A4-908F-3E9B-6E37-D18D4BC49346}"/>
                </a:ext>
              </a:extLst>
            </p:cNvPr>
            <p:cNvSpPr/>
            <p:nvPr/>
          </p:nvSpPr>
          <p:spPr>
            <a:xfrm>
              <a:off x="2318886" y="4835448"/>
              <a:ext cx="684472" cy="684472"/>
            </a:xfrm>
            <a:prstGeom prst="ellipse">
              <a:avLst/>
            </a:prstGeom>
            <a:gradFill flip="none" rotWithShape="1">
              <a:gsLst>
                <a:gs pos="45000">
                  <a:schemeClr val="accent1"/>
                </a:gs>
                <a:gs pos="23000">
                  <a:schemeClr val="accent1">
                    <a:lumMod val="90000"/>
                    <a:lumOff val="10000"/>
                  </a:schemeClr>
                </a:gs>
                <a:gs pos="79000">
                  <a:schemeClr val="accent1">
                    <a:alpha val="80000"/>
                  </a:schemeClr>
                </a:gs>
              </a:gsLst>
              <a:path path="circle">
                <a:fillToRect r="100000" b="100000"/>
              </a:path>
              <a:tileRect l="-100000" t="-100000"/>
            </a:gradFill>
            <a:ln>
              <a:noFill/>
            </a:ln>
            <a:effectLst>
              <a:outerShdw blurRad="114300" dist="88900" dir="2700000" algn="tl" rotWithShape="0">
                <a:schemeClr val="accent1">
                  <a:alpha val="3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 b="1" dirty="0">
                <a:gradFill flip="none" rotWithShape="1">
                  <a:gsLst>
                    <a:gs pos="0">
                      <a:srgbClr val="2279BD"/>
                    </a:gs>
                    <a:gs pos="99083">
                      <a:srgbClr val="2279BD"/>
                    </a:gs>
                    <a:gs pos="51000">
                      <a:srgbClr val="2279BD">
                        <a:lumMod val="70000"/>
                      </a:srgbClr>
                    </a:gs>
                  </a:gsLst>
                  <a:path path="circle">
                    <a:fillToRect r="100000" b="100000"/>
                  </a:path>
                  <a:tileRect l="-100000" t="-100000"/>
                </a:gradFill>
                <a:latin typeface="OPPOSans M" panose="00020600040101010101" pitchFamily="18" charset="-122"/>
                <a:ea typeface="OPPOSans M" panose="00020600040101010101" pitchFamily="18" charset="-122"/>
              </a:endParaRPr>
            </a:p>
          </p:txBody>
        </p:sp>
        <p:grpSp>
          <p:nvGrpSpPr>
            <p:cNvPr id="68" name="组合 67">
              <a:extLst>
                <a:ext uri="{FF2B5EF4-FFF2-40B4-BE49-F238E27FC236}">
                  <a16:creationId xmlns:a16="http://schemas.microsoft.com/office/drawing/2014/main" id="{39AD0D34-DF0B-01AF-0FEB-ECBD6AB33EA5}"/>
                </a:ext>
              </a:extLst>
            </p:cNvPr>
            <p:cNvGrpSpPr/>
            <p:nvPr/>
          </p:nvGrpSpPr>
          <p:grpSpPr>
            <a:xfrm>
              <a:off x="2478408" y="5014622"/>
              <a:ext cx="365426" cy="326123"/>
              <a:chOff x="2578706" y="-1518350"/>
              <a:chExt cx="491966" cy="439052"/>
            </a:xfrm>
            <a:solidFill>
              <a:schemeClr val="bg1"/>
            </a:solidFill>
          </p:grpSpPr>
          <p:sp>
            <p:nvSpPr>
              <p:cNvPr id="86" name="任意多边形: 形状 85">
                <a:extLst>
                  <a:ext uri="{FF2B5EF4-FFF2-40B4-BE49-F238E27FC236}">
                    <a16:creationId xmlns:a16="http://schemas.microsoft.com/office/drawing/2014/main" id="{EE5EE784-924F-1304-DEBE-42A2A71CDDD0}"/>
                  </a:ext>
                </a:extLst>
              </p:cNvPr>
              <p:cNvSpPr/>
              <p:nvPr/>
            </p:nvSpPr>
            <p:spPr>
              <a:xfrm>
                <a:off x="2578706" y="-1211761"/>
                <a:ext cx="491966" cy="132463"/>
              </a:xfrm>
              <a:custGeom>
                <a:avLst/>
                <a:gdLst>
                  <a:gd name="connsiteX0" fmla="*/ 491966 w 491966"/>
                  <a:gd name="connsiteY0" fmla="*/ 105579 h 132463"/>
                  <a:gd name="connsiteX1" fmla="*/ 490252 w 491966"/>
                  <a:gd name="connsiteY1" fmla="*/ 109961 h 132463"/>
                  <a:gd name="connsiteX2" fmla="*/ 459867 w 491966"/>
                  <a:gd name="connsiteY2" fmla="*/ 132345 h 132463"/>
                  <a:gd name="connsiteX3" fmla="*/ 290322 w 491966"/>
                  <a:gd name="connsiteY3" fmla="*/ 132345 h 132463"/>
                  <a:gd name="connsiteX4" fmla="*/ 279654 w 491966"/>
                  <a:gd name="connsiteY4" fmla="*/ 122629 h 132463"/>
                  <a:gd name="connsiteX5" fmla="*/ 290703 w 491966"/>
                  <a:gd name="connsiteY5" fmla="*/ 113295 h 132463"/>
                  <a:gd name="connsiteX6" fmla="*/ 454914 w 491966"/>
                  <a:gd name="connsiteY6" fmla="*/ 113295 h 132463"/>
                  <a:gd name="connsiteX7" fmla="*/ 460629 w 491966"/>
                  <a:gd name="connsiteY7" fmla="*/ 113199 h 132463"/>
                  <a:gd name="connsiteX8" fmla="*/ 472535 w 491966"/>
                  <a:gd name="connsiteY8" fmla="*/ 99769 h 132463"/>
                  <a:gd name="connsiteX9" fmla="*/ 460343 w 491966"/>
                  <a:gd name="connsiteY9" fmla="*/ 86529 h 132463"/>
                  <a:gd name="connsiteX10" fmla="*/ 455105 w 491966"/>
                  <a:gd name="connsiteY10" fmla="*/ 86434 h 132463"/>
                  <a:gd name="connsiteX11" fmla="*/ 36290 w 491966"/>
                  <a:gd name="connsiteY11" fmla="*/ 86434 h 132463"/>
                  <a:gd name="connsiteX12" fmla="*/ 19050 w 491966"/>
                  <a:gd name="connsiteY12" fmla="*/ 99960 h 132463"/>
                  <a:gd name="connsiteX13" fmla="*/ 36481 w 491966"/>
                  <a:gd name="connsiteY13" fmla="*/ 113295 h 132463"/>
                  <a:gd name="connsiteX14" fmla="*/ 198311 w 491966"/>
                  <a:gd name="connsiteY14" fmla="*/ 113295 h 132463"/>
                  <a:gd name="connsiteX15" fmla="*/ 203549 w 491966"/>
                  <a:gd name="connsiteY15" fmla="*/ 113390 h 132463"/>
                  <a:gd name="connsiteX16" fmla="*/ 212122 w 491966"/>
                  <a:gd name="connsiteY16" fmla="*/ 122820 h 132463"/>
                  <a:gd name="connsiteX17" fmla="*/ 203740 w 491966"/>
                  <a:gd name="connsiteY17" fmla="*/ 132345 h 132463"/>
                  <a:gd name="connsiteX18" fmla="*/ 198501 w 491966"/>
                  <a:gd name="connsiteY18" fmla="*/ 132440 h 132463"/>
                  <a:gd name="connsiteX19" fmla="*/ 36195 w 491966"/>
                  <a:gd name="connsiteY19" fmla="*/ 132440 h 132463"/>
                  <a:gd name="connsiteX20" fmla="*/ 476 w 491966"/>
                  <a:gd name="connsiteY20" fmla="*/ 106246 h 132463"/>
                  <a:gd name="connsiteX21" fmla="*/ 0 w 491966"/>
                  <a:gd name="connsiteY21" fmla="*/ 105579 h 132463"/>
                  <a:gd name="connsiteX22" fmla="*/ 0 w 491966"/>
                  <a:gd name="connsiteY22" fmla="*/ 94054 h 132463"/>
                  <a:gd name="connsiteX23" fmla="*/ 1715 w 491966"/>
                  <a:gd name="connsiteY23" fmla="*/ 89673 h 132463"/>
                  <a:gd name="connsiteX24" fmla="*/ 32099 w 491966"/>
                  <a:gd name="connsiteY24" fmla="*/ 67194 h 132463"/>
                  <a:gd name="connsiteX25" fmla="*/ 51721 w 491966"/>
                  <a:gd name="connsiteY25" fmla="*/ 67194 h 132463"/>
                  <a:gd name="connsiteX26" fmla="*/ 51911 w 491966"/>
                  <a:gd name="connsiteY26" fmla="*/ 62336 h 132463"/>
                  <a:gd name="connsiteX27" fmla="*/ 51911 w 491966"/>
                  <a:gd name="connsiteY27" fmla="*/ 25855 h 132463"/>
                  <a:gd name="connsiteX28" fmla="*/ 77534 w 491966"/>
                  <a:gd name="connsiteY28" fmla="*/ 42 h 132463"/>
                  <a:gd name="connsiteX29" fmla="*/ 159639 w 491966"/>
                  <a:gd name="connsiteY29" fmla="*/ 42 h 132463"/>
                  <a:gd name="connsiteX30" fmla="*/ 170974 w 491966"/>
                  <a:gd name="connsiteY30" fmla="*/ 9663 h 132463"/>
                  <a:gd name="connsiteX31" fmla="*/ 159544 w 491966"/>
                  <a:gd name="connsiteY31" fmla="*/ 19188 h 132463"/>
                  <a:gd name="connsiteX32" fmla="*/ 79820 w 491966"/>
                  <a:gd name="connsiteY32" fmla="*/ 19188 h 132463"/>
                  <a:gd name="connsiteX33" fmla="*/ 71057 w 491966"/>
                  <a:gd name="connsiteY33" fmla="*/ 27855 h 132463"/>
                  <a:gd name="connsiteX34" fmla="*/ 71057 w 491966"/>
                  <a:gd name="connsiteY34" fmla="*/ 66908 h 132463"/>
                  <a:gd name="connsiteX35" fmla="*/ 236411 w 491966"/>
                  <a:gd name="connsiteY35" fmla="*/ 66908 h 132463"/>
                  <a:gd name="connsiteX36" fmla="*/ 236411 w 491966"/>
                  <a:gd name="connsiteY36" fmla="*/ 41000 h 132463"/>
                  <a:gd name="connsiteX37" fmla="*/ 236506 w 491966"/>
                  <a:gd name="connsiteY37" fmla="*/ 23283 h 132463"/>
                  <a:gd name="connsiteX38" fmla="*/ 246221 w 491966"/>
                  <a:gd name="connsiteY38" fmla="*/ 13568 h 132463"/>
                  <a:gd name="connsiteX39" fmla="*/ 255556 w 491966"/>
                  <a:gd name="connsiteY39" fmla="*/ 23664 h 132463"/>
                  <a:gd name="connsiteX40" fmla="*/ 255556 w 491966"/>
                  <a:gd name="connsiteY40" fmla="*/ 61574 h 132463"/>
                  <a:gd name="connsiteX41" fmla="*/ 255556 w 491966"/>
                  <a:gd name="connsiteY41" fmla="*/ 67003 h 132463"/>
                  <a:gd name="connsiteX42" fmla="*/ 420338 w 491966"/>
                  <a:gd name="connsiteY42" fmla="*/ 67003 h 132463"/>
                  <a:gd name="connsiteX43" fmla="*/ 420719 w 491966"/>
                  <a:gd name="connsiteY43" fmla="*/ 63955 h 132463"/>
                  <a:gd name="connsiteX44" fmla="*/ 420719 w 491966"/>
                  <a:gd name="connsiteY44" fmla="*/ 26998 h 132463"/>
                  <a:gd name="connsiteX45" fmla="*/ 412909 w 491966"/>
                  <a:gd name="connsiteY45" fmla="*/ 19283 h 132463"/>
                  <a:gd name="connsiteX46" fmla="*/ 334613 w 491966"/>
                  <a:gd name="connsiteY46" fmla="*/ 19283 h 132463"/>
                  <a:gd name="connsiteX47" fmla="*/ 330327 w 491966"/>
                  <a:gd name="connsiteY47" fmla="*/ 19283 h 132463"/>
                  <a:gd name="connsiteX48" fmla="*/ 320897 w 491966"/>
                  <a:gd name="connsiteY48" fmla="*/ 9758 h 132463"/>
                  <a:gd name="connsiteX49" fmla="*/ 330327 w 491966"/>
                  <a:gd name="connsiteY49" fmla="*/ 233 h 132463"/>
                  <a:gd name="connsiteX50" fmla="*/ 333185 w 491966"/>
                  <a:gd name="connsiteY50" fmla="*/ 233 h 132463"/>
                  <a:gd name="connsiteX51" fmla="*/ 413385 w 491966"/>
                  <a:gd name="connsiteY51" fmla="*/ 233 h 132463"/>
                  <a:gd name="connsiteX52" fmla="*/ 439960 w 491966"/>
                  <a:gd name="connsiteY52" fmla="*/ 26617 h 132463"/>
                  <a:gd name="connsiteX53" fmla="*/ 439960 w 491966"/>
                  <a:gd name="connsiteY53" fmla="*/ 67384 h 132463"/>
                  <a:gd name="connsiteX54" fmla="*/ 456438 w 491966"/>
                  <a:gd name="connsiteY54" fmla="*/ 67384 h 132463"/>
                  <a:gd name="connsiteX55" fmla="*/ 491014 w 491966"/>
                  <a:gd name="connsiteY55" fmla="*/ 93102 h 132463"/>
                  <a:gd name="connsiteX56" fmla="*/ 491776 w 491966"/>
                  <a:gd name="connsiteY56" fmla="*/ 94245 h 132463"/>
                  <a:gd name="connsiteX57" fmla="*/ 491966 w 491966"/>
                  <a:gd name="connsiteY57" fmla="*/ 105579 h 132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91966" h="132463">
                    <a:moveTo>
                      <a:pt x="491966" y="105579"/>
                    </a:moveTo>
                    <a:cubicBezTo>
                      <a:pt x="491395" y="107008"/>
                      <a:pt x="490823" y="108437"/>
                      <a:pt x="490252" y="109961"/>
                    </a:cubicBezTo>
                    <a:cubicBezTo>
                      <a:pt x="485775" y="123201"/>
                      <a:pt x="473869" y="132345"/>
                      <a:pt x="459867" y="132345"/>
                    </a:cubicBezTo>
                    <a:cubicBezTo>
                      <a:pt x="403384" y="132440"/>
                      <a:pt x="346805" y="132440"/>
                      <a:pt x="290322" y="132345"/>
                    </a:cubicBezTo>
                    <a:cubicBezTo>
                      <a:pt x="283845" y="132345"/>
                      <a:pt x="279464" y="128154"/>
                      <a:pt x="279654" y="122629"/>
                    </a:cubicBezTo>
                    <a:cubicBezTo>
                      <a:pt x="279749" y="117009"/>
                      <a:pt x="284131" y="113295"/>
                      <a:pt x="290703" y="113295"/>
                    </a:cubicBezTo>
                    <a:cubicBezTo>
                      <a:pt x="345472" y="113295"/>
                      <a:pt x="400241" y="113295"/>
                      <a:pt x="454914" y="113295"/>
                    </a:cubicBezTo>
                    <a:cubicBezTo>
                      <a:pt x="456819" y="113295"/>
                      <a:pt x="458819" y="113390"/>
                      <a:pt x="460629" y="113199"/>
                    </a:cubicBezTo>
                    <a:cubicBezTo>
                      <a:pt x="467487" y="112342"/>
                      <a:pt x="472631" y="106532"/>
                      <a:pt x="472535" y="99769"/>
                    </a:cubicBezTo>
                    <a:cubicBezTo>
                      <a:pt x="472440" y="93006"/>
                      <a:pt x="467297" y="87291"/>
                      <a:pt x="460343" y="86529"/>
                    </a:cubicBezTo>
                    <a:cubicBezTo>
                      <a:pt x="458629" y="86339"/>
                      <a:pt x="456819" y="86434"/>
                      <a:pt x="455105" y="86434"/>
                    </a:cubicBezTo>
                    <a:cubicBezTo>
                      <a:pt x="315468" y="86434"/>
                      <a:pt x="175927" y="86434"/>
                      <a:pt x="36290" y="86434"/>
                    </a:cubicBezTo>
                    <a:cubicBezTo>
                      <a:pt x="25337" y="86434"/>
                      <a:pt x="18955" y="91482"/>
                      <a:pt x="19050" y="99960"/>
                    </a:cubicBezTo>
                    <a:cubicBezTo>
                      <a:pt x="19145" y="108532"/>
                      <a:pt x="25432" y="113295"/>
                      <a:pt x="36481" y="113295"/>
                    </a:cubicBezTo>
                    <a:cubicBezTo>
                      <a:pt x="90392" y="113295"/>
                      <a:pt x="144399" y="113295"/>
                      <a:pt x="198311" y="113295"/>
                    </a:cubicBezTo>
                    <a:cubicBezTo>
                      <a:pt x="200025" y="113295"/>
                      <a:pt x="201835" y="113199"/>
                      <a:pt x="203549" y="113390"/>
                    </a:cubicBezTo>
                    <a:cubicBezTo>
                      <a:pt x="208502" y="113961"/>
                      <a:pt x="212027" y="117962"/>
                      <a:pt x="212122" y="122820"/>
                    </a:cubicBezTo>
                    <a:cubicBezTo>
                      <a:pt x="212122" y="127677"/>
                      <a:pt x="208693" y="131678"/>
                      <a:pt x="203740" y="132345"/>
                    </a:cubicBezTo>
                    <a:cubicBezTo>
                      <a:pt x="202025" y="132535"/>
                      <a:pt x="200216" y="132440"/>
                      <a:pt x="198501" y="132440"/>
                    </a:cubicBezTo>
                    <a:cubicBezTo>
                      <a:pt x="144399" y="132440"/>
                      <a:pt x="90297" y="132440"/>
                      <a:pt x="36195" y="132440"/>
                    </a:cubicBezTo>
                    <a:cubicBezTo>
                      <a:pt x="16859" y="132440"/>
                      <a:pt x="6382" y="124725"/>
                      <a:pt x="476" y="106246"/>
                    </a:cubicBezTo>
                    <a:cubicBezTo>
                      <a:pt x="572" y="106056"/>
                      <a:pt x="191" y="105770"/>
                      <a:pt x="0" y="105579"/>
                    </a:cubicBezTo>
                    <a:cubicBezTo>
                      <a:pt x="0" y="101769"/>
                      <a:pt x="0" y="97864"/>
                      <a:pt x="0" y="94054"/>
                    </a:cubicBezTo>
                    <a:cubicBezTo>
                      <a:pt x="572" y="92625"/>
                      <a:pt x="1143" y="91197"/>
                      <a:pt x="1715" y="89673"/>
                    </a:cubicBezTo>
                    <a:cubicBezTo>
                      <a:pt x="6191" y="76433"/>
                      <a:pt x="18098" y="67479"/>
                      <a:pt x="32099" y="67194"/>
                    </a:cubicBezTo>
                    <a:cubicBezTo>
                      <a:pt x="38481" y="67098"/>
                      <a:pt x="44863" y="67194"/>
                      <a:pt x="51721" y="67194"/>
                    </a:cubicBezTo>
                    <a:cubicBezTo>
                      <a:pt x="51816" y="65384"/>
                      <a:pt x="51911" y="63860"/>
                      <a:pt x="51911" y="62336"/>
                    </a:cubicBezTo>
                    <a:cubicBezTo>
                      <a:pt x="51911" y="50144"/>
                      <a:pt x="51911" y="38047"/>
                      <a:pt x="51911" y="25855"/>
                    </a:cubicBezTo>
                    <a:cubicBezTo>
                      <a:pt x="52007" y="10806"/>
                      <a:pt x="62579" y="42"/>
                      <a:pt x="77534" y="42"/>
                    </a:cubicBezTo>
                    <a:cubicBezTo>
                      <a:pt x="104870" y="-53"/>
                      <a:pt x="132302" y="42"/>
                      <a:pt x="159639" y="42"/>
                    </a:cubicBezTo>
                    <a:cubicBezTo>
                      <a:pt x="166592" y="42"/>
                      <a:pt x="170974" y="3852"/>
                      <a:pt x="170974" y="9663"/>
                    </a:cubicBezTo>
                    <a:cubicBezTo>
                      <a:pt x="170974" y="15473"/>
                      <a:pt x="166592" y="19188"/>
                      <a:pt x="159544" y="19188"/>
                    </a:cubicBezTo>
                    <a:cubicBezTo>
                      <a:pt x="132969" y="19188"/>
                      <a:pt x="106394" y="19188"/>
                      <a:pt x="79820" y="19188"/>
                    </a:cubicBezTo>
                    <a:cubicBezTo>
                      <a:pt x="72676" y="19188"/>
                      <a:pt x="71057" y="20712"/>
                      <a:pt x="71057" y="27855"/>
                    </a:cubicBezTo>
                    <a:cubicBezTo>
                      <a:pt x="71057" y="40809"/>
                      <a:pt x="71057" y="53668"/>
                      <a:pt x="71057" y="66908"/>
                    </a:cubicBezTo>
                    <a:cubicBezTo>
                      <a:pt x="126206" y="66908"/>
                      <a:pt x="181070" y="66908"/>
                      <a:pt x="236411" y="66908"/>
                    </a:cubicBezTo>
                    <a:cubicBezTo>
                      <a:pt x="236411" y="58145"/>
                      <a:pt x="236411" y="49572"/>
                      <a:pt x="236411" y="41000"/>
                    </a:cubicBezTo>
                    <a:cubicBezTo>
                      <a:pt x="236411" y="35094"/>
                      <a:pt x="236315" y="29189"/>
                      <a:pt x="236506" y="23283"/>
                    </a:cubicBezTo>
                    <a:cubicBezTo>
                      <a:pt x="236696" y="17473"/>
                      <a:pt x="240983" y="13473"/>
                      <a:pt x="246221" y="13568"/>
                    </a:cubicBezTo>
                    <a:cubicBezTo>
                      <a:pt x="251555" y="13663"/>
                      <a:pt x="255556" y="17664"/>
                      <a:pt x="255556" y="23664"/>
                    </a:cubicBezTo>
                    <a:cubicBezTo>
                      <a:pt x="255651" y="36333"/>
                      <a:pt x="255556" y="48906"/>
                      <a:pt x="255556" y="61574"/>
                    </a:cubicBezTo>
                    <a:cubicBezTo>
                      <a:pt x="255556" y="63288"/>
                      <a:pt x="255556" y="65003"/>
                      <a:pt x="255556" y="67003"/>
                    </a:cubicBezTo>
                    <a:cubicBezTo>
                      <a:pt x="310706" y="67003"/>
                      <a:pt x="365379" y="67003"/>
                      <a:pt x="420338" y="67003"/>
                    </a:cubicBezTo>
                    <a:cubicBezTo>
                      <a:pt x="420434" y="66051"/>
                      <a:pt x="420719" y="65003"/>
                      <a:pt x="420719" y="63955"/>
                    </a:cubicBezTo>
                    <a:cubicBezTo>
                      <a:pt x="420719" y="51668"/>
                      <a:pt x="420719" y="39381"/>
                      <a:pt x="420719" y="26998"/>
                    </a:cubicBezTo>
                    <a:cubicBezTo>
                      <a:pt x="420719" y="21188"/>
                      <a:pt x="418814" y="19283"/>
                      <a:pt x="412909" y="19283"/>
                    </a:cubicBezTo>
                    <a:cubicBezTo>
                      <a:pt x="386810" y="19283"/>
                      <a:pt x="360712" y="19283"/>
                      <a:pt x="334613" y="19283"/>
                    </a:cubicBezTo>
                    <a:cubicBezTo>
                      <a:pt x="333185" y="19283"/>
                      <a:pt x="331756" y="19378"/>
                      <a:pt x="330327" y="19283"/>
                    </a:cubicBezTo>
                    <a:cubicBezTo>
                      <a:pt x="324803" y="18902"/>
                      <a:pt x="320897" y="14901"/>
                      <a:pt x="320897" y="9758"/>
                    </a:cubicBezTo>
                    <a:cubicBezTo>
                      <a:pt x="320897" y="4614"/>
                      <a:pt x="324803" y="614"/>
                      <a:pt x="330327" y="233"/>
                    </a:cubicBezTo>
                    <a:cubicBezTo>
                      <a:pt x="331280" y="138"/>
                      <a:pt x="332232" y="233"/>
                      <a:pt x="333185" y="233"/>
                    </a:cubicBezTo>
                    <a:cubicBezTo>
                      <a:pt x="359950" y="233"/>
                      <a:pt x="386620" y="233"/>
                      <a:pt x="413385" y="233"/>
                    </a:cubicBezTo>
                    <a:cubicBezTo>
                      <a:pt x="429387" y="233"/>
                      <a:pt x="439865" y="10710"/>
                      <a:pt x="439960" y="26617"/>
                    </a:cubicBezTo>
                    <a:cubicBezTo>
                      <a:pt x="440055" y="40047"/>
                      <a:pt x="439960" y="53382"/>
                      <a:pt x="439960" y="67384"/>
                    </a:cubicBezTo>
                    <a:cubicBezTo>
                      <a:pt x="445675" y="67384"/>
                      <a:pt x="451104" y="67384"/>
                      <a:pt x="456438" y="67384"/>
                    </a:cubicBezTo>
                    <a:cubicBezTo>
                      <a:pt x="474631" y="67384"/>
                      <a:pt x="485870" y="75766"/>
                      <a:pt x="491014" y="93102"/>
                    </a:cubicBezTo>
                    <a:cubicBezTo>
                      <a:pt x="491109" y="93483"/>
                      <a:pt x="491490" y="93864"/>
                      <a:pt x="491776" y="94245"/>
                    </a:cubicBezTo>
                    <a:cubicBezTo>
                      <a:pt x="491966" y="97959"/>
                      <a:pt x="491966" y="101769"/>
                      <a:pt x="491966" y="105579"/>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87" name="任意多边形: 形状 86">
                <a:extLst>
                  <a:ext uri="{FF2B5EF4-FFF2-40B4-BE49-F238E27FC236}">
                    <a16:creationId xmlns:a16="http://schemas.microsoft.com/office/drawing/2014/main" id="{EE1A063A-3A95-8CDA-27F2-9FB53A84D734}"/>
                  </a:ext>
                </a:extLst>
              </p:cNvPr>
              <p:cNvSpPr/>
              <p:nvPr/>
            </p:nvSpPr>
            <p:spPr>
              <a:xfrm>
                <a:off x="2718495" y="-1518350"/>
                <a:ext cx="212236" cy="298753"/>
              </a:xfrm>
              <a:custGeom>
                <a:avLst/>
                <a:gdLst>
                  <a:gd name="connsiteX0" fmla="*/ 73285 w 212236"/>
                  <a:gd name="connsiteY0" fmla="*/ 69268 h 298753"/>
                  <a:gd name="connsiteX1" fmla="*/ 99479 w 212236"/>
                  <a:gd name="connsiteY1" fmla="*/ 26882 h 298753"/>
                  <a:gd name="connsiteX2" fmla="*/ 136531 w 212236"/>
                  <a:gd name="connsiteY2" fmla="*/ 974 h 298753"/>
                  <a:gd name="connsiteX3" fmla="*/ 150247 w 212236"/>
                  <a:gd name="connsiteY3" fmla="*/ 11832 h 298753"/>
                  <a:gd name="connsiteX4" fmla="*/ 159486 w 212236"/>
                  <a:gd name="connsiteY4" fmla="*/ 72126 h 298753"/>
                  <a:gd name="connsiteX5" fmla="*/ 195300 w 212236"/>
                  <a:gd name="connsiteY5" fmla="*/ 134895 h 298753"/>
                  <a:gd name="connsiteX6" fmla="*/ 127673 w 212236"/>
                  <a:gd name="connsiteY6" fmla="*/ 296439 h 298753"/>
                  <a:gd name="connsiteX7" fmla="*/ 1276 w 212236"/>
                  <a:gd name="connsiteY7" fmla="*/ 208809 h 298753"/>
                  <a:gd name="connsiteX8" fmla="*/ 13182 w 212236"/>
                  <a:gd name="connsiteY8" fmla="*/ 141753 h 298753"/>
                  <a:gd name="connsiteX9" fmla="*/ 20707 w 212236"/>
                  <a:gd name="connsiteY9" fmla="*/ 59457 h 298753"/>
                  <a:gd name="connsiteX10" fmla="*/ 20231 w 212236"/>
                  <a:gd name="connsiteY10" fmla="*/ 51171 h 298753"/>
                  <a:gd name="connsiteX11" fmla="*/ 32328 w 212236"/>
                  <a:gd name="connsiteY11" fmla="*/ 45360 h 298753"/>
                  <a:gd name="connsiteX12" fmla="*/ 69380 w 212236"/>
                  <a:gd name="connsiteY12" fmla="*/ 66125 h 298753"/>
                  <a:gd name="connsiteX13" fmla="*/ 72047 w 212236"/>
                  <a:gd name="connsiteY13" fmla="*/ 68887 h 298753"/>
                  <a:gd name="connsiteX14" fmla="*/ 73285 w 212236"/>
                  <a:gd name="connsiteY14" fmla="*/ 69268 h 298753"/>
                  <a:gd name="connsiteX15" fmla="*/ 40900 w 212236"/>
                  <a:gd name="connsiteY15" fmla="*/ 249957 h 298753"/>
                  <a:gd name="connsiteX16" fmla="*/ 39948 w 212236"/>
                  <a:gd name="connsiteY16" fmla="*/ 238908 h 298753"/>
                  <a:gd name="connsiteX17" fmla="*/ 63760 w 212236"/>
                  <a:gd name="connsiteY17" fmla="*/ 181377 h 298753"/>
                  <a:gd name="connsiteX18" fmla="*/ 83572 w 212236"/>
                  <a:gd name="connsiteY18" fmla="*/ 162518 h 298753"/>
                  <a:gd name="connsiteX19" fmla="*/ 92335 w 212236"/>
                  <a:gd name="connsiteY19" fmla="*/ 147564 h 298753"/>
                  <a:gd name="connsiteX20" fmla="*/ 109194 w 212236"/>
                  <a:gd name="connsiteY20" fmla="*/ 140896 h 298753"/>
                  <a:gd name="connsiteX21" fmla="*/ 134436 w 212236"/>
                  <a:gd name="connsiteY21" fmla="*/ 164994 h 298753"/>
                  <a:gd name="connsiteX22" fmla="*/ 159772 w 212236"/>
                  <a:gd name="connsiteY22" fmla="*/ 260816 h 298753"/>
                  <a:gd name="connsiteX23" fmla="*/ 162439 w 212236"/>
                  <a:gd name="connsiteY23" fmla="*/ 258816 h 298753"/>
                  <a:gd name="connsiteX24" fmla="*/ 180346 w 212236"/>
                  <a:gd name="connsiteY24" fmla="*/ 147564 h 298753"/>
                  <a:gd name="connsiteX25" fmla="*/ 160439 w 212236"/>
                  <a:gd name="connsiteY25" fmla="*/ 114798 h 298753"/>
                  <a:gd name="connsiteX26" fmla="*/ 134721 w 212236"/>
                  <a:gd name="connsiteY26" fmla="*/ 61458 h 298753"/>
                  <a:gd name="connsiteX27" fmla="*/ 127768 w 212236"/>
                  <a:gd name="connsiteY27" fmla="*/ 27453 h 298753"/>
                  <a:gd name="connsiteX28" fmla="*/ 123101 w 212236"/>
                  <a:gd name="connsiteY28" fmla="*/ 30882 h 298753"/>
                  <a:gd name="connsiteX29" fmla="*/ 93669 w 212236"/>
                  <a:gd name="connsiteY29" fmla="*/ 69935 h 298753"/>
                  <a:gd name="connsiteX30" fmla="*/ 88716 w 212236"/>
                  <a:gd name="connsiteY30" fmla="*/ 99177 h 298753"/>
                  <a:gd name="connsiteX31" fmla="*/ 82239 w 212236"/>
                  <a:gd name="connsiteY31" fmla="*/ 109178 h 298753"/>
                  <a:gd name="connsiteX32" fmla="*/ 71380 w 212236"/>
                  <a:gd name="connsiteY32" fmla="*/ 105273 h 298753"/>
                  <a:gd name="connsiteX33" fmla="*/ 69189 w 212236"/>
                  <a:gd name="connsiteY33" fmla="*/ 100510 h 298753"/>
                  <a:gd name="connsiteX34" fmla="*/ 48330 w 212236"/>
                  <a:gd name="connsiteY34" fmla="*/ 72983 h 298753"/>
                  <a:gd name="connsiteX35" fmla="*/ 43567 w 212236"/>
                  <a:gd name="connsiteY35" fmla="*/ 70030 h 298753"/>
                  <a:gd name="connsiteX36" fmla="*/ 45091 w 212236"/>
                  <a:gd name="connsiteY36" fmla="*/ 83841 h 298753"/>
                  <a:gd name="connsiteX37" fmla="*/ 31756 w 212236"/>
                  <a:gd name="connsiteY37" fmla="*/ 147659 h 298753"/>
                  <a:gd name="connsiteX38" fmla="*/ 20612 w 212236"/>
                  <a:gd name="connsiteY38" fmla="*/ 208524 h 298753"/>
                  <a:gd name="connsiteX39" fmla="*/ 40900 w 212236"/>
                  <a:gd name="connsiteY39" fmla="*/ 249957 h 298753"/>
                  <a:gd name="connsiteX40" fmla="*/ 108242 w 212236"/>
                  <a:gd name="connsiteY40" fmla="*/ 164518 h 298753"/>
                  <a:gd name="connsiteX41" fmla="*/ 83286 w 212236"/>
                  <a:gd name="connsiteY41" fmla="*/ 189093 h 298753"/>
                  <a:gd name="connsiteX42" fmla="*/ 73857 w 212236"/>
                  <a:gd name="connsiteY42" fmla="*/ 198618 h 298753"/>
                  <a:gd name="connsiteX43" fmla="*/ 59379 w 212236"/>
                  <a:gd name="connsiteY43" fmla="*/ 229860 h 298753"/>
                  <a:gd name="connsiteX44" fmla="*/ 107385 w 212236"/>
                  <a:gd name="connsiteY44" fmla="*/ 279009 h 298753"/>
                  <a:gd name="connsiteX45" fmla="*/ 144151 w 212236"/>
                  <a:gd name="connsiteY45" fmla="*/ 228812 h 298753"/>
                  <a:gd name="connsiteX46" fmla="*/ 108242 w 212236"/>
                  <a:gd name="connsiteY46" fmla="*/ 164518 h 298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12236" h="298753">
                    <a:moveTo>
                      <a:pt x="73285" y="69268"/>
                    </a:moveTo>
                    <a:cubicBezTo>
                      <a:pt x="79095" y="53361"/>
                      <a:pt x="87858" y="39169"/>
                      <a:pt x="99479" y="26882"/>
                    </a:cubicBezTo>
                    <a:cubicBezTo>
                      <a:pt x="110052" y="15642"/>
                      <a:pt x="122244" y="6784"/>
                      <a:pt x="136531" y="974"/>
                    </a:cubicBezTo>
                    <a:cubicBezTo>
                      <a:pt x="144723" y="-2360"/>
                      <a:pt x="152057" y="3260"/>
                      <a:pt x="150247" y="11832"/>
                    </a:cubicBezTo>
                    <a:cubicBezTo>
                      <a:pt x="145675" y="33168"/>
                      <a:pt x="149866" y="53361"/>
                      <a:pt x="159486" y="72126"/>
                    </a:cubicBezTo>
                    <a:cubicBezTo>
                      <a:pt x="170535" y="93557"/>
                      <a:pt x="182442" y="114512"/>
                      <a:pt x="195300" y="134895"/>
                    </a:cubicBezTo>
                    <a:cubicBezTo>
                      <a:pt x="235305" y="198332"/>
                      <a:pt x="201111" y="280628"/>
                      <a:pt x="127673" y="296439"/>
                    </a:cubicBezTo>
                    <a:cubicBezTo>
                      <a:pt x="68808" y="309108"/>
                      <a:pt x="10039" y="268341"/>
                      <a:pt x="1276" y="208809"/>
                    </a:cubicBezTo>
                    <a:cubicBezTo>
                      <a:pt x="-2248" y="185092"/>
                      <a:pt x="1467" y="162613"/>
                      <a:pt x="13182" y="141753"/>
                    </a:cubicBezTo>
                    <a:cubicBezTo>
                      <a:pt x="28041" y="115369"/>
                      <a:pt x="29565" y="87937"/>
                      <a:pt x="20707" y="59457"/>
                    </a:cubicBezTo>
                    <a:cubicBezTo>
                      <a:pt x="19850" y="56886"/>
                      <a:pt x="19564" y="53742"/>
                      <a:pt x="20231" y="51171"/>
                    </a:cubicBezTo>
                    <a:cubicBezTo>
                      <a:pt x="21469" y="46313"/>
                      <a:pt x="26613" y="44217"/>
                      <a:pt x="32328" y="45360"/>
                    </a:cubicBezTo>
                    <a:cubicBezTo>
                      <a:pt x="46806" y="48408"/>
                      <a:pt x="59093" y="55552"/>
                      <a:pt x="69380" y="66125"/>
                    </a:cubicBezTo>
                    <a:cubicBezTo>
                      <a:pt x="70237" y="67077"/>
                      <a:pt x="71094" y="68030"/>
                      <a:pt x="72047" y="68887"/>
                    </a:cubicBezTo>
                    <a:cubicBezTo>
                      <a:pt x="72333" y="68982"/>
                      <a:pt x="72714" y="68982"/>
                      <a:pt x="73285" y="69268"/>
                    </a:cubicBezTo>
                    <a:close/>
                    <a:moveTo>
                      <a:pt x="40900" y="249957"/>
                    </a:moveTo>
                    <a:cubicBezTo>
                      <a:pt x="40424" y="245290"/>
                      <a:pt x="40043" y="242147"/>
                      <a:pt x="39948" y="238908"/>
                    </a:cubicBezTo>
                    <a:cubicBezTo>
                      <a:pt x="39281" y="216144"/>
                      <a:pt x="47853" y="197189"/>
                      <a:pt x="63760" y="181377"/>
                    </a:cubicBezTo>
                    <a:cubicBezTo>
                      <a:pt x="70237" y="174996"/>
                      <a:pt x="77095" y="168900"/>
                      <a:pt x="83572" y="162518"/>
                    </a:cubicBezTo>
                    <a:cubicBezTo>
                      <a:pt x="87858" y="158327"/>
                      <a:pt x="91478" y="153850"/>
                      <a:pt x="92335" y="147564"/>
                    </a:cubicBezTo>
                    <a:cubicBezTo>
                      <a:pt x="93573" y="137753"/>
                      <a:pt x="101574" y="134419"/>
                      <a:pt x="109194" y="140896"/>
                    </a:cubicBezTo>
                    <a:cubicBezTo>
                      <a:pt x="118053" y="148421"/>
                      <a:pt x="127197" y="156041"/>
                      <a:pt x="134436" y="164994"/>
                    </a:cubicBezTo>
                    <a:cubicBezTo>
                      <a:pt x="156724" y="192903"/>
                      <a:pt x="171012" y="223478"/>
                      <a:pt x="159772" y="260816"/>
                    </a:cubicBezTo>
                    <a:cubicBezTo>
                      <a:pt x="160725" y="260054"/>
                      <a:pt x="161677" y="259482"/>
                      <a:pt x="162439" y="258816"/>
                    </a:cubicBezTo>
                    <a:cubicBezTo>
                      <a:pt x="195015" y="231288"/>
                      <a:pt x="202635" y="183949"/>
                      <a:pt x="180346" y="147564"/>
                    </a:cubicBezTo>
                    <a:cubicBezTo>
                      <a:pt x="173679" y="136705"/>
                      <a:pt x="167011" y="125751"/>
                      <a:pt x="160439" y="114798"/>
                    </a:cubicBezTo>
                    <a:cubicBezTo>
                      <a:pt x="150247" y="97748"/>
                      <a:pt x="140151" y="80698"/>
                      <a:pt x="134721" y="61458"/>
                    </a:cubicBezTo>
                    <a:cubicBezTo>
                      <a:pt x="131578" y="50409"/>
                      <a:pt x="130054" y="38883"/>
                      <a:pt x="127768" y="27453"/>
                    </a:cubicBezTo>
                    <a:cubicBezTo>
                      <a:pt x="126625" y="28311"/>
                      <a:pt x="124815" y="29549"/>
                      <a:pt x="123101" y="30882"/>
                    </a:cubicBezTo>
                    <a:cubicBezTo>
                      <a:pt x="110052" y="41455"/>
                      <a:pt x="100241" y="54504"/>
                      <a:pt x="93669" y="69935"/>
                    </a:cubicBezTo>
                    <a:cubicBezTo>
                      <a:pt x="89668" y="79269"/>
                      <a:pt x="86620" y="88699"/>
                      <a:pt x="88716" y="99177"/>
                    </a:cubicBezTo>
                    <a:cubicBezTo>
                      <a:pt x="89573" y="103749"/>
                      <a:pt x="86525" y="107844"/>
                      <a:pt x="82239" y="109178"/>
                    </a:cubicBezTo>
                    <a:cubicBezTo>
                      <a:pt x="78048" y="110511"/>
                      <a:pt x="73666" y="109083"/>
                      <a:pt x="71380" y="105273"/>
                    </a:cubicBezTo>
                    <a:cubicBezTo>
                      <a:pt x="70428" y="103844"/>
                      <a:pt x="69856" y="102129"/>
                      <a:pt x="69189" y="100510"/>
                    </a:cubicBezTo>
                    <a:cubicBezTo>
                      <a:pt x="64617" y="89556"/>
                      <a:pt x="57950" y="80127"/>
                      <a:pt x="48330" y="72983"/>
                    </a:cubicBezTo>
                    <a:cubicBezTo>
                      <a:pt x="46996" y="72030"/>
                      <a:pt x="45567" y="71268"/>
                      <a:pt x="43567" y="70030"/>
                    </a:cubicBezTo>
                    <a:cubicBezTo>
                      <a:pt x="44139" y="75269"/>
                      <a:pt x="44805" y="79555"/>
                      <a:pt x="45091" y="83841"/>
                    </a:cubicBezTo>
                    <a:cubicBezTo>
                      <a:pt x="46806" y="106320"/>
                      <a:pt x="42996" y="127942"/>
                      <a:pt x="31756" y="147659"/>
                    </a:cubicBezTo>
                    <a:cubicBezTo>
                      <a:pt x="20898" y="166804"/>
                      <a:pt x="16802" y="186902"/>
                      <a:pt x="20612" y="208524"/>
                    </a:cubicBezTo>
                    <a:cubicBezTo>
                      <a:pt x="23374" y="223668"/>
                      <a:pt x="29946" y="237099"/>
                      <a:pt x="40900" y="249957"/>
                    </a:cubicBezTo>
                    <a:close/>
                    <a:moveTo>
                      <a:pt x="108242" y="164518"/>
                    </a:moveTo>
                    <a:cubicBezTo>
                      <a:pt x="99669" y="172995"/>
                      <a:pt x="91478" y="180996"/>
                      <a:pt x="83286" y="189093"/>
                    </a:cubicBezTo>
                    <a:cubicBezTo>
                      <a:pt x="80143" y="192236"/>
                      <a:pt x="76809" y="195379"/>
                      <a:pt x="73857" y="198618"/>
                    </a:cubicBezTo>
                    <a:cubicBezTo>
                      <a:pt x="65856" y="207571"/>
                      <a:pt x="60998" y="217858"/>
                      <a:pt x="59379" y="229860"/>
                    </a:cubicBezTo>
                    <a:cubicBezTo>
                      <a:pt x="55569" y="258530"/>
                      <a:pt x="78714" y="282438"/>
                      <a:pt x="107385" y="279009"/>
                    </a:cubicBezTo>
                    <a:cubicBezTo>
                      <a:pt x="131388" y="276151"/>
                      <a:pt x="148152" y="253386"/>
                      <a:pt x="144151" y="228812"/>
                    </a:cubicBezTo>
                    <a:cubicBezTo>
                      <a:pt x="139865" y="202904"/>
                      <a:pt x="126435" y="182044"/>
                      <a:pt x="108242" y="164518"/>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88" name="任意多边形: 形状 87">
                <a:extLst>
                  <a:ext uri="{FF2B5EF4-FFF2-40B4-BE49-F238E27FC236}">
                    <a16:creationId xmlns:a16="http://schemas.microsoft.com/office/drawing/2014/main" id="{87223832-2B21-03F3-BDCB-F3692CE5B1F6}"/>
                  </a:ext>
                </a:extLst>
              </p:cNvPr>
              <p:cNvSpPr/>
              <p:nvPr/>
            </p:nvSpPr>
            <p:spPr>
              <a:xfrm>
                <a:off x="2815210" y="-1098468"/>
                <a:ext cx="19146" cy="19052"/>
              </a:xfrm>
              <a:custGeom>
                <a:avLst/>
                <a:gdLst>
                  <a:gd name="connsiteX0" fmla="*/ 9431 w 19146"/>
                  <a:gd name="connsiteY0" fmla="*/ 2 h 19052"/>
                  <a:gd name="connsiteX1" fmla="*/ 19147 w 19146"/>
                  <a:gd name="connsiteY1" fmla="*/ 9622 h 19052"/>
                  <a:gd name="connsiteX2" fmla="*/ 9717 w 19146"/>
                  <a:gd name="connsiteY2" fmla="*/ 19052 h 19052"/>
                  <a:gd name="connsiteX3" fmla="*/ 1 w 19146"/>
                  <a:gd name="connsiteY3" fmla="*/ 9336 h 19052"/>
                  <a:gd name="connsiteX4" fmla="*/ 9431 w 19146"/>
                  <a:gd name="connsiteY4" fmla="*/ 2 h 19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6" h="19052">
                    <a:moveTo>
                      <a:pt x="9431" y="2"/>
                    </a:moveTo>
                    <a:cubicBezTo>
                      <a:pt x="14765" y="-94"/>
                      <a:pt x="19147" y="4288"/>
                      <a:pt x="19147" y="9622"/>
                    </a:cubicBezTo>
                    <a:cubicBezTo>
                      <a:pt x="19051" y="14765"/>
                      <a:pt x="14860" y="19052"/>
                      <a:pt x="9717" y="19052"/>
                    </a:cubicBezTo>
                    <a:cubicBezTo>
                      <a:pt x="4478" y="19147"/>
                      <a:pt x="-94" y="14575"/>
                      <a:pt x="1" y="9336"/>
                    </a:cubicBezTo>
                    <a:cubicBezTo>
                      <a:pt x="1" y="4288"/>
                      <a:pt x="4288" y="2"/>
                      <a:pt x="9431" y="2"/>
                    </a:cubicBezTo>
                    <a:close/>
                  </a:path>
                </a:pathLst>
              </a:custGeom>
              <a:grpFill/>
              <a:ln w="9525"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grpSp>
        <p:sp>
          <p:nvSpPr>
            <p:cNvPr id="69" name="文本框 68">
              <a:extLst>
                <a:ext uri="{FF2B5EF4-FFF2-40B4-BE49-F238E27FC236}">
                  <a16:creationId xmlns:a16="http://schemas.microsoft.com/office/drawing/2014/main" id="{3907C18C-DB5E-AA8A-853C-FA7092E29189}"/>
                </a:ext>
              </a:extLst>
            </p:cNvPr>
            <p:cNvSpPr txBox="1"/>
            <p:nvPr/>
          </p:nvSpPr>
          <p:spPr>
            <a:xfrm>
              <a:off x="1129956" y="5596781"/>
              <a:ext cx="543739" cy="30777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cs typeface="+mn-cs"/>
                </a:rPr>
                <a:t>标题</a:t>
              </a:r>
            </a:p>
          </p:txBody>
        </p:sp>
        <p:sp>
          <p:nvSpPr>
            <p:cNvPr id="70" name="椭圆 69">
              <a:extLst>
                <a:ext uri="{FF2B5EF4-FFF2-40B4-BE49-F238E27FC236}">
                  <a16:creationId xmlns:a16="http://schemas.microsoft.com/office/drawing/2014/main" id="{0D68AFE4-0FC6-AE5C-B669-75A090A835DD}"/>
                </a:ext>
              </a:extLst>
            </p:cNvPr>
            <p:cNvSpPr/>
            <p:nvPr/>
          </p:nvSpPr>
          <p:spPr>
            <a:xfrm>
              <a:off x="1067491" y="4835448"/>
              <a:ext cx="684472" cy="684472"/>
            </a:xfrm>
            <a:prstGeom prst="ellipse">
              <a:avLst/>
            </a:prstGeom>
            <a:gradFill flip="none" rotWithShape="1">
              <a:gsLst>
                <a:gs pos="45000">
                  <a:schemeClr val="accent1"/>
                </a:gs>
                <a:gs pos="23000">
                  <a:schemeClr val="accent1">
                    <a:lumMod val="90000"/>
                    <a:lumOff val="10000"/>
                  </a:schemeClr>
                </a:gs>
                <a:gs pos="79000">
                  <a:schemeClr val="accent1">
                    <a:alpha val="80000"/>
                  </a:schemeClr>
                </a:gs>
              </a:gsLst>
              <a:path path="circle">
                <a:fillToRect r="100000" b="100000"/>
              </a:path>
              <a:tileRect l="-100000" t="-100000"/>
            </a:gradFill>
            <a:ln>
              <a:noFill/>
            </a:ln>
            <a:effectLst>
              <a:outerShdw blurRad="114300" dist="88900" dir="2700000" algn="tl" rotWithShape="0">
                <a:schemeClr val="accent1">
                  <a:alpha val="3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1" i="0" u="none" strike="noStrike" kern="1200" cap="none" spc="0" normalizeH="0" baseline="0" noProof="0" dirty="0">
                <a:ln>
                  <a:noFill/>
                </a:ln>
                <a:gradFill flip="none" rotWithShape="1">
                  <a:gsLst>
                    <a:gs pos="0">
                      <a:srgbClr val="2279BD"/>
                    </a:gs>
                    <a:gs pos="99083">
                      <a:srgbClr val="2279BD"/>
                    </a:gs>
                    <a:gs pos="51000">
                      <a:srgbClr val="2279BD">
                        <a:lumMod val="70000"/>
                      </a:srgbClr>
                    </a:gs>
                  </a:gsLst>
                  <a:path path="circle">
                    <a:fillToRect r="100000" b="100000"/>
                  </a:path>
                  <a:tileRect l="-100000" t="-100000"/>
                </a:gradFill>
                <a:effectLst/>
                <a:uLnTx/>
                <a:uFillTx/>
                <a:latin typeface="OPPOSans M" panose="00020600040101010101" pitchFamily="18" charset="-122"/>
                <a:ea typeface="OPPOSans M" panose="00020600040101010101" pitchFamily="18" charset="-122"/>
                <a:cs typeface="+mn-cs"/>
              </a:endParaRPr>
            </a:p>
          </p:txBody>
        </p:sp>
        <p:cxnSp>
          <p:nvCxnSpPr>
            <p:cNvPr id="71" name="直接连接符 70">
              <a:extLst>
                <a:ext uri="{FF2B5EF4-FFF2-40B4-BE49-F238E27FC236}">
                  <a16:creationId xmlns:a16="http://schemas.microsoft.com/office/drawing/2014/main" id="{3894B437-2009-6023-BD1B-295A84513BA1}"/>
                </a:ext>
              </a:extLst>
            </p:cNvPr>
            <p:cNvCxnSpPr>
              <a:cxnSpLocks/>
            </p:cNvCxnSpPr>
            <p:nvPr/>
          </p:nvCxnSpPr>
          <p:spPr>
            <a:xfrm>
              <a:off x="2163513" y="4246085"/>
              <a:ext cx="323860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2" name="任意多边形: 形状 71">
              <a:extLst>
                <a:ext uri="{FF2B5EF4-FFF2-40B4-BE49-F238E27FC236}">
                  <a16:creationId xmlns:a16="http://schemas.microsoft.com/office/drawing/2014/main" id="{2EF39301-6810-29A5-FAE4-D6B5CB8510D9}"/>
                </a:ext>
              </a:extLst>
            </p:cNvPr>
            <p:cNvSpPr/>
            <p:nvPr/>
          </p:nvSpPr>
          <p:spPr>
            <a:xfrm>
              <a:off x="1221380" y="4989599"/>
              <a:ext cx="376695" cy="376171"/>
            </a:xfrm>
            <a:custGeom>
              <a:avLst/>
              <a:gdLst>
                <a:gd name="connsiteX0" fmla="*/ 0 w 514469"/>
                <a:gd name="connsiteY0" fmla="*/ 480893 h 513754"/>
                <a:gd name="connsiteX1" fmla="*/ 23336 w 514469"/>
                <a:gd name="connsiteY1" fmla="*/ 467654 h 513754"/>
                <a:gd name="connsiteX2" fmla="*/ 126302 w 514469"/>
                <a:gd name="connsiteY2" fmla="*/ 467939 h 513754"/>
                <a:gd name="connsiteX3" fmla="*/ 132779 w 514469"/>
                <a:gd name="connsiteY3" fmla="*/ 463939 h 513754"/>
                <a:gd name="connsiteX4" fmla="*/ 199835 w 514469"/>
                <a:gd name="connsiteY4" fmla="*/ 325922 h 513754"/>
                <a:gd name="connsiteX5" fmla="*/ 202883 w 514469"/>
                <a:gd name="connsiteY5" fmla="*/ 301728 h 513754"/>
                <a:gd name="connsiteX6" fmla="*/ 185738 w 514469"/>
                <a:gd name="connsiteY6" fmla="*/ 301728 h 513754"/>
                <a:gd name="connsiteX7" fmla="*/ 170688 w 514469"/>
                <a:gd name="connsiteY7" fmla="*/ 301728 h 513754"/>
                <a:gd name="connsiteX8" fmla="*/ 161830 w 514469"/>
                <a:gd name="connsiteY8" fmla="*/ 294299 h 513754"/>
                <a:gd name="connsiteX9" fmla="*/ 170498 w 514469"/>
                <a:gd name="connsiteY9" fmla="*/ 286774 h 513754"/>
                <a:gd name="connsiteX10" fmla="*/ 196120 w 514469"/>
                <a:gd name="connsiteY10" fmla="*/ 286679 h 513754"/>
                <a:gd name="connsiteX11" fmla="*/ 201740 w 514469"/>
                <a:gd name="connsiteY11" fmla="*/ 286679 h 513754"/>
                <a:gd name="connsiteX12" fmla="*/ 201740 w 514469"/>
                <a:gd name="connsiteY12" fmla="*/ 211050 h 513754"/>
                <a:gd name="connsiteX13" fmla="*/ 197453 w 514469"/>
                <a:gd name="connsiteY13" fmla="*/ 212765 h 513754"/>
                <a:gd name="connsiteX14" fmla="*/ 91535 w 514469"/>
                <a:gd name="connsiteY14" fmla="*/ 264485 h 513754"/>
                <a:gd name="connsiteX15" fmla="*/ 79820 w 514469"/>
                <a:gd name="connsiteY15" fmla="*/ 286679 h 513754"/>
                <a:gd name="connsiteX16" fmla="*/ 85058 w 514469"/>
                <a:gd name="connsiteY16" fmla="*/ 286679 h 513754"/>
                <a:gd name="connsiteX17" fmla="*/ 129254 w 514469"/>
                <a:gd name="connsiteY17" fmla="*/ 286679 h 513754"/>
                <a:gd name="connsiteX18" fmla="*/ 133255 w 514469"/>
                <a:gd name="connsiteY18" fmla="*/ 286774 h 513754"/>
                <a:gd name="connsiteX19" fmla="*/ 141351 w 514469"/>
                <a:gd name="connsiteY19" fmla="*/ 294489 h 513754"/>
                <a:gd name="connsiteX20" fmla="*/ 133255 w 514469"/>
                <a:gd name="connsiteY20" fmla="*/ 301728 h 513754"/>
                <a:gd name="connsiteX21" fmla="*/ 104108 w 514469"/>
                <a:gd name="connsiteY21" fmla="*/ 301823 h 513754"/>
                <a:gd name="connsiteX22" fmla="*/ 79724 w 514469"/>
                <a:gd name="connsiteY22" fmla="*/ 301823 h 513754"/>
                <a:gd name="connsiteX23" fmla="*/ 79724 w 514469"/>
                <a:gd name="connsiteY23" fmla="*/ 316587 h 513754"/>
                <a:gd name="connsiteX24" fmla="*/ 94202 w 514469"/>
                <a:gd name="connsiteY24" fmla="*/ 324683 h 513754"/>
                <a:gd name="connsiteX25" fmla="*/ 79629 w 514469"/>
                <a:gd name="connsiteY25" fmla="*/ 332303 h 513754"/>
                <a:gd name="connsiteX26" fmla="*/ 79629 w 514469"/>
                <a:gd name="connsiteY26" fmla="*/ 346781 h 513754"/>
                <a:gd name="connsiteX27" fmla="*/ 87535 w 514469"/>
                <a:gd name="connsiteY27" fmla="*/ 347258 h 513754"/>
                <a:gd name="connsiteX28" fmla="*/ 94298 w 514469"/>
                <a:gd name="connsiteY28" fmla="*/ 354592 h 513754"/>
                <a:gd name="connsiteX29" fmla="*/ 87630 w 514469"/>
                <a:gd name="connsiteY29" fmla="*/ 361926 h 513754"/>
                <a:gd name="connsiteX30" fmla="*/ 56007 w 514469"/>
                <a:gd name="connsiteY30" fmla="*/ 361926 h 513754"/>
                <a:gd name="connsiteX31" fmla="*/ 49340 w 514469"/>
                <a:gd name="connsiteY31" fmla="*/ 354592 h 513754"/>
                <a:gd name="connsiteX32" fmla="*/ 56198 w 514469"/>
                <a:gd name="connsiteY32" fmla="*/ 347353 h 513754"/>
                <a:gd name="connsiteX33" fmla="*/ 64008 w 514469"/>
                <a:gd name="connsiteY33" fmla="*/ 347353 h 513754"/>
                <a:gd name="connsiteX34" fmla="*/ 64008 w 514469"/>
                <a:gd name="connsiteY34" fmla="*/ 332399 h 513754"/>
                <a:gd name="connsiteX35" fmla="*/ 49530 w 514469"/>
                <a:gd name="connsiteY35" fmla="*/ 324779 h 513754"/>
                <a:gd name="connsiteX36" fmla="*/ 64294 w 514469"/>
                <a:gd name="connsiteY36" fmla="*/ 316587 h 513754"/>
                <a:gd name="connsiteX37" fmla="*/ 64294 w 514469"/>
                <a:gd name="connsiteY37" fmla="*/ 284964 h 513754"/>
                <a:gd name="connsiteX38" fmla="*/ 85630 w 514469"/>
                <a:gd name="connsiteY38" fmla="*/ 250769 h 513754"/>
                <a:gd name="connsiteX39" fmla="*/ 197453 w 514469"/>
                <a:gd name="connsiteY39" fmla="*/ 196286 h 513754"/>
                <a:gd name="connsiteX40" fmla="*/ 202025 w 514469"/>
                <a:gd name="connsiteY40" fmla="*/ 189143 h 513754"/>
                <a:gd name="connsiteX41" fmla="*/ 201930 w 514469"/>
                <a:gd name="connsiteY41" fmla="*/ 176379 h 513754"/>
                <a:gd name="connsiteX42" fmla="*/ 79820 w 514469"/>
                <a:gd name="connsiteY42" fmla="*/ 176379 h 513754"/>
                <a:gd name="connsiteX43" fmla="*/ 79820 w 514469"/>
                <a:gd name="connsiteY43" fmla="*/ 191143 h 513754"/>
                <a:gd name="connsiteX44" fmla="*/ 87249 w 514469"/>
                <a:gd name="connsiteY44" fmla="*/ 191143 h 513754"/>
                <a:gd name="connsiteX45" fmla="*/ 94488 w 514469"/>
                <a:gd name="connsiteY45" fmla="*/ 198763 h 513754"/>
                <a:gd name="connsiteX46" fmla="*/ 87059 w 514469"/>
                <a:gd name="connsiteY46" fmla="*/ 206097 h 513754"/>
                <a:gd name="connsiteX47" fmla="*/ 56388 w 514469"/>
                <a:gd name="connsiteY47" fmla="*/ 206097 h 513754"/>
                <a:gd name="connsiteX48" fmla="*/ 49340 w 514469"/>
                <a:gd name="connsiteY48" fmla="*/ 199049 h 513754"/>
                <a:gd name="connsiteX49" fmla="*/ 55721 w 514469"/>
                <a:gd name="connsiteY49" fmla="*/ 191429 h 513754"/>
                <a:gd name="connsiteX50" fmla="*/ 64198 w 514469"/>
                <a:gd name="connsiteY50" fmla="*/ 191333 h 513754"/>
                <a:gd name="connsiteX51" fmla="*/ 64103 w 514469"/>
                <a:gd name="connsiteY51" fmla="*/ 160377 h 513754"/>
                <a:gd name="connsiteX52" fmla="*/ 86678 w 514469"/>
                <a:gd name="connsiteY52" fmla="*/ 124373 h 513754"/>
                <a:gd name="connsiteX53" fmla="*/ 120015 w 514469"/>
                <a:gd name="connsiteY53" fmla="*/ 108180 h 513754"/>
                <a:gd name="connsiteX54" fmla="*/ 133350 w 514469"/>
                <a:gd name="connsiteY54" fmla="*/ 110180 h 513754"/>
                <a:gd name="connsiteX55" fmla="*/ 126397 w 514469"/>
                <a:gd name="connsiteY55" fmla="*/ 121801 h 513754"/>
                <a:gd name="connsiteX56" fmla="*/ 91250 w 514469"/>
                <a:gd name="connsiteY56" fmla="*/ 138946 h 513754"/>
                <a:gd name="connsiteX57" fmla="*/ 79439 w 514469"/>
                <a:gd name="connsiteY57" fmla="*/ 160663 h 513754"/>
                <a:gd name="connsiteX58" fmla="*/ 201359 w 514469"/>
                <a:gd name="connsiteY58" fmla="*/ 160663 h 513754"/>
                <a:gd name="connsiteX59" fmla="*/ 201359 w 514469"/>
                <a:gd name="connsiteY59" fmla="*/ 85511 h 513754"/>
                <a:gd name="connsiteX60" fmla="*/ 196215 w 514469"/>
                <a:gd name="connsiteY60" fmla="*/ 87701 h 513754"/>
                <a:gd name="connsiteX61" fmla="*/ 162878 w 514469"/>
                <a:gd name="connsiteY61" fmla="*/ 103894 h 513754"/>
                <a:gd name="connsiteX62" fmla="*/ 151448 w 514469"/>
                <a:gd name="connsiteY62" fmla="*/ 100846 h 513754"/>
                <a:gd name="connsiteX63" fmla="*/ 156401 w 514469"/>
                <a:gd name="connsiteY63" fmla="*/ 90464 h 513754"/>
                <a:gd name="connsiteX64" fmla="*/ 199168 w 514469"/>
                <a:gd name="connsiteY64" fmla="*/ 69413 h 513754"/>
                <a:gd name="connsiteX65" fmla="*/ 205454 w 514469"/>
                <a:gd name="connsiteY65" fmla="*/ 62936 h 513754"/>
                <a:gd name="connsiteX66" fmla="*/ 227362 w 514469"/>
                <a:gd name="connsiteY66" fmla="*/ 15597 h 513754"/>
                <a:gd name="connsiteX67" fmla="*/ 223647 w 514469"/>
                <a:gd name="connsiteY67" fmla="*/ 15216 h 513754"/>
                <a:gd name="connsiteX68" fmla="*/ 181928 w 514469"/>
                <a:gd name="connsiteY68" fmla="*/ 15121 h 513754"/>
                <a:gd name="connsiteX69" fmla="*/ 176594 w 514469"/>
                <a:gd name="connsiteY69" fmla="*/ 20264 h 513754"/>
                <a:gd name="connsiteX70" fmla="*/ 176689 w 514469"/>
                <a:gd name="connsiteY70" fmla="*/ 30266 h 513754"/>
                <a:gd name="connsiteX71" fmla="*/ 184404 w 514469"/>
                <a:gd name="connsiteY71" fmla="*/ 30266 h 513754"/>
                <a:gd name="connsiteX72" fmla="*/ 191738 w 514469"/>
                <a:gd name="connsiteY72" fmla="*/ 37695 h 513754"/>
                <a:gd name="connsiteX73" fmla="*/ 184404 w 514469"/>
                <a:gd name="connsiteY73" fmla="*/ 45125 h 513754"/>
                <a:gd name="connsiteX74" fmla="*/ 153734 w 514469"/>
                <a:gd name="connsiteY74" fmla="*/ 45125 h 513754"/>
                <a:gd name="connsiteX75" fmla="*/ 146495 w 514469"/>
                <a:gd name="connsiteY75" fmla="*/ 37600 h 513754"/>
                <a:gd name="connsiteX76" fmla="*/ 153829 w 514469"/>
                <a:gd name="connsiteY76" fmla="*/ 30170 h 513754"/>
                <a:gd name="connsiteX77" fmla="*/ 161544 w 514469"/>
                <a:gd name="connsiteY77" fmla="*/ 30170 h 513754"/>
                <a:gd name="connsiteX78" fmla="*/ 161544 w 514469"/>
                <a:gd name="connsiteY78" fmla="*/ 18074 h 513754"/>
                <a:gd name="connsiteX79" fmla="*/ 179642 w 514469"/>
                <a:gd name="connsiteY79" fmla="*/ 71 h 513754"/>
                <a:gd name="connsiteX80" fmla="*/ 334328 w 514469"/>
                <a:gd name="connsiteY80" fmla="*/ 71 h 513754"/>
                <a:gd name="connsiteX81" fmla="*/ 352330 w 514469"/>
                <a:gd name="connsiteY81" fmla="*/ 18169 h 513754"/>
                <a:gd name="connsiteX82" fmla="*/ 352330 w 514469"/>
                <a:gd name="connsiteY82" fmla="*/ 30170 h 513754"/>
                <a:gd name="connsiteX83" fmla="*/ 360140 w 514469"/>
                <a:gd name="connsiteY83" fmla="*/ 30170 h 513754"/>
                <a:gd name="connsiteX84" fmla="*/ 367379 w 514469"/>
                <a:gd name="connsiteY84" fmla="*/ 37695 h 513754"/>
                <a:gd name="connsiteX85" fmla="*/ 360045 w 514469"/>
                <a:gd name="connsiteY85" fmla="*/ 45125 h 513754"/>
                <a:gd name="connsiteX86" fmla="*/ 329375 w 514469"/>
                <a:gd name="connsiteY86" fmla="*/ 45125 h 513754"/>
                <a:gd name="connsiteX87" fmla="*/ 322231 w 514469"/>
                <a:gd name="connsiteY87" fmla="*/ 37600 h 513754"/>
                <a:gd name="connsiteX88" fmla="*/ 329089 w 514469"/>
                <a:gd name="connsiteY88" fmla="*/ 30266 h 513754"/>
                <a:gd name="connsiteX89" fmla="*/ 337185 w 514469"/>
                <a:gd name="connsiteY89" fmla="*/ 30170 h 513754"/>
                <a:gd name="connsiteX90" fmla="*/ 336995 w 514469"/>
                <a:gd name="connsiteY90" fmla="*/ 18455 h 513754"/>
                <a:gd name="connsiteX91" fmla="*/ 334137 w 514469"/>
                <a:gd name="connsiteY91" fmla="*/ 14930 h 513754"/>
                <a:gd name="connsiteX92" fmla="*/ 286893 w 514469"/>
                <a:gd name="connsiteY92" fmla="*/ 14740 h 513754"/>
                <a:gd name="connsiteX93" fmla="*/ 288989 w 514469"/>
                <a:gd name="connsiteY93" fmla="*/ 19788 h 513754"/>
                <a:gd name="connsiteX94" fmla="*/ 308991 w 514469"/>
                <a:gd name="connsiteY94" fmla="*/ 63032 h 513754"/>
                <a:gd name="connsiteX95" fmla="*/ 314611 w 514469"/>
                <a:gd name="connsiteY95" fmla="*/ 68747 h 513754"/>
                <a:gd name="connsiteX96" fmla="*/ 427673 w 514469"/>
                <a:gd name="connsiteY96" fmla="*/ 123992 h 513754"/>
                <a:gd name="connsiteX97" fmla="*/ 449961 w 514469"/>
                <a:gd name="connsiteY97" fmla="*/ 159710 h 513754"/>
                <a:gd name="connsiteX98" fmla="*/ 449866 w 514469"/>
                <a:gd name="connsiteY98" fmla="*/ 190762 h 513754"/>
                <a:gd name="connsiteX99" fmla="*/ 457676 w 514469"/>
                <a:gd name="connsiteY99" fmla="*/ 190762 h 513754"/>
                <a:gd name="connsiteX100" fmla="*/ 464820 w 514469"/>
                <a:gd name="connsiteY100" fmla="*/ 198382 h 513754"/>
                <a:gd name="connsiteX101" fmla="*/ 457391 w 514469"/>
                <a:gd name="connsiteY101" fmla="*/ 205621 h 513754"/>
                <a:gd name="connsiteX102" fmla="*/ 427292 w 514469"/>
                <a:gd name="connsiteY102" fmla="*/ 205621 h 513754"/>
                <a:gd name="connsiteX103" fmla="*/ 419767 w 514469"/>
                <a:gd name="connsiteY103" fmla="*/ 198477 h 513754"/>
                <a:gd name="connsiteX104" fmla="*/ 427292 w 514469"/>
                <a:gd name="connsiteY104" fmla="*/ 190667 h 513754"/>
                <a:gd name="connsiteX105" fmla="*/ 434531 w 514469"/>
                <a:gd name="connsiteY105" fmla="*/ 190667 h 513754"/>
                <a:gd name="connsiteX106" fmla="*/ 434531 w 514469"/>
                <a:gd name="connsiteY106" fmla="*/ 175522 h 513754"/>
                <a:gd name="connsiteX107" fmla="*/ 425291 w 514469"/>
                <a:gd name="connsiteY107" fmla="*/ 175522 h 513754"/>
                <a:gd name="connsiteX108" fmla="*/ 394621 w 514469"/>
                <a:gd name="connsiteY108" fmla="*/ 175522 h 513754"/>
                <a:gd name="connsiteX109" fmla="*/ 384524 w 514469"/>
                <a:gd name="connsiteY109" fmla="*/ 167902 h 513754"/>
                <a:gd name="connsiteX110" fmla="*/ 394907 w 514469"/>
                <a:gd name="connsiteY110" fmla="*/ 160472 h 513754"/>
                <a:gd name="connsiteX111" fmla="*/ 433959 w 514469"/>
                <a:gd name="connsiteY111" fmla="*/ 160472 h 513754"/>
                <a:gd name="connsiteX112" fmla="*/ 423767 w 514469"/>
                <a:gd name="connsiteY112" fmla="*/ 138946 h 513754"/>
                <a:gd name="connsiteX113" fmla="*/ 366998 w 514469"/>
                <a:gd name="connsiteY113" fmla="*/ 111133 h 513754"/>
                <a:gd name="connsiteX114" fmla="*/ 317849 w 514469"/>
                <a:gd name="connsiteY114" fmla="*/ 87130 h 513754"/>
                <a:gd name="connsiteX115" fmla="*/ 312515 w 514469"/>
                <a:gd name="connsiteY115" fmla="*/ 84844 h 513754"/>
                <a:gd name="connsiteX116" fmla="*/ 312515 w 514469"/>
                <a:gd name="connsiteY116" fmla="*/ 160472 h 513754"/>
                <a:gd name="connsiteX117" fmla="*/ 325088 w 514469"/>
                <a:gd name="connsiteY117" fmla="*/ 160472 h 513754"/>
                <a:gd name="connsiteX118" fmla="*/ 355187 w 514469"/>
                <a:gd name="connsiteY118" fmla="*/ 160472 h 513754"/>
                <a:gd name="connsiteX119" fmla="*/ 364236 w 514469"/>
                <a:gd name="connsiteY119" fmla="*/ 167807 h 513754"/>
                <a:gd name="connsiteX120" fmla="*/ 355092 w 514469"/>
                <a:gd name="connsiteY120" fmla="*/ 175427 h 513754"/>
                <a:gd name="connsiteX121" fmla="*/ 318421 w 514469"/>
                <a:gd name="connsiteY121" fmla="*/ 175427 h 513754"/>
                <a:gd name="connsiteX122" fmla="*/ 312325 w 514469"/>
                <a:gd name="connsiteY122" fmla="*/ 175427 h 513754"/>
                <a:gd name="connsiteX123" fmla="*/ 312515 w 514469"/>
                <a:gd name="connsiteY123" fmla="*/ 191714 h 513754"/>
                <a:gd name="connsiteX124" fmla="*/ 316516 w 514469"/>
                <a:gd name="connsiteY124" fmla="*/ 195429 h 513754"/>
                <a:gd name="connsiteX125" fmla="*/ 427387 w 514469"/>
                <a:gd name="connsiteY125" fmla="*/ 249531 h 513754"/>
                <a:gd name="connsiteX126" fmla="*/ 449961 w 514469"/>
                <a:gd name="connsiteY126" fmla="*/ 285631 h 513754"/>
                <a:gd name="connsiteX127" fmla="*/ 449866 w 514469"/>
                <a:gd name="connsiteY127" fmla="*/ 316206 h 513754"/>
                <a:gd name="connsiteX128" fmla="*/ 464630 w 514469"/>
                <a:gd name="connsiteY128" fmla="*/ 324398 h 513754"/>
                <a:gd name="connsiteX129" fmla="*/ 450056 w 514469"/>
                <a:gd name="connsiteY129" fmla="*/ 331922 h 513754"/>
                <a:gd name="connsiteX130" fmla="*/ 450056 w 514469"/>
                <a:gd name="connsiteY130" fmla="*/ 346686 h 513754"/>
                <a:gd name="connsiteX131" fmla="*/ 457105 w 514469"/>
                <a:gd name="connsiteY131" fmla="*/ 346686 h 513754"/>
                <a:gd name="connsiteX132" fmla="*/ 464915 w 514469"/>
                <a:gd name="connsiteY132" fmla="*/ 354211 h 513754"/>
                <a:gd name="connsiteX133" fmla="*/ 457581 w 514469"/>
                <a:gd name="connsiteY133" fmla="*/ 361545 h 513754"/>
                <a:gd name="connsiteX134" fmla="*/ 426911 w 514469"/>
                <a:gd name="connsiteY134" fmla="*/ 361545 h 513754"/>
                <a:gd name="connsiteX135" fmla="*/ 419767 w 514469"/>
                <a:gd name="connsiteY135" fmla="*/ 354020 h 513754"/>
                <a:gd name="connsiteX136" fmla="*/ 427292 w 514469"/>
                <a:gd name="connsiteY136" fmla="*/ 346781 h 513754"/>
                <a:gd name="connsiteX137" fmla="*/ 434531 w 514469"/>
                <a:gd name="connsiteY137" fmla="*/ 346781 h 513754"/>
                <a:gd name="connsiteX138" fmla="*/ 434531 w 514469"/>
                <a:gd name="connsiteY138" fmla="*/ 332018 h 513754"/>
                <a:gd name="connsiteX139" fmla="*/ 420053 w 514469"/>
                <a:gd name="connsiteY139" fmla="*/ 323731 h 513754"/>
                <a:gd name="connsiteX140" fmla="*/ 434626 w 514469"/>
                <a:gd name="connsiteY140" fmla="*/ 316111 h 513754"/>
                <a:gd name="connsiteX141" fmla="*/ 434626 w 514469"/>
                <a:gd name="connsiteY141" fmla="*/ 301728 h 513754"/>
                <a:gd name="connsiteX142" fmla="*/ 312515 w 514469"/>
                <a:gd name="connsiteY142" fmla="*/ 301728 h 513754"/>
                <a:gd name="connsiteX143" fmla="*/ 315373 w 514469"/>
                <a:gd name="connsiteY143" fmla="*/ 328493 h 513754"/>
                <a:gd name="connsiteX144" fmla="*/ 381381 w 514469"/>
                <a:gd name="connsiteY144" fmla="*/ 463177 h 513754"/>
                <a:gd name="connsiteX145" fmla="*/ 388525 w 514469"/>
                <a:gd name="connsiteY145" fmla="*/ 467654 h 513754"/>
                <a:gd name="connsiteX146" fmla="*/ 493967 w 514469"/>
                <a:gd name="connsiteY146" fmla="*/ 467558 h 513754"/>
                <a:gd name="connsiteX147" fmla="*/ 514255 w 514469"/>
                <a:gd name="connsiteY147" fmla="*/ 487942 h 513754"/>
                <a:gd name="connsiteX148" fmla="*/ 514255 w 514469"/>
                <a:gd name="connsiteY148" fmla="*/ 490418 h 513754"/>
                <a:gd name="connsiteX149" fmla="*/ 501206 w 514469"/>
                <a:gd name="connsiteY149" fmla="*/ 513755 h 513754"/>
                <a:gd name="connsiteX150" fmla="*/ 13049 w 514469"/>
                <a:gd name="connsiteY150" fmla="*/ 513755 h 513754"/>
                <a:gd name="connsiteX151" fmla="*/ 0 w 514469"/>
                <a:gd name="connsiteY151" fmla="*/ 500991 h 513754"/>
                <a:gd name="connsiteX152" fmla="*/ 0 w 514469"/>
                <a:gd name="connsiteY152" fmla="*/ 480893 h 513754"/>
                <a:gd name="connsiteX153" fmla="*/ 185547 w 514469"/>
                <a:gd name="connsiteY153" fmla="*/ 467463 h 513754"/>
                <a:gd name="connsiteX154" fmla="*/ 328708 w 514469"/>
                <a:gd name="connsiteY154" fmla="*/ 467463 h 513754"/>
                <a:gd name="connsiteX155" fmla="*/ 309372 w 514469"/>
                <a:gd name="connsiteY155" fmla="*/ 446127 h 513754"/>
                <a:gd name="connsiteX156" fmla="*/ 308705 w 514469"/>
                <a:gd name="connsiteY156" fmla="*/ 434983 h 513754"/>
                <a:gd name="connsiteX157" fmla="*/ 320516 w 514469"/>
                <a:gd name="connsiteY157" fmla="*/ 436031 h 513754"/>
                <a:gd name="connsiteX158" fmla="*/ 346900 w 514469"/>
                <a:gd name="connsiteY158" fmla="*/ 464987 h 513754"/>
                <a:gd name="connsiteX159" fmla="*/ 351282 w 514469"/>
                <a:gd name="connsiteY159" fmla="*/ 467749 h 513754"/>
                <a:gd name="connsiteX160" fmla="*/ 366808 w 514469"/>
                <a:gd name="connsiteY160" fmla="*/ 467844 h 513754"/>
                <a:gd name="connsiteX161" fmla="*/ 303086 w 514469"/>
                <a:gd name="connsiteY161" fmla="*/ 337637 h 513754"/>
                <a:gd name="connsiteX162" fmla="*/ 267367 w 514469"/>
                <a:gd name="connsiteY162" fmla="*/ 377166 h 513754"/>
                <a:gd name="connsiteX163" fmla="*/ 284512 w 514469"/>
                <a:gd name="connsiteY163" fmla="*/ 396121 h 513754"/>
                <a:gd name="connsiteX164" fmla="*/ 295561 w 514469"/>
                <a:gd name="connsiteY164" fmla="*/ 408408 h 513754"/>
                <a:gd name="connsiteX165" fmla="*/ 295370 w 514469"/>
                <a:gd name="connsiteY165" fmla="*/ 419552 h 513754"/>
                <a:gd name="connsiteX166" fmla="*/ 284607 w 514469"/>
                <a:gd name="connsiteY166" fmla="*/ 418695 h 513754"/>
                <a:gd name="connsiteX167" fmla="*/ 280892 w 514469"/>
                <a:gd name="connsiteY167" fmla="*/ 414599 h 513754"/>
                <a:gd name="connsiteX168" fmla="*/ 257175 w 514469"/>
                <a:gd name="connsiteY168" fmla="*/ 388310 h 513754"/>
                <a:gd name="connsiteX169" fmla="*/ 185547 w 514469"/>
                <a:gd name="connsiteY169" fmla="*/ 467463 h 513754"/>
                <a:gd name="connsiteX170" fmla="*/ 257651 w 514469"/>
                <a:gd name="connsiteY170" fmla="*/ 482894 h 513754"/>
                <a:gd name="connsiteX171" fmla="*/ 22670 w 514469"/>
                <a:gd name="connsiteY171" fmla="*/ 482894 h 513754"/>
                <a:gd name="connsiteX172" fmla="*/ 18193 w 514469"/>
                <a:gd name="connsiteY172" fmla="*/ 482989 h 513754"/>
                <a:gd name="connsiteX173" fmla="*/ 15716 w 514469"/>
                <a:gd name="connsiteY173" fmla="*/ 484227 h 513754"/>
                <a:gd name="connsiteX174" fmla="*/ 15716 w 514469"/>
                <a:gd name="connsiteY174" fmla="*/ 497086 h 513754"/>
                <a:gd name="connsiteX175" fmla="*/ 23146 w 514469"/>
                <a:gd name="connsiteY175" fmla="*/ 498896 h 513754"/>
                <a:gd name="connsiteX176" fmla="*/ 490633 w 514469"/>
                <a:gd name="connsiteY176" fmla="*/ 498991 h 513754"/>
                <a:gd name="connsiteX177" fmla="*/ 499205 w 514469"/>
                <a:gd name="connsiteY177" fmla="*/ 490228 h 513754"/>
                <a:gd name="connsiteX178" fmla="*/ 491681 w 514469"/>
                <a:gd name="connsiteY178" fmla="*/ 482989 h 513754"/>
                <a:gd name="connsiteX179" fmla="*/ 257651 w 514469"/>
                <a:gd name="connsiteY179" fmla="*/ 482894 h 513754"/>
                <a:gd name="connsiteX180" fmla="*/ 312611 w 514469"/>
                <a:gd name="connsiteY180" fmla="*/ 286202 h 513754"/>
                <a:gd name="connsiteX181" fmla="*/ 434626 w 514469"/>
                <a:gd name="connsiteY181" fmla="*/ 286202 h 513754"/>
                <a:gd name="connsiteX182" fmla="*/ 422910 w 514469"/>
                <a:gd name="connsiteY182" fmla="*/ 264485 h 513754"/>
                <a:gd name="connsiteX183" fmla="*/ 316230 w 514469"/>
                <a:gd name="connsiteY183" fmla="*/ 212384 h 513754"/>
                <a:gd name="connsiteX184" fmla="*/ 312611 w 514469"/>
                <a:gd name="connsiteY184" fmla="*/ 211050 h 513754"/>
                <a:gd name="connsiteX185" fmla="*/ 312611 w 514469"/>
                <a:gd name="connsiteY185" fmla="*/ 286202 h 513754"/>
                <a:gd name="connsiteX186" fmla="*/ 147447 w 514469"/>
                <a:gd name="connsiteY186" fmla="*/ 467844 h 513754"/>
                <a:gd name="connsiteX187" fmla="*/ 158972 w 514469"/>
                <a:gd name="connsiteY187" fmla="*/ 467939 h 513754"/>
                <a:gd name="connsiteX188" fmla="*/ 168783 w 514469"/>
                <a:gd name="connsiteY188" fmla="*/ 463558 h 513754"/>
                <a:gd name="connsiteX189" fmla="*/ 231077 w 514469"/>
                <a:gd name="connsiteY189" fmla="*/ 394692 h 513754"/>
                <a:gd name="connsiteX190" fmla="*/ 246888 w 514469"/>
                <a:gd name="connsiteY190" fmla="*/ 377071 h 513754"/>
                <a:gd name="connsiteX191" fmla="*/ 211169 w 514469"/>
                <a:gd name="connsiteY191" fmla="*/ 337637 h 513754"/>
                <a:gd name="connsiteX192" fmla="*/ 147447 w 514469"/>
                <a:gd name="connsiteY192" fmla="*/ 467844 h 513754"/>
                <a:gd name="connsiteX193" fmla="*/ 293084 w 514469"/>
                <a:gd name="connsiteY193" fmla="*/ 64937 h 513754"/>
                <a:gd name="connsiteX194" fmla="*/ 270701 w 514469"/>
                <a:gd name="connsiteY194" fmla="*/ 16645 h 513754"/>
                <a:gd name="connsiteX195" fmla="*/ 266605 w 514469"/>
                <a:gd name="connsiteY195" fmla="*/ 14930 h 513754"/>
                <a:gd name="connsiteX196" fmla="*/ 248031 w 514469"/>
                <a:gd name="connsiteY196" fmla="*/ 14740 h 513754"/>
                <a:gd name="connsiteX197" fmla="*/ 242506 w 514469"/>
                <a:gd name="connsiteY197" fmla="*/ 18455 h 513754"/>
                <a:gd name="connsiteX198" fmla="*/ 222885 w 514469"/>
                <a:gd name="connsiteY198" fmla="*/ 61222 h 513754"/>
                <a:gd name="connsiteX199" fmla="*/ 221552 w 514469"/>
                <a:gd name="connsiteY199" fmla="*/ 64937 h 513754"/>
                <a:gd name="connsiteX200" fmla="*/ 293084 w 514469"/>
                <a:gd name="connsiteY200" fmla="*/ 64937 h 513754"/>
                <a:gd name="connsiteX201" fmla="*/ 217170 w 514469"/>
                <a:gd name="connsiteY201" fmla="*/ 190476 h 513754"/>
                <a:gd name="connsiteX202" fmla="*/ 297180 w 514469"/>
                <a:gd name="connsiteY202" fmla="*/ 190476 h 513754"/>
                <a:gd name="connsiteX203" fmla="*/ 297180 w 514469"/>
                <a:gd name="connsiteY203" fmla="*/ 175998 h 513754"/>
                <a:gd name="connsiteX204" fmla="*/ 217170 w 514469"/>
                <a:gd name="connsiteY204" fmla="*/ 175998 h 513754"/>
                <a:gd name="connsiteX205" fmla="*/ 217170 w 514469"/>
                <a:gd name="connsiteY205" fmla="*/ 190476 h 513754"/>
                <a:gd name="connsiteX206" fmla="*/ 297085 w 514469"/>
                <a:gd name="connsiteY206" fmla="*/ 302014 h 513754"/>
                <a:gd name="connsiteX207" fmla="*/ 217075 w 514469"/>
                <a:gd name="connsiteY207" fmla="*/ 302014 h 513754"/>
                <a:gd name="connsiteX208" fmla="*/ 217075 w 514469"/>
                <a:gd name="connsiteY208" fmla="*/ 316492 h 513754"/>
                <a:gd name="connsiteX209" fmla="*/ 297085 w 514469"/>
                <a:gd name="connsiteY209" fmla="*/ 316492 h 513754"/>
                <a:gd name="connsiteX210" fmla="*/ 297085 w 514469"/>
                <a:gd name="connsiteY210" fmla="*/ 302014 h 513754"/>
                <a:gd name="connsiteX211" fmla="*/ 257175 w 514469"/>
                <a:gd name="connsiteY211" fmla="*/ 365927 h 513754"/>
                <a:gd name="connsiteX212" fmla="*/ 287560 w 514469"/>
                <a:gd name="connsiteY212" fmla="*/ 332303 h 513754"/>
                <a:gd name="connsiteX213" fmla="*/ 226790 w 514469"/>
                <a:gd name="connsiteY213" fmla="*/ 332303 h 513754"/>
                <a:gd name="connsiteX214" fmla="*/ 257175 w 514469"/>
                <a:gd name="connsiteY214" fmla="*/ 365927 h 513754"/>
                <a:gd name="connsiteX215" fmla="*/ 256318 w 514469"/>
                <a:gd name="connsiteY215" fmla="*/ 107990 h 513754"/>
                <a:gd name="connsiteX216" fmla="*/ 283750 w 514469"/>
                <a:gd name="connsiteY216" fmla="*/ 80558 h 513754"/>
                <a:gd name="connsiteX217" fmla="*/ 228695 w 514469"/>
                <a:gd name="connsiteY217" fmla="*/ 80558 h 513754"/>
                <a:gd name="connsiteX218" fmla="*/ 256318 w 514469"/>
                <a:gd name="connsiteY218" fmla="*/ 107990 h 513754"/>
                <a:gd name="connsiteX219" fmla="*/ 217361 w 514469"/>
                <a:gd name="connsiteY219" fmla="*/ 92273 h 513754"/>
                <a:gd name="connsiteX220" fmla="*/ 217361 w 514469"/>
                <a:gd name="connsiteY220" fmla="*/ 148185 h 513754"/>
                <a:gd name="connsiteX221" fmla="*/ 245269 w 514469"/>
                <a:gd name="connsiteY221" fmla="*/ 120182 h 513754"/>
                <a:gd name="connsiteX222" fmla="*/ 217361 w 514469"/>
                <a:gd name="connsiteY222" fmla="*/ 92273 h 513754"/>
                <a:gd name="connsiteX223" fmla="*/ 296990 w 514469"/>
                <a:gd name="connsiteY223" fmla="*/ 148376 h 513754"/>
                <a:gd name="connsiteX224" fmla="*/ 296990 w 514469"/>
                <a:gd name="connsiteY224" fmla="*/ 92464 h 513754"/>
                <a:gd name="connsiteX225" fmla="*/ 268986 w 514469"/>
                <a:gd name="connsiteY225" fmla="*/ 120467 h 513754"/>
                <a:gd name="connsiteX226" fmla="*/ 296990 w 514469"/>
                <a:gd name="connsiteY226" fmla="*/ 148376 h 513754"/>
                <a:gd name="connsiteX227" fmla="*/ 229076 w 514469"/>
                <a:gd name="connsiteY227" fmla="*/ 160187 h 513754"/>
                <a:gd name="connsiteX228" fmla="*/ 284798 w 514469"/>
                <a:gd name="connsiteY228" fmla="*/ 160187 h 513754"/>
                <a:gd name="connsiteX229" fmla="*/ 257175 w 514469"/>
                <a:gd name="connsiteY229" fmla="*/ 132088 h 513754"/>
                <a:gd name="connsiteX230" fmla="*/ 229076 w 514469"/>
                <a:gd name="connsiteY230" fmla="*/ 160187 h 513754"/>
                <a:gd name="connsiteX231" fmla="*/ 256318 w 514469"/>
                <a:gd name="connsiteY231" fmla="*/ 233339 h 513754"/>
                <a:gd name="connsiteX232" fmla="*/ 284702 w 514469"/>
                <a:gd name="connsiteY232" fmla="*/ 206288 h 513754"/>
                <a:gd name="connsiteX233" fmla="*/ 229267 w 514469"/>
                <a:gd name="connsiteY233" fmla="*/ 206288 h 513754"/>
                <a:gd name="connsiteX234" fmla="*/ 256318 w 514469"/>
                <a:gd name="connsiteY234" fmla="*/ 233339 h 513754"/>
                <a:gd name="connsiteX235" fmla="*/ 229267 w 514469"/>
                <a:gd name="connsiteY235" fmla="*/ 286202 h 513754"/>
                <a:gd name="connsiteX236" fmla="*/ 284988 w 514469"/>
                <a:gd name="connsiteY236" fmla="*/ 286202 h 513754"/>
                <a:gd name="connsiteX237" fmla="*/ 257175 w 514469"/>
                <a:gd name="connsiteY237" fmla="*/ 258199 h 513754"/>
                <a:gd name="connsiteX238" fmla="*/ 229267 w 514469"/>
                <a:gd name="connsiteY238" fmla="*/ 286202 h 513754"/>
                <a:gd name="connsiteX239" fmla="*/ 217361 w 514469"/>
                <a:gd name="connsiteY239" fmla="*/ 218099 h 513754"/>
                <a:gd name="connsiteX240" fmla="*/ 217361 w 514469"/>
                <a:gd name="connsiteY240" fmla="*/ 274582 h 513754"/>
                <a:gd name="connsiteX241" fmla="*/ 245459 w 514469"/>
                <a:gd name="connsiteY241" fmla="*/ 246197 h 513754"/>
                <a:gd name="connsiteX242" fmla="*/ 217361 w 514469"/>
                <a:gd name="connsiteY242" fmla="*/ 218099 h 513754"/>
                <a:gd name="connsiteX243" fmla="*/ 297085 w 514469"/>
                <a:gd name="connsiteY243" fmla="*/ 274487 h 513754"/>
                <a:gd name="connsiteX244" fmla="*/ 297085 w 514469"/>
                <a:gd name="connsiteY244" fmla="*/ 218575 h 513754"/>
                <a:gd name="connsiteX245" fmla="*/ 269177 w 514469"/>
                <a:gd name="connsiteY245" fmla="*/ 246578 h 513754"/>
                <a:gd name="connsiteX246" fmla="*/ 297085 w 514469"/>
                <a:gd name="connsiteY246" fmla="*/ 274487 h 513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Lst>
              <a:rect l="l" t="t" r="r" b="b"/>
              <a:pathLst>
                <a:path w="514469" h="513754">
                  <a:moveTo>
                    <a:pt x="0" y="480893"/>
                  </a:moveTo>
                  <a:cubicBezTo>
                    <a:pt x="4477" y="470606"/>
                    <a:pt x="12383" y="467558"/>
                    <a:pt x="23336" y="467654"/>
                  </a:cubicBezTo>
                  <a:cubicBezTo>
                    <a:pt x="57626" y="468130"/>
                    <a:pt x="92012" y="467749"/>
                    <a:pt x="126302" y="467939"/>
                  </a:cubicBezTo>
                  <a:cubicBezTo>
                    <a:pt x="129635" y="467939"/>
                    <a:pt x="131255" y="466987"/>
                    <a:pt x="132779" y="463939"/>
                  </a:cubicBezTo>
                  <a:cubicBezTo>
                    <a:pt x="155162" y="417933"/>
                    <a:pt x="177927" y="372118"/>
                    <a:pt x="199835" y="325922"/>
                  </a:cubicBezTo>
                  <a:cubicBezTo>
                    <a:pt x="202978" y="319159"/>
                    <a:pt x="201835" y="310396"/>
                    <a:pt x="202883" y="301728"/>
                  </a:cubicBezTo>
                  <a:cubicBezTo>
                    <a:pt x="196310" y="301728"/>
                    <a:pt x="190976" y="301728"/>
                    <a:pt x="185738" y="301728"/>
                  </a:cubicBezTo>
                  <a:cubicBezTo>
                    <a:pt x="180689" y="301728"/>
                    <a:pt x="175736" y="301823"/>
                    <a:pt x="170688" y="301728"/>
                  </a:cubicBezTo>
                  <a:cubicBezTo>
                    <a:pt x="164973" y="301633"/>
                    <a:pt x="161925" y="298966"/>
                    <a:pt x="161830" y="294299"/>
                  </a:cubicBezTo>
                  <a:cubicBezTo>
                    <a:pt x="161735" y="289631"/>
                    <a:pt x="164783" y="286869"/>
                    <a:pt x="170498" y="286774"/>
                  </a:cubicBezTo>
                  <a:cubicBezTo>
                    <a:pt x="179070" y="286679"/>
                    <a:pt x="187547" y="286774"/>
                    <a:pt x="196120" y="286679"/>
                  </a:cubicBezTo>
                  <a:cubicBezTo>
                    <a:pt x="197930" y="286679"/>
                    <a:pt x="199739" y="286679"/>
                    <a:pt x="201740" y="286679"/>
                  </a:cubicBezTo>
                  <a:cubicBezTo>
                    <a:pt x="201740" y="261247"/>
                    <a:pt x="201740" y="236387"/>
                    <a:pt x="201740" y="211050"/>
                  </a:cubicBezTo>
                  <a:cubicBezTo>
                    <a:pt x="200120" y="211717"/>
                    <a:pt x="198787" y="212193"/>
                    <a:pt x="197453" y="212765"/>
                  </a:cubicBezTo>
                  <a:cubicBezTo>
                    <a:pt x="162116" y="230005"/>
                    <a:pt x="126873" y="247245"/>
                    <a:pt x="91535" y="264485"/>
                  </a:cubicBezTo>
                  <a:cubicBezTo>
                    <a:pt x="81915" y="269153"/>
                    <a:pt x="78772" y="274963"/>
                    <a:pt x="79820" y="286679"/>
                  </a:cubicBezTo>
                  <a:cubicBezTo>
                    <a:pt x="81534" y="286679"/>
                    <a:pt x="83249" y="286679"/>
                    <a:pt x="85058" y="286679"/>
                  </a:cubicBezTo>
                  <a:cubicBezTo>
                    <a:pt x="99822" y="286679"/>
                    <a:pt x="114491" y="286679"/>
                    <a:pt x="129254" y="286679"/>
                  </a:cubicBezTo>
                  <a:cubicBezTo>
                    <a:pt x="130588" y="286679"/>
                    <a:pt x="131921" y="286679"/>
                    <a:pt x="133255" y="286774"/>
                  </a:cubicBezTo>
                  <a:cubicBezTo>
                    <a:pt x="138303" y="287155"/>
                    <a:pt x="141542" y="290203"/>
                    <a:pt x="141351" y="294489"/>
                  </a:cubicBezTo>
                  <a:cubicBezTo>
                    <a:pt x="141161" y="298585"/>
                    <a:pt x="138017" y="301633"/>
                    <a:pt x="133255" y="301728"/>
                  </a:cubicBezTo>
                  <a:cubicBezTo>
                    <a:pt x="123539" y="301919"/>
                    <a:pt x="113824" y="301823"/>
                    <a:pt x="104108" y="301823"/>
                  </a:cubicBezTo>
                  <a:cubicBezTo>
                    <a:pt x="96107" y="301823"/>
                    <a:pt x="88106" y="301823"/>
                    <a:pt x="79724" y="301823"/>
                  </a:cubicBezTo>
                  <a:cubicBezTo>
                    <a:pt x="79724" y="306776"/>
                    <a:pt x="79724" y="311444"/>
                    <a:pt x="79724" y="316587"/>
                  </a:cubicBezTo>
                  <a:cubicBezTo>
                    <a:pt x="85344" y="317635"/>
                    <a:pt x="94393" y="314777"/>
                    <a:pt x="94202" y="324683"/>
                  </a:cubicBezTo>
                  <a:cubicBezTo>
                    <a:pt x="94012" y="333827"/>
                    <a:pt x="85534" y="331351"/>
                    <a:pt x="79629" y="332303"/>
                  </a:cubicBezTo>
                  <a:cubicBezTo>
                    <a:pt x="79629" y="337066"/>
                    <a:pt x="79629" y="341733"/>
                    <a:pt x="79629" y="346781"/>
                  </a:cubicBezTo>
                  <a:cubicBezTo>
                    <a:pt x="82296" y="346877"/>
                    <a:pt x="84963" y="346972"/>
                    <a:pt x="87535" y="347258"/>
                  </a:cubicBezTo>
                  <a:cubicBezTo>
                    <a:pt x="91821" y="347734"/>
                    <a:pt x="94298" y="350306"/>
                    <a:pt x="94298" y="354592"/>
                  </a:cubicBezTo>
                  <a:cubicBezTo>
                    <a:pt x="94298" y="358878"/>
                    <a:pt x="91821" y="361831"/>
                    <a:pt x="87630" y="361926"/>
                  </a:cubicBezTo>
                  <a:cubicBezTo>
                    <a:pt x="77057" y="362212"/>
                    <a:pt x="66580" y="362212"/>
                    <a:pt x="56007" y="361926"/>
                  </a:cubicBezTo>
                  <a:cubicBezTo>
                    <a:pt x="51816" y="361831"/>
                    <a:pt x="49244" y="358783"/>
                    <a:pt x="49340" y="354592"/>
                  </a:cubicBezTo>
                  <a:cubicBezTo>
                    <a:pt x="49435" y="350401"/>
                    <a:pt x="51911" y="347734"/>
                    <a:pt x="56198" y="347353"/>
                  </a:cubicBezTo>
                  <a:cubicBezTo>
                    <a:pt x="58674" y="347067"/>
                    <a:pt x="61151" y="347353"/>
                    <a:pt x="64008" y="347353"/>
                  </a:cubicBezTo>
                  <a:cubicBezTo>
                    <a:pt x="64008" y="342019"/>
                    <a:pt x="64008" y="337352"/>
                    <a:pt x="64008" y="332399"/>
                  </a:cubicBezTo>
                  <a:cubicBezTo>
                    <a:pt x="58103" y="331541"/>
                    <a:pt x="49720" y="334018"/>
                    <a:pt x="49530" y="324779"/>
                  </a:cubicBezTo>
                  <a:cubicBezTo>
                    <a:pt x="49340" y="315158"/>
                    <a:pt x="58103" y="317730"/>
                    <a:pt x="64294" y="316587"/>
                  </a:cubicBezTo>
                  <a:cubicBezTo>
                    <a:pt x="64294" y="306014"/>
                    <a:pt x="64484" y="295442"/>
                    <a:pt x="64294" y="284964"/>
                  </a:cubicBezTo>
                  <a:cubicBezTo>
                    <a:pt x="63913" y="268772"/>
                    <a:pt x="71057" y="257723"/>
                    <a:pt x="85630" y="250769"/>
                  </a:cubicBezTo>
                  <a:cubicBezTo>
                    <a:pt x="122968" y="232767"/>
                    <a:pt x="160115" y="214384"/>
                    <a:pt x="197453" y="196286"/>
                  </a:cubicBezTo>
                  <a:cubicBezTo>
                    <a:pt x="200787" y="194667"/>
                    <a:pt x="202311" y="192953"/>
                    <a:pt x="202025" y="189143"/>
                  </a:cubicBezTo>
                  <a:cubicBezTo>
                    <a:pt x="201644" y="185047"/>
                    <a:pt x="201930" y="180856"/>
                    <a:pt x="201930" y="176379"/>
                  </a:cubicBezTo>
                  <a:cubicBezTo>
                    <a:pt x="161068" y="176379"/>
                    <a:pt x="120682" y="176379"/>
                    <a:pt x="79820" y="176379"/>
                  </a:cubicBezTo>
                  <a:cubicBezTo>
                    <a:pt x="79820" y="181142"/>
                    <a:pt x="79820" y="185809"/>
                    <a:pt x="79820" y="191143"/>
                  </a:cubicBezTo>
                  <a:cubicBezTo>
                    <a:pt x="82296" y="191143"/>
                    <a:pt x="84773" y="190952"/>
                    <a:pt x="87249" y="191143"/>
                  </a:cubicBezTo>
                  <a:cubicBezTo>
                    <a:pt x="91631" y="191524"/>
                    <a:pt x="94488" y="194762"/>
                    <a:pt x="94488" y="198763"/>
                  </a:cubicBezTo>
                  <a:cubicBezTo>
                    <a:pt x="94488" y="202763"/>
                    <a:pt x="91535" y="206002"/>
                    <a:pt x="87059" y="206097"/>
                  </a:cubicBezTo>
                  <a:cubicBezTo>
                    <a:pt x="76867" y="206288"/>
                    <a:pt x="66675" y="206288"/>
                    <a:pt x="56388" y="206097"/>
                  </a:cubicBezTo>
                  <a:cubicBezTo>
                    <a:pt x="52102" y="206002"/>
                    <a:pt x="49530" y="203240"/>
                    <a:pt x="49340" y="199049"/>
                  </a:cubicBezTo>
                  <a:cubicBezTo>
                    <a:pt x="49149" y="194762"/>
                    <a:pt x="51626" y="192095"/>
                    <a:pt x="55721" y="191429"/>
                  </a:cubicBezTo>
                  <a:cubicBezTo>
                    <a:pt x="58293" y="191048"/>
                    <a:pt x="61055" y="191333"/>
                    <a:pt x="64198" y="191333"/>
                  </a:cubicBezTo>
                  <a:cubicBezTo>
                    <a:pt x="64198" y="180665"/>
                    <a:pt x="64484" y="170474"/>
                    <a:pt x="64103" y="160377"/>
                  </a:cubicBezTo>
                  <a:cubicBezTo>
                    <a:pt x="63532" y="143137"/>
                    <a:pt x="70961" y="131421"/>
                    <a:pt x="86678" y="124373"/>
                  </a:cubicBezTo>
                  <a:cubicBezTo>
                    <a:pt x="98012" y="119324"/>
                    <a:pt x="108966" y="113609"/>
                    <a:pt x="120015" y="108180"/>
                  </a:cubicBezTo>
                  <a:cubicBezTo>
                    <a:pt x="126873" y="104846"/>
                    <a:pt x="131159" y="105513"/>
                    <a:pt x="133350" y="110180"/>
                  </a:cubicBezTo>
                  <a:cubicBezTo>
                    <a:pt x="135541" y="114752"/>
                    <a:pt x="133350" y="118467"/>
                    <a:pt x="126397" y="121801"/>
                  </a:cubicBezTo>
                  <a:cubicBezTo>
                    <a:pt x="114681" y="127516"/>
                    <a:pt x="102965" y="133231"/>
                    <a:pt x="91250" y="138946"/>
                  </a:cubicBezTo>
                  <a:cubicBezTo>
                    <a:pt x="81534" y="143708"/>
                    <a:pt x="78486" y="149233"/>
                    <a:pt x="79439" y="160663"/>
                  </a:cubicBezTo>
                  <a:cubicBezTo>
                    <a:pt x="119920" y="160663"/>
                    <a:pt x="160496" y="160663"/>
                    <a:pt x="201359" y="160663"/>
                  </a:cubicBezTo>
                  <a:cubicBezTo>
                    <a:pt x="201359" y="135707"/>
                    <a:pt x="201359" y="110847"/>
                    <a:pt x="201359" y="85511"/>
                  </a:cubicBezTo>
                  <a:cubicBezTo>
                    <a:pt x="199454" y="86273"/>
                    <a:pt x="197834" y="86939"/>
                    <a:pt x="196215" y="87701"/>
                  </a:cubicBezTo>
                  <a:cubicBezTo>
                    <a:pt x="185071" y="93131"/>
                    <a:pt x="174022" y="98560"/>
                    <a:pt x="162878" y="103894"/>
                  </a:cubicBezTo>
                  <a:cubicBezTo>
                    <a:pt x="157734" y="106370"/>
                    <a:pt x="153353" y="105132"/>
                    <a:pt x="151448" y="100846"/>
                  </a:cubicBezTo>
                  <a:cubicBezTo>
                    <a:pt x="149543" y="96655"/>
                    <a:pt x="151257" y="92940"/>
                    <a:pt x="156401" y="90464"/>
                  </a:cubicBezTo>
                  <a:cubicBezTo>
                    <a:pt x="170688" y="83415"/>
                    <a:pt x="184976" y="76652"/>
                    <a:pt x="199168" y="69413"/>
                  </a:cubicBezTo>
                  <a:cubicBezTo>
                    <a:pt x="201740" y="68080"/>
                    <a:pt x="204216" y="65508"/>
                    <a:pt x="205454" y="62936"/>
                  </a:cubicBezTo>
                  <a:cubicBezTo>
                    <a:pt x="212884" y="47411"/>
                    <a:pt x="219932" y="31790"/>
                    <a:pt x="227362" y="15597"/>
                  </a:cubicBezTo>
                  <a:cubicBezTo>
                    <a:pt x="225743" y="15407"/>
                    <a:pt x="224695" y="15216"/>
                    <a:pt x="223647" y="15216"/>
                  </a:cubicBezTo>
                  <a:cubicBezTo>
                    <a:pt x="209741" y="15216"/>
                    <a:pt x="195834" y="15311"/>
                    <a:pt x="181928" y="15121"/>
                  </a:cubicBezTo>
                  <a:cubicBezTo>
                    <a:pt x="178118" y="15121"/>
                    <a:pt x="176308" y="16169"/>
                    <a:pt x="176594" y="20264"/>
                  </a:cubicBezTo>
                  <a:cubicBezTo>
                    <a:pt x="176879" y="23408"/>
                    <a:pt x="176689" y="26551"/>
                    <a:pt x="176689" y="30266"/>
                  </a:cubicBezTo>
                  <a:cubicBezTo>
                    <a:pt x="179546" y="30266"/>
                    <a:pt x="182023" y="30075"/>
                    <a:pt x="184404" y="30266"/>
                  </a:cubicBezTo>
                  <a:cubicBezTo>
                    <a:pt x="188690" y="30647"/>
                    <a:pt x="191738" y="33790"/>
                    <a:pt x="191738" y="37695"/>
                  </a:cubicBezTo>
                  <a:cubicBezTo>
                    <a:pt x="191738" y="41696"/>
                    <a:pt x="188786" y="45029"/>
                    <a:pt x="184404" y="45125"/>
                  </a:cubicBezTo>
                  <a:cubicBezTo>
                    <a:pt x="174212" y="45315"/>
                    <a:pt x="164021" y="45315"/>
                    <a:pt x="153734" y="45125"/>
                  </a:cubicBezTo>
                  <a:cubicBezTo>
                    <a:pt x="149447" y="45029"/>
                    <a:pt x="146495" y="41600"/>
                    <a:pt x="146495" y="37600"/>
                  </a:cubicBezTo>
                  <a:cubicBezTo>
                    <a:pt x="146495" y="33599"/>
                    <a:pt x="149543" y="30551"/>
                    <a:pt x="153829" y="30170"/>
                  </a:cubicBezTo>
                  <a:cubicBezTo>
                    <a:pt x="156115" y="29980"/>
                    <a:pt x="158496" y="30170"/>
                    <a:pt x="161544" y="30170"/>
                  </a:cubicBezTo>
                  <a:cubicBezTo>
                    <a:pt x="161544" y="25979"/>
                    <a:pt x="161449" y="21979"/>
                    <a:pt x="161544" y="18074"/>
                  </a:cubicBezTo>
                  <a:cubicBezTo>
                    <a:pt x="161735" y="7501"/>
                    <a:pt x="169069" y="71"/>
                    <a:pt x="179642" y="71"/>
                  </a:cubicBezTo>
                  <a:cubicBezTo>
                    <a:pt x="231172" y="-24"/>
                    <a:pt x="282797" y="-24"/>
                    <a:pt x="334328" y="71"/>
                  </a:cubicBezTo>
                  <a:cubicBezTo>
                    <a:pt x="344900" y="71"/>
                    <a:pt x="352139" y="7596"/>
                    <a:pt x="352330" y="18169"/>
                  </a:cubicBezTo>
                  <a:cubicBezTo>
                    <a:pt x="352425" y="21979"/>
                    <a:pt x="352330" y="25789"/>
                    <a:pt x="352330" y="30170"/>
                  </a:cubicBezTo>
                  <a:cubicBezTo>
                    <a:pt x="355187" y="30170"/>
                    <a:pt x="357664" y="29980"/>
                    <a:pt x="360140" y="30170"/>
                  </a:cubicBezTo>
                  <a:cubicBezTo>
                    <a:pt x="364426" y="30551"/>
                    <a:pt x="367379" y="33695"/>
                    <a:pt x="367379" y="37695"/>
                  </a:cubicBezTo>
                  <a:cubicBezTo>
                    <a:pt x="367379" y="41696"/>
                    <a:pt x="364331" y="45029"/>
                    <a:pt x="360045" y="45125"/>
                  </a:cubicBezTo>
                  <a:cubicBezTo>
                    <a:pt x="349853" y="45315"/>
                    <a:pt x="339662" y="45315"/>
                    <a:pt x="329375" y="45125"/>
                  </a:cubicBezTo>
                  <a:cubicBezTo>
                    <a:pt x="325088" y="45029"/>
                    <a:pt x="322040" y="41600"/>
                    <a:pt x="322231" y="37600"/>
                  </a:cubicBezTo>
                  <a:cubicBezTo>
                    <a:pt x="322517" y="33314"/>
                    <a:pt x="324898" y="30837"/>
                    <a:pt x="329089" y="30266"/>
                  </a:cubicBezTo>
                  <a:cubicBezTo>
                    <a:pt x="331565" y="29980"/>
                    <a:pt x="334042" y="30170"/>
                    <a:pt x="337185" y="30170"/>
                  </a:cubicBezTo>
                  <a:cubicBezTo>
                    <a:pt x="337185" y="26075"/>
                    <a:pt x="337471" y="22265"/>
                    <a:pt x="336995" y="18455"/>
                  </a:cubicBezTo>
                  <a:cubicBezTo>
                    <a:pt x="337185" y="17026"/>
                    <a:pt x="335280" y="15026"/>
                    <a:pt x="334137" y="14930"/>
                  </a:cubicBezTo>
                  <a:cubicBezTo>
                    <a:pt x="318611" y="14740"/>
                    <a:pt x="303086" y="14740"/>
                    <a:pt x="286893" y="14740"/>
                  </a:cubicBezTo>
                  <a:cubicBezTo>
                    <a:pt x="287750" y="16835"/>
                    <a:pt x="288322" y="18264"/>
                    <a:pt x="288989" y="19788"/>
                  </a:cubicBezTo>
                  <a:cubicBezTo>
                    <a:pt x="295656" y="34171"/>
                    <a:pt x="302133" y="48649"/>
                    <a:pt x="308991" y="63032"/>
                  </a:cubicBezTo>
                  <a:cubicBezTo>
                    <a:pt x="310134" y="65318"/>
                    <a:pt x="312325" y="67604"/>
                    <a:pt x="314611" y="68747"/>
                  </a:cubicBezTo>
                  <a:cubicBezTo>
                    <a:pt x="352235" y="87320"/>
                    <a:pt x="389858" y="105894"/>
                    <a:pt x="427673" y="123992"/>
                  </a:cubicBezTo>
                  <a:cubicBezTo>
                    <a:pt x="443008" y="131326"/>
                    <a:pt x="450533" y="142661"/>
                    <a:pt x="449961" y="159710"/>
                  </a:cubicBezTo>
                  <a:cubicBezTo>
                    <a:pt x="449675" y="169902"/>
                    <a:pt x="449866" y="180094"/>
                    <a:pt x="449866" y="190762"/>
                  </a:cubicBezTo>
                  <a:cubicBezTo>
                    <a:pt x="452819" y="190762"/>
                    <a:pt x="455295" y="190571"/>
                    <a:pt x="457676" y="190762"/>
                  </a:cubicBezTo>
                  <a:cubicBezTo>
                    <a:pt x="462058" y="191238"/>
                    <a:pt x="464915" y="194381"/>
                    <a:pt x="464820" y="198382"/>
                  </a:cubicBezTo>
                  <a:cubicBezTo>
                    <a:pt x="464725" y="202382"/>
                    <a:pt x="461772" y="205526"/>
                    <a:pt x="457391" y="205621"/>
                  </a:cubicBezTo>
                  <a:cubicBezTo>
                    <a:pt x="447389" y="205811"/>
                    <a:pt x="437293" y="205811"/>
                    <a:pt x="427292" y="205621"/>
                  </a:cubicBezTo>
                  <a:cubicBezTo>
                    <a:pt x="422815" y="205526"/>
                    <a:pt x="419862" y="202478"/>
                    <a:pt x="419767" y="198477"/>
                  </a:cubicBezTo>
                  <a:cubicBezTo>
                    <a:pt x="419576" y="194286"/>
                    <a:pt x="422624" y="191048"/>
                    <a:pt x="427292" y="190667"/>
                  </a:cubicBezTo>
                  <a:cubicBezTo>
                    <a:pt x="429578" y="190476"/>
                    <a:pt x="431959" y="190667"/>
                    <a:pt x="434531" y="190667"/>
                  </a:cubicBezTo>
                  <a:cubicBezTo>
                    <a:pt x="434531" y="185618"/>
                    <a:pt x="434531" y="180951"/>
                    <a:pt x="434531" y="175522"/>
                  </a:cubicBezTo>
                  <a:cubicBezTo>
                    <a:pt x="431483" y="175522"/>
                    <a:pt x="428339" y="175522"/>
                    <a:pt x="425291" y="175522"/>
                  </a:cubicBezTo>
                  <a:cubicBezTo>
                    <a:pt x="415100" y="175522"/>
                    <a:pt x="404908" y="175522"/>
                    <a:pt x="394621" y="175522"/>
                  </a:cubicBezTo>
                  <a:cubicBezTo>
                    <a:pt x="387763" y="175522"/>
                    <a:pt x="384429" y="172950"/>
                    <a:pt x="384524" y="167902"/>
                  </a:cubicBezTo>
                  <a:cubicBezTo>
                    <a:pt x="384620" y="162949"/>
                    <a:pt x="387953" y="160472"/>
                    <a:pt x="394907" y="160472"/>
                  </a:cubicBezTo>
                  <a:cubicBezTo>
                    <a:pt x="407956" y="160472"/>
                    <a:pt x="421005" y="160472"/>
                    <a:pt x="433959" y="160472"/>
                  </a:cubicBezTo>
                  <a:cubicBezTo>
                    <a:pt x="436340" y="151138"/>
                    <a:pt x="432816" y="143423"/>
                    <a:pt x="423767" y="138946"/>
                  </a:cubicBezTo>
                  <a:cubicBezTo>
                    <a:pt x="404908" y="129611"/>
                    <a:pt x="385953" y="120372"/>
                    <a:pt x="366998" y="111133"/>
                  </a:cubicBezTo>
                  <a:cubicBezTo>
                    <a:pt x="350615" y="103132"/>
                    <a:pt x="334232" y="95131"/>
                    <a:pt x="317849" y="87130"/>
                  </a:cubicBezTo>
                  <a:cubicBezTo>
                    <a:pt x="316230" y="86368"/>
                    <a:pt x="314611" y="85701"/>
                    <a:pt x="312515" y="84844"/>
                  </a:cubicBezTo>
                  <a:cubicBezTo>
                    <a:pt x="312515" y="110180"/>
                    <a:pt x="312515" y="135041"/>
                    <a:pt x="312515" y="160472"/>
                  </a:cubicBezTo>
                  <a:cubicBezTo>
                    <a:pt x="316801" y="160472"/>
                    <a:pt x="320897" y="160472"/>
                    <a:pt x="325088" y="160472"/>
                  </a:cubicBezTo>
                  <a:cubicBezTo>
                    <a:pt x="335090" y="160472"/>
                    <a:pt x="345186" y="160377"/>
                    <a:pt x="355187" y="160472"/>
                  </a:cubicBezTo>
                  <a:cubicBezTo>
                    <a:pt x="360617" y="160472"/>
                    <a:pt x="364141" y="163425"/>
                    <a:pt x="364236" y="167807"/>
                  </a:cubicBezTo>
                  <a:cubicBezTo>
                    <a:pt x="364331" y="172379"/>
                    <a:pt x="360902" y="175427"/>
                    <a:pt x="355092" y="175427"/>
                  </a:cubicBezTo>
                  <a:cubicBezTo>
                    <a:pt x="342900" y="175522"/>
                    <a:pt x="330613" y="175427"/>
                    <a:pt x="318421" y="175427"/>
                  </a:cubicBezTo>
                  <a:cubicBezTo>
                    <a:pt x="316611" y="175427"/>
                    <a:pt x="314801" y="175427"/>
                    <a:pt x="312325" y="175427"/>
                  </a:cubicBezTo>
                  <a:cubicBezTo>
                    <a:pt x="312325" y="181142"/>
                    <a:pt x="312039" y="186476"/>
                    <a:pt x="312515" y="191714"/>
                  </a:cubicBezTo>
                  <a:cubicBezTo>
                    <a:pt x="312611" y="193048"/>
                    <a:pt x="314897" y="194572"/>
                    <a:pt x="316516" y="195429"/>
                  </a:cubicBezTo>
                  <a:cubicBezTo>
                    <a:pt x="353378" y="213527"/>
                    <a:pt x="390239" y="231815"/>
                    <a:pt x="427387" y="249531"/>
                  </a:cubicBezTo>
                  <a:cubicBezTo>
                    <a:pt x="442913" y="256961"/>
                    <a:pt x="450628" y="268295"/>
                    <a:pt x="449961" y="285631"/>
                  </a:cubicBezTo>
                  <a:cubicBezTo>
                    <a:pt x="449580" y="295632"/>
                    <a:pt x="449866" y="305729"/>
                    <a:pt x="449866" y="316206"/>
                  </a:cubicBezTo>
                  <a:cubicBezTo>
                    <a:pt x="455867" y="317159"/>
                    <a:pt x="464915" y="314396"/>
                    <a:pt x="464630" y="324398"/>
                  </a:cubicBezTo>
                  <a:cubicBezTo>
                    <a:pt x="464344" y="333542"/>
                    <a:pt x="455867" y="330970"/>
                    <a:pt x="450056" y="331922"/>
                  </a:cubicBezTo>
                  <a:cubicBezTo>
                    <a:pt x="450056" y="336685"/>
                    <a:pt x="450056" y="341352"/>
                    <a:pt x="450056" y="346686"/>
                  </a:cubicBezTo>
                  <a:cubicBezTo>
                    <a:pt x="452438" y="346686"/>
                    <a:pt x="454819" y="346591"/>
                    <a:pt x="457105" y="346686"/>
                  </a:cubicBezTo>
                  <a:cubicBezTo>
                    <a:pt x="461867" y="346972"/>
                    <a:pt x="464915" y="350020"/>
                    <a:pt x="464915" y="354211"/>
                  </a:cubicBezTo>
                  <a:cubicBezTo>
                    <a:pt x="464915" y="358211"/>
                    <a:pt x="461963" y="361450"/>
                    <a:pt x="457581" y="361545"/>
                  </a:cubicBezTo>
                  <a:cubicBezTo>
                    <a:pt x="447389" y="361736"/>
                    <a:pt x="437198" y="361736"/>
                    <a:pt x="426911" y="361545"/>
                  </a:cubicBezTo>
                  <a:cubicBezTo>
                    <a:pt x="422434" y="361450"/>
                    <a:pt x="419672" y="358021"/>
                    <a:pt x="419767" y="354020"/>
                  </a:cubicBezTo>
                  <a:cubicBezTo>
                    <a:pt x="419862" y="350020"/>
                    <a:pt x="422720" y="347162"/>
                    <a:pt x="427292" y="346781"/>
                  </a:cubicBezTo>
                  <a:cubicBezTo>
                    <a:pt x="429578" y="346591"/>
                    <a:pt x="431959" y="346781"/>
                    <a:pt x="434531" y="346781"/>
                  </a:cubicBezTo>
                  <a:cubicBezTo>
                    <a:pt x="434531" y="341638"/>
                    <a:pt x="434531" y="337066"/>
                    <a:pt x="434531" y="332018"/>
                  </a:cubicBezTo>
                  <a:cubicBezTo>
                    <a:pt x="428816" y="330875"/>
                    <a:pt x="419767" y="333637"/>
                    <a:pt x="420053" y="323731"/>
                  </a:cubicBezTo>
                  <a:cubicBezTo>
                    <a:pt x="420338" y="314587"/>
                    <a:pt x="428816" y="317254"/>
                    <a:pt x="434626" y="316111"/>
                  </a:cubicBezTo>
                  <a:cubicBezTo>
                    <a:pt x="434626" y="311348"/>
                    <a:pt x="434626" y="306681"/>
                    <a:pt x="434626" y="301728"/>
                  </a:cubicBezTo>
                  <a:cubicBezTo>
                    <a:pt x="394049" y="301728"/>
                    <a:pt x="353568" y="301728"/>
                    <a:pt x="312515" y="301728"/>
                  </a:cubicBezTo>
                  <a:cubicBezTo>
                    <a:pt x="313087" y="310777"/>
                    <a:pt x="310896" y="319635"/>
                    <a:pt x="315373" y="328493"/>
                  </a:cubicBezTo>
                  <a:cubicBezTo>
                    <a:pt x="337661" y="373261"/>
                    <a:pt x="359474" y="418219"/>
                    <a:pt x="381381" y="463177"/>
                  </a:cubicBezTo>
                  <a:cubicBezTo>
                    <a:pt x="383000" y="466511"/>
                    <a:pt x="384810" y="467654"/>
                    <a:pt x="388525" y="467654"/>
                  </a:cubicBezTo>
                  <a:cubicBezTo>
                    <a:pt x="423672" y="467463"/>
                    <a:pt x="458819" y="467558"/>
                    <a:pt x="493967" y="467558"/>
                  </a:cubicBezTo>
                  <a:cubicBezTo>
                    <a:pt x="507492" y="467558"/>
                    <a:pt x="514255" y="474321"/>
                    <a:pt x="514255" y="487942"/>
                  </a:cubicBezTo>
                  <a:cubicBezTo>
                    <a:pt x="514255" y="488799"/>
                    <a:pt x="514160" y="489656"/>
                    <a:pt x="514255" y="490418"/>
                  </a:cubicBezTo>
                  <a:cubicBezTo>
                    <a:pt x="515493" y="501277"/>
                    <a:pt x="511397" y="509183"/>
                    <a:pt x="501206" y="513755"/>
                  </a:cubicBezTo>
                  <a:cubicBezTo>
                    <a:pt x="338519" y="513755"/>
                    <a:pt x="175736" y="513755"/>
                    <a:pt x="13049" y="513755"/>
                  </a:cubicBezTo>
                  <a:cubicBezTo>
                    <a:pt x="7049" y="511278"/>
                    <a:pt x="2667" y="506992"/>
                    <a:pt x="0" y="500991"/>
                  </a:cubicBezTo>
                  <a:cubicBezTo>
                    <a:pt x="0" y="494228"/>
                    <a:pt x="0" y="487561"/>
                    <a:pt x="0" y="480893"/>
                  </a:cubicBezTo>
                  <a:close/>
                  <a:moveTo>
                    <a:pt x="185547" y="467463"/>
                  </a:moveTo>
                  <a:cubicBezTo>
                    <a:pt x="233648" y="467463"/>
                    <a:pt x="280797" y="467463"/>
                    <a:pt x="328708" y="467463"/>
                  </a:cubicBezTo>
                  <a:cubicBezTo>
                    <a:pt x="321945" y="459938"/>
                    <a:pt x="315563" y="453080"/>
                    <a:pt x="309372" y="446127"/>
                  </a:cubicBezTo>
                  <a:cubicBezTo>
                    <a:pt x="305753" y="442031"/>
                    <a:pt x="305562" y="438126"/>
                    <a:pt x="308705" y="434983"/>
                  </a:cubicBezTo>
                  <a:cubicBezTo>
                    <a:pt x="311944" y="431554"/>
                    <a:pt x="316706" y="431935"/>
                    <a:pt x="320516" y="436031"/>
                  </a:cubicBezTo>
                  <a:cubicBezTo>
                    <a:pt x="329375" y="445651"/>
                    <a:pt x="338042" y="455366"/>
                    <a:pt x="346900" y="464987"/>
                  </a:cubicBezTo>
                  <a:cubicBezTo>
                    <a:pt x="348044" y="466225"/>
                    <a:pt x="349758" y="467654"/>
                    <a:pt x="351282" y="467749"/>
                  </a:cubicBezTo>
                  <a:cubicBezTo>
                    <a:pt x="356235" y="468130"/>
                    <a:pt x="361188" y="467844"/>
                    <a:pt x="366808" y="467844"/>
                  </a:cubicBezTo>
                  <a:cubicBezTo>
                    <a:pt x="345376" y="424124"/>
                    <a:pt x="324422" y="381167"/>
                    <a:pt x="303086" y="337637"/>
                  </a:cubicBezTo>
                  <a:cubicBezTo>
                    <a:pt x="290894" y="351068"/>
                    <a:pt x="279178" y="364022"/>
                    <a:pt x="267367" y="377166"/>
                  </a:cubicBezTo>
                  <a:cubicBezTo>
                    <a:pt x="273272" y="383738"/>
                    <a:pt x="278892" y="389930"/>
                    <a:pt x="284512" y="396121"/>
                  </a:cubicBezTo>
                  <a:cubicBezTo>
                    <a:pt x="288227" y="400217"/>
                    <a:pt x="292037" y="404217"/>
                    <a:pt x="295561" y="408408"/>
                  </a:cubicBezTo>
                  <a:cubicBezTo>
                    <a:pt x="298895" y="412313"/>
                    <a:pt x="298799" y="416600"/>
                    <a:pt x="295370" y="419552"/>
                  </a:cubicBezTo>
                  <a:cubicBezTo>
                    <a:pt x="292132" y="422410"/>
                    <a:pt x="288227" y="422124"/>
                    <a:pt x="284607" y="418695"/>
                  </a:cubicBezTo>
                  <a:cubicBezTo>
                    <a:pt x="283274" y="417457"/>
                    <a:pt x="282131" y="416028"/>
                    <a:pt x="280892" y="414599"/>
                  </a:cubicBezTo>
                  <a:cubicBezTo>
                    <a:pt x="273082" y="405932"/>
                    <a:pt x="265271" y="397359"/>
                    <a:pt x="257175" y="388310"/>
                  </a:cubicBezTo>
                  <a:cubicBezTo>
                    <a:pt x="233267" y="414790"/>
                    <a:pt x="209645" y="440793"/>
                    <a:pt x="185547" y="467463"/>
                  </a:cubicBezTo>
                  <a:close/>
                  <a:moveTo>
                    <a:pt x="257651" y="482894"/>
                  </a:moveTo>
                  <a:cubicBezTo>
                    <a:pt x="179356" y="482894"/>
                    <a:pt x="100965" y="482894"/>
                    <a:pt x="22670" y="482894"/>
                  </a:cubicBezTo>
                  <a:cubicBezTo>
                    <a:pt x="21146" y="482894"/>
                    <a:pt x="19622" y="482798"/>
                    <a:pt x="18193" y="482989"/>
                  </a:cubicBezTo>
                  <a:cubicBezTo>
                    <a:pt x="17336" y="483084"/>
                    <a:pt x="15716" y="483751"/>
                    <a:pt x="15716" y="484227"/>
                  </a:cubicBezTo>
                  <a:cubicBezTo>
                    <a:pt x="15431" y="488513"/>
                    <a:pt x="14954" y="492990"/>
                    <a:pt x="15716" y="497086"/>
                  </a:cubicBezTo>
                  <a:cubicBezTo>
                    <a:pt x="15907" y="498134"/>
                    <a:pt x="20574" y="498896"/>
                    <a:pt x="23146" y="498896"/>
                  </a:cubicBezTo>
                  <a:cubicBezTo>
                    <a:pt x="178975" y="498991"/>
                    <a:pt x="334804" y="498991"/>
                    <a:pt x="490633" y="498991"/>
                  </a:cubicBezTo>
                  <a:cubicBezTo>
                    <a:pt x="499205" y="498991"/>
                    <a:pt x="499205" y="498991"/>
                    <a:pt x="499205" y="490228"/>
                  </a:cubicBezTo>
                  <a:cubicBezTo>
                    <a:pt x="499205" y="482989"/>
                    <a:pt x="499205" y="482989"/>
                    <a:pt x="491681" y="482989"/>
                  </a:cubicBezTo>
                  <a:cubicBezTo>
                    <a:pt x="413671" y="482894"/>
                    <a:pt x="335661" y="482894"/>
                    <a:pt x="257651" y="482894"/>
                  </a:cubicBezTo>
                  <a:close/>
                  <a:moveTo>
                    <a:pt x="312611" y="286202"/>
                  </a:moveTo>
                  <a:cubicBezTo>
                    <a:pt x="353568" y="286202"/>
                    <a:pt x="394145" y="286202"/>
                    <a:pt x="434626" y="286202"/>
                  </a:cubicBezTo>
                  <a:cubicBezTo>
                    <a:pt x="435674" y="274963"/>
                    <a:pt x="432625" y="269153"/>
                    <a:pt x="422910" y="264485"/>
                  </a:cubicBezTo>
                  <a:cubicBezTo>
                    <a:pt x="387382" y="247055"/>
                    <a:pt x="351854" y="229719"/>
                    <a:pt x="316230" y="212384"/>
                  </a:cubicBezTo>
                  <a:cubicBezTo>
                    <a:pt x="315182" y="211812"/>
                    <a:pt x="313944" y="211526"/>
                    <a:pt x="312611" y="211050"/>
                  </a:cubicBezTo>
                  <a:cubicBezTo>
                    <a:pt x="312611" y="236291"/>
                    <a:pt x="312611" y="260961"/>
                    <a:pt x="312611" y="286202"/>
                  </a:cubicBezTo>
                  <a:close/>
                  <a:moveTo>
                    <a:pt x="147447" y="467844"/>
                  </a:moveTo>
                  <a:cubicBezTo>
                    <a:pt x="151829" y="467844"/>
                    <a:pt x="155448" y="467558"/>
                    <a:pt x="158972" y="467939"/>
                  </a:cubicBezTo>
                  <a:cubicBezTo>
                    <a:pt x="163259" y="468416"/>
                    <a:pt x="166021" y="466701"/>
                    <a:pt x="168783" y="463558"/>
                  </a:cubicBezTo>
                  <a:cubicBezTo>
                    <a:pt x="189452" y="440507"/>
                    <a:pt x="210312" y="417647"/>
                    <a:pt x="231077" y="394692"/>
                  </a:cubicBezTo>
                  <a:cubicBezTo>
                    <a:pt x="236315" y="388882"/>
                    <a:pt x="241554" y="383072"/>
                    <a:pt x="246888" y="377071"/>
                  </a:cubicBezTo>
                  <a:cubicBezTo>
                    <a:pt x="234887" y="363831"/>
                    <a:pt x="223266" y="350972"/>
                    <a:pt x="211169" y="337637"/>
                  </a:cubicBezTo>
                  <a:cubicBezTo>
                    <a:pt x="189929" y="381167"/>
                    <a:pt x="168878" y="424124"/>
                    <a:pt x="147447" y="467844"/>
                  </a:cubicBezTo>
                  <a:close/>
                  <a:moveTo>
                    <a:pt x="293084" y="64937"/>
                  </a:moveTo>
                  <a:cubicBezTo>
                    <a:pt x="285464" y="48363"/>
                    <a:pt x="278130" y="32456"/>
                    <a:pt x="270701" y="16645"/>
                  </a:cubicBezTo>
                  <a:cubicBezTo>
                    <a:pt x="270224" y="15597"/>
                    <a:pt x="268034" y="14930"/>
                    <a:pt x="266605" y="14930"/>
                  </a:cubicBezTo>
                  <a:cubicBezTo>
                    <a:pt x="260414" y="14740"/>
                    <a:pt x="254222" y="15026"/>
                    <a:pt x="248031" y="14740"/>
                  </a:cubicBezTo>
                  <a:cubicBezTo>
                    <a:pt x="244983" y="14645"/>
                    <a:pt x="243650" y="15788"/>
                    <a:pt x="242506" y="18455"/>
                  </a:cubicBezTo>
                  <a:cubicBezTo>
                    <a:pt x="236030" y="32742"/>
                    <a:pt x="229457" y="46934"/>
                    <a:pt x="222885" y="61222"/>
                  </a:cubicBezTo>
                  <a:cubicBezTo>
                    <a:pt x="222409" y="62365"/>
                    <a:pt x="222028" y="63508"/>
                    <a:pt x="221552" y="64937"/>
                  </a:cubicBezTo>
                  <a:cubicBezTo>
                    <a:pt x="245459" y="64937"/>
                    <a:pt x="268891" y="64937"/>
                    <a:pt x="293084" y="64937"/>
                  </a:cubicBezTo>
                  <a:close/>
                  <a:moveTo>
                    <a:pt x="217170" y="190476"/>
                  </a:moveTo>
                  <a:cubicBezTo>
                    <a:pt x="244126" y="190476"/>
                    <a:pt x="270605" y="190476"/>
                    <a:pt x="297180" y="190476"/>
                  </a:cubicBezTo>
                  <a:cubicBezTo>
                    <a:pt x="297180" y="185523"/>
                    <a:pt x="297180" y="180856"/>
                    <a:pt x="297180" y="175998"/>
                  </a:cubicBezTo>
                  <a:cubicBezTo>
                    <a:pt x="270415" y="175998"/>
                    <a:pt x="243935" y="175998"/>
                    <a:pt x="217170" y="175998"/>
                  </a:cubicBezTo>
                  <a:cubicBezTo>
                    <a:pt x="217170" y="180856"/>
                    <a:pt x="217170" y="185523"/>
                    <a:pt x="217170" y="190476"/>
                  </a:cubicBezTo>
                  <a:close/>
                  <a:moveTo>
                    <a:pt x="297085" y="302014"/>
                  </a:moveTo>
                  <a:cubicBezTo>
                    <a:pt x="270224" y="302014"/>
                    <a:pt x="243745" y="302014"/>
                    <a:pt x="217075" y="302014"/>
                  </a:cubicBezTo>
                  <a:cubicBezTo>
                    <a:pt x="217075" y="306967"/>
                    <a:pt x="217075" y="311634"/>
                    <a:pt x="217075" y="316492"/>
                  </a:cubicBezTo>
                  <a:cubicBezTo>
                    <a:pt x="243840" y="316492"/>
                    <a:pt x="270320" y="316492"/>
                    <a:pt x="297085" y="316492"/>
                  </a:cubicBezTo>
                  <a:cubicBezTo>
                    <a:pt x="297085" y="311634"/>
                    <a:pt x="297085" y="307062"/>
                    <a:pt x="297085" y="302014"/>
                  </a:cubicBezTo>
                  <a:close/>
                  <a:moveTo>
                    <a:pt x="257175" y="365927"/>
                  </a:moveTo>
                  <a:cubicBezTo>
                    <a:pt x="267367" y="354592"/>
                    <a:pt x="277273" y="343733"/>
                    <a:pt x="287560" y="332303"/>
                  </a:cubicBezTo>
                  <a:cubicBezTo>
                    <a:pt x="266891" y="332303"/>
                    <a:pt x="247269" y="332303"/>
                    <a:pt x="226790" y="332303"/>
                  </a:cubicBezTo>
                  <a:cubicBezTo>
                    <a:pt x="237173" y="343829"/>
                    <a:pt x="246983" y="354687"/>
                    <a:pt x="257175" y="365927"/>
                  </a:cubicBezTo>
                  <a:close/>
                  <a:moveTo>
                    <a:pt x="256318" y="107990"/>
                  </a:moveTo>
                  <a:cubicBezTo>
                    <a:pt x="265748" y="98560"/>
                    <a:pt x="275273" y="89035"/>
                    <a:pt x="283750" y="80558"/>
                  </a:cubicBezTo>
                  <a:cubicBezTo>
                    <a:pt x="266414" y="80558"/>
                    <a:pt x="247460" y="80558"/>
                    <a:pt x="228695" y="80558"/>
                  </a:cubicBezTo>
                  <a:cubicBezTo>
                    <a:pt x="238316" y="90083"/>
                    <a:pt x="247841" y="99512"/>
                    <a:pt x="256318" y="107990"/>
                  </a:cubicBezTo>
                  <a:close/>
                  <a:moveTo>
                    <a:pt x="217361" y="92273"/>
                  </a:moveTo>
                  <a:cubicBezTo>
                    <a:pt x="217361" y="111133"/>
                    <a:pt x="217361" y="129897"/>
                    <a:pt x="217361" y="148185"/>
                  </a:cubicBezTo>
                  <a:cubicBezTo>
                    <a:pt x="226695" y="138755"/>
                    <a:pt x="236125" y="129326"/>
                    <a:pt x="245269" y="120182"/>
                  </a:cubicBezTo>
                  <a:cubicBezTo>
                    <a:pt x="236220" y="111133"/>
                    <a:pt x="226790" y="101703"/>
                    <a:pt x="217361" y="92273"/>
                  </a:cubicBezTo>
                  <a:close/>
                  <a:moveTo>
                    <a:pt x="296990" y="148376"/>
                  </a:moveTo>
                  <a:cubicBezTo>
                    <a:pt x="296990" y="129707"/>
                    <a:pt x="296990" y="110847"/>
                    <a:pt x="296990" y="92464"/>
                  </a:cubicBezTo>
                  <a:cubicBezTo>
                    <a:pt x="287560" y="101894"/>
                    <a:pt x="278130" y="111323"/>
                    <a:pt x="268986" y="120467"/>
                  </a:cubicBezTo>
                  <a:cubicBezTo>
                    <a:pt x="278130" y="129516"/>
                    <a:pt x="287465" y="138946"/>
                    <a:pt x="296990" y="148376"/>
                  </a:cubicBezTo>
                  <a:close/>
                  <a:moveTo>
                    <a:pt x="229076" y="160187"/>
                  </a:moveTo>
                  <a:cubicBezTo>
                    <a:pt x="247841" y="160187"/>
                    <a:pt x="266605" y="160187"/>
                    <a:pt x="284798" y="160187"/>
                  </a:cubicBezTo>
                  <a:cubicBezTo>
                    <a:pt x="275558" y="150757"/>
                    <a:pt x="266224" y="141232"/>
                    <a:pt x="257175" y="132088"/>
                  </a:cubicBezTo>
                  <a:cubicBezTo>
                    <a:pt x="247936" y="141232"/>
                    <a:pt x="238601" y="150662"/>
                    <a:pt x="229076" y="160187"/>
                  </a:cubicBezTo>
                  <a:close/>
                  <a:moveTo>
                    <a:pt x="256318" y="233339"/>
                  </a:moveTo>
                  <a:cubicBezTo>
                    <a:pt x="265748" y="224385"/>
                    <a:pt x="275368" y="215146"/>
                    <a:pt x="284702" y="206288"/>
                  </a:cubicBezTo>
                  <a:cubicBezTo>
                    <a:pt x="266414" y="206288"/>
                    <a:pt x="247745" y="206288"/>
                    <a:pt x="229267" y="206288"/>
                  </a:cubicBezTo>
                  <a:cubicBezTo>
                    <a:pt x="238601" y="215717"/>
                    <a:pt x="248031" y="225052"/>
                    <a:pt x="256318" y="233339"/>
                  </a:cubicBezTo>
                  <a:close/>
                  <a:moveTo>
                    <a:pt x="229267" y="286202"/>
                  </a:moveTo>
                  <a:cubicBezTo>
                    <a:pt x="247936" y="286202"/>
                    <a:pt x="266605" y="286202"/>
                    <a:pt x="284988" y="286202"/>
                  </a:cubicBezTo>
                  <a:cubicBezTo>
                    <a:pt x="275654" y="276773"/>
                    <a:pt x="266319" y="267343"/>
                    <a:pt x="257175" y="258199"/>
                  </a:cubicBezTo>
                  <a:cubicBezTo>
                    <a:pt x="248031" y="267343"/>
                    <a:pt x="238697" y="276773"/>
                    <a:pt x="229267" y="286202"/>
                  </a:cubicBezTo>
                  <a:close/>
                  <a:moveTo>
                    <a:pt x="217361" y="218099"/>
                  </a:moveTo>
                  <a:cubicBezTo>
                    <a:pt x="217361" y="236958"/>
                    <a:pt x="217361" y="255818"/>
                    <a:pt x="217361" y="274582"/>
                  </a:cubicBezTo>
                  <a:cubicBezTo>
                    <a:pt x="226981" y="264866"/>
                    <a:pt x="236315" y="255437"/>
                    <a:pt x="245459" y="246197"/>
                  </a:cubicBezTo>
                  <a:cubicBezTo>
                    <a:pt x="236315" y="237053"/>
                    <a:pt x="226886" y="227624"/>
                    <a:pt x="217361" y="218099"/>
                  </a:cubicBezTo>
                  <a:close/>
                  <a:moveTo>
                    <a:pt x="297085" y="274487"/>
                  </a:moveTo>
                  <a:cubicBezTo>
                    <a:pt x="297085" y="255627"/>
                    <a:pt x="297085" y="236863"/>
                    <a:pt x="297085" y="218575"/>
                  </a:cubicBezTo>
                  <a:cubicBezTo>
                    <a:pt x="287655" y="228005"/>
                    <a:pt x="278225" y="237434"/>
                    <a:pt x="269177" y="246578"/>
                  </a:cubicBezTo>
                  <a:cubicBezTo>
                    <a:pt x="278130" y="255532"/>
                    <a:pt x="287560" y="264866"/>
                    <a:pt x="297085" y="274487"/>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grpSp>
          <p:nvGrpSpPr>
            <p:cNvPr id="73" name="组合 72">
              <a:extLst>
                <a:ext uri="{FF2B5EF4-FFF2-40B4-BE49-F238E27FC236}">
                  <a16:creationId xmlns:a16="http://schemas.microsoft.com/office/drawing/2014/main" id="{839A8BF6-6A4C-D366-01A9-5319ECAB3822}"/>
                </a:ext>
              </a:extLst>
            </p:cNvPr>
            <p:cNvGrpSpPr/>
            <p:nvPr/>
          </p:nvGrpSpPr>
          <p:grpSpPr>
            <a:xfrm>
              <a:off x="4780220" y="4835448"/>
              <a:ext cx="684472" cy="1069110"/>
              <a:chOff x="2243588" y="4347638"/>
              <a:chExt cx="684472" cy="1069110"/>
            </a:xfrm>
          </p:grpSpPr>
          <p:sp>
            <p:nvSpPr>
              <p:cNvPr id="74" name="文本框 73">
                <a:extLst>
                  <a:ext uri="{FF2B5EF4-FFF2-40B4-BE49-F238E27FC236}">
                    <a16:creationId xmlns:a16="http://schemas.microsoft.com/office/drawing/2014/main" id="{9AF97816-9AF2-D036-60A2-15141AF7BFC3}"/>
                  </a:ext>
                </a:extLst>
              </p:cNvPr>
              <p:cNvSpPr txBox="1"/>
              <p:nvPr/>
            </p:nvSpPr>
            <p:spPr>
              <a:xfrm>
                <a:off x="2313953" y="5108971"/>
                <a:ext cx="543740" cy="307777"/>
              </a:xfrm>
              <a:prstGeom prst="rect">
                <a:avLst/>
              </a:prstGeom>
              <a:noFill/>
            </p:spPr>
            <p:txBody>
              <a:bodyPr wrap="none">
                <a:spAutoFit/>
              </a:bodyPr>
              <a:lstStyle>
                <a:defPPr>
                  <a:defRPr lang="zh-CN"/>
                </a:defPPr>
                <a:lvl1pPr marR="0" lvl="0" indent="0" algn="ctr" fontAlgn="auto">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LnTx/>
                    <a:uFillTx/>
                    <a:latin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solidFill>
                    <a:effectLst/>
                    <a:uLnTx/>
                    <a:uFillTx/>
                    <a:latin typeface="+mn-ea"/>
                    <a:cs typeface="+mn-cs"/>
                  </a:rPr>
                  <a:t>标题</a:t>
                </a:r>
              </a:p>
            </p:txBody>
          </p:sp>
          <p:sp>
            <p:nvSpPr>
              <p:cNvPr id="75" name="椭圆 74">
                <a:extLst>
                  <a:ext uri="{FF2B5EF4-FFF2-40B4-BE49-F238E27FC236}">
                    <a16:creationId xmlns:a16="http://schemas.microsoft.com/office/drawing/2014/main" id="{D5779310-6683-252A-50E6-450166104763}"/>
                  </a:ext>
                </a:extLst>
              </p:cNvPr>
              <p:cNvSpPr/>
              <p:nvPr/>
            </p:nvSpPr>
            <p:spPr>
              <a:xfrm>
                <a:off x="2243588" y="4347638"/>
                <a:ext cx="684472" cy="684472"/>
              </a:xfrm>
              <a:prstGeom prst="ellipse">
                <a:avLst/>
              </a:prstGeom>
              <a:gradFill flip="none" rotWithShape="1">
                <a:gsLst>
                  <a:gs pos="45000">
                    <a:schemeClr val="accent1"/>
                  </a:gs>
                  <a:gs pos="23000">
                    <a:schemeClr val="accent1">
                      <a:lumMod val="90000"/>
                      <a:lumOff val="10000"/>
                    </a:schemeClr>
                  </a:gs>
                  <a:gs pos="79000">
                    <a:schemeClr val="accent1">
                      <a:alpha val="80000"/>
                    </a:schemeClr>
                  </a:gs>
                </a:gsLst>
                <a:path path="circle">
                  <a:fillToRect r="100000" b="100000"/>
                </a:path>
                <a:tileRect l="-100000" t="-100000"/>
              </a:gradFill>
              <a:ln>
                <a:noFill/>
              </a:ln>
              <a:effectLst>
                <a:outerShdw blurRad="114300" dist="88900" dir="2700000" algn="tl" rotWithShape="0">
                  <a:schemeClr val="accent1">
                    <a:alpha val="3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00" b="1" dirty="0">
                  <a:gradFill flip="none" rotWithShape="1">
                    <a:gsLst>
                      <a:gs pos="0">
                        <a:srgbClr val="2279BD"/>
                      </a:gs>
                      <a:gs pos="99083">
                        <a:srgbClr val="2279BD"/>
                      </a:gs>
                      <a:gs pos="51000">
                        <a:srgbClr val="2279BD">
                          <a:lumMod val="70000"/>
                        </a:srgbClr>
                      </a:gs>
                    </a:gsLst>
                    <a:path path="circle">
                      <a:fillToRect r="100000" b="100000"/>
                    </a:path>
                    <a:tileRect l="-100000" t="-100000"/>
                  </a:gradFill>
                  <a:latin typeface="OPPOSans M" panose="00020600040101010101" pitchFamily="18" charset="-122"/>
                  <a:ea typeface="OPPOSans M" panose="00020600040101010101" pitchFamily="18" charset="-122"/>
                </a:endParaRPr>
              </a:p>
            </p:txBody>
          </p:sp>
          <p:grpSp>
            <p:nvGrpSpPr>
              <p:cNvPr id="76" name="组合 75">
                <a:extLst>
                  <a:ext uri="{FF2B5EF4-FFF2-40B4-BE49-F238E27FC236}">
                    <a16:creationId xmlns:a16="http://schemas.microsoft.com/office/drawing/2014/main" id="{7D02B3E6-5501-2618-9FBE-18A27649F90C}"/>
                  </a:ext>
                </a:extLst>
              </p:cNvPr>
              <p:cNvGrpSpPr/>
              <p:nvPr/>
            </p:nvGrpSpPr>
            <p:grpSpPr>
              <a:xfrm>
                <a:off x="2421059" y="4496737"/>
                <a:ext cx="329530" cy="386274"/>
                <a:chOff x="9284" y="7260206"/>
                <a:chExt cx="647098" cy="758526"/>
              </a:xfrm>
              <a:solidFill>
                <a:schemeClr val="bg1"/>
              </a:solidFill>
            </p:grpSpPr>
            <p:sp>
              <p:nvSpPr>
                <p:cNvPr id="77" name="任意多边形: 形状 76">
                  <a:extLst>
                    <a:ext uri="{FF2B5EF4-FFF2-40B4-BE49-F238E27FC236}">
                      <a16:creationId xmlns:a16="http://schemas.microsoft.com/office/drawing/2014/main" id="{5B1C42FA-2A7C-2B8A-CEC2-4D4B17BC3012}"/>
                    </a:ext>
                  </a:extLst>
                </p:cNvPr>
                <p:cNvSpPr/>
                <p:nvPr/>
              </p:nvSpPr>
              <p:spPr>
                <a:xfrm>
                  <a:off x="9284" y="7517741"/>
                  <a:ext cx="647098" cy="500991"/>
                </a:xfrm>
                <a:custGeom>
                  <a:avLst/>
                  <a:gdLst>
                    <a:gd name="connsiteX0" fmla="*/ 187494 w 647098"/>
                    <a:gd name="connsiteY0" fmla="*/ 477774 h 500991"/>
                    <a:gd name="connsiteX1" fmla="*/ 187494 w 647098"/>
                    <a:gd name="connsiteY1" fmla="*/ 446151 h 500991"/>
                    <a:gd name="connsiteX2" fmla="*/ 202258 w 647098"/>
                    <a:gd name="connsiteY2" fmla="*/ 431197 h 500991"/>
                    <a:gd name="connsiteX3" fmla="*/ 278649 w 647098"/>
                    <a:gd name="connsiteY3" fmla="*/ 431197 h 500991"/>
                    <a:gd name="connsiteX4" fmla="*/ 287697 w 647098"/>
                    <a:gd name="connsiteY4" fmla="*/ 431197 h 500991"/>
                    <a:gd name="connsiteX5" fmla="*/ 287697 w 647098"/>
                    <a:gd name="connsiteY5" fmla="*/ 365570 h 500991"/>
                    <a:gd name="connsiteX6" fmla="*/ 278458 w 647098"/>
                    <a:gd name="connsiteY6" fmla="*/ 365570 h 500991"/>
                    <a:gd name="connsiteX7" fmla="*/ 19092 w 647098"/>
                    <a:gd name="connsiteY7" fmla="*/ 365570 h 500991"/>
                    <a:gd name="connsiteX8" fmla="*/ 519 w 647098"/>
                    <a:gd name="connsiteY8" fmla="*/ 347281 h 500991"/>
                    <a:gd name="connsiteX9" fmla="*/ 16425 w 647098"/>
                    <a:gd name="connsiteY9" fmla="*/ 231648 h 500991"/>
                    <a:gd name="connsiteX10" fmla="*/ 61764 w 647098"/>
                    <a:gd name="connsiteY10" fmla="*/ 15907 h 500991"/>
                    <a:gd name="connsiteX11" fmla="*/ 81481 w 647098"/>
                    <a:gd name="connsiteY11" fmla="*/ 0 h 500991"/>
                    <a:gd name="connsiteX12" fmla="*/ 377899 w 647098"/>
                    <a:gd name="connsiteY12" fmla="*/ 0 h 500991"/>
                    <a:gd name="connsiteX13" fmla="*/ 564684 w 647098"/>
                    <a:gd name="connsiteY13" fmla="*/ 0 h 500991"/>
                    <a:gd name="connsiteX14" fmla="*/ 585544 w 647098"/>
                    <a:gd name="connsiteY14" fmla="*/ 16478 h 500991"/>
                    <a:gd name="connsiteX15" fmla="*/ 645266 w 647098"/>
                    <a:gd name="connsiteY15" fmla="*/ 302419 h 500991"/>
                    <a:gd name="connsiteX16" fmla="*/ 646028 w 647098"/>
                    <a:gd name="connsiteY16" fmla="*/ 355473 h 500991"/>
                    <a:gd name="connsiteX17" fmla="*/ 635931 w 647098"/>
                    <a:gd name="connsiteY17" fmla="*/ 365284 h 500991"/>
                    <a:gd name="connsiteX18" fmla="*/ 627454 w 647098"/>
                    <a:gd name="connsiteY18" fmla="*/ 365474 h 500991"/>
                    <a:gd name="connsiteX19" fmla="*/ 368850 w 647098"/>
                    <a:gd name="connsiteY19" fmla="*/ 365474 h 500991"/>
                    <a:gd name="connsiteX20" fmla="*/ 359230 w 647098"/>
                    <a:gd name="connsiteY20" fmla="*/ 365474 h 500991"/>
                    <a:gd name="connsiteX21" fmla="*/ 359230 w 647098"/>
                    <a:gd name="connsiteY21" fmla="*/ 431102 h 500991"/>
                    <a:gd name="connsiteX22" fmla="*/ 367422 w 647098"/>
                    <a:gd name="connsiteY22" fmla="*/ 431102 h 500991"/>
                    <a:gd name="connsiteX23" fmla="*/ 443812 w 647098"/>
                    <a:gd name="connsiteY23" fmla="*/ 431102 h 500991"/>
                    <a:gd name="connsiteX24" fmla="*/ 459528 w 647098"/>
                    <a:gd name="connsiteY24" fmla="*/ 446627 h 500991"/>
                    <a:gd name="connsiteX25" fmla="*/ 459528 w 647098"/>
                    <a:gd name="connsiteY25" fmla="*/ 477679 h 500991"/>
                    <a:gd name="connsiteX26" fmla="*/ 468291 w 647098"/>
                    <a:gd name="connsiteY26" fmla="*/ 477679 h 500991"/>
                    <a:gd name="connsiteX27" fmla="*/ 568590 w 647098"/>
                    <a:gd name="connsiteY27" fmla="*/ 477774 h 500991"/>
                    <a:gd name="connsiteX28" fmla="*/ 579924 w 647098"/>
                    <a:gd name="connsiteY28" fmla="*/ 481108 h 500991"/>
                    <a:gd name="connsiteX29" fmla="*/ 583258 w 647098"/>
                    <a:gd name="connsiteY29" fmla="*/ 491204 h 500991"/>
                    <a:gd name="connsiteX30" fmla="*/ 574971 w 647098"/>
                    <a:gd name="connsiteY30" fmla="*/ 500158 h 500991"/>
                    <a:gd name="connsiteX31" fmla="*/ 566685 w 647098"/>
                    <a:gd name="connsiteY31" fmla="*/ 500825 h 500991"/>
                    <a:gd name="connsiteX32" fmla="*/ 80433 w 647098"/>
                    <a:gd name="connsiteY32" fmla="*/ 500825 h 500991"/>
                    <a:gd name="connsiteX33" fmla="*/ 75766 w 647098"/>
                    <a:gd name="connsiteY33" fmla="*/ 500825 h 500991"/>
                    <a:gd name="connsiteX34" fmla="*/ 62907 w 647098"/>
                    <a:gd name="connsiteY34" fmla="*/ 489204 h 500991"/>
                    <a:gd name="connsiteX35" fmla="*/ 75766 w 647098"/>
                    <a:gd name="connsiteY35" fmla="*/ 477679 h 500991"/>
                    <a:gd name="connsiteX36" fmla="*/ 142155 w 647098"/>
                    <a:gd name="connsiteY36" fmla="*/ 477583 h 500991"/>
                    <a:gd name="connsiteX37" fmla="*/ 187494 w 647098"/>
                    <a:gd name="connsiteY37" fmla="*/ 477774 h 500991"/>
                    <a:gd name="connsiteX38" fmla="*/ 622692 w 647098"/>
                    <a:gd name="connsiteY38" fmla="*/ 318897 h 500991"/>
                    <a:gd name="connsiteX39" fmla="*/ 612214 w 647098"/>
                    <a:gd name="connsiteY39" fmla="*/ 318897 h 500991"/>
                    <a:gd name="connsiteX40" fmla="*/ 136917 w 647098"/>
                    <a:gd name="connsiteY40" fmla="*/ 318897 h 500991"/>
                    <a:gd name="connsiteX41" fmla="*/ 127677 w 647098"/>
                    <a:gd name="connsiteY41" fmla="*/ 318516 h 500991"/>
                    <a:gd name="connsiteX42" fmla="*/ 118343 w 647098"/>
                    <a:gd name="connsiteY42" fmla="*/ 307753 h 500991"/>
                    <a:gd name="connsiteX43" fmla="*/ 126820 w 647098"/>
                    <a:gd name="connsiteY43" fmla="*/ 296323 h 500991"/>
                    <a:gd name="connsiteX44" fmla="*/ 134440 w 647098"/>
                    <a:gd name="connsiteY44" fmla="*/ 295656 h 500991"/>
                    <a:gd name="connsiteX45" fmla="*/ 200829 w 647098"/>
                    <a:gd name="connsiteY45" fmla="*/ 295656 h 500991"/>
                    <a:gd name="connsiteX46" fmla="*/ 209021 w 647098"/>
                    <a:gd name="connsiteY46" fmla="*/ 295656 h 500991"/>
                    <a:gd name="connsiteX47" fmla="*/ 214164 w 647098"/>
                    <a:gd name="connsiteY47" fmla="*/ 220790 h 500991"/>
                    <a:gd name="connsiteX48" fmla="*/ 42429 w 647098"/>
                    <a:gd name="connsiteY48" fmla="*/ 220790 h 500991"/>
                    <a:gd name="connsiteX49" fmla="*/ 26712 w 647098"/>
                    <a:gd name="connsiteY49" fmla="*/ 295656 h 500991"/>
                    <a:gd name="connsiteX50" fmla="*/ 35094 w 647098"/>
                    <a:gd name="connsiteY50" fmla="*/ 295656 h 500991"/>
                    <a:gd name="connsiteX51" fmla="*/ 74433 w 647098"/>
                    <a:gd name="connsiteY51" fmla="*/ 295656 h 500991"/>
                    <a:gd name="connsiteX52" fmla="*/ 90720 w 647098"/>
                    <a:gd name="connsiteY52" fmla="*/ 307467 h 500991"/>
                    <a:gd name="connsiteX53" fmla="*/ 74052 w 647098"/>
                    <a:gd name="connsiteY53" fmla="*/ 318897 h 500991"/>
                    <a:gd name="connsiteX54" fmla="*/ 33189 w 647098"/>
                    <a:gd name="connsiteY54" fmla="*/ 318897 h 500991"/>
                    <a:gd name="connsiteX55" fmla="*/ 24522 w 647098"/>
                    <a:gd name="connsiteY55" fmla="*/ 318897 h 500991"/>
                    <a:gd name="connsiteX56" fmla="*/ 24522 w 647098"/>
                    <a:gd name="connsiteY56" fmla="*/ 341757 h 500991"/>
                    <a:gd name="connsiteX57" fmla="*/ 622787 w 647098"/>
                    <a:gd name="connsiteY57" fmla="*/ 341757 h 500991"/>
                    <a:gd name="connsiteX58" fmla="*/ 622692 w 647098"/>
                    <a:gd name="connsiteY58" fmla="*/ 318897 h 500991"/>
                    <a:gd name="connsiteX59" fmla="*/ 237596 w 647098"/>
                    <a:gd name="connsiteY59" fmla="*/ 220790 h 500991"/>
                    <a:gd name="connsiteX60" fmla="*/ 232357 w 647098"/>
                    <a:gd name="connsiteY60" fmla="*/ 295275 h 500991"/>
                    <a:gd name="connsiteX61" fmla="*/ 414856 w 647098"/>
                    <a:gd name="connsiteY61" fmla="*/ 295275 h 500991"/>
                    <a:gd name="connsiteX62" fmla="*/ 409522 w 647098"/>
                    <a:gd name="connsiteY62" fmla="*/ 220790 h 500991"/>
                    <a:gd name="connsiteX63" fmla="*/ 237596 w 647098"/>
                    <a:gd name="connsiteY63" fmla="*/ 220790 h 500991"/>
                    <a:gd name="connsiteX64" fmla="*/ 620310 w 647098"/>
                    <a:gd name="connsiteY64" fmla="*/ 295370 h 500991"/>
                    <a:gd name="connsiteX65" fmla="*/ 604499 w 647098"/>
                    <a:gd name="connsiteY65" fmla="*/ 220790 h 500991"/>
                    <a:gd name="connsiteX66" fmla="*/ 432858 w 647098"/>
                    <a:gd name="connsiteY66" fmla="*/ 220790 h 500991"/>
                    <a:gd name="connsiteX67" fmla="*/ 438192 w 647098"/>
                    <a:gd name="connsiteY67" fmla="*/ 295370 h 500991"/>
                    <a:gd name="connsiteX68" fmla="*/ 620310 w 647098"/>
                    <a:gd name="connsiteY68" fmla="*/ 295370 h 500991"/>
                    <a:gd name="connsiteX69" fmla="*/ 239310 w 647098"/>
                    <a:gd name="connsiteY69" fmla="*/ 196501 h 500991"/>
                    <a:gd name="connsiteX70" fmla="*/ 407808 w 647098"/>
                    <a:gd name="connsiteY70" fmla="*/ 196501 h 500991"/>
                    <a:gd name="connsiteX71" fmla="*/ 402569 w 647098"/>
                    <a:gd name="connsiteY71" fmla="*/ 122111 h 500991"/>
                    <a:gd name="connsiteX72" fmla="*/ 244454 w 647098"/>
                    <a:gd name="connsiteY72" fmla="*/ 122111 h 500991"/>
                    <a:gd name="connsiteX73" fmla="*/ 239310 w 647098"/>
                    <a:gd name="connsiteY73" fmla="*/ 196501 h 500991"/>
                    <a:gd name="connsiteX74" fmla="*/ 215879 w 647098"/>
                    <a:gd name="connsiteY74" fmla="*/ 196787 h 500991"/>
                    <a:gd name="connsiteX75" fmla="*/ 220927 w 647098"/>
                    <a:gd name="connsiteY75" fmla="*/ 123063 h 500991"/>
                    <a:gd name="connsiteX76" fmla="*/ 218641 w 647098"/>
                    <a:gd name="connsiteY76" fmla="*/ 122015 h 500991"/>
                    <a:gd name="connsiteX77" fmla="*/ 67575 w 647098"/>
                    <a:gd name="connsiteY77" fmla="*/ 122015 h 500991"/>
                    <a:gd name="connsiteX78" fmla="*/ 62431 w 647098"/>
                    <a:gd name="connsiteY78" fmla="*/ 126778 h 500991"/>
                    <a:gd name="connsiteX79" fmla="*/ 58431 w 647098"/>
                    <a:gd name="connsiteY79" fmla="*/ 144018 h 500991"/>
                    <a:gd name="connsiteX80" fmla="*/ 47477 w 647098"/>
                    <a:gd name="connsiteY80" fmla="*/ 196787 h 500991"/>
                    <a:gd name="connsiteX81" fmla="*/ 215879 w 647098"/>
                    <a:gd name="connsiteY81" fmla="*/ 196787 h 500991"/>
                    <a:gd name="connsiteX82" fmla="*/ 431144 w 647098"/>
                    <a:gd name="connsiteY82" fmla="*/ 196691 h 500991"/>
                    <a:gd name="connsiteX83" fmla="*/ 599546 w 647098"/>
                    <a:gd name="connsiteY83" fmla="*/ 196691 h 500991"/>
                    <a:gd name="connsiteX84" fmla="*/ 583830 w 647098"/>
                    <a:gd name="connsiteY84" fmla="*/ 122301 h 500991"/>
                    <a:gd name="connsiteX85" fmla="*/ 426000 w 647098"/>
                    <a:gd name="connsiteY85" fmla="*/ 122301 h 500991"/>
                    <a:gd name="connsiteX86" fmla="*/ 431144 w 647098"/>
                    <a:gd name="connsiteY86" fmla="*/ 196691 h 500991"/>
                    <a:gd name="connsiteX87" fmla="*/ 246168 w 647098"/>
                    <a:gd name="connsiteY87" fmla="*/ 97917 h 500991"/>
                    <a:gd name="connsiteX88" fmla="*/ 400950 w 647098"/>
                    <a:gd name="connsiteY88" fmla="*/ 97917 h 500991"/>
                    <a:gd name="connsiteX89" fmla="*/ 395616 w 647098"/>
                    <a:gd name="connsiteY89" fmla="*/ 24003 h 500991"/>
                    <a:gd name="connsiteX90" fmla="*/ 251312 w 647098"/>
                    <a:gd name="connsiteY90" fmla="*/ 24003 h 500991"/>
                    <a:gd name="connsiteX91" fmla="*/ 246168 w 647098"/>
                    <a:gd name="connsiteY91" fmla="*/ 97917 h 500991"/>
                    <a:gd name="connsiteX92" fmla="*/ 227976 w 647098"/>
                    <a:gd name="connsiteY92" fmla="*/ 24289 h 500991"/>
                    <a:gd name="connsiteX93" fmla="*/ 224737 w 647098"/>
                    <a:gd name="connsiteY93" fmla="*/ 23527 h 500991"/>
                    <a:gd name="connsiteX94" fmla="*/ 89006 w 647098"/>
                    <a:gd name="connsiteY94" fmla="*/ 23336 h 500991"/>
                    <a:gd name="connsiteX95" fmla="*/ 82624 w 647098"/>
                    <a:gd name="connsiteY95" fmla="*/ 29146 h 500991"/>
                    <a:gd name="connsiteX96" fmla="*/ 76623 w 647098"/>
                    <a:gd name="connsiteY96" fmla="*/ 57817 h 500991"/>
                    <a:gd name="connsiteX97" fmla="*/ 68337 w 647098"/>
                    <a:gd name="connsiteY97" fmla="*/ 98012 h 500991"/>
                    <a:gd name="connsiteX98" fmla="*/ 222737 w 647098"/>
                    <a:gd name="connsiteY98" fmla="*/ 98012 h 500991"/>
                    <a:gd name="connsiteX99" fmla="*/ 227976 w 647098"/>
                    <a:gd name="connsiteY99" fmla="*/ 24289 h 500991"/>
                    <a:gd name="connsiteX100" fmla="*/ 424286 w 647098"/>
                    <a:gd name="connsiteY100" fmla="*/ 98012 h 500991"/>
                    <a:gd name="connsiteX101" fmla="*/ 578305 w 647098"/>
                    <a:gd name="connsiteY101" fmla="*/ 98012 h 500991"/>
                    <a:gd name="connsiteX102" fmla="*/ 577638 w 647098"/>
                    <a:gd name="connsiteY102" fmla="*/ 92297 h 500991"/>
                    <a:gd name="connsiteX103" fmla="*/ 564684 w 647098"/>
                    <a:gd name="connsiteY103" fmla="*/ 30480 h 500991"/>
                    <a:gd name="connsiteX104" fmla="*/ 555540 w 647098"/>
                    <a:gd name="connsiteY104" fmla="*/ 23336 h 500991"/>
                    <a:gd name="connsiteX105" fmla="*/ 426762 w 647098"/>
                    <a:gd name="connsiteY105" fmla="*/ 23432 h 500991"/>
                    <a:gd name="connsiteX106" fmla="*/ 419047 w 647098"/>
                    <a:gd name="connsiteY106" fmla="*/ 23813 h 500991"/>
                    <a:gd name="connsiteX107" fmla="*/ 424286 w 647098"/>
                    <a:gd name="connsiteY107" fmla="*/ 98012 h 500991"/>
                    <a:gd name="connsiteX108" fmla="*/ 435906 w 647098"/>
                    <a:gd name="connsiteY108" fmla="*/ 455009 h 500991"/>
                    <a:gd name="connsiteX109" fmla="*/ 211402 w 647098"/>
                    <a:gd name="connsiteY109" fmla="*/ 455009 h 500991"/>
                    <a:gd name="connsiteX110" fmla="*/ 211402 w 647098"/>
                    <a:gd name="connsiteY110" fmla="*/ 477393 h 500991"/>
                    <a:gd name="connsiteX111" fmla="*/ 435906 w 647098"/>
                    <a:gd name="connsiteY111" fmla="*/ 477393 h 500991"/>
                    <a:gd name="connsiteX112" fmla="*/ 435906 w 647098"/>
                    <a:gd name="connsiteY112" fmla="*/ 455009 h 500991"/>
                    <a:gd name="connsiteX113" fmla="*/ 312367 w 647098"/>
                    <a:gd name="connsiteY113" fmla="*/ 365951 h 500991"/>
                    <a:gd name="connsiteX114" fmla="*/ 312367 w 647098"/>
                    <a:gd name="connsiteY114" fmla="*/ 430530 h 500991"/>
                    <a:gd name="connsiteX115" fmla="*/ 334846 w 647098"/>
                    <a:gd name="connsiteY115" fmla="*/ 430530 h 500991"/>
                    <a:gd name="connsiteX116" fmla="*/ 334846 w 647098"/>
                    <a:gd name="connsiteY116" fmla="*/ 365951 h 500991"/>
                    <a:gd name="connsiteX117" fmla="*/ 312367 w 647098"/>
                    <a:gd name="connsiteY117" fmla="*/ 365951 h 500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47098" h="500991">
                      <a:moveTo>
                        <a:pt x="187494" y="477774"/>
                      </a:moveTo>
                      <a:cubicBezTo>
                        <a:pt x="187494" y="466630"/>
                        <a:pt x="187399" y="456438"/>
                        <a:pt x="187494" y="446151"/>
                      </a:cubicBezTo>
                      <a:cubicBezTo>
                        <a:pt x="187590" y="435102"/>
                        <a:pt x="191304" y="431292"/>
                        <a:pt x="202258" y="431197"/>
                      </a:cubicBezTo>
                      <a:cubicBezTo>
                        <a:pt x="227690" y="431102"/>
                        <a:pt x="253217" y="431197"/>
                        <a:pt x="278649" y="431197"/>
                      </a:cubicBezTo>
                      <a:cubicBezTo>
                        <a:pt x="281411" y="431197"/>
                        <a:pt x="284268" y="431197"/>
                        <a:pt x="287697" y="431197"/>
                      </a:cubicBezTo>
                      <a:cubicBezTo>
                        <a:pt x="287697" y="409194"/>
                        <a:pt x="287697" y="387858"/>
                        <a:pt x="287697" y="365570"/>
                      </a:cubicBezTo>
                      <a:cubicBezTo>
                        <a:pt x="284459" y="365570"/>
                        <a:pt x="281506" y="365570"/>
                        <a:pt x="278458" y="365570"/>
                      </a:cubicBezTo>
                      <a:cubicBezTo>
                        <a:pt x="191971" y="365570"/>
                        <a:pt x="105579" y="365570"/>
                        <a:pt x="19092" y="365570"/>
                      </a:cubicBezTo>
                      <a:cubicBezTo>
                        <a:pt x="3376" y="365570"/>
                        <a:pt x="1662" y="362807"/>
                        <a:pt x="519" y="347281"/>
                      </a:cubicBezTo>
                      <a:cubicBezTo>
                        <a:pt x="-2529" y="307467"/>
                        <a:pt x="8520" y="269748"/>
                        <a:pt x="16425" y="231648"/>
                      </a:cubicBezTo>
                      <a:cubicBezTo>
                        <a:pt x="31380" y="159734"/>
                        <a:pt x="46620" y="87820"/>
                        <a:pt x="61764" y="15907"/>
                      </a:cubicBezTo>
                      <a:cubicBezTo>
                        <a:pt x="64812" y="1619"/>
                        <a:pt x="66908" y="0"/>
                        <a:pt x="81481" y="0"/>
                      </a:cubicBezTo>
                      <a:cubicBezTo>
                        <a:pt x="180255" y="0"/>
                        <a:pt x="279030" y="0"/>
                        <a:pt x="377899" y="0"/>
                      </a:cubicBezTo>
                      <a:cubicBezTo>
                        <a:pt x="440193" y="0"/>
                        <a:pt x="502391" y="0"/>
                        <a:pt x="564684" y="0"/>
                      </a:cubicBezTo>
                      <a:cubicBezTo>
                        <a:pt x="580496" y="0"/>
                        <a:pt x="582306" y="1334"/>
                        <a:pt x="585544" y="16478"/>
                      </a:cubicBezTo>
                      <a:cubicBezTo>
                        <a:pt x="605642" y="111728"/>
                        <a:pt x="626121" y="206883"/>
                        <a:pt x="645266" y="302419"/>
                      </a:cubicBezTo>
                      <a:cubicBezTo>
                        <a:pt x="648695" y="319469"/>
                        <a:pt x="646314" y="337756"/>
                        <a:pt x="646028" y="355473"/>
                      </a:cubicBezTo>
                      <a:cubicBezTo>
                        <a:pt x="645933" y="361188"/>
                        <a:pt x="641837" y="364712"/>
                        <a:pt x="635931" y="365284"/>
                      </a:cubicBezTo>
                      <a:cubicBezTo>
                        <a:pt x="633169" y="365570"/>
                        <a:pt x="630312" y="365474"/>
                        <a:pt x="627454" y="365474"/>
                      </a:cubicBezTo>
                      <a:cubicBezTo>
                        <a:pt x="541253" y="365474"/>
                        <a:pt x="455052" y="365474"/>
                        <a:pt x="368850" y="365474"/>
                      </a:cubicBezTo>
                      <a:cubicBezTo>
                        <a:pt x="365802" y="365474"/>
                        <a:pt x="362754" y="365474"/>
                        <a:pt x="359230" y="365474"/>
                      </a:cubicBezTo>
                      <a:cubicBezTo>
                        <a:pt x="359230" y="387477"/>
                        <a:pt x="359230" y="408718"/>
                        <a:pt x="359230" y="431102"/>
                      </a:cubicBezTo>
                      <a:cubicBezTo>
                        <a:pt x="361992" y="431102"/>
                        <a:pt x="364755" y="431102"/>
                        <a:pt x="367422" y="431102"/>
                      </a:cubicBezTo>
                      <a:cubicBezTo>
                        <a:pt x="392853" y="431102"/>
                        <a:pt x="418380" y="431102"/>
                        <a:pt x="443812" y="431102"/>
                      </a:cubicBezTo>
                      <a:cubicBezTo>
                        <a:pt x="455909" y="431102"/>
                        <a:pt x="459528" y="434721"/>
                        <a:pt x="459528" y="446627"/>
                      </a:cubicBezTo>
                      <a:cubicBezTo>
                        <a:pt x="459624" y="456629"/>
                        <a:pt x="459528" y="466630"/>
                        <a:pt x="459528" y="477679"/>
                      </a:cubicBezTo>
                      <a:cubicBezTo>
                        <a:pt x="462862" y="477679"/>
                        <a:pt x="465624" y="477679"/>
                        <a:pt x="468291" y="477679"/>
                      </a:cubicBezTo>
                      <a:cubicBezTo>
                        <a:pt x="501724" y="477679"/>
                        <a:pt x="535157" y="477583"/>
                        <a:pt x="568590" y="477774"/>
                      </a:cubicBezTo>
                      <a:cubicBezTo>
                        <a:pt x="572495" y="477774"/>
                        <a:pt x="577162" y="478727"/>
                        <a:pt x="579924" y="481108"/>
                      </a:cubicBezTo>
                      <a:cubicBezTo>
                        <a:pt x="582306" y="483203"/>
                        <a:pt x="584115" y="488347"/>
                        <a:pt x="583258" y="491204"/>
                      </a:cubicBezTo>
                      <a:cubicBezTo>
                        <a:pt x="582115" y="494729"/>
                        <a:pt x="578400" y="497967"/>
                        <a:pt x="574971" y="500158"/>
                      </a:cubicBezTo>
                      <a:cubicBezTo>
                        <a:pt x="572971" y="501491"/>
                        <a:pt x="569447" y="500825"/>
                        <a:pt x="566685" y="500825"/>
                      </a:cubicBezTo>
                      <a:cubicBezTo>
                        <a:pt x="404569" y="500825"/>
                        <a:pt x="242549" y="500825"/>
                        <a:pt x="80433" y="500825"/>
                      </a:cubicBezTo>
                      <a:cubicBezTo>
                        <a:pt x="78909" y="500825"/>
                        <a:pt x="77385" y="500920"/>
                        <a:pt x="75766" y="500825"/>
                      </a:cubicBezTo>
                      <a:cubicBezTo>
                        <a:pt x="68051" y="500348"/>
                        <a:pt x="62907" y="495776"/>
                        <a:pt x="62907" y="489204"/>
                      </a:cubicBezTo>
                      <a:cubicBezTo>
                        <a:pt x="62907" y="482632"/>
                        <a:pt x="68051" y="477774"/>
                        <a:pt x="75766" y="477679"/>
                      </a:cubicBezTo>
                      <a:cubicBezTo>
                        <a:pt x="97864" y="477488"/>
                        <a:pt x="120057" y="477583"/>
                        <a:pt x="142155" y="477583"/>
                      </a:cubicBezTo>
                      <a:cubicBezTo>
                        <a:pt x="156919" y="477774"/>
                        <a:pt x="171588" y="477774"/>
                        <a:pt x="187494" y="477774"/>
                      </a:cubicBezTo>
                      <a:close/>
                      <a:moveTo>
                        <a:pt x="622692" y="318897"/>
                      </a:moveTo>
                      <a:cubicBezTo>
                        <a:pt x="618786" y="318897"/>
                        <a:pt x="615453" y="318897"/>
                        <a:pt x="612214" y="318897"/>
                      </a:cubicBezTo>
                      <a:cubicBezTo>
                        <a:pt x="453813" y="318897"/>
                        <a:pt x="295317" y="318897"/>
                        <a:pt x="136917" y="318897"/>
                      </a:cubicBezTo>
                      <a:cubicBezTo>
                        <a:pt x="133869" y="318897"/>
                        <a:pt x="130630" y="319088"/>
                        <a:pt x="127677" y="318516"/>
                      </a:cubicBezTo>
                      <a:cubicBezTo>
                        <a:pt x="121962" y="317373"/>
                        <a:pt x="118629" y="313658"/>
                        <a:pt x="118343" y="307753"/>
                      </a:cubicBezTo>
                      <a:cubicBezTo>
                        <a:pt x="118057" y="301847"/>
                        <a:pt x="121296" y="297942"/>
                        <a:pt x="126820" y="296323"/>
                      </a:cubicBezTo>
                      <a:cubicBezTo>
                        <a:pt x="129201" y="295561"/>
                        <a:pt x="131868" y="295656"/>
                        <a:pt x="134440" y="295656"/>
                      </a:cubicBezTo>
                      <a:cubicBezTo>
                        <a:pt x="156538" y="295656"/>
                        <a:pt x="178636" y="295656"/>
                        <a:pt x="200829" y="295656"/>
                      </a:cubicBezTo>
                      <a:cubicBezTo>
                        <a:pt x="203496" y="295656"/>
                        <a:pt x="206259" y="295656"/>
                        <a:pt x="209021" y="295656"/>
                      </a:cubicBezTo>
                      <a:cubicBezTo>
                        <a:pt x="210831" y="269939"/>
                        <a:pt x="212450" y="245459"/>
                        <a:pt x="214164" y="220790"/>
                      </a:cubicBezTo>
                      <a:cubicBezTo>
                        <a:pt x="156252" y="220790"/>
                        <a:pt x="99579" y="220790"/>
                        <a:pt x="42429" y="220790"/>
                      </a:cubicBezTo>
                      <a:cubicBezTo>
                        <a:pt x="37190" y="245745"/>
                        <a:pt x="32046" y="270320"/>
                        <a:pt x="26712" y="295656"/>
                      </a:cubicBezTo>
                      <a:cubicBezTo>
                        <a:pt x="29951" y="295656"/>
                        <a:pt x="32523" y="295656"/>
                        <a:pt x="35094" y="295656"/>
                      </a:cubicBezTo>
                      <a:cubicBezTo>
                        <a:pt x="48239" y="295656"/>
                        <a:pt x="61288" y="295656"/>
                        <a:pt x="74433" y="295656"/>
                      </a:cubicBezTo>
                      <a:cubicBezTo>
                        <a:pt x="85482" y="295656"/>
                        <a:pt x="90911" y="299657"/>
                        <a:pt x="90720" y="307467"/>
                      </a:cubicBezTo>
                      <a:cubicBezTo>
                        <a:pt x="90625" y="315182"/>
                        <a:pt x="85291" y="318897"/>
                        <a:pt x="74052" y="318897"/>
                      </a:cubicBezTo>
                      <a:cubicBezTo>
                        <a:pt x="60431" y="318897"/>
                        <a:pt x="46810" y="318897"/>
                        <a:pt x="33189" y="318897"/>
                      </a:cubicBezTo>
                      <a:cubicBezTo>
                        <a:pt x="30237" y="318897"/>
                        <a:pt x="27284" y="318897"/>
                        <a:pt x="24522" y="318897"/>
                      </a:cubicBezTo>
                      <a:cubicBezTo>
                        <a:pt x="24522" y="327279"/>
                        <a:pt x="24522" y="334423"/>
                        <a:pt x="24522" y="341757"/>
                      </a:cubicBezTo>
                      <a:cubicBezTo>
                        <a:pt x="224070" y="341757"/>
                        <a:pt x="423238" y="341757"/>
                        <a:pt x="622787" y="341757"/>
                      </a:cubicBezTo>
                      <a:cubicBezTo>
                        <a:pt x="622692" y="334232"/>
                        <a:pt x="622692" y="327089"/>
                        <a:pt x="622692" y="318897"/>
                      </a:cubicBezTo>
                      <a:close/>
                      <a:moveTo>
                        <a:pt x="237596" y="220790"/>
                      </a:moveTo>
                      <a:cubicBezTo>
                        <a:pt x="235786" y="245840"/>
                        <a:pt x="234072" y="270510"/>
                        <a:pt x="232357" y="295275"/>
                      </a:cubicBezTo>
                      <a:cubicBezTo>
                        <a:pt x="293698" y="295275"/>
                        <a:pt x="353991" y="295275"/>
                        <a:pt x="414856" y="295275"/>
                      </a:cubicBezTo>
                      <a:cubicBezTo>
                        <a:pt x="413046" y="270034"/>
                        <a:pt x="411237" y="245364"/>
                        <a:pt x="409522" y="220790"/>
                      </a:cubicBezTo>
                      <a:cubicBezTo>
                        <a:pt x="351610" y="220790"/>
                        <a:pt x="294936" y="220790"/>
                        <a:pt x="237596" y="220790"/>
                      </a:cubicBezTo>
                      <a:close/>
                      <a:moveTo>
                        <a:pt x="620310" y="295370"/>
                      </a:moveTo>
                      <a:cubicBezTo>
                        <a:pt x="614881" y="269748"/>
                        <a:pt x="609738" y="245269"/>
                        <a:pt x="604499" y="220790"/>
                      </a:cubicBezTo>
                      <a:cubicBezTo>
                        <a:pt x="547063" y="220790"/>
                        <a:pt x="490389" y="220790"/>
                        <a:pt x="432858" y="220790"/>
                      </a:cubicBezTo>
                      <a:cubicBezTo>
                        <a:pt x="434668" y="246031"/>
                        <a:pt x="436383" y="270701"/>
                        <a:pt x="438192" y="295370"/>
                      </a:cubicBezTo>
                      <a:cubicBezTo>
                        <a:pt x="499248" y="295370"/>
                        <a:pt x="559350" y="295370"/>
                        <a:pt x="620310" y="295370"/>
                      </a:cubicBezTo>
                      <a:close/>
                      <a:moveTo>
                        <a:pt x="239310" y="196501"/>
                      </a:moveTo>
                      <a:cubicBezTo>
                        <a:pt x="296079" y="196501"/>
                        <a:pt x="351705" y="196501"/>
                        <a:pt x="407808" y="196501"/>
                      </a:cubicBezTo>
                      <a:cubicBezTo>
                        <a:pt x="406093" y="171450"/>
                        <a:pt x="404379" y="146876"/>
                        <a:pt x="402569" y="122111"/>
                      </a:cubicBezTo>
                      <a:cubicBezTo>
                        <a:pt x="349610" y="122111"/>
                        <a:pt x="297508" y="122111"/>
                        <a:pt x="244454" y="122111"/>
                      </a:cubicBezTo>
                      <a:cubicBezTo>
                        <a:pt x="242739" y="146876"/>
                        <a:pt x="241025" y="171450"/>
                        <a:pt x="239310" y="196501"/>
                      </a:cubicBezTo>
                      <a:close/>
                      <a:moveTo>
                        <a:pt x="215879" y="196787"/>
                      </a:moveTo>
                      <a:cubicBezTo>
                        <a:pt x="217593" y="171641"/>
                        <a:pt x="219308" y="147161"/>
                        <a:pt x="220927" y="123063"/>
                      </a:cubicBezTo>
                      <a:cubicBezTo>
                        <a:pt x="219594" y="122396"/>
                        <a:pt x="219117" y="122015"/>
                        <a:pt x="218641" y="122015"/>
                      </a:cubicBezTo>
                      <a:cubicBezTo>
                        <a:pt x="168254" y="121920"/>
                        <a:pt x="117962" y="121825"/>
                        <a:pt x="67575" y="122015"/>
                      </a:cubicBezTo>
                      <a:cubicBezTo>
                        <a:pt x="65765" y="122015"/>
                        <a:pt x="63098" y="124778"/>
                        <a:pt x="62431" y="126778"/>
                      </a:cubicBezTo>
                      <a:cubicBezTo>
                        <a:pt x="60621" y="132398"/>
                        <a:pt x="59669" y="138208"/>
                        <a:pt x="58431" y="144018"/>
                      </a:cubicBezTo>
                      <a:cubicBezTo>
                        <a:pt x="54811" y="161449"/>
                        <a:pt x="51192" y="178880"/>
                        <a:pt x="47477" y="196787"/>
                      </a:cubicBezTo>
                      <a:cubicBezTo>
                        <a:pt x="103865" y="196787"/>
                        <a:pt x="159300" y="196787"/>
                        <a:pt x="215879" y="196787"/>
                      </a:cubicBezTo>
                      <a:close/>
                      <a:moveTo>
                        <a:pt x="431144" y="196691"/>
                      </a:moveTo>
                      <a:cubicBezTo>
                        <a:pt x="487437" y="196691"/>
                        <a:pt x="543158" y="196691"/>
                        <a:pt x="599546" y="196691"/>
                      </a:cubicBezTo>
                      <a:cubicBezTo>
                        <a:pt x="594212" y="171545"/>
                        <a:pt x="589068" y="146876"/>
                        <a:pt x="583830" y="122301"/>
                      </a:cubicBezTo>
                      <a:cubicBezTo>
                        <a:pt x="530871" y="122301"/>
                        <a:pt x="478769" y="122301"/>
                        <a:pt x="426000" y="122301"/>
                      </a:cubicBezTo>
                      <a:cubicBezTo>
                        <a:pt x="427715" y="147352"/>
                        <a:pt x="429429" y="171831"/>
                        <a:pt x="431144" y="196691"/>
                      </a:cubicBezTo>
                      <a:close/>
                      <a:moveTo>
                        <a:pt x="246168" y="97917"/>
                      </a:moveTo>
                      <a:cubicBezTo>
                        <a:pt x="298270" y="97917"/>
                        <a:pt x="349324" y="97917"/>
                        <a:pt x="400950" y="97917"/>
                      </a:cubicBezTo>
                      <a:cubicBezTo>
                        <a:pt x="399140" y="72866"/>
                        <a:pt x="397425" y="48482"/>
                        <a:pt x="395616" y="24003"/>
                      </a:cubicBezTo>
                      <a:cubicBezTo>
                        <a:pt x="347133" y="24003"/>
                        <a:pt x="299413" y="24003"/>
                        <a:pt x="251312" y="24003"/>
                      </a:cubicBezTo>
                      <a:cubicBezTo>
                        <a:pt x="249597" y="48768"/>
                        <a:pt x="247883" y="73057"/>
                        <a:pt x="246168" y="97917"/>
                      </a:cubicBezTo>
                      <a:close/>
                      <a:moveTo>
                        <a:pt x="227976" y="24289"/>
                      </a:moveTo>
                      <a:cubicBezTo>
                        <a:pt x="226166" y="23908"/>
                        <a:pt x="225499" y="23527"/>
                        <a:pt x="224737" y="23527"/>
                      </a:cubicBezTo>
                      <a:cubicBezTo>
                        <a:pt x="179493" y="23527"/>
                        <a:pt x="134250" y="23527"/>
                        <a:pt x="89006" y="23336"/>
                      </a:cubicBezTo>
                      <a:cubicBezTo>
                        <a:pt x="84624" y="23336"/>
                        <a:pt x="83386" y="25337"/>
                        <a:pt x="82624" y="29146"/>
                      </a:cubicBezTo>
                      <a:cubicBezTo>
                        <a:pt x="80814" y="38767"/>
                        <a:pt x="78624" y="48196"/>
                        <a:pt x="76623" y="57817"/>
                      </a:cubicBezTo>
                      <a:cubicBezTo>
                        <a:pt x="73861" y="71057"/>
                        <a:pt x="71194" y="84296"/>
                        <a:pt x="68337" y="98012"/>
                      </a:cubicBezTo>
                      <a:cubicBezTo>
                        <a:pt x="120248" y="98012"/>
                        <a:pt x="171207" y="98012"/>
                        <a:pt x="222737" y="98012"/>
                      </a:cubicBezTo>
                      <a:cubicBezTo>
                        <a:pt x="224547" y="73247"/>
                        <a:pt x="226261" y="48959"/>
                        <a:pt x="227976" y="24289"/>
                      </a:cubicBezTo>
                      <a:close/>
                      <a:moveTo>
                        <a:pt x="424286" y="98012"/>
                      </a:moveTo>
                      <a:cubicBezTo>
                        <a:pt x="475911" y="98012"/>
                        <a:pt x="526870" y="98012"/>
                        <a:pt x="578305" y="98012"/>
                      </a:cubicBezTo>
                      <a:cubicBezTo>
                        <a:pt x="578019" y="95821"/>
                        <a:pt x="578019" y="94012"/>
                        <a:pt x="577638" y="92297"/>
                      </a:cubicBezTo>
                      <a:cubicBezTo>
                        <a:pt x="573257" y="71723"/>
                        <a:pt x="568590" y="51149"/>
                        <a:pt x="564684" y="30480"/>
                      </a:cubicBezTo>
                      <a:cubicBezTo>
                        <a:pt x="563541" y="24479"/>
                        <a:pt x="560970" y="23241"/>
                        <a:pt x="555540" y="23336"/>
                      </a:cubicBezTo>
                      <a:cubicBezTo>
                        <a:pt x="512583" y="23527"/>
                        <a:pt x="469720" y="23432"/>
                        <a:pt x="426762" y="23432"/>
                      </a:cubicBezTo>
                      <a:cubicBezTo>
                        <a:pt x="424381" y="23432"/>
                        <a:pt x="421905" y="23717"/>
                        <a:pt x="419047" y="23813"/>
                      </a:cubicBezTo>
                      <a:cubicBezTo>
                        <a:pt x="420762" y="49149"/>
                        <a:pt x="422571" y="73343"/>
                        <a:pt x="424286" y="98012"/>
                      </a:cubicBezTo>
                      <a:close/>
                      <a:moveTo>
                        <a:pt x="435906" y="455009"/>
                      </a:moveTo>
                      <a:cubicBezTo>
                        <a:pt x="360659" y="455009"/>
                        <a:pt x="285983" y="455009"/>
                        <a:pt x="211402" y="455009"/>
                      </a:cubicBezTo>
                      <a:cubicBezTo>
                        <a:pt x="211402" y="462820"/>
                        <a:pt x="211402" y="470154"/>
                        <a:pt x="211402" y="477393"/>
                      </a:cubicBezTo>
                      <a:cubicBezTo>
                        <a:pt x="286554" y="477393"/>
                        <a:pt x="361040" y="477393"/>
                        <a:pt x="435906" y="477393"/>
                      </a:cubicBezTo>
                      <a:cubicBezTo>
                        <a:pt x="435906" y="469868"/>
                        <a:pt x="435906" y="462725"/>
                        <a:pt x="435906" y="455009"/>
                      </a:cubicBezTo>
                      <a:close/>
                      <a:moveTo>
                        <a:pt x="312367" y="365951"/>
                      </a:moveTo>
                      <a:cubicBezTo>
                        <a:pt x="312367" y="387572"/>
                        <a:pt x="312367" y="409099"/>
                        <a:pt x="312367" y="430530"/>
                      </a:cubicBezTo>
                      <a:cubicBezTo>
                        <a:pt x="320273" y="430530"/>
                        <a:pt x="327512" y="430530"/>
                        <a:pt x="334846" y="430530"/>
                      </a:cubicBezTo>
                      <a:cubicBezTo>
                        <a:pt x="334846" y="408718"/>
                        <a:pt x="334846" y="387572"/>
                        <a:pt x="334846" y="365951"/>
                      </a:cubicBezTo>
                      <a:cubicBezTo>
                        <a:pt x="327512" y="365951"/>
                        <a:pt x="320654" y="365951"/>
                        <a:pt x="312367" y="36595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78" name="任意多边形: 形状 77">
                  <a:extLst>
                    <a:ext uri="{FF2B5EF4-FFF2-40B4-BE49-F238E27FC236}">
                      <a16:creationId xmlns:a16="http://schemas.microsoft.com/office/drawing/2014/main" id="{8CAFFCA2-2C89-E440-27A4-3A415DBD3A2D}"/>
                    </a:ext>
                  </a:extLst>
                </p:cNvPr>
                <p:cNvSpPr/>
                <p:nvPr/>
              </p:nvSpPr>
              <p:spPr>
                <a:xfrm>
                  <a:off x="274502" y="7290664"/>
                  <a:ext cx="116690" cy="116589"/>
                </a:xfrm>
                <a:custGeom>
                  <a:avLst/>
                  <a:gdLst>
                    <a:gd name="connsiteX0" fmla="*/ 58579 w 116690"/>
                    <a:gd name="connsiteY0" fmla="*/ 116587 h 116589"/>
                    <a:gd name="connsiteX1" fmla="*/ 0 w 116690"/>
                    <a:gd name="connsiteY1" fmla="*/ 58389 h 116589"/>
                    <a:gd name="connsiteX2" fmla="*/ 58484 w 116690"/>
                    <a:gd name="connsiteY2" fmla="*/ 1 h 116589"/>
                    <a:gd name="connsiteX3" fmla="*/ 116682 w 116690"/>
                    <a:gd name="connsiteY3" fmla="*/ 57818 h 116589"/>
                    <a:gd name="connsiteX4" fmla="*/ 58579 w 116690"/>
                    <a:gd name="connsiteY4" fmla="*/ 116587 h 116589"/>
                    <a:gd name="connsiteX5" fmla="*/ 93345 w 116690"/>
                    <a:gd name="connsiteY5" fmla="*/ 58008 h 116589"/>
                    <a:gd name="connsiteX6" fmla="*/ 58293 w 116690"/>
                    <a:gd name="connsiteY6" fmla="*/ 23337 h 116589"/>
                    <a:gd name="connsiteX7" fmla="*/ 23241 w 116690"/>
                    <a:gd name="connsiteY7" fmla="*/ 58104 h 116589"/>
                    <a:gd name="connsiteX8" fmla="*/ 58770 w 116690"/>
                    <a:gd name="connsiteY8" fmla="*/ 93346 h 116589"/>
                    <a:gd name="connsiteX9" fmla="*/ 93345 w 116690"/>
                    <a:gd name="connsiteY9" fmla="*/ 58008 h 11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690" h="116589">
                      <a:moveTo>
                        <a:pt x="58579" y="116587"/>
                      </a:moveTo>
                      <a:cubicBezTo>
                        <a:pt x="27051" y="116873"/>
                        <a:pt x="96" y="90108"/>
                        <a:pt x="0" y="58389"/>
                      </a:cubicBezTo>
                      <a:cubicBezTo>
                        <a:pt x="-95" y="26766"/>
                        <a:pt x="26861" y="-189"/>
                        <a:pt x="58484" y="1"/>
                      </a:cubicBezTo>
                      <a:cubicBezTo>
                        <a:pt x="90012" y="192"/>
                        <a:pt x="116110" y="26100"/>
                        <a:pt x="116682" y="57818"/>
                      </a:cubicBezTo>
                      <a:cubicBezTo>
                        <a:pt x="117253" y="89155"/>
                        <a:pt x="90488" y="116301"/>
                        <a:pt x="58579" y="116587"/>
                      </a:cubicBezTo>
                      <a:close/>
                      <a:moveTo>
                        <a:pt x="93345" y="58008"/>
                      </a:moveTo>
                      <a:cubicBezTo>
                        <a:pt x="93155" y="38958"/>
                        <a:pt x="77248" y="23242"/>
                        <a:pt x="58293" y="23337"/>
                      </a:cubicBezTo>
                      <a:cubicBezTo>
                        <a:pt x="39243" y="23337"/>
                        <a:pt x="23432" y="39149"/>
                        <a:pt x="23241" y="58104"/>
                      </a:cubicBezTo>
                      <a:cubicBezTo>
                        <a:pt x="23146" y="77154"/>
                        <a:pt x="39720" y="93632"/>
                        <a:pt x="58770" y="93346"/>
                      </a:cubicBezTo>
                      <a:cubicBezTo>
                        <a:pt x="77724" y="92965"/>
                        <a:pt x="93536" y="76868"/>
                        <a:pt x="93345" y="5800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79" name="任意多边形: 形状 78">
                  <a:extLst>
                    <a:ext uri="{FF2B5EF4-FFF2-40B4-BE49-F238E27FC236}">
                      <a16:creationId xmlns:a16="http://schemas.microsoft.com/office/drawing/2014/main" id="{6D4285F7-E7E9-A935-869C-A7A40474A37D}"/>
                    </a:ext>
                  </a:extLst>
                </p:cNvPr>
                <p:cNvSpPr/>
                <p:nvPr/>
              </p:nvSpPr>
              <p:spPr>
                <a:xfrm>
                  <a:off x="321366" y="7430966"/>
                  <a:ext cx="23336" cy="38294"/>
                </a:xfrm>
                <a:custGeom>
                  <a:avLst/>
                  <a:gdLst>
                    <a:gd name="connsiteX0" fmla="*/ 23336 w 23336"/>
                    <a:gd name="connsiteY0" fmla="*/ 19052 h 38294"/>
                    <a:gd name="connsiteX1" fmla="*/ 22574 w 23336"/>
                    <a:gd name="connsiteY1" fmla="*/ 28577 h 38294"/>
                    <a:gd name="connsiteX2" fmla="*/ 11620 w 23336"/>
                    <a:gd name="connsiteY2" fmla="*/ 38292 h 38294"/>
                    <a:gd name="connsiteX3" fmla="*/ 476 w 23336"/>
                    <a:gd name="connsiteY3" fmla="*/ 28958 h 38294"/>
                    <a:gd name="connsiteX4" fmla="*/ 381 w 23336"/>
                    <a:gd name="connsiteY4" fmla="*/ 9813 h 38294"/>
                    <a:gd name="connsiteX5" fmla="*/ 11240 w 23336"/>
                    <a:gd name="connsiteY5" fmla="*/ 2 h 38294"/>
                    <a:gd name="connsiteX6" fmla="*/ 22479 w 23336"/>
                    <a:gd name="connsiteY6" fmla="*/ 9432 h 38294"/>
                    <a:gd name="connsiteX7" fmla="*/ 23336 w 23336"/>
                    <a:gd name="connsiteY7" fmla="*/ 19052 h 3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36" h="38294">
                      <a:moveTo>
                        <a:pt x="23336" y="19052"/>
                      </a:moveTo>
                      <a:cubicBezTo>
                        <a:pt x="23050" y="22481"/>
                        <a:pt x="23050" y="25529"/>
                        <a:pt x="22574" y="28577"/>
                      </a:cubicBezTo>
                      <a:cubicBezTo>
                        <a:pt x="21622" y="34768"/>
                        <a:pt x="17812" y="38197"/>
                        <a:pt x="11620" y="38292"/>
                      </a:cubicBezTo>
                      <a:cubicBezTo>
                        <a:pt x="5429" y="38388"/>
                        <a:pt x="1143" y="35149"/>
                        <a:pt x="476" y="28958"/>
                      </a:cubicBezTo>
                      <a:cubicBezTo>
                        <a:pt x="-190" y="22671"/>
                        <a:pt x="-95" y="16194"/>
                        <a:pt x="381" y="9813"/>
                      </a:cubicBezTo>
                      <a:cubicBezTo>
                        <a:pt x="857" y="3526"/>
                        <a:pt x="5239" y="97"/>
                        <a:pt x="11240" y="2"/>
                      </a:cubicBezTo>
                      <a:cubicBezTo>
                        <a:pt x="17240" y="-93"/>
                        <a:pt x="21431" y="3240"/>
                        <a:pt x="22479" y="9432"/>
                      </a:cubicBezTo>
                      <a:cubicBezTo>
                        <a:pt x="23050" y="12670"/>
                        <a:pt x="23050" y="16004"/>
                        <a:pt x="23336" y="1905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80" name="任意多边形: 形状 79">
                  <a:extLst>
                    <a:ext uri="{FF2B5EF4-FFF2-40B4-BE49-F238E27FC236}">
                      <a16:creationId xmlns:a16="http://schemas.microsoft.com/office/drawing/2014/main" id="{A22AEF37-5EB4-415C-7A2C-48C67CEC2A6E}"/>
                    </a:ext>
                  </a:extLst>
                </p:cNvPr>
                <p:cNvSpPr/>
                <p:nvPr/>
              </p:nvSpPr>
              <p:spPr>
                <a:xfrm>
                  <a:off x="244495" y="7260206"/>
                  <a:ext cx="33956" cy="34269"/>
                </a:xfrm>
                <a:custGeom>
                  <a:avLst/>
                  <a:gdLst>
                    <a:gd name="connsiteX0" fmla="*/ 22197 w 33956"/>
                    <a:gd name="connsiteY0" fmla="*/ 34269 h 34269"/>
                    <a:gd name="connsiteX1" fmla="*/ 4 w 33956"/>
                    <a:gd name="connsiteY1" fmla="*/ 11313 h 34269"/>
                    <a:gd name="connsiteX2" fmla="*/ 15720 w 33956"/>
                    <a:gd name="connsiteY2" fmla="*/ 1503 h 34269"/>
                    <a:gd name="connsiteX3" fmla="*/ 32675 w 33956"/>
                    <a:gd name="connsiteY3" fmla="*/ 18743 h 34269"/>
                    <a:gd name="connsiteX4" fmla="*/ 22197 w 33956"/>
                    <a:gd name="connsiteY4" fmla="*/ 34269 h 34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6" h="34269">
                      <a:moveTo>
                        <a:pt x="22197" y="34269"/>
                      </a:moveTo>
                      <a:cubicBezTo>
                        <a:pt x="14768" y="34173"/>
                        <a:pt x="-282" y="18743"/>
                        <a:pt x="4" y="11313"/>
                      </a:cubicBezTo>
                      <a:cubicBezTo>
                        <a:pt x="290" y="3217"/>
                        <a:pt x="9148" y="-2974"/>
                        <a:pt x="15720" y="1503"/>
                      </a:cubicBezTo>
                      <a:cubicBezTo>
                        <a:pt x="22293" y="5979"/>
                        <a:pt x="28293" y="12075"/>
                        <a:pt x="32675" y="18743"/>
                      </a:cubicBezTo>
                      <a:cubicBezTo>
                        <a:pt x="36866" y="25315"/>
                        <a:pt x="30103" y="34364"/>
                        <a:pt x="22197" y="3426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81" name="任意多边形: 形状 80">
                  <a:extLst>
                    <a:ext uri="{FF2B5EF4-FFF2-40B4-BE49-F238E27FC236}">
                      <a16:creationId xmlns:a16="http://schemas.microsoft.com/office/drawing/2014/main" id="{24140080-151D-4F5C-DE89-A60356B5EBA5}"/>
                    </a:ext>
                  </a:extLst>
                </p:cNvPr>
                <p:cNvSpPr/>
                <p:nvPr/>
              </p:nvSpPr>
              <p:spPr>
                <a:xfrm>
                  <a:off x="388111" y="7261233"/>
                  <a:ext cx="32811" cy="33242"/>
                </a:xfrm>
                <a:custGeom>
                  <a:avLst/>
                  <a:gdLst>
                    <a:gd name="connsiteX0" fmla="*/ 8502 w 32811"/>
                    <a:gd name="connsiteY0" fmla="*/ 33242 h 33242"/>
                    <a:gd name="connsiteX1" fmla="*/ 1073 w 32811"/>
                    <a:gd name="connsiteY1" fmla="*/ 27051 h 33242"/>
                    <a:gd name="connsiteX2" fmla="*/ 1358 w 32811"/>
                    <a:gd name="connsiteY2" fmla="*/ 15812 h 33242"/>
                    <a:gd name="connsiteX3" fmla="*/ 15932 w 32811"/>
                    <a:gd name="connsiteY3" fmla="*/ 1333 h 33242"/>
                    <a:gd name="connsiteX4" fmla="*/ 27171 w 32811"/>
                    <a:gd name="connsiteY4" fmla="*/ 1238 h 33242"/>
                    <a:gd name="connsiteX5" fmla="*/ 32791 w 32811"/>
                    <a:gd name="connsiteY5" fmla="*/ 11049 h 33242"/>
                    <a:gd name="connsiteX6" fmla="*/ 8502 w 32811"/>
                    <a:gd name="connsiteY6" fmla="*/ 33242 h 3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11" h="33242">
                      <a:moveTo>
                        <a:pt x="8502" y="33242"/>
                      </a:moveTo>
                      <a:cubicBezTo>
                        <a:pt x="6883" y="31909"/>
                        <a:pt x="2501" y="30194"/>
                        <a:pt x="1073" y="27051"/>
                      </a:cubicBezTo>
                      <a:cubicBezTo>
                        <a:pt x="-356" y="23908"/>
                        <a:pt x="-451" y="18478"/>
                        <a:pt x="1358" y="15812"/>
                      </a:cubicBezTo>
                      <a:cubicBezTo>
                        <a:pt x="5264" y="10287"/>
                        <a:pt x="10312" y="5143"/>
                        <a:pt x="15932" y="1333"/>
                      </a:cubicBezTo>
                      <a:cubicBezTo>
                        <a:pt x="18599" y="-476"/>
                        <a:pt x="24218" y="-381"/>
                        <a:pt x="27171" y="1238"/>
                      </a:cubicBezTo>
                      <a:cubicBezTo>
                        <a:pt x="30029" y="2953"/>
                        <a:pt x="32410" y="7525"/>
                        <a:pt x="32791" y="11049"/>
                      </a:cubicBezTo>
                      <a:cubicBezTo>
                        <a:pt x="33458" y="18002"/>
                        <a:pt x="17741" y="33147"/>
                        <a:pt x="8502" y="3324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82" name="任意多边形: 形状 81">
                  <a:extLst>
                    <a:ext uri="{FF2B5EF4-FFF2-40B4-BE49-F238E27FC236}">
                      <a16:creationId xmlns:a16="http://schemas.microsoft.com/office/drawing/2014/main" id="{C03D9D0D-93E4-E044-8265-9FB6C7B91BE1}"/>
                    </a:ext>
                  </a:extLst>
                </p:cNvPr>
                <p:cNvSpPr/>
                <p:nvPr/>
              </p:nvSpPr>
              <p:spPr>
                <a:xfrm>
                  <a:off x="212487" y="7337242"/>
                  <a:ext cx="38317" cy="23195"/>
                </a:xfrm>
                <a:custGeom>
                  <a:avLst/>
                  <a:gdLst>
                    <a:gd name="connsiteX0" fmla="*/ 19820 w 38317"/>
                    <a:gd name="connsiteY0" fmla="*/ 0 h 23195"/>
                    <a:gd name="connsiteX1" fmla="*/ 28964 w 38317"/>
                    <a:gd name="connsiteY1" fmla="*/ 667 h 23195"/>
                    <a:gd name="connsiteX2" fmla="*/ 38298 w 38317"/>
                    <a:gd name="connsiteY2" fmla="*/ 11239 h 23195"/>
                    <a:gd name="connsiteX3" fmla="*/ 29916 w 38317"/>
                    <a:gd name="connsiteY3" fmla="*/ 22479 h 23195"/>
                    <a:gd name="connsiteX4" fmla="*/ 9342 w 38317"/>
                    <a:gd name="connsiteY4" fmla="*/ 22765 h 23195"/>
                    <a:gd name="connsiteX5" fmla="*/ 8 w 38317"/>
                    <a:gd name="connsiteY5" fmla="*/ 11620 h 23195"/>
                    <a:gd name="connsiteX6" fmla="*/ 10485 w 38317"/>
                    <a:gd name="connsiteY6" fmla="*/ 571 h 23195"/>
                    <a:gd name="connsiteX7" fmla="*/ 19724 w 38317"/>
                    <a:gd name="connsiteY7" fmla="*/ 476 h 23195"/>
                    <a:gd name="connsiteX8" fmla="*/ 19820 w 38317"/>
                    <a:gd name="connsiteY8" fmla="*/ 0 h 23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17" h="23195">
                      <a:moveTo>
                        <a:pt x="19820" y="0"/>
                      </a:moveTo>
                      <a:cubicBezTo>
                        <a:pt x="22868" y="190"/>
                        <a:pt x="26011" y="95"/>
                        <a:pt x="28964" y="667"/>
                      </a:cubicBezTo>
                      <a:cubicBezTo>
                        <a:pt x="34774" y="1619"/>
                        <a:pt x="38012" y="5524"/>
                        <a:pt x="38298" y="11239"/>
                      </a:cubicBezTo>
                      <a:cubicBezTo>
                        <a:pt x="38584" y="16954"/>
                        <a:pt x="35726" y="21717"/>
                        <a:pt x="29916" y="22479"/>
                      </a:cubicBezTo>
                      <a:cubicBezTo>
                        <a:pt x="23153" y="23432"/>
                        <a:pt x="16200" y="23336"/>
                        <a:pt x="9342" y="22765"/>
                      </a:cubicBezTo>
                      <a:cubicBezTo>
                        <a:pt x="3151" y="22193"/>
                        <a:pt x="-183" y="17716"/>
                        <a:pt x="8" y="11620"/>
                      </a:cubicBezTo>
                      <a:cubicBezTo>
                        <a:pt x="198" y="5143"/>
                        <a:pt x="3913" y="1238"/>
                        <a:pt x="10485" y="571"/>
                      </a:cubicBezTo>
                      <a:cubicBezTo>
                        <a:pt x="13533" y="286"/>
                        <a:pt x="16581" y="476"/>
                        <a:pt x="19724" y="476"/>
                      </a:cubicBezTo>
                      <a:cubicBezTo>
                        <a:pt x="19820" y="286"/>
                        <a:pt x="19820" y="95"/>
                        <a:pt x="1982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83" name="任意多边形: 形状 82">
                  <a:extLst>
                    <a:ext uri="{FF2B5EF4-FFF2-40B4-BE49-F238E27FC236}">
                      <a16:creationId xmlns:a16="http://schemas.microsoft.com/office/drawing/2014/main" id="{E63649B5-AD72-8913-9327-45C0CF66E0EA}"/>
                    </a:ext>
                  </a:extLst>
                </p:cNvPr>
                <p:cNvSpPr/>
                <p:nvPr/>
              </p:nvSpPr>
              <p:spPr>
                <a:xfrm>
                  <a:off x="414799" y="7337324"/>
                  <a:ext cx="38215" cy="23444"/>
                </a:xfrm>
                <a:custGeom>
                  <a:avLst/>
                  <a:gdLst>
                    <a:gd name="connsiteX0" fmla="*/ 18676 w 38215"/>
                    <a:gd name="connsiteY0" fmla="*/ 23445 h 23444"/>
                    <a:gd name="connsiteX1" fmla="*/ 10008 w 38215"/>
                    <a:gd name="connsiteY1" fmla="*/ 22778 h 23444"/>
                    <a:gd name="connsiteX2" fmla="*/ 7 w 38215"/>
                    <a:gd name="connsiteY2" fmla="*/ 11253 h 23444"/>
                    <a:gd name="connsiteX3" fmla="*/ 10675 w 38215"/>
                    <a:gd name="connsiteY3" fmla="*/ 299 h 23444"/>
                    <a:gd name="connsiteX4" fmla="*/ 26772 w 38215"/>
                    <a:gd name="connsiteY4" fmla="*/ 204 h 23444"/>
                    <a:gd name="connsiteX5" fmla="*/ 38202 w 38215"/>
                    <a:gd name="connsiteY5" fmla="*/ 11157 h 23444"/>
                    <a:gd name="connsiteX6" fmla="*/ 27629 w 38215"/>
                    <a:gd name="connsiteY6" fmla="*/ 22968 h 23444"/>
                    <a:gd name="connsiteX7" fmla="*/ 18676 w 38215"/>
                    <a:gd name="connsiteY7" fmla="*/ 23445 h 23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15" h="23444">
                      <a:moveTo>
                        <a:pt x="18676" y="23445"/>
                      </a:moveTo>
                      <a:cubicBezTo>
                        <a:pt x="16104" y="23254"/>
                        <a:pt x="13056" y="23254"/>
                        <a:pt x="10008" y="22778"/>
                      </a:cubicBezTo>
                      <a:cubicBezTo>
                        <a:pt x="3531" y="21730"/>
                        <a:pt x="-183" y="17730"/>
                        <a:pt x="7" y="11253"/>
                      </a:cubicBezTo>
                      <a:cubicBezTo>
                        <a:pt x="197" y="4776"/>
                        <a:pt x="4103" y="775"/>
                        <a:pt x="10675" y="299"/>
                      </a:cubicBezTo>
                      <a:cubicBezTo>
                        <a:pt x="16009" y="-82"/>
                        <a:pt x="21438" y="-82"/>
                        <a:pt x="26772" y="204"/>
                      </a:cubicBezTo>
                      <a:cubicBezTo>
                        <a:pt x="33630" y="489"/>
                        <a:pt x="38012" y="4204"/>
                        <a:pt x="38202" y="11157"/>
                      </a:cubicBezTo>
                      <a:cubicBezTo>
                        <a:pt x="38488" y="18111"/>
                        <a:pt x="34297" y="22016"/>
                        <a:pt x="27629" y="22968"/>
                      </a:cubicBezTo>
                      <a:cubicBezTo>
                        <a:pt x="24867" y="23445"/>
                        <a:pt x="22010" y="23349"/>
                        <a:pt x="18676" y="2344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84" name="任意多边形: 形状 83">
                  <a:extLst>
                    <a:ext uri="{FF2B5EF4-FFF2-40B4-BE49-F238E27FC236}">
                      <a16:creationId xmlns:a16="http://schemas.microsoft.com/office/drawing/2014/main" id="{9275C040-0F51-A2BC-41F7-2C646BDF17B1}"/>
                    </a:ext>
                  </a:extLst>
                </p:cNvPr>
                <p:cNvSpPr/>
                <p:nvPr/>
              </p:nvSpPr>
              <p:spPr>
                <a:xfrm>
                  <a:off x="244139" y="7403302"/>
                  <a:ext cx="34174" cy="33956"/>
                </a:xfrm>
                <a:custGeom>
                  <a:avLst/>
                  <a:gdLst>
                    <a:gd name="connsiteX0" fmla="*/ 34173 w 34174"/>
                    <a:gd name="connsiteY0" fmla="*/ 11760 h 33956"/>
                    <a:gd name="connsiteX1" fmla="*/ 11313 w 34174"/>
                    <a:gd name="connsiteY1" fmla="*/ 33953 h 33956"/>
                    <a:gd name="connsiteX2" fmla="*/ 1503 w 34174"/>
                    <a:gd name="connsiteY2" fmla="*/ 18237 h 33956"/>
                    <a:gd name="connsiteX3" fmla="*/ 18743 w 34174"/>
                    <a:gd name="connsiteY3" fmla="*/ 1282 h 33956"/>
                    <a:gd name="connsiteX4" fmla="*/ 34173 w 34174"/>
                    <a:gd name="connsiteY4" fmla="*/ 11760 h 33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74" h="33956">
                      <a:moveTo>
                        <a:pt x="34173" y="11760"/>
                      </a:moveTo>
                      <a:cubicBezTo>
                        <a:pt x="34078" y="19189"/>
                        <a:pt x="18648" y="34239"/>
                        <a:pt x="11313" y="33953"/>
                      </a:cubicBezTo>
                      <a:cubicBezTo>
                        <a:pt x="3217" y="33667"/>
                        <a:pt x="-2974" y="24904"/>
                        <a:pt x="1503" y="18237"/>
                      </a:cubicBezTo>
                      <a:cubicBezTo>
                        <a:pt x="5979" y="11664"/>
                        <a:pt x="12075" y="5568"/>
                        <a:pt x="18743" y="1282"/>
                      </a:cubicBezTo>
                      <a:cubicBezTo>
                        <a:pt x="25220" y="-2909"/>
                        <a:pt x="34269" y="3854"/>
                        <a:pt x="34173" y="1176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sp>
              <p:nvSpPr>
                <p:cNvPr id="85" name="任意多边形: 形状 84">
                  <a:extLst>
                    <a:ext uri="{FF2B5EF4-FFF2-40B4-BE49-F238E27FC236}">
                      <a16:creationId xmlns:a16="http://schemas.microsoft.com/office/drawing/2014/main" id="{EE44E6BB-2777-F8FC-F8E2-77B5C9766BF6}"/>
                    </a:ext>
                  </a:extLst>
                </p:cNvPr>
                <p:cNvSpPr/>
                <p:nvPr/>
              </p:nvSpPr>
              <p:spPr>
                <a:xfrm>
                  <a:off x="388400" y="7402584"/>
                  <a:ext cx="33145" cy="35005"/>
                </a:xfrm>
                <a:custGeom>
                  <a:avLst/>
                  <a:gdLst>
                    <a:gd name="connsiteX0" fmla="*/ 9166 w 33145"/>
                    <a:gd name="connsiteY0" fmla="*/ 0 h 35005"/>
                    <a:gd name="connsiteX1" fmla="*/ 17357 w 33145"/>
                    <a:gd name="connsiteY1" fmla="*/ 3429 h 35005"/>
                    <a:gd name="connsiteX2" fmla="*/ 30406 w 33145"/>
                    <a:gd name="connsiteY2" fmla="*/ 16383 h 35005"/>
                    <a:gd name="connsiteX3" fmla="*/ 29263 w 33145"/>
                    <a:gd name="connsiteY3" fmla="*/ 31623 h 35005"/>
                    <a:gd name="connsiteX4" fmla="*/ 14595 w 33145"/>
                    <a:gd name="connsiteY4" fmla="*/ 32290 h 35005"/>
                    <a:gd name="connsiteX5" fmla="*/ 1831 w 33145"/>
                    <a:gd name="connsiteY5" fmla="*/ 19145 h 35005"/>
                    <a:gd name="connsiteX6" fmla="*/ 784 w 33145"/>
                    <a:gd name="connsiteY6" fmla="*/ 7239 h 35005"/>
                    <a:gd name="connsiteX7" fmla="*/ 9166 w 33145"/>
                    <a:gd name="connsiteY7" fmla="*/ 0 h 3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45" h="35005">
                      <a:moveTo>
                        <a:pt x="9166" y="0"/>
                      </a:moveTo>
                      <a:cubicBezTo>
                        <a:pt x="12785" y="1429"/>
                        <a:pt x="15547" y="1905"/>
                        <a:pt x="17357" y="3429"/>
                      </a:cubicBezTo>
                      <a:cubicBezTo>
                        <a:pt x="21929" y="7429"/>
                        <a:pt x="26596" y="11620"/>
                        <a:pt x="30406" y="16383"/>
                      </a:cubicBezTo>
                      <a:cubicBezTo>
                        <a:pt x="34407" y="21431"/>
                        <a:pt x="34026" y="27146"/>
                        <a:pt x="29263" y="31623"/>
                      </a:cubicBezTo>
                      <a:cubicBezTo>
                        <a:pt x="24882" y="35814"/>
                        <a:pt x="19262" y="36195"/>
                        <a:pt x="14595" y="32290"/>
                      </a:cubicBezTo>
                      <a:cubicBezTo>
                        <a:pt x="9832" y="28480"/>
                        <a:pt x="5070" y="24193"/>
                        <a:pt x="1831" y="19145"/>
                      </a:cubicBezTo>
                      <a:cubicBezTo>
                        <a:pt x="-169" y="16097"/>
                        <a:pt x="-550" y="10668"/>
                        <a:pt x="784" y="7239"/>
                      </a:cubicBezTo>
                      <a:cubicBezTo>
                        <a:pt x="1831" y="4096"/>
                        <a:pt x="6308" y="2191"/>
                        <a:pt x="9166"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OPPOSans M" panose="00020600040101010101" pitchFamily="18" charset="-122"/>
                    <a:cs typeface="+mn-cs"/>
                  </a:endParaRPr>
                </a:p>
              </p:txBody>
            </p:sp>
          </p:grpSp>
        </p:grpSp>
      </p:grpSp>
      <p:pic>
        <p:nvPicPr>
          <p:cNvPr id="111" name="Picture 108">
            <a:extLst>
              <a:ext uri="{FF2B5EF4-FFF2-40B4-BE49-F238E27FC236}">
                <a16:creationId xmlns:a16="http://schemas.microsoft.com/office/drawing/2014/main" id="{D7152D00-344C-5119-3BAA-9EA3B1641600}"/>
              </a:ext>
            </a:extLst>
          </p:cNvPr>
          <p:cNvPicPr>
            <a:picLocks noChangeAspect="1"/>
          </p:cNvPicPr>
          <p:nvPr/>
        </p:nvPicPr>
        <p:blipFill>
          <a:blip r:embed="rId3" cstate="screen">
            <a:alphaModFix amt="20000"/>
            <a:extLst>
              <a:ext uri="{28A0092B-C50C-407E-A947-70E740481C1C}">
                <a14:useLocalDpi xmlns:a14="http://schemas.microsoft.com/office/drawing/2010/main"/>
              </a:ext>
            </a:extLst>
          </a:blip>
          <a:stretch>
            <a:fillRect/>
          </a:stretch>
        </p:blipFill>
        <p:spPr>
          <a:xfrm>
            <a:off x="7924958" y="1165906"/>
            <a:ext cx="4268283" cy="2001136"/>
          </a:xfrm>
          <a:prstGeom prst="rect">
            <a:avLst/>
          </a:prstGeom>
        </p:spPr>
      </p:pic>
    </p:spTree>
    <p:extLst>
      <p:ext uri="{BB962C8B-B14F-4D97-AF65-F5344CB8AC3E}">
        <p14:creationId xmlns:p14="http://schemas.microsoft.com/office/powerpoint/2010/main" val="2918171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图片 86" descr="黑暗里有星球&#10;&#10;低可信度描述已自动生成">
            <a:extLst>
              <a:ext uri="{FF2B5EF4-FFF2-40B4-BE49-F238E27FC236}">
                <a16:creationId xmlns:a16="http://schemas.microsoft.com/office/drawing/2014/main" id="{4A2DEB25-24C2-477D-9CDA-077BB6DB57CF}"/>
              </a:ext>
            </a:extLst>
          </p:cNvPr>
          <p:cNvPicPr>
            <a:picLocks noChangeAspect="1"/>
          </p:cNvPicPr>
          <p:nvPr/>
        </p:nvPicPr>
        <p:blipFill rotWithShape="1">
          <a:blip r:embed="rId2" cstate="screen">
            <a:alphaModFix amt="30000"/>
            <a:extLst>
              <a:ext uri="{BEBA8EAE-BF5A-486C-A8C5-ECC9F3942E4B}">
                <a14:imgProps xmlns:a14="http://schemas.microsoft.com/office/drawing/2010/main">
                  <a14:imgLayer r:embed="rId3">
                    <a14:imgEffect>
                      <a14:artisticBlur radius="20"/>
                    </a14:imgEffect>
                    <a14:imgEffect>
                      <a14:saturation sat="0"/>
                    </a14:imgEffect>
                  </a14:imgLayer>
                </a14:imgProps>
              </a:ext>
              <a:ext uri="{28A0092B-C50C-407E-A947-70E740481C1C}">
                <a14:useLocalDpi xmlns:a14="http://schemas.microsoft.com/office/drawing/2010/main"/>
              </a:ext>
            </a:extLst>
          </a:blip>
          <a:srcRect t="18539" r="48419"/>
          <a:stretch/>
        </p:blipFill>
        <p:spPr>
          <a:xfrm>
            <a:off x="823046" y="1716019"/>
            <a:ext cx="4314607" cy="4614736"/>
          </a:xfrm>
          <a:prstGeom prst="rect">
            <a:avLst/>
          </a:prstGeom>
        </p:spPr>
      </p:pic>
      <p:pic>
        <p:nvPicPr>
          <p:cNvPr id="84" name="图片 83" descr="黑暗里有星球&#10;&#10;低可信度描述已自动生成">
            <a:extLst>
              <a:ext uri="{FF2B5EF4-FFF2-40B4-BE49-F238E27FC236}">
                <a16:creationId xmlns:a16="http://schemas.microsoft.com/office/drawing/2014/main" id="{4A093596-97F1-4BF5-A914-D002F201D668}"/>
              </a:ext>
            </a:extLst>
          </p:cNvPr>
          <p:cNvPicPr>
            <a:picLocks noChangeAspect="1"/>
          </p:cNvPicPr>
          <p:nvPr/>
        </p:nvPicPr>
        <p:blipFill rotWithShape="1">
          <a:blip r:embed="rId4" cstate="screen">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t="18539" r="48419"/>
          <a:stretch/>
        </p:blipFill>
        <p:spPr>
          <a:xfrm>
            <a:off x="1215050" y="1716019"/>
            <a:ext cx="4314607" cy="4614736"/>
          </a:xfrm>
          <a:prstGeom prst="rect">
            <a:avLst/>
          </a:prstGeom>
        </p:spPr>
      </p:pic>
      <p:sp>
        <p:nvSpPr>
          <p:cNvPr id="2" name="文本框 1">
            <a:extLst>
              <a:ext uri="{FF2B5EF4-FFF2-40B4-BE49-F238E27FC236}">
                <a16:creationId xmlns:a16="http://schemas.microsoft.com/office/drawing/2014/main" id="{FA948AE6-EED0-35AE-381D-0F8D9053A32E}"/>
              </a:ext>
            </a:extLst>
          </p:cNvPr>
          <p:cNvSpPr txBox="1"/>
          <p:nvPr/>
        </p:nvSpPr>
        <p:spPr>
          <a:xfrm>
            <a:off x="651152" y="163837"/>
            <a:ext cx="4356618" cy="523220"/>
          </a:xfrm>
          <a:prstGeom prst="rect">
            <a:avLst/>
          </a:prstGeom>
          <a:noFill/>
        </p:spPr>
        <p:txBody>
          <a:bodyPr wrap="square" lIns="91440" tIns="45720" rIns="91440" bIns="45720" rtlCol="0">
            <a:spAutoFit/>
          </a:bodyPr>
          <a:lstStyle/>
          <a:p>
            <a:r>
              <a:rPr lang="zh-CN" altLang="en-US" sz="2800" dirty="0">
                <a:solidFill>
                  <a:schemeClr val="accent1"/>
                </a:solidFill>
                <a:latin typeface="+mj-ea"/>
                <a:ea typeface="+mj-ea"/>
              </a:rPr>
              <a:t>请输入您的标题</a:t>
            </a:r>
          </a:p>
        </p:txBody>
      </p:sp>
      <p:sp>
        <p:nvSpPr>
          <p:cNvPr id="3" name="文本框 2">
            <a:extLst>
              <a:ext uri="{FF2B5EF4-FFF2-40B4-BE49-F238E27FC236}">
                <a16:creationId xmlns:a16="http://schemas.microsoft.com/office/drawing/2014/main" id="{5FDA54E0-BC78-1ACA-4BCE-0107D7A09F0A}"/>
              </a:ext>
            </a:extLst>
          </p:cNvPr>
          <p:cNvSpPr txBox="1"/>
          <p:nvPr/>
        </p:nvSpPr>
        <p:spPr>
          <a:xfrm>
            <a:off x="660400" y="1270572"/>
            <a:ext cx="4206930" cy="541751"/>
          </a:xfrm>
          <a:prstGeom prst="rect">
            <a:avLst/>
          </a:prstGeom>
          <a:noFill/>
        </p:spPr>
        <p:txBody>
          <a:bodyPr wrap="square">
            <a:spAutoFit/>
          </a:bodyPr>
          <a:lstStyle>
            <a:defPPr>
              <a:defRPr lang="zh-CN"/>
            </a:defPPr>
            <a:lvl1pPr>
              <a:lnSpc>
                <a:spcPct val="130000"/>
              </a:lnSpc>
              <a:defRPr sz="6000" i="1" kern="100">
                <a:solidFill>
                  <a:schemeClr val="bg2">
                    <a:lumMod val="90000"/>
                    <a:alpha val="50000"/>
                  </a:schemeClr>
                </a:solidFill>
                <a:effectLst/>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r>
              <a:rPr lang="zh-CN" altLang="en-US" sz="2400" i="0" dirty="0">
                <a:solidFill>
                  <a:schemeClr val="tx1"/>
                </a:solidFill>
                <a:latin typeface="OPPOSans M" panose="00020600040101010101" pitchFamily="18" charset="-122"/>
                <a:ea typeface="OPPOSans M" panose="00020600040101010101" pitchFamily="18" charset="-122"/>
              </a:rPr>
              <a:t>输入您的标题</a:t>
            </a:r>
          </a:p>
        </p:txBody>
      </p:sp>
      <p:sp>
        <p:nvSpPr>
          <p:cNvPr id="86" name="任意多边形: 形状 85">
            <a:extLst>
              <a:ext uri="{FF2B5EF4-FFF2-40B4-BE49-F238E27FC236}">
                <a16:creationId xmlns:a16="http://schemas.microsoft.com/office/drawing/2014/main" id="{9D01A6CF-9E18-F78A-5022-A82DE2D852BF}"/>
              </a:ext>
            </a:extLst>
          </p:cNvPr>
          <p:cNvSpPr/>
          <p:nvPr/>
        </p:nvSpPr>
        <p:spPr>
          <a:xfrm>
            <a:off x="0" y="5157731"/>
            <a:ext cx="12192000" cy="1700269"/>
          </a:xfrm>
          <a:custGeom>
            <a:avLst/>
            <a:gdLst>
              <a:gd name="connsiteX0" fmla="*/ 12192000 w 12192000"/>
              <a:gd name="connsiteY0" fmla="*/ 1515702 h 1700269"/>
              <a:gd name="connsiteX1" fmla="*/ 12192000 w 12192000"/>
              <a:gd name="connsiteY1" fmla="*/ 1700269 h 1700269"/>
              <a:gd name="connsiteX2" fmla="*/ 11469583 w 12192000"/>
              <a:gd name="connsiteY2" fmla="*/ 1700269 h 1700269"/>
              <a:gd name="connsiteX3" fmla="*/ 11864405 w 12192000"/>
              <a:gd name="connsiteY3" fmla="*/ 1603614 h 1700269"/>
              <a:gd name="connsiteX4" fmla="*/ 1774935 w 12192000"/>
              <a:gd name="connsiteY4" fmla="*/ 1576 h 1700269"/>
              <a:gd name="connsiteX5" fmla="*/ 2008414 w 12192000"/>
              <a:gd name="connsiteY5" fmla="*/ 5113 h 1700269"/>
              <a:gd name="connsiteX6" fmla="*/ 4620987 w 12192000"/>
              <a:gd name="connsiteY6" fmla="*/ 757586 h 1700269"/>
              <a:gd name="connsiteX7" fmla="*/ 7514605 w 12192000"/>
              <a:gd name="connsiteY7" fmla="*/ 1678429 h 1700269"/>
              <a:gd name="connsiteX8" fmla="*/ 7597543 w 12192000"/>
              <a:gd name="connsiteY8" fmla="*/ 1700269 h 1700269"/>
              <a:gd name="connsiteX9" fmla="*/ 0 w 12192000"/>
              <a:gd name="connsiteY9" fmla="*/ 1700269 h 1700269"/>
              <a:gd name="connsiteX10" fmla="*/ 0 w 12192000"/>
              <a:gd name="connsiteY10" fmla="*/ 750164 h 1700269"/>
              <a:gd name="connsiteX11" fmla="*/ 538843 w 12192000"/>
              <a:gd name="connsiteY11" fmla="*/ 498924 h 1700269"/>
              <a:gd name="connsiteX12" fmla="*/ 1774935 w 12192000"/>
              <a:gd name="connsiteY12" fmla="*/ 1576 h 170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1700269">
                <a:moveTo>
                  <a:pt x="12192000" y="1515702"/>
                </a:moveTo>
                <a:lnTo>
                  <a:pt x="12192000" y="1700269"/>
                </a:lnTo>
                <a:lnTo>
                  <a:pt x="11469583" y="1700269"/>
                </a:lnTo>
                <a:lnTo>
                  <a:pt x="11864405" y="1603614"/>
                </a:lnTo>
                <a:close/>
                <a:moveTo>
                  <a:pt x="1774935" y="1576"/>
                </a:moveTo>
                <a:cubicBezTo>
                  <a:pt x="1846149" y="-1318"/>
                  <a:pt x="1923370" y="-277"/>
                  <a:pt x="2008414" y="5113"/>
                </a:cubicBezTo>
                <a:cubicBezTo>
                  <a:pt x="2688771" y="48224"/>
                  <a:pt x="4620987" y="757586"/>
                  <a:pt x="4620987" y="757586"/>
                </a:cubicBezTo>
                <a:cubicBezTo>
                  <a:pt x="5389792" y="965790"/>
                  <a:pt x="6446684" y="1383729"/>
                  <a:pt x="7514605" y="1678429"/>
                </a:cubicBezTo>
                <a:lnTo>
                  <a:pt x="7597543" y="1700269"/>
                </a:lnTo>
                <a:lnTo>
                  <a:pt x="0" y="1700269"/>
                </a:lnTo>
                <a:lnTo>
                  <a:pt x="0" y="750164"/>
                </a:lnTo>
                <a:lnTo>
                  <a:pt x="538843" y="498924"/>
                </a:lnTo>
                <a:cubicBezTo>
                  <a:pt x="1072243" y="234872"/>
                  <a:pt x="1276435" y="21831"/>
                  <a:pt x="1774935" y="1576"/>
                </a:cubicBezTo>
                <a:close/>
              </a:path>
            </a:pathLst>
          </a:custGeom>
          <a:gradFill>
            <a:gsLst>
              <a:gs pos="18000">
                <a:schemeClr val="accent1"/>
              </a:gs>
              <a:gs pos="100000">
                <a:schemeClr val="accent1">
                  <a:lumMod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矩形: 圆角 4">
            <a:extLst>
              <a:ext uri="{FF2B5EF4-FFF2-40B4-BE49-F238E27FC236}">
                <a16:creationId xmlns:a16="http://schemas.microsoft.com/office/drawing/2014/main" id="{7C25D246-CCF3-A3FC-3CE7-EB47FC4EE1B0}"/>
              </a:ext>
            </a:extLst>
          </p:cNvPr>
          <p:cNvSpPr/>
          <p:nvPr/>
        </p:nvSpPr>
        <p:spPr>
          <a:xfrm>
            <a:off x="4511709" y="1156397"/>
            <a:ext cx="7680291" cy="4977703"/>
          </a:xfrm>
          <a:prstGeom prst="roundRect">
            <a:avLst>
              <a:gd name="adj" fmla="val 2936"/>
            </a:avLst>
          </a:prstGeom>
          <a:gradFill>
            <a:gsLst>
              <a:gs pos="0">
                <a:schemeClr val="bg1">
                  <a:alpha val="85000"/>
                </a:schemeClr>
              </a:gs>
              <a:gs pos="60000">
                <a:schemeClr val="bg1">
                  <a:alpha val="90000"/>
                </a:schemeClr>
              </a:gs>
              <a:gs pos="100000">
                <a:schemeClr val="bg1">
                  <a:alpha val="40000"/>
                </a:schemeClr>
              </a:gs>
            </a:gsLst>
            <a:lin ang="0" scaled="0"/>
          </a:gradFill>
          <a:ln>
            <a:gradFill>
              <a:gsLst>
                <a:gs pos="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ED219BB1-E545-839B-93E3-290E3F20115A}"/>
              </a:ext>
            </a:extLst>
          </p:cNvPr>
          <p:cNvSpPr/>
          <p:nvPr/>
        </p:nvSpPr>
        <p:spPr>
          <a:xfrm>
            <a:off x="744728" y="1803538"/>
            <a:ext cx="3868365" cy="72000"/>
          </a:xfrm>
          <a:prstGeom prst="rect">
            <a:avLst/>
          </a:prstGeom>
          <a:gradFill>
            <a:gsLst>
              <a:gs pos="19000">
                <a:schemeClr val="accent1"/>
              </a:gs>
              <a:gs pos="100000">
                <a:schemeClr val="accent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5BA05375-66CD-69D0-B796-00B97BFEB9C2}"/>
              </a:ext>
            </a:extLst>
          </p:cNvPr>
          <p:cNvGrpSpPr/>
          <p:nvPr/>
        </p:nvGrpSpPr>
        <p:grpSpPr>
          <a:xfrm>
            <a:off x="4938581" y="2235251"/>
            <a:ext cx="2673181" cy="871209"/>
            <a:chOff x="6253545" y="2781135"/>
            <a:chExt cx="2673181" cy="871209"/>
          </a:xfrm>
        </p:grpSpPr>
        <p:pic>
          <p:nvPicPr>
            <p:cNvPr id="10" name="图片 9" descr="在黑暗中&#10;&#10;中度可信度描述已自动生成">
              <a:extLst>
                <a:ext uri="{FF2B5EF4-FFF2-40B4-BE49-F238E27FC236}">
                  <a16:creationId xmlns:a16="http://schemas.microsoft.com/office/drawing/2014/main" id="{B289531B-7851-4B79-E602-2D9477AD5750}"/>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6253545" y="2886884"/>
              <a:ext cx="554100" cy="765460"/>
            </a:xfrm>
            <a:prstGeom prst="rect">
              <a:avLst/>
            </a:prstGeom>
          </p:spPr>
        </p:pic>
        <p:grpSp>
          <p:nvGrpSpPr>
            <p:cNvPr id="11" name="组合 10">
              <a:extLst>
                <a:ext uri="{FF2B5EF4-FFF2-40B4-BE49-F238E27FC236}">
                  <a16:creationId xmlns:a16="http://schemas.microsoft.com/office/drawing/2014/main" id="{F58BA6D3-9B75-3919-D51F-F73428919B6F}"/>
                </a:ext>
              </a:extLst>
            </p:cNvPr>
            <p:cNvGrpSpPr/>
            <p:nvPr/>
          </p:nvGrpSpPr>
          <p:grpSpPr>
            <a:xfrm>
              <a:off x="6702593" y="2781135"/>
              <a:ext cx="1840941" cy="848204"/>
              <a:chOff x="6702593" y="2781135"/>
              <a:chExt cx="1840941" cy="848204"/>
            </a:xfrm>
          </p:grpSpPr>
          <p:sp>
            <p:nvSpPr>
              <p:cNvPr id="13" name="文本框 12">
                <a:extLst>
                  <a:ext uri="{FF2B5EF4-FFF2-40B4-BE49-F238E27FC236}">
                    <a16:creationId xmlns:a16="http://schemas.microsoft.com/office/drawing/2014/main" id="{F2E0A368-0661-C140-0366-BD34D49F4A99}"/>
                  </a:ext>
                </a:extLst>
              </p:cNvPr>
              <p:cNvSpPr txBox="1"/>
              <p:nvPr/>
            </p:nvSpPr>
            <p:spPr>
              <a:xfrm>
                <a:off x="6743262" y="3274883"/>
                <a:ext cx="1759603" cy="354456"/>
              </a:xfrm>
              <a:prstGeom prst="rect">
                <a:avLst/>
              </a:prstGeom>
              <a:noFill/>
            </p:spPr>
            <p:txBody>
              <a:bodyPr wrap="square">
                <a:spAutoFit/>
              </a:bodyPr>
              <a:lstStyle>
                <a:defPPr>
                  <a:defRPr lang="zh-CN"/>
                </a:defPPr>
                <a:lvl1pPr algn="ctr">
                  <a:lnSpc>
                    <a:spcPct val="130000"/>
                  </a:lnSpc>
                  <a:defRPr sz="2400" i="0" kern="100">
                    <a:solidFill>
                      <a:srgbClr val="1986ED"/>
                    </a:solidFill>
                    <a:effectLst/>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r>
                  <a:rPr lang="zh-CN" altLang="en-US" sz="1400" dirty="0">
                    <a:solidFill>
                      <a:schemeClr val="bg2">
                        <a:lumMod val="25000"/>
                      </a:schemeClr>
                    </a:solidFill>
                    <a:effectLst/>
                    <a:latin typeface="+mn-ea"/>
                    <a:ea typeface="+mn-ea"/>
                  </a:rPr>
                  <a:t>输入您的标题</a:t>
                </a:r>
              </a:p>
            </p:txBody>
          </p:sp>
          <p:sp>
            <p:nvSpPr>
              <p:cNvPr id="14" name="文本框 13">
                <a:extLst>
                  <a:ext uri="{FF2B5EF4-FFF2-40B4-BE49-F238E27FC236}">
                    <a16:creationId xmlns:a16="http://schemas.microsoft.com/office/drawing/2014/main" id="{12080039-9D94-1C40-7D8A-2FA93DEB60AC}"/>
                  </a:ext>
                </a:extLst>
              </p:cNvPr>
              <p:cNvSpPr txBox="1"/>
              <p:nvPr/>
            </p:nvSpPr>
            <p:spPr>
              <a:xfrm>
                <a:off x="6702593" y="2781135"/>
                <a:ext cx="1840941" cy="646331"/>
              </a:xfrm>
              <a:prstGeom prst="rect">
                <a:avLst/>
              </a:prstGeom>
              <a:noFill/>
            </p:spPr>
            <p:txBody>
              <a:bodyPr wrap="square">
                <a:spAutoFit/>
              </a:bodyPr>
              <a:lstStyle/>
              <a:p>
                <a:pPr algn="ctr"/>
                <a:r>
                  <a:rPr lang="en-US" altLang="zh-CN" sz="3600" kern="100" dirty="0">
                    <a:solidFill>
                      <a:schemeClr val="accent1"/>
                    </a:solidFill>
                    <a:effectLst/>
                    <a:latin typeface="Arial Black" panose="020B0A04020102020204" pitchFamily="34" charset="0"/>
                    <a:ea typeface="仿宋_GB2312"/>
                    <a:cs typeface="Times New Roman" panose="02020603050405020304" pitchFamily="18" charset="0"/>
                  </a:rPr>
                  <a:t>00.0</a:t>
                </a:r>
                <a:r>
                  <a:rPr lang="zh-CN" altLang="en-US" sz="1600" kern="100" dirty="0">
                    <a:solidFill>
                      <a:schemeClr val="accent1"/>
                    </a:solidFill>
                    <a:effectLst/>
                    <a:latin typeface="Arial Black" panose="020B0A04020102020204" pitchFamily="34" charset="0"/>
                    <a:ea typeface="仿宋_GB2312"/>
                    <a:cs typeface="Times New Roman" panose="02020603050405020304" pitchFamily="18" charset="0"/>
                  </a:rPr>
                  <a:t>单位</a:t>
                </a:r>
                <a:endParaRPr lang="zh-CN" altLang="en-US" sz="2000" dirty="0">
                  <a:solidFill>
                    <a:schemeClr val="accent1"/>
                  </a:solidFill>
                  <a:latin typeface="Arial Black" panose="020B0A04020102020204" pitchFamily="34" charset="0"/>
                </a:endParaRPr>
              </a:p>
            </p:txBody>
          </p:sp>
        </p:grpSp>
        <p:pic>
          <p:nvPicPr>
            <p:cNvPr id="12" name="图片 11" descr="在黑暗中&#10;&#10;中度可信度描述已自动生成">
              <a:extLst>
                <a:ext uri="{FF2B5EF4-FFF2-40B4-BE49-F238E27FC236}">
                  <a16:creationId xmlns:a16="http://schemas.microsoft.com/office/drawing/2014/main" id="{0F4DD3AE-5759-812B-E920-7B2C923AD57B}"/>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flipH="1">
              <a:off x="8372626" y="2886884"/>
              <a:ext cx="554100" cy="765460"/>
            </a:xfrm>
            <a:prstGeom prst="rect">
              <a:avLst/>
            </a:prstGeom>
          </p:spPr>
        </p:pic>
      </p:grpSp>
      <p:sp>
        <p:nvSpPr>
          <p:cNvPr id="46" name="矩形: 圆角 45">
            <a:extLst>
              <a:ext uri="{FF2B5EF4-FFF2-40B4-BE49-F238E27FC236}">
                <a16:creationId xmlns:a16="http://schemas.microsoft.com/office/drawing/2014/main" id="{6CD17DAF-575A-5F60-8009-C95D497FA847}"/>
              </a:ext>
            </a:extLst>
          </p:cNvPr>
          <p:cNvSpPr/>
          <p:nvPr/>
        </p:nvSpPr>
        <p:spPr>
          <a:xfrm>
            <a:off x="4938581" y="1387882"/>
            <a:ext cx="2315659" cy="510135"/>
          </a:xfrm>
          <a:prstGeom prst="roundRect">
            <a:avLst>
              <a:gd name="adj" fmla="val 30670"/>
            </a:avLst>
          </a:prstGeom>
          <a:gradFill flip="none" rotWithShape="1">
            <a:gsLst>
              <a:gs pos="49000">
                <a:schemeClr val="accent1"/>
              </a:gs>
              <a:gs pos="0">
                <a:schemeClr val="accent1">
                  <a:lumMod val="8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输入您的标题</a:t>
            </a:r>
          </a:p>
        </p:txBody>
      </p:sp>
      <p:grpSp>
        <p:nvGrpSpPr>
          <p:cNvPr id="52" name="组合 51">
            <a:extLst>
              <a:ext uri="{FF2B5EF4-FFF2-40B4-BE49-F238E27FC236}">
                <a16:creationId xmlns:a16="http://schemas.microsoft.com/office/drawing/2014/main" id="{10DAA4B2-F247-ED31-4AB8-7824A8F79011}"/>
              </a:ext>
            </a:extLst>
          </p:cNvPr>
          <p:cNvGrpSpPr/>
          <p:nvPr/>
        </p:nvGrpSpPr>
        <p:grpSpPr>
          <a:xfrm>
            <a:off x="8867489" y="2235251"/>
            <a:ext cx="2673181" cy="871209"/>
            <a:chOff x="6253545" y="2781135"/>
            <a:chExt cx="2673181" cy="871209"/>
          </a:xfrm>
        </p:grpSpPr>
        <p:pic>
          <p:nvPicPr>
            <p:cNvPr id="53" name="图片 52" descr="在黑暗中&#10;&#10;中度可信度描述已自动生成">
              <a:extLst>
                <a:ext uri="{FF2B5EF4-FFF2-40B4-BE49-F238E27FC236}">
                  <a16:creationId xmlns:a16="http://schemas.microsoft.com/office/drawing/2014/main" id="{23C47254-BC4F-6957-AD38-A8D7F9A5AD4C}"/>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6253545" y="2886884"/>
              <a:ext cx="554100" cy="765460"/>
            </a:xfrm>
            <a:prstGeom prst="rect">
              <a:avLst/>
            </a:prstGeom>
          </p:spPr>
        </p:pic>
        <p:grpSp>
          <p:nvGrpSpPr>
            <p:cNvPr id="54" name="组合 53">
              <a:extLst>
                <a:ext uri="{FF2B5EF4-FFF2-40B4-BE49-F238E27FC236}">
                  <a16:creationId xmlns:a16="http://schemas.microsoft.com/office/drawing/2014/main" id="{C87F0AC1-FBB5-51D0-3444-6EF1E71054F5}"/>
                </a:ext>
              </a:extLst>
            </p:cNvPr>
            <p:cNvGrpSpPr/>
            <p:nvPr/>
          </p:nvGrpSpPr>
          <p:grpSpPr>
            <a:xfrm>
              <a:off x="6702593" y="2781135"/>
              <a:ext cx="1840941" cy="848204"/>
              <a:chOff x="6702593" y="2781135"/>
              <a:chExt cx="1840941" cy="848204"/>
            </a:xfrm>
          </p:grpSpPr>
          <p:sp>
            <p:nvSpPr>
              <p:cNvPr id="56" name="文本框 55">
                <a:extLst>
                  <a:ext uri="{FF2B5EF4-FFF2-40B4-BE49-F238E27FC236}">
                    <a16:creationId xmlns:a16="http://schemas.microsoft.com/office/drawing/2014/main" id="{DF0BB231-3C4D-3F0D-15C2-70E54C7CB499}"/>
                  </a:ext>
                </a:extLst>
              </p:cNvPr>
              <p:cNvSpPr txBox="1"/>
              <p:nvPr/>
            </p:nvSpPr>
            <p:spPr>
              <a:xfrm>
                <a:off x="6743262" y="3274883"/>
                <a:ext cx="1759603" cy="354456"/>
              </a:xfrm>
              <a:prstGeom prst="rect">
                <a:avLst/>
              </a:prstGeom>
              <a:noFill/>
            </p:spPr>
            <p:txBody>
              <a:bodyPr wrap="square">
                <a:spAutoFit/>
              </a:bodyPr>
              <a:lstStyle>
                <a:defPPr>
                  <a:defRPr lang="zh-CN"/>
                </a:defPPr>
                <a:lvl1pPr algn="ctr">
                  <a:lnSpc>
                    <a:spcPct val="130000"/>
                  </a:lnSpc>
                  <a:defRPr sz="2400" i="0" kern="100">
                    <a:solidFill>
                      <a:srgbClr val="1986ED"/>
                    </a:solidFill>
                    <a:effectLst/>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r>
                  <a:rPr lang="zh-CN" altLang="en-US" sz="1400" dirty="0">
                    <a:solidFill>
                      <a:schemeClr val="bg2">
                        <a:lumMod val="25000"/>
                      </a:schemeClr>
                    </a:solidFill>
                    <a:effectLst/>
                    <a:latin typeface="+mn-ea"/>
                    <a:ea typeface="+mn-ea"/>
                  </a:rPr>
                  <a:t>输入您的标题</a:t>
                </a:r>
              </a:p>
            </p:txBody>
          </p:sp>
          <p:sp>
            <p:nvSpPr>
              <p:cNvPr id="57" name="文本框 56">
                <a:extLst>
                  <a:ext uri="{FF2B5EF4-FFF2-40B4-BE49-F238E27FC236}">
                    <a16:creationId xmlns:a16="http://schemas.microsoft.com/office/drawing/2014/main" id="{9303A501-2E9E-FA65-8208-BEC47E37468E}"/>
                  </a:ext>
                </a:extLst>
              </p:cNvPr>
              <p:cNvSpPr txBox="1"/>
              <p:nvPr/>
            </p:nvSpPr>
            <p:spPr>
              <a:xfrm>
                <a:off x="6702593" y="2781135"/>
                <a:ext cx="1840941" cy="646331"/>
              </a:xfrm>
              <a:prstGeom prst="rect">
                <a:avLst/>
              </a:prstGeom>
              <a:noFill/>
            </p:spPr>
            <p:txBody>
              <a:bodyPr wrap="square">
                <a:spAutoFit/>
              </a:bodyPr>
              <a:lstStyle/>
              <a:p>
                <a:pPr algn="ctr"/>
                <a:r>
                  <a:rPr lang="en-US" altLang="zh-CN" sz="3600" kern="100" dirty="0">
                    <a:solidFill>
                      <a:schemeClr val="accent1"/>
                    </a:solidFill>
                    <a:effectLst/>
                    <a:latin typeface="Arial Black" panose="020B0A04020102020204" pitchFamily="34" charset="0"/>
                    <a:ea typeface="仿宋_GB2312"/>
                    <a:cs typeface="Times New Roman" panose="02020603050405020304" pitchFamily="18" charset="0"/>
                  </a:rPr>
                  <a:t>00.0</a:t>
                </a:r>
                <a:r>
                  <a:rPr lang="zh-CN" altLang="en-US" sz="1600" kern="100" dirty="0">
                    <a:solidFill>
                      <a:schemeClr val="accent1"/>
                    </a:solidFill>
                    <a:effectLst/>
                    <a:latin typeface="Arial Black" panose="020B0A04020102020204" pitchFamily="34" charset="0"/>
                    <a:ea typeface="仿宋_GB2312"/>
                    <a:cs typeface="Times New Roman" panose="02020603050405020304" pitchFamily="18" charset="0"/>
                  </a:rPr>
                  <a:t>单位</a:t>
                </a:r>
                <a:endParaRPr lang="zh-CN" altLang="en-US" sz="2000" dirty="0">
                  <a:solidFill>
                    <a:schemeClr val="accent1"/>
                  </a:solidFill>
                  <a:latin typeface="Arial Black" panose="020B0A04020102020204" pitchFamily="34" charset="0"/>
                </a:endParaRPr>
              </a:p>
            </p:txBody>
          </p:sp>
        </p:grpSp>
        <p:pic>
          <p:nvPicPr>
            <p:cNvPr id="55" name="图片 54" descr="在黑暗中&#10;&#10;中度可信度描述已自动生成">
              <a:extLst>
                <a:ext uri="{FF2B5EF4-FFF2-40B4-BE49-F238E27FC236}">
                  <a16:creationId xmlns:a16="http://schemas.microsoft.com/office/drawing/2014/main" id="{62C7AEC5-F402-A80C-46FA-0F77C8BA2217}"/>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flipH="1">
              <a:off x="8372626" y="2886884"/>
              <a:ext cx="554100" cy="765460"/>
            </a:xfrm>
            <a:prstGeom prst="rect">
              <a:avLst/>
            </a:prstGeom>
          </p:spPr>
        </p:pic>
      </p:grpSp>
      <p:grpSp>
        <p:nvGrpSpPr>
          <p:cNvPr id="58" name="组合 57">
            <a:extLst>
              <a:ext uri="{FF2B5EF4-FFF2-40B4-BE49-F238E27FC236}">
                <a16:creationId xmlns:a16="http://schemas.microsoft.com/office/drawing/2014/main" id="{F32332CB-379C-D0B6-704B-989C8FEF86C7}"/>
              </a:ext>
            </a:extLst>
          </p:cNvPr>
          <p:cNvGrpSpPr/>
          <p:nvPr/>
        </p:nvGrpSpPr>
        <p:grpSpPr>
          <a:xfrm>
            <a:off x="4938581" y="3534908"/>
            <a:ext cx="2673181" cy="871209"/>
            <a:chOff x="6253545" y="2781135"/>
            <a:chExt cx="2673181" cy="871209"/>
          </a:xfrm>
        </p:grpSpPr>
        <p:pic>
          <p:nvPicPr>
            <p:cNvPr id="59" name="图片 58" descr="在黑暗中&#10;&#10;中度可信度描述已自动生成">
              <a:extLst>
                <a:ext uri="{FF2B5EF4-FFF2-40B4-BE49-F238E27FC236}">
                  <a16:creationId xmlns:a16="http://schemas.microsoft.com/office/drawing/2014/main" id="{909748B1-BF83-446C-53BB-9D8EC2FA57E5}"/>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6253545" y="2886884"/>
              <a:ext cx="554100" cy="765460"/>
            </a:xfrm>
            <a:prstGeom prst="rect">
              <a:avLst/>
            </a:prstGeom>
          </p:spPr>
        </p:pic>
        <p:grpSp>
          <p:nvGrpSpPr>
            <p:cNvPr id="60" name="组合 59">
              <a:extLst>
                <a:ext uri="{FF2B5EF4-FFF2-40B4-BE49-F238E27FC236}">
                  <a16:creationId xmlns:a16="http://schemas.microsoft.com/office/drawing/2014/main" id="{A5DE7000-C65F-CAC3-006D-390EE37CA5D6}"/>
                </a:ext>
              </a:extLst>
            </p:cNvPr>
            <p:cNvGrpSpPr/>
            <p:nvPr/>
          </p:nvGrpSpPr>
          <p:grpSpPr>
            <a:xfrm>
              <a:off x="6702593" y="2781135"/>
              <a:ext cx="1840941" cy="848204"/>
              <a:chOff x="6702593" y="2781135"/>
              <a:chExt cx="1840941" cy="848204"/>
            </a:xfrm>
          </p:grpSpPr>
          <p:sp>
            <p:nvSpPr>
              <p:cNvPr id="62" name="文本框 61">
                <a:extLst>
                  <a:ext uri="{FF2B5EF4-FFF2-40B4-BE49-F238E27FC236}">
                    <a16:creationId xmlns:a16="http://schemas.microsoft.com/office/drawing/2014/main" id="{CF9CA0E8-2D04-B245-BD2B-05B2CBEBFEFF}"/>
                  </a:ext>
                </a:extLst>
              </p:cNvPr>
              <p:cNvSpPr txBox="1"/>
              <p:nvPr/>
            </p:nvSpPr>
            <p:spPr>
              <a:xfrm>
                <a:off x="6743262" y="3274883"/>
                <a:ext cx="1759603" cy="354456"/>
              </a:xfrm>
              <a:prstGeom prst="rect">
                <a:avLst/>
              </a:prstGeom>
              <a:noFill/>
            </p:spPr>
            <p:txBody>
              <a:bodyPr wrap="square">
                <a:spAutoFit/>
              </a:bodyPr>
              <a:lstStyle>
                <a:defPPr>
                  <a:defRPr lang="zh-CN"/>
                </a:defPPr>
                <a:lvl1pPr algn="ctr">
                  <a:lnSpc>
                    <a:spcPct val="130000"/>
                  </a:lnSpc>
                  <a:defRPr sz="2400" i="0" kern="100">
                    <a:solidFill>
                      <a:srgbClr val="1986ED"/>
                    </a:solidFill>
                    <a:effectLst/>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r>
                  <a:rPr lang="zh-CN" altLang="en-US" sz="1400" dirty="0">
                    <a:solidFill>
                      <a:schemeClr val="bg2">
                        <a:lumMod val="25000"/>
                      </a:schemeClr>
                    </a:solidFill>
                    <a:effectLst/>
                    <a:latin typeface="+mn-ea"/>
                    <a:ea typeface="+mn-ea"/>
                  </a:rPr>
                  <a:t>输入您的标题</a:t>
                </a:r>
              </a:p>
            </p:txBody>
          </p:sp>
          <p:sp>
            <p:nvSpPr>
              <p:cNvPr id="63" name="文本框 62">
                <a:extLst>
                  <a:ext uri="{FF2B5EF4-FFF2-40B4-BE49-F238E27FC236}">
                    <a16:creationId xmlns:a16="http://schemas.microsoft.com/office/drawing/2014/main" id="{88F71CA0-7D85-C478-F564-60109BF26497}"/>
                  </a:ext>
                </a:extLst>
              </p:cNvPr>
              <p:cNvSpPr txBox="1"/>
              <p:nvPr/>
            </p:nvSpPr>
            <p:spPr>
              <a:xfrm>
                <a:off x="6702593" y="2781135"/>
                <a:ext cx="1840941" cy="646331"/>
              </a:xfrm>
              <a:prstGeom prst="rect">
                <a:avLst/>
              </a:prstGeom>
              <a:noFill/>
            </p:spPr>
            <p:txBody>
              <a:bodyPr wrap="square">
                <a:spAutoFit/>
              </a:bodyPr>
              <a:lstStyle/>
              <a:p>
                <a:pPr algn="ctr"/>
                <a:r>
                  <a:rPr lang="en-US" altLang="zh-CN" sz="3600" kern="100" dirty="0">
                    <a:solidFill>
                      <a:schemeClr val="accent1"/>
                    </a:solidFill>
                    <a:effectLst/>
                    <a:latin typeface="Arial Black" panose="020B0A04020102020204" pitchFamily="34" charset="0"/>
                    <a:ea typeface="仿宋_GB2312"/>
                    <a:cs typeface="Times New Roman" panose="02020603050405020304" pitchFamily="18" charset="0"/>
                  </a:rPr>
                  <a:t>00.0</a:t>
                </a:r>
                <a:r>
                  <a:rPr lang="zh-CN" altLang="en-US" sz="1600" kern="100" dirty="0">
                    <a:solidFill>
                      <a:schemeClr val="accent1"/>
                    </a:solidFill>
                    <a:effectLst/>
                    <a:latin typeface="Arial Black" panose="020B0A04020102020204" pitchFamily="34" charset="0"/>
                    <a:ea typeface="仿宋_GB2312"/>
                    <a:cs typeface="Times New Roman" panose="02020603050405020304" pitchFamily="18" charset="0"/>
                  </a:rPr>
                  <a:t>单位</a:t>
                </a:r>
                <a:endParaRPr lang="zh-CN" altLang="en-US" sz="2000" dirty="0">
                  <a:solidFill>
                    <a:schemeClr val="accent1"/>
                  </a:solidFill>
                  <a:latin typeface="Arial Black" panose="020B0A04020102020204" pitchFamily="34" charset="0"/>
                </a:endParaRPr>
              </a:p>
            </p:txBody>
          </p:sp>
        </p:grpSp>
        <p:pic>
          <p:nvPicPr>
            <p:cNvPr id="61" name="图片 60" descr="在黑暗中&#10;&#10;中度可信度描述已自动生成">
              <a:extLst>
                <a:ext uri="{FF2B5EF4-FFF2-40B4-BE49-F238E27FC236}">
                  <a16:creationId xmlns:a16="http://schemas.microsoft.com/office/drawing/2014/main" id="{3EDD7374-4496-28E1-C236-5EBE727CC1A6}"/>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flipH="1">
              <a:off x="8372626" y="2886884"/>
              <a:ext cx="554100" cy="765460"/>
            </a:xfrm>
            <a:prstGeom prst="rect">
              <a:avLst/>
            </a:prstGeom>
          </p:spPr>
        </p:pic>
      </p:grpSp>
      <p:grpSp>
        <p:nvGrpSpPr>
          <p:cNvPr id="64" name="组合 63">
            <a:extLst>
              <a:ext uri="{FF2B5EF4-FFF2-40B4-BE49-F238E27FC236}">
                <a16:creationId xmlns:a16="http://schemas.microsoft.com/office/drawing/2014/main" id="{F415321B-3EE8-7514-E4A4-5C26D3A17874}"/>
              </a:ext>
            </a:extLst>
          </p:cNvPr>
          <p:cNvGrpSpPr/>
          <p:nvPr/>
        </p:nvGrpSpPr>
        <p:grpSpPr>
          <a:xfrm>
            <a:off x="8867489" y="3534908"/>
            <a:ext cx="2673181" cy="871209"/>
            <a:chOff x="6253545" y="2781135"/>
            <a:chExt cx="2673181" cy="871209"/>
          </a:xfrm>
        </p:grpSpPr>
        <p:pic>
          <p:nvPicPr>
            <p:cNvPr id="65" name="图片 64" descr="在黑暗中&#10;&#10;中度可信度描述已自动生成">
              <a:extLst>
                <a:ext uri="{FF2B5EF4-FFF2-40B4-BE49-F238E27FC236}">
                  <a16:creationId xmlns:a16="http://schemas.microsoft.com/office/drawing/2014/main" id="{6003B40F-FACA-AE90-1A27-E0A89AF34953}"/>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6253545" y="2886884"/>
              <a:ext cx="554100" cy="765460"/>
            </a:xfrm>
            <a:prstGeom prst="rect">
              <a:avLst/>
            </a:prstGeom>
          </p:spPr>
        </p:pic>
        <p:grpSp>
          <p:nvGrpSpPr>
            <p:cNvPr id="66" name="组合 65">
              <a:extLst>
                <a:ext uri="{FF2B5EF4-FFF2-40B4-BE49-F238E27FC236}">
                  <a16:creationId xmlns:a16="http://schemas.microsoft.com/office/drawing/2014/main" id="{B5CE3AAB-21CB-B855-1241-53CB002221A9}"/>
                </a:ext>
              </a:extLst>
            </p:cNvPr>
            <p:cNvGrpSpPr/>
            <p:nvPr/>
          </p:nvGrpSpPr>
          <p:grpSpPr>
            <a:xfrm>
              <a:off x="6702593" y="2781135"/>
              <a:ext cx="1840941" cy="848204"/>
              <a:chOff x="6702593" y="2781135"/>
              <a:chExt cx="1840941" cy="848204"/>
            </a:xfrm>
          </p:grpSpPr>
          <p:sp>
            <p:nvSpPr>
              <p:cNvPr id="68" name="文本框 67">
                <a:extLst>
                  <a:ext uri="{FF2B5EF4-FFF2-40B4-BE49-F238E27FC236}">
                    <a16:creationId xmlns:a16="http://schemas.microsoft.com/office/drawing/2014/main" id="{D24E9060-6ACF-4BE5-A1C3-50077BDB3941}"/>
                  </a:ext>
                </a:extLst>
              </p:cNvPr>
              <p:cNvSpPr txBox="1"/>
              <p:nvPr/>
            </p:nvSpPr>
            <p:spPr>
              <a:xfrm>
                <a:off x="6743262" y="3274883"/>
                <a:ext cx="1759603" cy="354456"/>
              </a:xfrm>
              <a:prstGeom prst="rect">
                <a:avLst/>
              </a:prstGeom>
              <a:noFill/>
            </p:spPr>
            <p:txBody>
              <a:bodyPr wrap="square">
                <a:spAutoFit/>
              </a:bodyPr>
              <a:lstStyle>
                <a:defPPr>
                  <a:defRPr lang="zh-CN"/>
                </a:defPPr>
                <a:lvl1pPr algn="ctr">
                  <a:lnSpc>
                    <a:spcPct val="130000"/>
                  </a:lnSpc>
                  <a:defRPr sz="2400" i="0" kern="100">
                    <a:solidFill>
                      <a:srgbClr val="1986ED"/>
                    </a:solidFill>
                    <a:effectLst/>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r>
                  <a:rPr lang="zh-CN" altLang="en-US" sz="1400" dirty="0">
                    <a:solidFill>
                      <a:schemeClr val="bg2">
                        <a:lumMod val="25000"/>
                      </a:schemeClr>
                    </a:solidFill>
                    <a:effectLst/>
                    <a:latin typeface="+mn-ea"/>
                    <a:ea typeface="+mn-ea"/>
                  </a:rPr>
                  <a:t>输入您的标题</a:t>
                </a:r>
              </a:p>
            </p:txBody>
          </p:sp>
          <p:sp>
            <p:nvSpPr>
              <p:cNvPr id="69" name="文本框 68">
                <a:extLst>
                  <a:ext uri="{FF2B5EF4-FFF2-40B4-BE49-F238E27FC236}">
                    <a16:creationId xmlns:a16="http://schemas.microsoft.com/office/drawing/2014/main" id="{1D6BDEAC-A211-4F61-991F-210968387B11}"/>
                  </a:ext>
                </a:extLst>
              </p:cNvPr>
              <p:cNvSpPr txBox="1"/>
              <p:nvPr/>
            </p:nvSpPr>
            <p:spPr>
              <a:xfrm>
                <a:off x="6702593" y="2781135"/>
                <a:ext cx="1840941" cy="646331"/>
              </a:xfrm>
              <a:prstGeom prst="rect">
                <a:avLst/>
              </a:prstGeom>
              <a:noFill/>
            </p:spPr>
            <p:txBody>
              <a:bodyPr wrap="square">
                <a:spAutoFit/>
              </a:bodyPr>
              <a:lstStyle/>
              <a:p>
                <a:pPr algn="ctr"/>
                <a:r>
                  <a:rPr lang="en-US" altLang="zh-CN" sz="3600" kern="100" dirty="0">
                    <a:solidFill>
                      <a:schemeClr val="accent1"/>
                    </a:solidFill>
                    <a:effectLst/>
                    <a:latin typeface="Arial Black" panose="020B0A04020102020204" pitchFamily="34" charset="0"/>
                    <a:ea typeface="仿宋_GB2312"/>
                    <a:cs typeface="Times New Roman" panose="02020603050405020304" pitchFamily="18" charset="0"/>
                  </a:rPr>
                  <a:t>00.0</a:t>
                </a:r>
                <a:r>
                  <a:rPr lang="zh-CN" altLang="en-US" sz="1600" kern="100" dirty="0">
                    <a:solidFill>
                      <a:schemeClr val="accent1"/>
                    </a:solidFill>
                    <a:effectLst/>
                    <a:latin typeface="Arial Black" panose="020B0A04020102020204" pitchFamily="34" charset="0"/>
                    <a:ea typeface="仿宋_GB2312"/>
                    <a:cs typeface="Times New Roman" panose="02020603050405020304" pitchFamily="18" charset="0"/>
                  </a:rPr>
                  <a:t>单位</a:t>
                </a:r>
                <a:endParaRPr lang="zh-CN" altLang="en-US" sz="2000" dirty="0">
                  <a:solidFill>
                    <a:schemeClr val="accent1"/>
                  </a:solidFill>
                  <a:latin typeface="Arial Black" panose="020B0A04020102020204" pitchFamily="34" charset="0"/>
                </a:endParaRPr>
              </a:p>
            </p:txBody>
          </p:sp>
        </p:grpSp>
        <p:pic>
          <p:nvPicPr>
            <p:cNvPr id="67" name="图片 66" descr="在黑暗中&#10;&#10;中度可信度描述已自动生成">
              <a:extLst>
                <a:ext uri="{FF2B5EF4-FFF2-40B4-BE49-F238E27FC236}">
                  <a16:creationId xmlns:a16="http://schemas.microsoft.com/office/drawing/2014/main" id="{C991BFF0-BF56-475A-1618-335EB9D51B5E}"/>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flipH="1">
              <a:off x="8372626" y="2886884"/>
              <a:ext cx="554100" cy="765460"/>
            </a:xfrm>
            <a:prstGeom prst="rect">
              <a:avLst/>
            </a:prstGeom>
          </p:spPr>
        </p:pic>
      </p:grpSp>
      <p:grpSp>
        <p:nvGrpSpPr>
          <p:cNvPr id="70" name="组合 69">
            <a:extLst>
              <a:ext uri="{FF2B5EF4-FFF2-40B4-BE49-F238E27FC236}">
                <a16:creationId xmlns:a16="http://schemas.microsoft.com/office/drawing/2014/main" id="{8C262F45-CF3C-0890-25A9-1A37FA9FAEFE}"/>
              </a:ext>
            </a:extLst>
          </p:cNvPr>
          <p:cNvGrpSpPr/>
          <p:nvPr/>
        </p:nvGrpSpPr>
        <p:grpSpPr>
          <a:xfrm>
            <a:off x="4938581" y="4834566"/>
            <a:ext cx="2673181" cy="871209"/>
            <a:chOff x="6253545" y="2781135"/>
            <a:chExt cx="2673181" cy="871209"/>
          </a:xfrm>
        </p:grpSpPr>
        <p:pic>
          <p:nvPicPr>
            <p:cNvPr id="71" name="图片 70" descr="在黑暗中&#10;&#10;中度可信度描述已自动生成">
              <a:extLst>
                <a:ext uri="{FF2B5EF4-FFF2-40B4-BE49-F238E27FC236}">
                  <a16:creationId xmlns:a16="http://schemas.microsoft.com/office/drawing/2014/main" id="{6EB974B0-47C8-CBD8-988C-67ED7D086812}"/>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6253545" y="2886884"/>
              <a:ext cx="554100" cy="765460"/>
            </a:xfrm>
            <a:prstGeom prst="rect">
              <a:avLst/>
            </a:prstGeom>
          </p:spPr>
        </p:pic>
        <p:grpSp>
          <p:nvGrpSpPr>
            <p:cNvPr id="72" name="组合 71">
              <a:extLst>
                <a:ext uri="{FF2B5EF4-FFF2-40B4-BE49-F238E27FC236}">
                  <a16:creationId xmlns:a16="http://schemas.microsoft.com/office/drawing/2014/main" id="{5F25F6FF-AE5F-7CFC-AA01-BBA7B9FAF15C}"/>
                </a:ext>
              </a:extLst>
            </p:cNvPr>
            <p:cNvGrpSpPr/>
            <p:nvPr/>
          </p:nvGrpSpPr>
          <p:grpSpPr>
            <a:xfrm>
              <a:off x="6702593" y="2781135"/>
              <a:ext cx="1840941" cy="848204"/>
              <a:chOff x="6702593" y="2781135"/>
              <a:chExt cx="1840941" cy="848204"/>
            </a:xfrm>
          </p:grpSpPr>
          <p:sp>
            <p:nvSpPr>
              <p:cNvPr id="74" name="文本框 73">
                <a:extLst>
                  <a:ext uri="{FF2B5EF4-FFF2-40B4-BE49-F238E27FC236}">
                    <a16:creationId xmlns:a16="http://schemas.microsoft.com/office/drawing/2014/main" id="{3CF28B17-54F8-CB69-615D-348CA2898DE1}"/>
                  </a:ext>
                </a:extLst>
              </p:cNvPr>
              <p:cNvSpPr txBox="1"/>
              <p:nvPr/>
            </p:nvSpPr>
            <p:spPr>
              <a:xfrm>
                <a:off x="6743262" y="3274883"/>
                <a:ext cx="1759603" cy="354456"/>
              </a:xfrm>
              <a:prstGeom prst="rect">
                <a:avLst/>
              </a:prstGeom>
              <a:noFill/>
            </p:spPr>
            <p:txBody>
              <a:bodyPr wrap="square">
                <a:spAutoFit/>
              </a:bodyPr>
              <a:lstStyle>
                <a:defPPr>
                  <a:defRPr lang="zh-CN"/>
                </a:defPPr>
                <a:lvl1pPr algn="ctr">
                  <a:lnSpc>
                    <a:spcPct val="130000"/>
                  </a:lnSpc>
                  <a:defRPr sz="2400" i="0" kern="100">
                    <a:solidFill>
                      <a:srgbClr val="1986ED"/>
                    </a:solidFill>
                    <a:effectLst/>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r>
                  <a:rPr lang="zh-CN" altLang="en-US" sz="1400" dirty="0">
                    <a:solidFill>
                      <a:schemeClr val="bg2">
                        <a:lumMod val="25000"/>
                      </a:schemeClr>
                    </a:solidFill>
                    <a:effectLst/>
                    <a:latin typeface="+mn-ea"/>
                    <a:ea typeface="+mn-ea"/>
                  </a:rPr>
                  <a:t>输入您的标题</a:t>
                </a:r>
              </a:p>
            </p:txBody>
          </p:sp>
          <p:sp>
            <p:nvSpPr>
              <p:cNvPr id="75" name="文本框 74">
                <a:extLst>
                  <a:ext uri="{FF2B5EF4-FFF2-40B4-BE49-F238E27FC236}">
                    <a16:creationId xmlns:a16="http://schemas.microsoft.com/office/drawing/2014/main" id="{DCF3E621-7498-F817-E351-834CB2DEBB54}"/>
                  </a:ext>
                </a:extLst>
              </p:cNvPr>
              <p:cNvSpPr txBox="1"/>
              <p:nvPr/>
            </p:nvSpPr>
            <p:spPr>
              <a:xfrm>
                <a:off x="6702593" y="2781135"/>
                <a:ext cx="1840941" cy="646331"/>
              </a:xfrm>
              <a:prstGeom prst="rect">
                <a:avLst/>
              </a:prstGeom>
              <a:noFill/>
            </p:spPr>
            <p:txBody>
              <a:bodyPr wrap="square">
                <a:spAutoFit/>
              </a:bodyPr>
              <a:lstStyle/>
              <a:p>
                <a:pPr algn="ctr"/>
                <a:r>
                  <a:rPr lang="en-US" altLang="zh-CN" sz="3600" kern="100" dirty="0">
                    <a:solidFill>
                      <a:schemeClr val="accent1"/>
                    </a:solidFill>
                    <a:effectLst/>
                    <a:latin typeface="Arial Black" panose="020B0A04020102020204" pitchFamily="34" charset="0"/>
                    <a:ea typeface="仿宋_GB2312"/>
                    <a:cs typeface="Times New Roman" panose="02020603050405020304" pitchFamily="18" charset="0"/>
                  </a:rPr>
                  <a:t>00.0</a:t>
                </a:r>
                <a:r>
                  <a:rPr lang="zh-CN" altLang="en-US" sz="1600" kern="100" dirty="0">
                    <a:solidFill>
                      <a:schemeClr val="accent1"/>
                    </a:solidFill>
                    <a:effectLst/>
                    <a:latin typeface="Arial Black" panose="020B0A04020102020204" pitchFamily="34" charset="0"/>
                    <a:ea typeface="仿宋_GB2312"/>
                    <a:cs typeface="Times New Roman" panose="02020603050405020304" pitchFamily="18" charset="0"/>
                  </a:rPr>
                  <a:t>单位</a:t>
                </a:r>
                <a:endParaRPr lang="zh-CN" altLang="en-US" sz="2000" dirty="0">
                  <a:solidFill>
                    <a:schemeClr val="accent1"/>
                  </a:solidFill>
                  <a:latin typeface="Arial Black" panose="020B0A04020102020204" pitchFamily="34" charset="0"/>
                </a:endParaRPr>
              </a:p>
            </p:txBody>
          </p:sp>
        </p:grpSp>
        <p:pic>
          <p:nvPicPr>
            <p:cNvPr id="73" name="图片 72" descr="在黑暗中&#10;&#10;中度可信度描述已自动生成">
              <a:extLst>
                <a:ext uri="{FF2B5EF4-FFF2-40B4-BE49-F238E27FC236}">
                  <a16:creationId xmlns:a16="http://schemas.microsoft.com/office/drawing/2014/main" id="{672BC36C-DC9E-9ACC-8C40-4F928629C469}"/>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flipH="1">
              <a:off x="8372626" y="2886884"/>
              <a:ext cx="554100" cy="765460"/>
            </a:xfrm>
            <a:prstGeom prst="rect">
              <a:avLst/>
            </a:prstGeom>
          </p:spPr>
        </p:pic>
      </p:grpSp>
      <p:grpSp>
        <p:nvGrpSpPr>
          <p:cNvPr id="76" name="组合 75">
            <a:extLst>
              <a:ext uri="{FF2B5EF4-FFF2-40B4-BE49-F238E27FC236}">
                <a16:creationId xmlns:a16="http://schemas.microsoft.com/office/drawing/2014/main" id="{C57CB770-A265-4A11-2CC9-D4CDEB404AC6}"/>
              </a:ext>
            </a:extLst>
          </p:cNvPr>
          <p:cNvGrpSpPr/>
          <p:nvPr/>
        </p:nvGrpSpPr>
        <p:grpSpPr>
          <a:xfrm>
            <a:off x="8867489" y="4834566"/>
            <a:ext cx="2673181" cy="871209"/>
            <a:chOff x="6253545" y="2781135"/>
            <a:chExt cx="2673181" cy="871209"/>
          </a:xfrm>
        </p:grpSpPr>
        <p:pic>
          <p:nvPicPr>
            <p:cNvPr id="77" name="图片 76" descr="在黑暗中&#10;&#10;中度可信度描述已自动生成">
              <a:extLst>
                <a:ext uri="{FF2B5EF4-FFF2-40B4-BE49-F238E27FC236}">
                  <a16:creationId xmlns:a16="http://schemas.microsoft.com/office/drawing/2014/main" id="{B4D58D1C-3FD2-5AB0-BE07-0EED5A0FD9AB}"/>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6253545" y="2886884"/>
              <a:ext cx="554100" cy="765460"/>
            </a:xfrm>
            <a:prstGeom prst="rect">
              <a:avLst/>
            </a:prstGeom>
          </p:spPr>
        </p:pic>
        <p:grpSp>
          <p:nvGrpSpPr>
            <p:cNvPr id="78" name="组合 77">
              <a:extLst>
                <a:ext uri="{FF2B5EF4-FFF2-40B4-BE49-F238E27FC236}">
                  <a16:creationId xmlns:a16="http://schemas.microsoft.com/office/drawing/2014/main" id="{710A095E-EBDD-56C6-3A9E-C477744AA97A}"/>
                </a:ext>
              </a:extLst>
            </p:cNvPr>
            <p:cNvGrpSpPr/>
            <p:nvPr/>
          </p:nvGrpSpPr>
          <p:grpSpPr>
            <a:xfrm>
              <a:off x="6702593" y="2781135"/>
              <a:ext cx="1840941" cy="848204"/>
              <a:chOff x="6702593" y="2781135"/>
              <a:chExt cx="1840941" cy="848204"/>
            </a:xfrm>
          </p:grpSpPr>
          <p:sp>
            <p:nvSpPr>
              <p:cNvPr id="80" name="文本框 79">
                <a:extLst>
                  <a:ext uri="{FF2B5EF4-FFF2-40B4-BE49-F238E27FC236}">
                    <a16:creationId xmlns:a16="http://schemas.microsoft.com/office/drawing/2014/main" id="{A5498D0B-9F3A-8ABE-7374-0E4AA63305B6}"/>
                  </a:ext>
                </a:extLst>
              </p:cNvPr>
              <p:cNvSpPr txBox="1"/>
              <p:nvPr/>
            </p:nvSpPr>
            <p:spPr>
              <a:xfrm>
                <a:off x="6743262" y="3274883"/>
                <a:ext cx="1759603" cy="354456"/>
              </a:xfrm>
              <a:prstGeom prst="rect">
                <a:avLst/>
              </a:prstGeom>
              <a:noFill/>
            </p:spPr>
            <p:txBody>
              <a:bodyPr wrap="square">
                <a:spAutoFit/>
              </a:bodyPr>
              <a:lstStyle>
                <a:defPPr>
                  <a:defRPr lang="zh-CN"/>
                </a:defPPr>
                <a:lvl1pPr algn="ctr">
                  <a:lnSpc>
                    <a:spcPct val="130000"/>
                  </a:lnSpc>
                  <a:defRPr sz="2400" i="0" kern="100">
                    <a:solidFill>
                      <a:srgbClr val="1986ED"/>
                    </a:solidFill>
                    <a:effectLst/>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r>
                  <a:rPr lang="zh-CN" altLang="en-US" sz="1400" dirty="0">
                    <a:solidFill>
                      <a:schemeClr val="bg2">
                        <a:lumMod val="25000"/>
                      </a:schemeClr>
                    </a:solidFill>
                    <a:effectLst/>
                    <a:latin typeface="+mn-ea"/>
                    <a:ea typeface="+mn-ea"/>
                  </a:rPr>
                  <a:t>输入您的标题</a:t>
                </a:r>
              </a:p>
            </p:txBody>
          </p:sp>
          <p:sp>
            <p:nvSpPr>
              <p:cNvPr id="81" name="文本框 80">
                <a:extLst>
                  <a:ext uri="{FF2B5EF4-FFF2-40B4-BE49-F238E27FC236}">
                    <a16:creationId xmlns:a16="http://schemas.microsoft.com/office/drawing/2014/main" id="{F63ED41A-D6A6-3867-E4C4-B60BB774D7DB}"/>
                  </a:ext>
                </a:extLst>
              </p:cNvPr>
              <p:cNvSpPr txBox="1"/>
              <p:nvPr/>
            </p:nvSpPr>
            <p:spPr>
              <a:xfrm>
                <a:off x="6702593" y="2781135"/>
                <a:ext cx="1840941" cy="646331"/>
              </a:xfrm>
              <a:prstGeom prst="rect">
                <a:avLst/>
              </a:prstGeom>
              <a:noFill/>
            </p:spPr>
            <p:txBody>
              <a:bodyPr wrap="square">
                <a:spAutoFit/>
              </a:bodyPr>
              <a:lstStyle/>
              <a:p>
                <a:pPr algn="ctr"/>
                <a:r>
                  <a:rPr lang="en-US" altLang="zh-CN" sz="3600" kern="100" dirty="0">
                    <a:solidFill>
                      <a:schemeClr val="accent1"/>
                    </a:solidFill>
                    <a:effectLst/>
                    <a:latin typeface="Arial Black" panose="020B0A04020102020204" pitchFamily="34" charset="0"/>
                    <a:ea typeface="仿宋_GB2312"/>
                    <a:cs typeface="Times New Roman" panose="02020603050405020304" pitchFamily="18" charset="0"/>
                  </a:rPr>
                  <a:t>00.0</a:t>
                </a:r>
                <a:r>
                  <a:rPr lang="zh-CN" altLang="en-US" sz="1600" kern="100" dirty="0">
                    <a:solidFill>
                      <a:schemeClr val="accent1"/>
                    </a:solidFill>
                    <a:effectLst/>
                    <a:latin typeface="Arial Black" panose="020B0A04020102020204" pitchFamily="34" charset="0"/>
                    <a:ea typeface="仿宋_GB2312"/>
                    <a:cs typeface="Times New Roman" panose="02020603050405020304" pitchFamily="18" charset="0"/>
                  </a:rPr>
                  <a:t>单位</a:t>
                </a:r>
                <a:endParaRPr lang="zh-CN" altLang="en-US" sz="2000" dirty="0">
                  <a:solidFill>
                    <a:schemeClr val="accent1"/>
                  </a:solidFill>
                  <a:latin typeface="Arial Black" panose="020B0A04020102020204" pitchFamily="34" charset="0"/>
                </a:endParaRPr>
              </a:p>
            </p:txBody>
          </p:sp>
        </p:grpSp>
        <p:pic>
          <p:nvPicPr>
            <p:cNvPr id="79" name="图片 78" descr="在黑暗中&#10;&#10;中度可信度描述已自动生成">
              <a:extLst>
                <a:ext uri="{FF2B5EF4-FFF2-40B4-BE49-F238E27FC236}">
                  <a16:creationId xmlns:a16="http://schemas.microsoft.com/office/drawing/2014/main" id="{0DD5AAC3-4E6C-5D8B-5C4E-6512ABD81558}"/>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flipH="1">
              <a:off x="8372626" y="2886884"/>
              <a:ext cx="554100" cy="765460"/>
            </a:xfrm>
            <a:prstGeom prst="rect">
              <a:avLst/>
            </a:prstGeom>
          </p:spPr>
        </p:pic>
      </p:grpSp>
    </p:spTree>
    <p:extLst>
      <p:ext uri="{BB962C8B-B14F-4D97-AF65-F5344CB8AC3E}">
        <p14:creationId xmlns:p14="http://schemas.microsoft.com/office/powerpoint/2010/main" val="2063855809"/>
      </p:ext>
    </p:extLst>
  </p:cSld>
  <p:clrMapOvr>
    <a:masterClrMapping/>
  </p:clrMapOvr>
</p:sld>
</file>

<file path=ppt/theme/theme1.xml><?xml version="1.0" encoding="utf-8"?>
<a:theme xmlns:a="http://schemas.openxmlformats.org/drawingml/2006/main" name="Office 主题51PPT模板网​​">
  <a:themeElements>
    <a:clrScheme name="自定义 53">
      <a:dk1>
        <a:sysClr val="windowText" lastClr="000000"/>
      </a:dk1>
      <a:lt1>
        <a:sysClr val="window" lastClr="FFFFFF"/>
      </a:lt1>
      <a:dk2>
        <a:srgbClr val="44546A"/>
      </a:dk2>
      <a:lt2>
        <a:srgbClr val="E7E6E6"/>
      </a:lt2>
      <a:accent1>
        <a:srgbClr val="CB0F1A"/>
      </a:accent1>
      <a:accent2>
        <a:srgbClr val="09BEFE"/>
      </a:accent2>
      <a:accent3>
        <a:srgbClr val="A5A5A5"/>
      </a:accent3>
      <a:accent4>
        <a:srgbClr val="FFC000"/>
      </a:accent4>
      <a:accent5>
        <a:srgbClr val="5B9BD5"/>
      </a:accent5>
      <a:accent6>
        <a:srgbClr val="70AD47"/>
      </a:accent6>
      <a:hlink>
        <a:srgbClr val="0563C1"/>
      </a:hlink>
      <a:folHlink>
        <a:srgbClr val="954F72"/>
      </a:folHlink>
    </a:clrScheme>
    <a:fontScheme name="自定义 20">
      <a:majorFont>
        <a:latin typeface="OPPOSans B"/>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TotalTime>
  <Words>701</Words>
  <Application>Microsoft Office PowerPoint</Application>
  <PresentationFormat>宽屏</PresentationFormat>
  <Paragraphs>147</Paragraphs>
  <Slides>17</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OPPOSans B</vt:lpstr>
      <vt:lpstr>OPPOSans H</vt:lpstr>
      <vt:lpstr>OPPOSans M</vt:lpstr>
      <vt:lpstr>阿里巴巴普惠体 2.0 55 Regular</vt:lpstr>
      <vt:lpstr>阿里巴巴普惠体 2.0 65 Medium</vt:lpstr>
      <vt:lpstr>Arial</vt:lpstr>
      <vt:lpstr>Arial Black</vt:lpstr>
      <vt:lpstr>Office 主题51PPT模板网​​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红色商务产品介绍ppt模板</dc:title>
  <dc:creator>周小周</dc:creator>
  <cp:keywords>P界达人</cp:keywords>
  <dc:description>51PPT模板网，幻灯片演示模板及素材免费下载！_x000d_
51PPT模板网 唯一访问网址：www.51pptmoban.com</dc:description>
  <cp:lastModifiedBy>user Power</cp:lastModifiedBy>
  <cp:revision>12</cp:revision>
  <dcterms:created xsi:type="dcterms:W3CDTF">2023-05-06T12:07:16Z</dcterms:created>
  <dcterms:modified xsi:type="dcterms:W3CDTF">2023-08-27T01:21:02Z</dcterms:modified>
</cp:coreProperties>
</file>