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7" r:id="rId2"/>
  </p:sldMasterIdLst>
  <p:notesMasterIdLst>
    <p:notesMasterId r:id="rId25"/>
  </p:notesMasterIdLst>
  <p:sldIdLst>
    <p:sldId id="256" r:id="rId3"/>
    <p:sldId id="258" r:id="rId4"/>
    <p:sldId id="259" r:id="rId5"/>
    <p:sldId id="260" r:id="rId6"/>
    <p:sldId id="261" r:id="rId7"/>
    <p:sldId id="262" r:id="rId8"/>
    <p:sldId id="266" r:id="rId9"/>
    <p:sldId id="275" r:id="rId10"/>
    <p:sldId id="263" r:id="rId11"/>
    <p:sldId id="267" r:id="rId12"/>
    <p:sldId id="269" r:id="rId13"/>
    <p:sldId id="274" r:id="rId14"/>
    <p:sldId id="276" r:id="rId15"/>
    <p:sldId id="268" r:id="rId16"/>
    <p:sldId id="264" r:id="rId17"/>
    <p:sldId id="270" r:id="rId18"/>
    <p:sldId id="271" r:id="rId19"/>
    <p:sldId id="272" r:id="rId20"/>
    <p:sldId id="273" r:id="rId21"/>
    <p:sldId id="265" r:id="rId22"/>
    <p:sldId id="1126" r:id="rId23"/>
    <p:sldId id="2007578498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2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4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1">
                      <a:lumMod val="90000"/>
                      <a:lumOff val="10000"/>
                    </a:schemeClr>
                  </a:gs>
                  <a:gs pos="98000">
                    <a:schemeClr val="accent1">
                      <a:lumMod val="75000"/>
                    </a:schemeClr>
                  </a:gs>
                </a:gsLst>
                <a:lin ang="189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B4B-48D9-BB80-F640F11F1342}"/>
              </c:ext>
            </c:extLst>
          </c:dPt>
          <c:dPt>
            <c:idx val="1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B4B-48D9-BB80-F640F11F1342}"/>
              </c:ext>
            </c:extLst>
          </c:dPt>
          <c:cat>
            <c:numRef>
              <c:f>Sheet1!$A$2:$A$3</c:f>
              <c:numCache>
                <c:formatCode>m"月"d"日"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0.00%</c:formatCode>
                <c:ptCount val="2"/>
                <c:pt idx="0">
                  <c:v>0.67</c:v>
                </c:pt>
                <c:pt idx="1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B4B-48D9-BB80-F640F11F13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90000"/>
                      <a:lumOff val="10000"/>
                    </a:schemeClr>
                  </a:gs>
                </a:gsLst>
                <a:lin ang="189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10-4ED7-85FD-A0D09F1D7A03}"/>
              </c:ext>
            </c:extLst>
          </c:dPt>
          <c:dPt>
            <c:idx val="1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10-4ED7-85FD-A0D09F1D7A03}"/>
              </c:ext>
            </c:extLst>
          </c:dPt>
          <c:cat>
            <c:numRef>
              <c:f>Sheet1!$A$2:$A$3</c:f>
              <c:numCache>
                <c:formatCode>m"月"d"日"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0.00%</c:formatCode>
                <c:ptCount val="2"/>
                <c:pt idx="0">
                  <c:v>0.56999999999999995</c:v>
                </c:pt>
                <c:pt idx="1">
                  <c:v>0.43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C10-4ED7-85FD-A0D09F1D7A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1">
                      <a:lumMod val="90000"/>
                      <a:lumOff val="10000"/>
                    </a:schemeClr>
                  </a:gs>
                  <a:gs pos="98000">
                    <a:schemeClr val="accent1">
                      <a:lumMod val="75000"/>
                    </a:schemeClr>
                  </a:gs>
                </a:gsLst>
                <a:lin ang="189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5DD-4854-8995-7A7FA353EBBD}"/>
              </c:ext>
            </c:extLst>
          </c:dPt>
          <c:dPt>
            <c:idx val="1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5DD-4854-8995-7A7FA353EBBD}"/>
              </c:ext>
            </c:extLst>
          </c:dPt>
          <c:cat>
            <c:numRef>
              <c:f>Sheet1!$A$2:$A$3</c:f>
              <c:numCache>
                <c:formatCode>m"月"d"日"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0.00%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5DD-4854-8995-7A7FA353EB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33000">
                  <a:schemeClr val="accent1"/>
                </a:gs>
              </a:gsLst>
              <a:lin ang="5400000" scaled="0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490</c:v>
                </c:pt>
                <c:pt idx="1">
                  <c:v>681</c:v>
                </c:pt>
                <c:pt idx="2">
                  <c:v>893</c:v>
                </c:pt>
                <c:pt idx="3">
                  <c:v>1226</c:v>
                </c:pt>
                <c:pt idx="4">
                  <c:v>1716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7C-4CB8-B2B8-7AB6BA1BB1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4"/>
        <c:overlap val="-27"/>
        <c:axId val="12238608"/>
        <c:axId val="12237360"/>
      </c:barChart>
      <c:catAx>
        <c:axId val="12238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237360"/>
        <c:crosses val="autoZero"/>
        <c:auto val="1"/>
        <c:lblAlgn val="ctr"/>
        <c:lblOffset val="100"/>
        <c:noMultiLvlLbl val="0"/>
      </c:catAx>
      <c:valAx>
        <c:axId val="12237360"/>
        <c:scaling>
          <c:orientation val="minMax"/>
          <c:max val="18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238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2.5128319432142842E-2"/>
                  <c:y val="-2.01499517547812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27B-4290-987F-53DFCBA7646C}"/>
                </c:ext>
              </c:extLst>
            </c:dLbl>
            <c:dLbl>
              <c:idx val="4"/>
              <c:layout>
                <c:manualLayout>
                  <c:x val="-6.1436014382238002E-2"/>
                  <c:y val="6.429765157347376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27B-4290-987F-53DFCBA764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37.340000000000003</c:v>
                </c:pt>
                <c:pt idx="1">
                  <c:v>21.34</c:v>
                </c:pt>
                <c:pt idx="2">
                  <c:v>139.97</c:v>
                </c:pt>
                <c:pt idx="3">
                  <c:v>150.74</c:v>
                </c:pt>
                <c:pt idx="4">
                  <c:v>79.680000000000007</c:v>
                </c:pt>
                <c:pt idx="5">
                  <c:v>397.14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27B-4290-987F-53DFCBA764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238608"/>
        <c:axId val="12237360"/>
      </c:lineChart>
      <c:catAx>
        <c:axId val="12238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237360"/>
        <c:crosses val="autoZero"/>
        <c:auto val="1"/>
        <c:lblAlgn val="ctr"/>
        <c:lblOffset val="100"/>
        <c:noMultiLvlLbl val="0"/>
      </c:catAx>
      <c:valAx>
        <c:axId val="12237360"/>
        <c:scaling>
          <c:orientation val="minMax"/>
          <c:max val="4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238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E95021-8B40-4D91-8789-DDC2042B1C1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B685F18-AAF5-4116-8BA2-660167D807CD}">
      <dgm:prSet custT="1"/>
      <dgm:spPr>
        <a:solidFill>
          <a:schemeClr val="accent1"/>
        </a:solidFill>
      </dgm:spPr>
      <dgm:t>
        <a:bodyPr/>
        <a:lstStyle/>
        <a:p>
          <a:pPr algn="ctr"/>
          <a:r>
            <a:rPr kumimoji="1" lang="zh-CN" altLang="en-US" sz="2000" dirty="0">
              <a:latin typeface="+mj-ea"/>
              <a:ea typeface="+mj-ea"/>
              <a:sym typeface="思源黑体 CN Medium" panose="020B0600000000000000" pitchFamily="34" charset="-122"/>
            </a:rPr>
            <a:t>公司概况</a:t>
          </a:r>
          <a:endParaRPr lang="zh-CN" altLang="en-US" sz="2000" dirty="0">
            <a:latin typeface="+mj-ea"/>
            <a:ea typeface="+mj-ea"/>
            <a:sym typeface="思源黑体 CN Medium" panose="020B0600000000000000" pitchFamily="34" charset="-122"/>
          </a:endParaRPr>
        </a:p>
      </dgm:t>
    </dgm:pt>
    <dgm:pt modelId="{8DDBB76D-F4E3-4523-8A0A-5618F32BFB0F}" type="parTrans" cxnId="{BDB2D468-1FBA-4DDE-85E9-5C02A09A6EC6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0FAFD9F9-5D1F-458F-8B30-A7053C80BC79}" type="sibTrans" cxnId="{BDB2D468-1FBA-4DDE-85E9-5C02A09A6EC6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07F8C2A3-7032-46DC-B037-461E1049CE05}">
      <dgm:prSet custT="1"/>
      <dgm:spPr/>
      <dgm:t>
        <a:bodyPr/>
        <a:lstStyle/>
        <a:p>
          <a:pPr indent="0">
            <a:lnSpc>
              <a:spcPct val="100000"/>
            </a:lnSpc>
            <a:buNone/>
          </a:pPr>
          <a:r>
            <a:rPr lang="zh-CN" altLang="en-US" sz="1600" kern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rPr>
            <a:t>双击输入具体文本内容，双击输入具体文本内容</a:t>
          </a:r>
          <a:endParaRPr kumimoji="1" lang="zh-CN" altLang="en-US" sz="1600" kern="1200" dirty="0">
            <a:solidFill>
              <a:prstClr val="black">
                <a:lumMod val="85000"/>
                <a:lumOff val="15000"/>
              </a:prstClr>
            </a:solidFill>
            <a:latin typeface="+mn-ea"/>
            <a:ea typeface="+mn-ea"/>
            <a:cs typeface="+mn-cs"/>
          </a:endParaRPr>
        </a:p>
      </dgm:t>
    </dgm:pt>
    <dgm:pt modelId="{C6B50CC1-778F-42FF-86A2-F70189CFBE58}" type="parTrans" cxnId="{21AD5F19-EEBA-4F10-A511-67BED88C8205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F5A61A96-0053-4E39-823B-B61AD165DBEF}" type="sibTrans" cxnId="{21AD5F19-EEBA-4F10-A511-67BED88C8205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01AEEAB6-62D0-4EBD-BDF1-8F69392E892A}">
      <dgm:prSet custT="1"/>
      <dgm:spPr>
        <a:solidFill>
          <a:schemeClr val="accent1"/>
        </a:solidFill>
      </dgm:spPr>
      <dgm:t>
        <a:bodyPr/>
        <a:lstStyle/>
        <a:p>
          <a:pPr algn="ctr"/>
          <a:r>
            <a:rPr kumimoji="1" lang="zh-CN" altLang="en-US" sz="2000" dirty="0">
              <a:latin typeface="+mj-ea"/>
              <a:ea typeface="+mj-ea"/>
              <a:sym typeface="思源黑体 CN Medium" panose="020B0600000000000000" pitchFamily="34" charset="-122"/>
            </a:rPr>
            <a:t>业务范围</a:t>
          </a:r>
          <a:endParaRPr lang="zh-CN" altLang="en-US" sz="2000" dirty="0">
            <a:latin typeface="+mj-ea"/>
            <a:ea typeface="+mj-ea"/>
            <a:sym typeface="思源黑体 CN Medium" panose="020B0600000000000000" pitchFamily="34" charset="-122"/>
          </a:endParaRPr>
        </a:p>
      </dgm:t>
    </dgm:pt>
    <dgm:pt modelId="{5E76E62C-75AB-4DA3-BEC8-4812E8DE790C}" type="parTrans" cxnId="{4A6CA3CF-1F6D-4277-8ED7-146B23449D8F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7EC42513-29EC-45E1-A30B-576107746E0C}" type="sibTrans" cxnId="{4A6CA3CF-1F6D-4277-8ED7-146B23449D8F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0FD37605-A0AA-4D48-867C-38B4EBB03C44}">
      <dgm:prSet custT="1"/>
      <dgm:spPr/>
      <dgm:t>
        <a:bodyPr/>
        <a:lstStyle/>
        <a:p>
          <a:pPr indent="0">
            <a:lnSpc>
              <a:spcPct val="100000"/>
            </a:lnSpc>
            <a:buNone/>
          </a:pPr>
          <a:r>
            <a:rPr lang="zh-CN" altLang="en-US" sz="1600" kern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rPr>
            <a:t>双击输入具体文本内容，双击输入具体文本内容</a:t>
          </a:r>
          <a:endParaRPr kumimoji="1" lang="zh-CN" altLang="en-US" sz="1600" kern="1200" dirty="0">
            <a:solidFill>
              <a:prstClr val="black">
                <a:lumMod val="85000"/>
                <a:lumOff val="15000"/>
              </a:prstClr>
            </a:solidFill>
            <a:latin typeface="+mn-ea"/>
            <a:ea typeface="+mn-ea"/>
            <a:cs typeface="+mn-cs"/>
          </a:endParaRPr>
        </a:p>
      </dgm:t>
    </dgm:pt>
    <dgm:pt modelId="{D2427593-1FB2-4B79-A8DF-8C231E62AB7E}" type="parTrans" cxnId="{290DC95D-B85E-487E-A493-60EE372608AC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334CCB4C-9852-4A9B-8AB7-0D66DC7D4880}" type="sibTrans" cxnId="{290DC95D-B85E-487E-A493-60EE372608AC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4AF17C1F-2F7A-4C13-A216-8E2DC36E2BDD}">
      <dgm:prSet custT="1"/>
      <dgm:spPr>
        <a:solidFill>
          <a:schemeClr val="accent1"/>
        </a:solidFill>
      </dgm:spPr>
      <dgm:t>
        <a:bodyPr/>
        <a:lstStyle/>
        <a:p>
          <a:pPr algn="ctr"/>
          <a:r>
            <a:rPr kumimoji="1" lang="zh-CN" altLang="en-US" sz="2000">
              <a:latin typeface="+mj-ea"/>
              <a:ea typeface="+mj-ea"/>
              <a:sym typeface="思源黑体 CN Medium" panose="020B0600000000000000" pitchFamily="34" charset="-122"/>
            </a:rPr>
            <a:t>公司愿景</a:t>
          </a:r>
          <a:endParaRPr lang="zh-CN" altLang="en-US" sz="2000">
            <a:latin typeface="+mj-ea"/>
            <a:ea typeface="+mj-ea"/>
            <a:sym typeface="思源黑体 CN Medium" panose="020B0600000000000000" pitchFamily="34" charset="-122"/>
          </a:endParaRPr>
        </a:p>
      </dgm:t>
    </dgm:pt>
    <dgm:pt modelId="{F6DF406B-DF8F-4777-B261-34269FB80DA8}" type="parTrans" cxnId="{D3B5DB8F-107B-45E6-A91B-F281046F9B31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1F5B60B6-071B-4F6D-8F70-2432B4EC292F}" type="sibTrans" cxnId="{D3B5DB8F-107B-45E6-A91B-F281046F9B31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DB325DD1-0395-4DAB-83B5-FCECE4B81DFF}">
      <dgm:prSet custT="1"/>
      <dgm:spPr/>
      <dgm:t>
        <a:bodyPr/>
        <a:lstStyle/>
        <a:p>
          <a:pPr indent="0">
            <a:lnSpc>
              <a:spcPct val="100000"/>
            </a:lnSpc>
            <a:buNone/>
          </a:pPr>
          <a:r>
            <a:rPr lang="zh-CN" altLang="en-US" sz="1600" kern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rPr>
            <a:t>双击输入具体文本内容，双击输入具体文本内容</a:t>
          </a:r>
          <a:endParaRPr kumimoji="1" lang="zh-CN" altLang="en-US" sz="1600" kern="1200" dirty="0">
            <a:solidFill>
              <a:prstClr val="black">
                <a:lumMod val="85000"/>
                <a:lumOff val="15000"/>
              </a:prstClr>
            </a:solidFill>
            <a:latin typeface="+mn-ea"/>
            <a:ea typeface="+mn-ea"/>
            <a:cs typeface="+mn-cs"/>
          </a:endParaRPr>
        </a:p>
      </dgm:t>
    </dgm:pt>
    <dgm:pt modelId="{84DA18B8-DA37-4A65-B6AB-0D20C3C422AF}" type="parTrans" cxnId="{2CE38723-B252-4BF4-AC8C-BA3DA2A2B802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E16F28E5-35A1-4169-B0A5-7A7113FC4C4E}" type="sibTrans" cxnId="{2CE38723-B252-4BF4-AC8C-BA3DA2A2B802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E1B48CB4-5D89-4F8D-83F7-03384DD5817A}" type="pres">
      <dgm:prSet presAssocID="{01E95021-8B40-4D91-8789-DDC2042B1C17}" presName="linear" presStyleCnt="0">
        <dgm:presLayoutVars>
          <dgm:animLvl val="lvl"/>
          <dgm:resizeHandles val="exact"/>
        </dgm:presLayoutVars>
      </dgm:prSet>
      <dgm:spPr/>
    </dgm:pt>
    <dgm:pt modelId="{72D97633-2C8C-44F3-897B-5F1FA7248A2B}" type="pres">
      <dgm:prSet presAssocID="{EB685F18-AAF5-4116-8BA2-660167D807CD}" presName="parentText" presStyleLbl="node1" presStyleIdx="0" presStyleCnt="3" custScaleX="36513" custScaleY="50356" custLinFactNeighborX="-34616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964BBA37-2703-4B7E-9BA6-D13643BC6A6E}" type="pres">
      <dgm:prSet presAssocID="{EB685F18-AAF5-4116-8BA2-660167D807CD}" presName="childText" presStyleLbl="revTx" presStyleIdx="0" presStyleCnt="3" custLinFactNeighborX="-4137">
        <dgm:presLayoutVars>
          <dgm:bulletEnabled val="1"/>
        </dgm:presLayoutVars>
      </dgm:prSet>
      <dgm:spPr/>
    </dgm:pt>
    <dgm:pt modelId="{BD9D6EF9-8346-48B6-B5E3-996D85591955}" type="pres">
      <dgm:prSet presAssocID="{01AEEAB6-62D0-4EBD-BDF1-8F69392E892A}" presName="parentText" presStyleLbl="node1" presStyleIdx="1" presStyleCnt="3" custScaleX="36513" custScaleY="50356" custLinFactNeighborX="-34616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95278D8C-3F90-4574-8983-E00F056DE9BF}" type="pres">
      <dgm:prSet presAssocID="{01AEEAB6-62D0-4EBD-BDF1-8F69392E892A}" presName="childText" presStyleLbl="revTx" presStyleIdx="1" presStyleCnt="3">
        <dgm:presLayoutVars>
          <dgm:bulletEnabled val="1"/>
        </dgm:presLayoutVars>
      </dgm:prSet>
      <dgm:spPr/>
    </dgm:pt>
    <dgm:pt modelId="{365739A2-9131-4091-BBBC-A22FFEAA0909}" type="pres">
      <dgm:prSet presAssocID="{4AF17C1F-2F7A-4C13-A216-8E2DC36E2BDD}" presName="parentText" presStyleLbl="node1" presStyleIdx="2" presStyleCnt="3" custScaleX="36513" custScaleY="50356" custLinFactNeighborX="-34616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DE01F32E-17D3-4AF8-8C86-9F49DA95718A}" type="pres">
      <dgm:prSet presAssocID="{4AF17C1F-2F7A-4C13-A216-8E2DC36E2BDD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21AD5F19-EEBA-4F10-A511-67BED88C8205}" srcId="{EB685F18-AAF5-4116-8BA2-660167D807CD}" destId="{07F8C2A3-7032-46DC-B037-461E1049CE05}" srcOrd="0" destOrd="0" parTransId="{C6B50CC1-778F-42FF-86A2-F70189CFBE58}" sibTransId="{F5A61A96-0053-4E39-823B-B61AD165DBEF}"/>
    <dgm:cxn modelId="{2CE38723-B252-4BF4-AC8C-BA3DA2A2B802}" srcId="{4AF17C1F-2F7A-4C13-A216-8E2DC36E2BDD}" destId="{DB325DD1-0395-4DAB-83B5-FCECE4B81DFF}" srcOrd="0" destOrd="0" parTransId="{84DA18B8-DA37-4A65-B6AB-0D20C3C422AF}" sibTransId="{E16F28E5-35A1-4169-B0A5-7A7113FC4C4E}"/>
    <dgm:cxn modelId="{290DC95D-B85E-487E-A493-60EE372608AC}" srcId="{01AEEAB6-62D0-4EBD-BDF1-8F69392E892A}" destId="{0FD37605-A0AA-4D48-867C-38B4EBB03C44}" srcOrd="0" destOrd="0" parTransId="{D2427593-1FB2-4B79-A8DF-8C231E62AB7E}" sibTransId="{334CCB4C-9852-4A9B-8AB7-0D66DC7D4880}"/>
    <dgm:cxn modelId="{BDB2D468-1FBA-4DDE-85E9-5C02A09A6EC6}" srcId="{01E95021-8B40-4D91-8789-DDC2042B1C17}" destId="{EB685F18-AAF5-4116-8BA2-660167D807CD}" srcOrd="0" destOrd="0" parTransId="{8DDBB76D-F4E3-4523-8A0A-5618F32BFB0F}" sibTransId="{0FAFD9F9-5D1F-458F-8B30-A7053C80BC79}"/>
    <dgm:cxn modelId="{4B38FD69-770E-42A0-8265-757BABE418C3}" type="presOf" srcId="{07F8C2A3-7032-46DC-B037-461E1049CE05}" destId="{964BBA37-2703-4B7E-9BA6-D13643BC6A6E}" srcOrd="0" destOrd="0" presId="urn:microsoft.com/office/officeart/2005/8/layout/vList2"/>
    <dgm:cxn modelId="{F6D99C82-9A0C-487F-AFD1-2EACE3AC9B8A}" type="presOf" srcId="{EB685F18-AAF5-4116-8BA2-660167D807CD}" destId="{72D97633-2C8C-44F3-897B-5F1FA7248A2B}" srcOrd="0" destOrd="0" presId="urn:microsoft.com/office/officeart/2005/8/layout/vList2"/>
    <dgm:cxn modelId="{D3B5DB8F-107B-45E6-A91B-F281046F9B31}" srcId="{01E95021-8B40-4D91-8789-DDC2042B1C17}" destId="{4AF17C1F-2F7A-4C13-A216-8E2DC36E2BDD}" srcOrd="2" destOrd="0" parTransId="{F6DF406B-DF8F-4777-B261-34269FB80DA8}" sibTransId="{1F5B60B6-071B-4F6D-8F70-2432B4EC292F}"/>
    <dgm:cxn modelId="{D307BE92-277D-4A55-8C47-B9430F2C35E0}" type="presOf" srcId="{4AF17C1F-2F7A-4C13-A216-8E2DC36E2BDD}" destId="{365739A2-9131-4091-BBBC-A22FFEAA0909}" srcOrd="0" destOrd="0" presId="urn:microsoft.com/office/officeart/2005/8/layout/vList2"/>
    <dgm:cxn modelId="{30B34097-583C-4691-9543-095667237014}" type="presOf" srcId="{01E95021-8B40-4D91-8789-DDC2042B1C17}" destId="{E1B48CB4-5D89-4F8D-83F7-03384DD5817A}" srcOrd="0" destOrd="0" presId="urn:microsoft.com/office/officeart/2005/8/layout/vList2"/>
    <dgm:cxn modelId="{C36B3C99-D946-4AD3-B9C9-7EC268343DA2}" type="presOf" srcId="{01AEEAB6-62D0-4EBD-BDF1-8F69392E892A}" destId="{BD9D6EF9-8346-48B6-B5E3-996D85591955}" srcOrd="0" destOrd="0" presId="urn:microsoft.com/office/officeart/2005/8/layout/vList2"/>
    <dgm:cxn modelId="{7FD8C599-1A83-4E08-A8B6-09603016FC9E}" type="presOf" srcId="{DB325DD1-0395-4DAB-83B5-FCECE4B81DFF}" destId="{DE01F32E-17D3-4AF8-8C86-9F49DA95718A}" srcOrd="0" destOrd="0" presId="urn:microsoft.com/office/officeart/2005/8/layout/vList2"/>
    <dgm:cxn modelId="{4E5BC2A6-BA4C-4310-8D2E-5139A2B01574}" type="presOf" srcId="{0FD37605-A0AA-4D48-867C-38B4EBB03C44}" destId="{95278D8C-3F90-4574-8983-E00F056DE9BF}" srcOrd="0" destOrd="0" presId="urn:microsoft.com/office/officeart/2005/8/layout/vList2"/>
    <dgm:cxn modelId="{4A6CA3CF-1F6D-4277-8ED7-146B23449D8F}" srcId="{01E95021-8B40-4D91-8789-DDC2042B1C17}" destId="{01AEEAB6-62D0-4EBD-BDF1-8F69392E892A}" srcOrd="1" destOrd="0" parTransId="{5E76E62C-75AB-4DA3-BEC8-4812E8DE790C}" sibTransId="{7EC42513-29EC-45E1-A30B-576107746E0C}"/>
    <dgm:cxn modelId="{642DCEFE-C536-4B9D-8DB7-83799D080A3C}" type="presParOf" srcId="{E1B48CB4-5D89-4F8D-83F7-03384DD5817A}" destId="{72D97633-2C8C-44F3-897B-5F1FA7248A2B}" srcOrd="0" destOrd="0" presId="urn:microsoft.com/office/officeart/2005/8/layout/vList2"/>
    <dgm:cxn modelId="{D7EDB420-B91A-4DC4-AE20-CD972FF3CEE6}" type="presParOf" srcId="{E1B48CB4-5D89-4F8D-83F7-03384DD5817A}" destId="{964BBA37-2703-4B7E-9BA6-D13643BC6A6E}" srcOrd="1" destOrd="0" presId="urn:microsoft.com/office/officeart/2005/8/layout/vList2"/>
    <dgm:cxn modelId="{B6AFBAB7-9B64-4AD9-A04F-C24AB06E78AA}" type="presParOf" srcId="{E1B48CB4-5D89-4F8D-83F7-03384DD5817A}" destId="{BD9D6EF9-8346-48B6-B5E3-996D85591955}" srcOrd="2" destOrd="0" presId="urn:microsoft.com/office/officeart/2005/8/layout/vList2"/>
    <dgm:cxn modelId="{07799EFF-F2F8-495C-82ED-21D0BE07A916}" type="presParOf" srcId="{E1B48CB4-5D89-4F8D-83F7-03384DD5817A}" destId="{95278D8C-3F90-4574-8983-E00F056DE9BF}" srcOrd="3" destOrd="0" presId="urn:microsoft.com/office/officeart/2005/8/layout/vList2"/>
    <dgm:cxn modelId="{72FCFEBC-97D9-4129-A56B-7C73897D83EB}" type="presParOf" srcId="{E1B48CB4-5D89-4F8D-83F7-03384DD5817A}" destId="{365739A2-9131-4091-BBBC-A22FFEAA0909}" srcOrd="4" destOrd="0" presId="urn:microsoft.com/office/officeart/2005/8/layout/vList2"/>
    <dgm:cxn modelId="{5F04AF58-09A1-4D78-B189-DE24FDAF2CBC}" type="presParOf" srcId="{E1B48CB4-5D89-4F8D-83F7-03384DD5817A}" destId="{DE01F32E-17D3-4AF8-8C86-9F49DA95718A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D97633-2C8C-44F3-897B-5F1FA7248A2B}">
      <dsp:nvSpPr>
        <dsp:cNvPr id="0" name=""/>
        <dsp:cNvSpPr/>
      </dsp:nvSpPr>
      <dsp:spPr>
        <a:xfrm>
          <a:off x="0" y="35669"/>
          <a:ext cx="1468419" cy="575025"/>
        </a:xfrm>
        <a:prstGeom prst="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zh-CN" altLang="en-US" sz="2000" kern="1200" dirty="0">
              <a:latin typeface="+mj-ea"/>
              <a:ea typeface="+mj-ea"/>
              <a:sym typeface="思源黑体 CN Medium" panose="020B0600000000000000" pitchFamily="34" charset="-122"/>
            </a:rPr>
            <a:t>公司概况</a:t>
          </a:r>
          <a:endParaRPr lang="zh-CN" altLang="en-US" sz="2000" kern="1200" dirty="0">
            <a:latin typeface="+mj-ea"/>
            <a:ea typeface="+mj-ea"/>
            <a:sym typeface="思源黑体 CN Medium" panose="020B0600000000000000" pitchFamily="34" charset="-122"/>
          </a:endParaRPr>
        </a:p>
      </dsp:txBody>
      <dsp:txXfrm>
        <a:off x="0" y="35669"/>
        <a:ext cx="1468419" cy="575025"/>
      </dsp:txXfrm>
    </dsp:sp>
    <dsp:sp modelId="{964BBA37-2703-4B7E-9BA6-D13643BC6A6E}">
      <dsp:nvSpPr>
        <dsp:cNvPr id="0" name=""/>
        <dsp:cNvSpPr/>
      </dsp:nvSpPr>
      <dsp:spPr>
        <a:xfrm>
          <a:off x="0" y="610694"/>
          <a:ext cx="4021635" cy="1010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687" tIns="20320" rIns="113792" bIns="20320" numCol="1" spcCol="1270" anchor="t" anchorCtr="0">
          <a:noAutofit/>
        </a:bodyPr>
        <a:lstStyle/>
        <a:p>
          <a:pPr marL="171450" lvl="1" indent="0" algn="l" defTabSz="711200">
            <a:lnSpc>
              <a:spcPct val="10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zh-CN" altLang="en-US" sz="1600" kern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rPr>
            <a:t>双击输入具体文本内容，双击输入具体文本内容</a:t>
          </a:r>
          <a:endParaRPr kumimoji="1" lang="zh-CN" altLang="en-US" sz="1600" kern="1200" dirty="0">
            <a:solidFill>
              <a:prstClr val="black">
                <a:lumMod val="85000"/>
                <a:lumOff val="15000"/>
              </a:prstClr>
            </a:solidFill>
            <a:latin typeface="+mn-ea"/>
            <a:ea typeface="+mn-ea"/>
            <a:cs typeface="+mn-cs"/>
          </a:endParaRPr>
        </a:p>
      </dsp:txBody>
      <dsp:txXfrm>
        <a:off x="0" y="610694"/>
        <a:ext cx="4021635" cy="1010160"/>
      </dsp:txXfrm>
    </dsp:sp>
    <dsp:sp modelId="{BD9D6EF9-8346-48B6-B5E3-996D85591955}">
      <dsp:nvSpPr>
        <dsp:cNvPr id="0" name=""/>
        <dsp:cNvSpPr/>
      </dsp:nvSpPr>
      <dsp:spPr>
        <a:xfrm>
          <a:off x="0" y="1620854"/>
          <a:ext cx="1468419" cy="575025"/>
        </a:xfrm>
        <a:prstGeom prst="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zh-CN" altLang="en-US" sz="2000" kern="1200" dirty="0">
              <a:latin typeface="+mj-ea"/>
              <a:ea typeface="+mj-ea"/>
              <a:sym typeface="思源黑体 CN Medium" panose="020B0600000000000000" pitchFamily="34" charset="-122"/>
            </a:rPr>
            <a:t>业务范围</a:t>
          </a:r>
          <a:endParaRPr lang="zh-CN" altLang="en-US" sz="2000" kern="1200" dirty="0">
            <a:latin typeface="+mj-ea"/>
            <a:ea typeface="+mj-ea"/>
            <a:sym typeface="思源黑体 CN Medium" panose="020B0600000000000000" pitchFamily="34" charset="-122"/>
          </a:endParaRPr>
        </a:p>
      </dsp:txBody>
      <dsp:txXfrm>
        <a:off x="0" y="1620854"/>
        <a:ext cx="1468419" cy="575025"/>
      </dsp:txXfrm>
    </dsp:sp>
    <dsp:sp modelId="{95278D8C-3F90-4574-8983-E00F056DE9BF}">
      <dsp:nvSpPr>
        <dsp:cNvPr id="0" name=""/>
        <dsp:cNvSpPr/>
      </dsp:nvSpPr>
      <dsp:spPr>
        <a:xfrm>
          <a:off x="0" y="2195879"/>
          <a:ext cx="4021635" cy="1010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687" tIns="20320" rIns="113792" bIns="20320" numCol="1" spcCol="1270" anchor="t" anchorCtr="0">
          <a:noAutofit/>
        </a:bodyPr>
        <a:lstStyle/>
        <a:p>
          <a:pPr marL="171450" lvl="1" indent="0" algn="l" defTabSz="711200">
            <a:lnSpc>
              <a:spcPct val="10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zh-CN" altLang="en-US" sz="1600" kern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rPr>
            <a:t>双击输入具体文本内容，双击输入具体文本内容</a:t>
          </a:r>
          <a:endParaRPr kumimoji="1" lang="zh-CN" altLang="en-US" sz="1600" kern="1200" dirty="0">
            <a:solidFill>
              <a:prstClr val="black">
                <a:lumMod val="85000"/>
                <a:lumOff val="15000"/>
              </a:prstClr>
            </a:solidFill>
            <a:latin typeface="+mn-ea"/>
            <a:ea typeface="+mn-ea"/>
            <a:cs typeface="+mn-cs"/>
          </a:endParaRPr>
        </a:p>
      </dsp:txBody>
      <dsp:txXfrm>
        <a:off x="0" y="2195879"/>
        <a:ext cx="4021635" cy="1010160"/>
      </dsp:txXfrm>
    </dsp:sp>
    <dsp:sp modelId="{365739A2-9131-4091-BBBC-A22FFEAA0909}">
      <dsp:nvSpPr>
        <dsp:cNvPr id="0" name=""/>
        <dsp:cNvSpPr/>
      </dsp:nvSpPr>
      <dsp:spPr>
        <a:xfrm>
          <a:off x="0" y="3206039"/>
          <a:ext cx="1468419" cy="575025"/>
        </a:xfrm>
        <a:prstGeom prst="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zh-CN" altLang="en-US" sz="2000" kern="1200">
              <a:latin typeface="+mj-ea"/>
              <a:ea typeface="+mj-ea"/>
              <a:sym typeface="思源黑体 CN Medium" panose="020B0600000000000000" pitchFamily="34" charset="-122"/>
            </a:rPr>
            <a:t>公司愿景</a:t>
          </a:r>
          <a:endParaRPr lang="zh-CN" altLang="en-US" sz="2000" kern="1200">
            <a:latin typeface="+mj-ea"/>
            <a:ea typeface="+mj-ea"/>
            <a:sym typeface="思源黑体 CN Medium" panose="020B0600000000000000" pitchFamily="34" charset="-122"/>
          </a:endParaRPr>
        </a:p>
      </dsp:txBody>
      <dsp:txXfrm>
        <a:off x="0" y="3206039"/>
        <a:ext cx="1468419" cy="575025"/>
      </dsp:txXfrm>
    </dsp:sp>
    <dsp:sp modelId="{DE01F32E-17D3-4AF8-8C86-9F49DA95718A}">
      <dsp:nvSpPr>
        <dsp:cNvPr id="0" name=""/>
        <dsp:cNvSpPr/>
      </dsp:nvSpPr>
      <dsp:spPr>
        <a:xfrm>
          <a:off x="0" y="3781064"/>
          <a:ext cx="4021635" cy="1010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687" tIns="20320" rIns="113792" bIns="20320" numCol="1" spcCol="1270" anchor="t" anchorCtr="0">
          <a:noAutofit/>
        </a:bodyPr>
        <a:lstStyle/>
        <a:p>
          <a:pPr marL="171450" lvl="1" indent="0" algn="l" defTabSz="711200">
            <a:lnSpc>
              <a:spcPct val="10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zh-CN" altLang="en-US" sz="1600" kern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rPr>
            <a:t>双击输入具体文本内容，双击输入具体文本内容</a:t>
          </a:r>
          <a:endParaRPr kumimoji="1" lang="zh-CN" altLang="en-US" sz="1600" kern="1200" dirty="0">
            <a:solidFill>
              <a:prstClr val="black">
                <a:lumMod val="85000"/>
                <a:lumOff val="15000"/>
              </a:prstClr>
            </a:solidFill>
            <a:latin typeface="+mn-ea"/>
            <a:ea typeface="+mn-ea"/>
            <a:cs typeface="+mn-cs"/>
          </a:endParaRPr>
        </a:p>
      </dsp:txBody>
      <dsp:txXfrm>
        <a:off x="0" y="3781064"/>
        <a:ext cx="4021635" cy="1010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L" panose="00020600040101010101" pitchFamily="18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L" panose="00020600040101010101" pitchFamily="18" charset="-122"/>
              </a:defRPr>
            </a:lvl1pPr>
          </a:lstStyle>
          <a:p>
            <a:fld id="{C5F4267F-62D6-412E-8B8C-1572107EB028}" type="datetimeFigureOut">
              <a:rPr lang="en-US" smtClean="0"/>
              <a:pPr/>
              <a:t>8/28/2023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L" panose="00020600040101010101" pitchFamily="18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L" panose="00020600040101010101" pitchFamily="18" charset="-122"/>
              </a:defRPr>
            </a:lvl1pPr>
          </a:lstStyle>
          <a:p>
            <a:fld id="{59A9EA1E-7BC5-48A3-85D1-8A4786D4B2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78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687F4A-8715-4F2E-8CB3-6025C7679A1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377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767114-E113-4C1F-97A6-EB9F50128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85184-6019-49F1-8637-CAE54638397E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5FE293-C9D4-4D63-AA1F-086DBD1E3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05EB52-F025-4602-8272-FE5141EC9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EDC2-F484-442F-AC10-9B82CBA3DD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D4A04D3-413D-6920-52BA-F51BC414CD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5A504E5-C5EC-505C-0C24-F9B9526303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265E4349-3B9E-7D27-2F38-15640AD44A06}"/>
              </a:ext>
            </a:extLst>
          </p:cNvPr>
          <p:cNvSpPr/>
          <p:nvPr userDrawn="1"/>
        </p:nvSpPr>
        <p:spPr>
          <a:xfrm>
            <a:off x="1846309" y="1120640"/>
            <a:ext cx="6283661" cy="4776928"/>
          </a:xfrm>
          <a:custGeom>
            <a:avLst/>
            <a:gdLst>
              <a:gd name="connsiteX0" fmla="*/ 0 w 5609116"/>
              <a:gd name="connsiteY0" fmla="*/ 0 h 4776928"/>
              <a:gd name="connsiteX1" fmla="*/ 5609116 w 5609116"/>
              <a:gd name="connsiteY1" fmla="*/ 0 h 4776928"/>
              <a:gd name="connsiteX2" fmla="*/ 4443338 w 5609116"/>
              <a:gd name="connsiteY2" fmla="*/ 4776928 h 4776928"/>
              <a:gd name="connsiteX3" fmla="*/ 0 w 5609116"/>
              <a:gd name="connsiteY3" fmla="*/ 4776928 h 4776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9116" h="4776928">
                <a:moveTo>
                  <a:pt x="0" y="0"/>
                </a:moveTo>
                <a:lnTo>
                  <a:pt x="5609116" y="0"/>
                </a:lnTo>
                <a:lnTo>
                  <a:pt x="4443338" y="4776928"/>
                </a:lnTo>
                <a:lnTo>
                  <a:pt x="0" y="4776928"/>
                </a:lnTo>
                <a:close/>
              </a:path>
            </a:pathLst>
          </a:custGeom>
          <a:gradFill flip="none" rotWithShape="1">
            <a:gsLst>
              <a:gs pos="7800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508000" dist="254000" dir="5400000" sx="92000" sy="92000" algn="t" rotWithShape="0">
              <a:schemeClr val="accent1">
                <a:lumMod val="100000"/>
                <a:alpha val="9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spc="-3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Freeform 22">
            <a:extLst>
              <a:ext uri="{FF2B5EF4-FFF2-40B4-BE49-F238E27FC236}">
                <a16:creationId xmlns:a16="http://schemas.microsoft.com/office/drawing/2014/main" id="{243BD9FB-EDB4-EA0E-C0B1-C25B2183E0FB}"/>
              </a:ext>
            </a:extLst>
          </p:cNvPr>
          <p:cNvSpPr/>
          <p:nvPr userDrawn="1"/>
        </p:nvSpPr>
        <p:spPr>
          <a:xfrm>
            <a:off x="1003299" y="957012"/>
            <a:ext cx="8575401" cy="4776929"/>
          </a:xfrm>
          <a:custGeom>
            <a:avLst/>
            <a:gdLst/>
            <a:ahLst/>
            <a:cxnLst/>
            <a:rect l="0" t="0" r="0" b="0"/>
            <a:pathLst>
              <a:path w="8575401" h="4776929">
                <a:moveTo>
                  <a:pt x="0" y="0"/>
                </a:moveTo>
                <a:lnTo>
                  <a:pt x="8364495" y="0"/>
                </a:lnTo>
                <a:cubicBezTo>
                  <a:pt x="8488447" y="0"/>
                  <a:pt x="8575400" y="122700"/>
                  <a:pt x="8534324" y="239649"/>
                </a:cubicBezTo>
                <a:lnTo>
                  <a:pt x="6982970" y="4656577"/>
                </a:lnTo>
                <a:cubicBezTo>
                  <a:pt x="6957650" y="4728667"/>
                  <a:pt x="6889548" y="4776928"/>
                  <a:pt x="6813140" y="4776928"/>
                </a:cubicBezTo>
                <a:lnTo>
                  <a:pt x="0" y="4776928"/>
                </a:lnTo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2700000" scaled="0"/>
            <a:tileRect/>
          </a:gradFill>
          <a:ln w="19050" cap="flat" cmpd="sng" algn="ctr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634C870-9E4C-9FEA-1FA2-9AAC38606176}"/>
              </a:ext>
            </a:extLst>
          </p:cNvPr>
          <p:cNvSpPr/>
          <p:nvPr userDrawn="1"/>
        </p:nvSpPr>
        <p:spPr>
          <a:xfrm>
            <a:off x="1003300" y="957012"/>
            <a:ext cx="145195" cy="4776928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圆: 空心 9">
            <a:extLst>
              <a:ext uri="{FF2B5EF4-FFF2-40B4-BE49-F238E27FC236}">
                <a16:creationId xmlns:a16="http://schemas.microsoft.com/office/drawing/2014/main" id="{920886BD-E27A-5EEC-9D4E-E258A2238CA4}"/>
              </a:ext>
            </a:extLst>
          </p:cNvPr>
          <p:cNvSpPr/>
          <p:nvPr userDrawn="1"/>
        </p:nvSpPr>
        <p:spPr>
          <a:xfrm>
            <a:off x="1075897" y="5825146"/>
            <a:ext cx="661903" cy="661903"/>
          </a:xfrm>
          <a:prstGeom prst="donut">
            <a:avLst>
              <a:gd name="adj" fmla="val 26166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圆: 空心 10">
            <a:extLst>
              <a:ext uri="{FF2B5EF4-FFF2-40B4-BE49-F238E27FC236}">
                <a16:creationId xmlns:a16="http://schemas.microsoft.com/office/drawing/2014/main" id="{C9D7E8CE-6908-9ACD-E33C-7820CAFE69EE}"/>
              </a:ext>
            </a:extLst>
          </p:cNvPr>
          <p:cNvSpPr/>
          <p:nvPr userDrawn="1"/>
        </p:nvSpPr>
        <p:spPr>
          <a:xfrm>
            <a:off x="9514500" y="4718566"/>
            <a:ext cx="1601603" cy="1601603"/>
          </a:xfrm>
          <a:prstGeom prst="donut">
            <a:avLst>
              <a:gd name="adj" fmla="val 19809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42B0F1E3-FBE6-8654-B2E9-1D153AF73B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30" b="99843" l="8445" r="100000">
                        <a14:foregroundMark x1="44338" y1="2677" x2="89635" y2="6457"/>
                        <a14:foregroundMark x1="89635" y1="6457" x2="95010" y2="38268"/>
                        <a14:foregroundMark x1="95010" y1="38268" x2="90211" y2="88189"/>
                        <a14:foregroundMark x1="90211" y1="88189" x2="79079" y2="97323"/>
                        <a14:foregroundMark x1="79079" y1="97323" x2="69290" y2="94803"/>
                        <a14:foregroundMark x1="69290" y1="94803" x2="56814" y2="87559"/>
                        <a14:foregroundMark x1="56814" y1="87559" x2="46641" y2="75591"/>
                        <a14:foregroundMark x1="95777" y1="7874" x2="94818" y2="94803"/>
                        <a14:foregroundMark x1="94818" y1="94803" x2="83685" y2="99055"/>
                        <a14:foregroundMark x1="83493" y1="99055" x2="66795" y2="99685"/>
                        <a14:foregroundMark x1="95777" y1="4724" x2="99808" y2="35276"/>
                        <a14:foregroundMark x1="99808" y1="94803" x2="99808" y2="94803"/>
                        <a14:foregroundMark x1="29942" y1="9291" x2="80230" y2="4724"/>
                        <a14:foregroundMark x1="80230" y1="4724" x2="81574" y2="4252"/>
                        <a14:foregroundMark x1="32821" y1="1260" x2="55854" y2="630"/>
                        <a14:foregroundMark x1="8445" y1="33228" x2="9981" y2="35906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8415" y="-2"/>
            <a:ext cx="5628640" cy="68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9633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795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767114-E113-4C1F-97A6-EB9F50128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85184-6019-49F1-8637-CAE54638397E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5FE293-C9D4-4D63-AA1F-086DBD1E3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05EB52-F025-4602-8272-FE5141EC9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EDC2-F484-442F-AC10-9B82CBA3DD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D4A04D3-413D-6920-52BA-F51BC414CD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5A504E5-C5EC-505C-0C24-F9B9526303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9857838A-E7CB-ED0B-FF75-882494A019AB}"/>
              </a:ext>
            </a:extLst>
          </p:cNvPr>
          <p:cNvSpPr/>
          <p:nvPr userDrawn="1"/>
        </p:nvSpPr>
        <p:spPr>
          <a:xfrm>
            <a:off x="1225332" y="1236756"/>
            <a:ext cx="6283661" cy="4776928"/>
          </a:xfrm>
          <a:custGeom>
            <a:avLst/>
            <a:gdLst>
              <a:gd name="connsiteX0" fmla="*/ 0 w 5609116"/>
              <a:gd name="connsiteY0" fmla="*/ 0 h 4776928"/>
              <a:gd name="connsiteX1" fmla="*/ 5609116 w 5609116"/>
              <a:gd name="connsiteY1" fmla="*/ 0 h 4776928"/>
              <a:gd name="connsiteX2" fmla="*/ 4443338 w 5609116"/>
              <a:gd name="connsiteY2" fmla="*/ 4776928 h 4776928"/>
              <a:gd name="connsiteX3" fmla="*/ 0 w 5609116"/>
              <a:gd name="connsiteY3" fmla="*/ 4776928 h 4776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9116" h="4776928">
                <a:moveTo>
                  <a:pt x="0" y="0"/>
                </a:moveTo>
                <a:lnTo>
                  <a:pt x="5609116" y="0"/>
                </a:lnTo>
                <a:lnTo>
                  <a:pt x="4443338" y="4776928"/>
                </a:lnTo>
                <a:lnTo>
                  <a:pt x="0" y="4776928"/>
                </a:lnTo>
                <a:close/>
              </a:path>
            </a:pathLst>
          </a:custGeom>
          <a:gradFill flip="none" rotWithShape="1">
            <a:gsLst>
              <a:gs pos="7800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0" dist="254000" dir="5400000" sx="92000" sy="92000" algn="t" rotWithShape="0">
              <a:schemeClr val="accent1">
                <a:lumMod val="100000"/>
                <a:alpha val="9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spc="-3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Freeform 22">
            <a:extLst>
              <a:ext uri="{FF2B5EF4-FFF2-40B4-BE49-F238E27FC236}">
                <a16:creationId xmlns:a16="http://schemas.microsoft.com/office/drawing/2014/main" id="{B5EAECEC-1A85-4A66-71E4-87D9BD88BBB5}"/>
              </a:ext>
            </a:extLst>
          </p:cNvPr>
          <p:cNvSpPr/>
          <p:nvPr userDrawn="1"/>
        </p:nvSpPr>
        <p:spPr>
          <a:xfrm>
            <a:off x="1003299" y="957012"/>
            <a:ext cx="8575401" cy="4776929"/>
          </a:xfrm>
          <a:custGeom>
            <a:avLst/>
            <a:gdLst/>
            <a:ahLst/>
            <a:cxnLst/>
            <a:rect l="0" t="0" r="0" b="0"/>
            <a:pathLst>
              <a:path w="8575401" h="4776929">
                <a:moveTo>
                  <a:pt x="0" y="0"/>
                </a:moveTo>
                <a:lnTo>
                  <a:pt x="8364495" y="0"/>
                </a:lnTo>
                <a:cubicBezTo>
                  <a:pt x="8488447" y="0"/>
                  <a:pt x="8575400" y="122700"/>
                  <a:pt x="8534324" y="239649"/>
                </a:cubicBezTo>
                <a:lnTo>
                  <a:pt x="6982970" y="4656577"/>
                </a:lnTo>
                <a:cubicBezTo>
                  <a:pt x="6957650" y="4728667"/>
                  <a:pt x="6889548" y="4776928"/>
                  <a:pt x="6813140" y="4776928"/>
                </a:cubicBezTo>
                <a:lnTo>
                  <a:pt x="0" y="4776928"/>
                </a:lnTo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0" dist="254000" dir="5400000" sx="92000" sy="92000" algn="t" rotWithShape="0">
              <a:schemeClr val="accent1">
                <a:lumMod val="100000"/>
                <a:alpha val="9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5400" spc="-3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6F53087-71F8-351B-9772-E92EEC253615}"/>
              </a:ext>
            </a:extLst>
          </p:cNvPr>
          <p:cNvSpPr/>
          <p:nvPr userDrawn="1"/>
        </p:nvSpPr>
        <p:spPr>
          <a:xfrm>
            <a:off x="1003300" y="957012"/>
            <a:ext cx="145195" cy="4776928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圆: 空心 9">
            <a:extLst>
              <a:ext uri="{FF2B5EF4-FFF2-40B4-BE49-F238E27FC236}">
                <a16:creationId xmlns:a16="http://schemas.microsoft.com/office/drawing/2014/main" id="{56019ED8-4534-294B-2A93-ABB4353E85BC}"/>
              </a:ext>
            </a:extLst>
          </p:cNvPr>
          <p:cNvSpPr/>
          <p:nvPr userDrawn="1"/>
        </p:nvSpPr>
        <p:spPr>
          <a:xfrm>
            <a:off x="1075897" y="5825146"/>
            <a:ext cx="661903" cy="661903"/>
          </a:xfrm>
          <a:prstGeom prst="donut">
            <a:avLst>
              <a:gd name="adj" fmla="val 26166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圆: 空心 10">
            <a:extLst>
              <a:ext uri="{FF2B5EF4-FFF2-40B4-BE49-F238E27FC236}">
                <a16:creationId xmlns:a16="http://schemas.microsoft.com/office/drawing/2014/main" id="{7ADFC767-5C38-400F-85F0-9F4E0FD4EA33}"/>
              </a:ext>
            </a:extLst>
          </p:cNvPr>
          <p:cNvSpPr/>
          <p:nvPr userDrawn="1"/>
        </p:nvSpPr>
        <p:spPr>
          <a:xfrm>
            <a:off x="11188810" y="844316"/>
            <a:ext cx="1601603" cy="1601603"/>
          </a:xfrm>
          <a:prstGeom prst="donut">
            <a:avLst>
              <a:gd name="adj" fmla="val 19809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87A65F0-C14D-E18A-60BF-9A2D562BDB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30" b="99843" l="8445" r="100000">
                        <a14:foregroundMark x1="44338" y1="2677" x2="89635" y2="6457"/>
                        <a14:foregroundMark x1="89635" y1="6457" x2="95010" y2="38268"/>
                        <a14:foregroundMark x1="95010" y1="38268" x2="90211" y2="88189"/>
                        <a14:foregroundMark x1="90211" y1="88189" x2="79079" y2="97323"/>
                        <a14:foregroundMark x1="79079" y1="97323" x2="69290" y2="94803"/>
                        <a14:foregroundMark x1="69290" y1="94803" x2="56814" y2="87559"/>
                        <a14:foregroundMark x1="56814" y1="87559" x2="46641" y2="75591"/>
                        <a14:foregroundMark x1="95777" y1="7874" x2="94818" y2="94803"/>
                        <a14:foregroundMark x1="94818" y1="94803" x2="83685" y2="99055"/>
                        <a14:foregroundMark x1="83493" y1="99055" x2="66795" y2="99685"/>
                        <a14:foregroundMark x1="95777" y1="4724" x2="99808" y2="35276"/>
                        <a14:foregroundMark x1="99808" y1="94803" x2="99808" y2="94803"/>
                        <a14:foregroundMark x1="29942" y1="9291" x2="80230" y2="4724"/>
                        <a14:foregroundMark x1="80230" y1="4724" x2="81574" y2="4252"/>
                        <a14:foregroundMark x1="32821" y1="1260" x2="55854" y2="630"/>
                        <a14:foregroundMark x1="8445" y1="33228" x2="9981" y2="35906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8415" y="-2"/>
            <a:ext cx="5628640" cy="68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99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795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49E375D-B260-DD80-C05B-B35011F56E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55F98EF-8F0E-ECD7-A1F0-F963336C4F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圆: 空心 8">
            <a:extLst>
              <a:ext uri="{FF2B5EF4-FFF2-40B4-BE49-F238E27FC236}">
                <a16:creationId xmlns:a16="http://schemas.microsoft.com/office/drawing/2014/main" id="{71C19AA2-EE74-5FBD-0674-77AC528324E7}"/>
              </a:ext>
            </a:extLst>
          </p:cNvPr>
          <p:cNvSpPr/>
          <p:nvPr userDrawn="1"/>
        </p:nvSpPr>
        <p:spPr>
          <a:xfrm>
            <a:off x="882868" y="890757"/>
            <a:ext cx="1413714" cy="1413714"/>
          </a:xfrm>
          <a:prstGeom prst="donut">
            <a:avLst>
              <a:gd name="adj" fmla="val 22313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DA73457-064C-649F-906C-1D5669F857FF}"/>
              </a:ext>
            </a:extLst>
          </p:cNvPr>
          <p:cNvSpPr/>
          <p:nvPr userDrawn="1"/>
        </p:nvSpPr>
        <p:spPr>
          <a:xfrm>
            <a:off x="0" y="1542473"/>
            <a:ext cx="12192000" cy="3131127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90D3447-3249-6480-43EE-B6C0C62A3661}"/>
              </a:ext>
            </a:extLst>
          </p:cNvPr>
          <p:cNvSpPr/>
          <p:nvPr userDrawn="1"/>
        </p:nvSpPr>
        <p:spPr>
          <a:xfrm>
            <a:off x="-1" y="1542472"/>
            <a:ext cx="12191999" cy="3131127"/>
          </a:xfrm>
          <a:prstGeom prst="rect">
            <a:avLst/>
          </a:prstGeom>
          <a:gradFill flip="none" rotWithShape="1">
            <a:gsLst>
              <a:gs pos="49552">
                <a:schemeClr val="accent1"/>
              </a:gs>
              <a:gs pos="0">
                <a:schemeClr val="accent1">
                  <a:alpha val="84000"/>
                </a:schemeClr>
              </a:gs>
              <a:gs pos="83000">
                <a:schemeClr val="accent1">
                  <a:alpha val="76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72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圆: 空心 11">
            <a:extLst>
              <a:ext uri="{FF2B5EF4-FFF2-40B4-BE49-F238E27FC236}">
                <a16:creationId xmlns:a16="http://schemas.microsoft.com/office/drawing/2014/main" id="{4AC024EA-B648-0CAB-21A9-036161543B9B}"/>
              </a:ext>
            </a:extLst>
          </p:cNvPr>
          <p:cNvSpPr/>
          <p:nvPr userDrawn="1"/>
        </p:nvSpPr>
        <p:spPr>
          <a:xfrm>
            <a:off x="11045371" y="-292157"/>
            <a:ext cx="1524000" cy="1524000"/>
          </a:xfrm>
          <a:prstGeom prst="donut">
            <a:avLst>
              <a:gd name="adj" fmla="val 22313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圆: 空心 12">
            <a:extLst>
              <a:ext uri="{FF2B5EF4-FFF2-40B4-BE49-F238E27FC236}">
                <a16:creationId xmlns:a16="http://schemas.microsoft.com/office/drawing/2014/main" id="{3D989CC8-FED7-B75B-258E-75DBDEA79CF8}"/>
              </a:ext>
            </a:extLst>
          </p:cNvPr>
          <p:cNvSpPr/>
          <p:nvPr userDrawn="1"/>
        </p:nvSpPr>
        <p:spPr>
          <a:xfrm>
            <a:off x="8242748" y="5117978"/>
            <a:ext cx="3282494" cy="3282494"/>
          </a:xfrm>
          <a:prstGeom prst="donut">
            <a:avLst>
              <a:gd name="adj" fmla="val 14343"/>
            </a:avLst>
          </a:prstGeom>
          <a:solidFill>
            <a:schemeClr val="accent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F07165C-F64A-2753-24FC-8A619AA6AF3F}"/>
              </a:ext>
            </a:extLst>
          </p:cNvPr>
          <p:cNvSpPr/>
          <p:nvPr userDrawn="1"/>
        </p:nvSpPr>
        <p:spPr>
          <a:xfrm>
            <a:off x="882868" y="5447656"/>
            <a:ext cx="464252" cy="46425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CFB23FE5-70C4-AA76-04CB-6ABFE71B1C0C}"/>
              </a:ext>
            </a:extLst>
          </p:cNvPr>
          <p:cNvSpPr/>
          <p:nvPr userDrawn="1"/>
        </p:nvSpPr>
        <p:spPr>
          <a:xfrm>
            <a:off x="3184344" y="4974610"/>
            <a:ext cx="212204" cy="21220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2DF828A1-2650-6C85-78EF-0A26F9994DDC}"/>
              </a:ext>
            </a:extLst>
          </p:cNvPr>
          <p:cNvCxnSpPr>
            <a:cxnSpLocks/>
          </p:cNvCxnSpPr>
          <p:nvPr userDrawn="1"/>
        </p:nvCxnSpPr>
        <p:spPr>
          <a:xfrm>
            <a:off x="4780504" y="2678398"/>
            <a:ext cx="0" cy="92333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767114-E113-4C1F-97A6-EB9F50128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85184-6019-49F1-8637-CAE54638397E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5FE293-C9D4-4D63-AA1F-086DBD1E3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05EB52-F025-4602-8272-FE5141EC9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EDC2-F484-442F-AC10-9B82CBA3DD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0775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795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767114-E113-4C1F-97A6-EB9F50128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85184-6019-49F1-8637-CAE54638397E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5FE293-C9D4-4D63-AA1F-086DBD1E3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05EB52-F025-4602-8272-FE5141EC9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EDC2-F484-442F-AC10-9B82CBA3DD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D4A04D3-413D-6920-52BA-F51BC414CD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5A504E5-C5EC-505C-0C24-F9B9526303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81D0718-F571-FC53-5224-FD5A7249E6D9}"/>
              </a:ext>
            </a:extLst>
          </p:cNvPr>
          <p:cNvSpPr/>
          <p:nvPr userDrawn="1"/>
        </p:nvSpPr>
        <p:spPr>
          <a:xfrm>
            <a:off x="720423" y="275725"/>
            <a:ext cx="493176" cy="6334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039B83F-9A14-1CFB-4B7C-9DAB2CABA97C}"/>
              </a:ext>
            </a:extLst>
          </p:cNvPr>
          <p:cNvSpPr/>
          <p:nvPr userDrawn="1"/>
        </p:nvSpPr>
        <p:spPr>
          <a:xfrm>
            <a:off x="720423" y="108654"/>
            <a:ext cx="493176" cy="12054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6ED3095-9AEE-556D-9346-FAC971BC3F78}"/>
              </a:ext>
            </a:extLst>
          </p:cNvPr>
          <p:cNvSpPr/>
          <p:nvPr userDrawn="1"/>
        </p:nvSpPr>
        <p:spPr>
          <a:xfrm>
            <a:off x="720423" y="0"/>
            <a:ext cx="493176" cy="67343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23630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79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3AFEF4-B539-4C1B-8716-B642F9538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85184-6019-49F1-8637-CAE54638397E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5239A60-1688-4309-8168-730F83219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D122E1-13D3-4ACE-B9DC-07F6173A3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EDC2-F484-442F-AC10-9B82CBA3DD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746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5318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80085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83249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4967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174833-A37B-412D-AB10-481E38463A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85184-6019-49F1-8637-CAE54638397E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67EC995-CA00-420C-AA26-B7EAD4237A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265D35-2C5A-4FD4-BF57-9AFCC44015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6EDC2-F484-442F-AC10-9B82CBA3DD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720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3" r:id="rId4"/>
    <p:sldLayoutId id="214748366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2023/8/28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484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585541CC-A72C-2B5A-7510-BE0222787B8D}"/>
              </a:ext>
            </a:extLst>
          </p:cNvPr>
          <p:cNvSpPr txBox="1"/>
          <p:nvPr/>
        </p:nvSpPr>
        <p:spPr>
          <a:xfrm>
            <a:off x="1784350" y="1616150"/>
            <a:ext cx="5724644" cy="18929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5400" dirty="0">
                <a:solidFill>
                  <a:schemeClr val="accent1">
                    <a:lumMod val="100000"/>
                  </a:schemeClr>
                </a:solidFill>
                <a:latin typeface="+mj-lt"/>
                <a:cs typeface="+mn-ea"/>
                <a:sym typeface="+mn-lt"/>
              </a:rPr>
              <a:t>20XX</a:t>
            </a:r>
          </a:p>
          <a:p>
            <a:pPr algn="l">
              <a:lnSpc>
                <a:spcPct val="110000"/>
              </a:lnSpc>
            </a:pPr>
            <a:r>
              <a:rPr lang="zh-CN" altLang="en-US" sz="54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企业推广策划方案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83CAD4-69E6-5C47-4F43-18BB8B3241F2}"/>
              </a:ext>
            </a:extLst>
          </p:cNvPr>
          <p:cNvSpPr txBox="1"/>
          <p:nvPr/>
        </p:nvSpPr>
        <p:spPr>
          <a:xfrm>
            <a:off x="1784350" y="4295373"/>
            <a:ext cx="1678665" cy="846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zh-CN" altLang="en-US" sz="2200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汇报人员：</a:t>
            </a:r>
            <a:r>
              <a:rPr lang="en-US" altLang="zh-CN" sz="2200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 </a:t>
            </a:r>
          </a:p>
          <a:p>
            <a:pPr algn="l">
              <a:spcAft>
                <a:spcPts val="600"/>
              </a:spcAft>
            </a:pPr>
            <a:r>
              <a:rPr lang="zh-CN" altLang="en-US" sz="2200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汇报时间：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04FE185-E540-5417-BA9B-74A61C107EAB}"/>
              </a:ext>
            </a:extLst>
          </p:cNvPr>
          <p:cNvSpPr txBox="1"/>
          <p:nvPr/>
        </p:nvSpPr>
        <p:spPr>
          <a:xfrm>
            <a:off x="3094673" y="4295373"/>
            <a:ext cx="1774845" cy="846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US" altLang="zh-CN" sz="2200" b="1" dirty="0">
                <a:solidFill>
                  <a:schemeClr val="accent1">
                    <a:lumMod val="100000"/>
                  </a:schemeClr>
                </a:solidFill>
                <a:latin typeface="+mn-ea"/>
                <a:cs typeface="+mn-ea"/>
                <a:sym typeface="+mn-lt"/>
              </a:rPr>
              <a:t>XXX</a:t>
            </a:r>
          </a:p>
          <a:p>
            <a:pPr algn="l">
              <a:spcAft>
                <a:spcPts val="600"/>
              </a:spcAft>
            </a:pPr>
            <a:r>
              <a:rPr lang="en-US" altLang="zh-CN" sz="2200" b="1" dirty="0">
                <a:solidFill>
                  <a:schemeClr val="accent1">
                    <a:lumMod val="100000"/>
                  </a:schemeClr>
                </a:solidFill>
                <a:latin typeface="+mn-ea"/>
                <a:cs typeface="+mn-ea"/>
                <a:sym typeface="+mn-lt"/>
              </a:rPr>
              <a:t>20XX/XX/XX</a:t>
            </a:r>
            <a:endParaRPr lang="zh-CN" altLang="en-US" sz="2200" b="1" dirty="0">
              <a:solidFill>
                <a:schemeClr val="accent1">
                  <a:lumMod val="10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67CC1ED-4382-6E56-552B-09EC6D12D8A6}"/>
              </a:ext>
            </a:extLst>
          </p:cNvPr>
          <p:cNvSpPr txBox="1"/>
          <p:nvPr/>
        </p:nvSpPr>
        <p:spPr>
          <a:xfrm>
            <a:off x="3975683" y="2037281"/>
            <a:ext cx="2787943" cy="376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  <a:spcAft>
                <a:spcPts val="1200"/>
              </a:spcAft>
            </a:pPr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cs typeface="+mn-ea"/>
                <a:sym typeface="+mn-lt"/>
              </a:rPr>
              <a:t>PROMOTIONAL PLANNING</a:t>
            </a:r>
          </a:p>
        </p:txBody>
      </p:sp>
    </p:spTree>
    <p:extLst>
      <p:ext uri="{BB962C8B-B14F-4D97-AF65-F5344CB8AC3E}">
        <p14:creationId xmlns:p14="http://schemas.microsoft.com/office/powerpoint/2010/main" val="4046716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C0D25538-74C5-FAD8-8335-A1FA6B6B6CB1}"/>
              </a:ext>
            </a:extLst>
          </p:cNvPr>
          <p:cNvSpPr/>
          <p:nvPr/>
        </p:nvSpPr>
        <p:spPr>
          <a:xfrm>
            <a:off x="11239519" y="5821371"/>
            <a:ext cx="1601603" cy="1601603"/>
          </a:xfrm>
          <a:prstGeom prst="donut">
            <a:avLst>
              <a:gd name="adj" fmla="val 19809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352DF059-1CCA-DE61-EE73-B5C4E68A1B0B}"/>
              </a:ext>
            </a:extLst>
          </p:cNvPr>
          <p:cNvSpPr/>
          <p:nvPr/>
        </p:nvSpPr>
        <p:spPr>
          <a:xfrm>
            <a:off x="0" y="4234081"/>
            <a:ext cx="12192000" cy="2623919"/>
          </a:xfrm>
          <a:custGeom>
            <a:avLst/>
            <a:gdLst>
              <a:gd name="connsiteX0" fmla="*/ 11468709 w 12192000"/>
              <a:gd name="connsiteY0" fmla="*/ 0 h 2623919"/>
              <a:gd name="connsiteX1" fmla="*/ 11480162 w 12192000"/>
              <a:gd name="connsiteY1" fmla="*/ 49 h 2623919"/>
              <a:gd name="connsiteX2" fmla="*/ 11491656 w 12192000"/>
              <a:gd name="connsiteY2" fmla="*/ 170 h 2623919"/>
              <a:gd name="connsiteX3" fmla="*/ 11503185 w 12192000"/>
              <a:gd name="connsiteY3" fmla="*/ 361 h 2623919"/>
              <a:gd name="connsiteX4" fmla="*/ 11514757 w 12192000"/>
              <a:gd name="connsiteY4" fmla="*/ 621 h 2623919"/>
              <a:gd name="connsiteX5" fmla="*/ 11526364 w 12192000"/>
              <a:gd name="connsiteY5" fmla="*/ 948 h 2623919"/>
              <a:gd name="connsiteX6" fmla="*/ 11538006 w 12192000"/>
              <a:gd name="connsiteY6" fmla="*/ 1341 h 2623919"/>
              <a:gd name="connsiteX7" fmla="*/ 11549682 w 12192000"/>
              <a:gd name="connsiteY7" fmla="*/ 1798 h 2623919"/>
              <a:gd name="connsiteX8" fmla="*/ 11561392 w 12192000"/>
              <a:gd name="connsiteY8" fmla="*/ 2317 h 2623919"/>
              <a:gd name="connsiteX9" fmla="*/ 11573128 w 12192000"/>
              <a:gd name="connsiteY9" fmla="*/ 2895 h 2623919"/>
              <a:gd name="connsiteX10" fmla="*/ 11584898 w 12192000"/>
              <a:gd name="connsiteY10" fmla="*/ 3534 h 2623919"/>
              <a:gd name="connsiteX11" fmla="*/ 11596695 w 12192000"/>
              <a:gd name="connsiteY11" fmla="*/ 4229 h 2623919"/>
              <a:gd name="connsiteX12" fmla="*/ 11608514 w 12192000"/>
              <a:gd name="connsiteY12" fmla="*/ 4979 h 2623919"/>
              <a:gd name="connsiteX13" fmla="*/ 11620363 w 12192000"/>
              <a:gd name="connsiteY13" fmla="*/ 5784 h 2623919"/>
              <a:gd name="connsiteX14" fmla="*/ 11632234 w 12192000"/>
              <a:gd name="connsiteY14" fmla="*/ 6640 h 2623919"/>
              <a:gd name="connsiteX15" fmla="*/ 11644128 w 12192000"/>
              <a:gd name="connsiteY15" fmla="*/ 7548 h 2623919"/>
              <a:gd name="connsiteX16" fmla="*/ 11656041 w 12192000"/>
              <a:gd name="connsiteY16" fmla="*/ 8504 h 2623919"/>
              <a:gd name="connsiteX17" fmla="*/ 11667974 w 12192000"/>
              <a:gd name="connsiteY17" fmla="*/ 9507 h 2623919"/>
              <a:gd name="connsiteX18" fmla="*/ 11679923 w 12192000"/>
              <a:gd name="connsiteY18" fmla="*/ 10555 h 2623919"/>
              <a:gd name="connsiteX19" fmla="*/ 11691889 w 12192000"/>
              <a:gd name="connsiteY19" fmla="*/ 11647 h 2623919"/>
              <a:gd name="connsiteX20" fmla="*/ 11703870 w 12192000"/>
              <a:gd name="connsiteY20" fmla="*/ 12781 h 2623919"/>
              <a:gd name="connsiteX21" fmla="*/ 11715864 w 12192000"/>
              <a:gd name="connsiteY21" fmla="*/ 13956 h 2623919"/>
              <a:gd name="connsiteX22" fmla="*/ 11727869 w 12192000"/>
              <a:gd name="connsiteY22" fmla="*/ 15169 h 2623919"/>
              <a:gd name="connsiteX23" fmla="*/ 11739886 w 12192000"/>
              <a:gd name="connsiteY23" fmla="*/ 16419 h 2623919"/>
              <a:gd name="connsiteX24" fmla="*/ 11751910 w 12192000"/>
              <a:gd name="connsiteY24" fmla="*/ 17705 h 2623919"/>
              <a:gd name="connsiteX25" fmla="*/ 11763942 w 12192000"/>
              <a:gd name="connsiteY25" fmla="*/ 19024 h 2623919"/>
              <a:gd name="connsiteX26" fmla="*/ 11775980 w 12192000"/>
              <a:gd name="connsiteY26" fmla="*/ 20375 h 2623919"/>
              <a:gd name="connsiteX27" fmla="*/ 11788024 w 12192000"/>
              <a:gd name="connsiteY27" fmla="*/ 21756 h 2623919"/>
              <a:gd name="connsiteX28" fmla="*/ 11800069 w 12192000"/>
              <a:gd name="connsiteY28" fmla="*/ 23166 h 2623919"/>
              <a:gd name="connsiteX29" fmla="*/ 11812118 w 12192000"/>
              <a:gd name="connsiteY29" fmla="*/ 24603 h 2623919"/>
              <a:gd name="connsiteX30" fmla="*/ 11824165 w 12192000"/>
              <a:gd name="connsiteY30" fmla="*/ 26065 h 2623919"/>
              <a:gd name="connsiteX31" fmla="*/ 11836212 w 12192000"/>
              <a:gd name="connsiteY31" fmla="*/ 27551 h 2623919"/>
              <a:gd name="connsiteX32" fmla="*/ 11848256 w 12192000"/>
              <a:gd name="connsiteY32" fmla="*/ 29058 h 2623919"/>
              <a:gd name="connsiteX33" fmla="*/ 11860295 w 12192000"/>
              <a:gd name="connsiteY33" fmla="*/ 30586 h 2623919"/>
              <a:gd name="connsiteX34" fmla="*/ 11872329 w 12192000"/>
              <a:gd name="connsiteY34" fmla="*/ 32132 h 2623919"/>
              <a:gd name="connsiteX35" fmla="*/ 11884358 w 12192000"/>
              <a:gd name="connsiteY35" fmla="*/ 33694 h 2623919"/>
              <a:gd name="connsiteX36" fmla="*/ 11896375 w 12192000"/>
              <a:gd name="connsiteY36" fmla="*/ 35271 h 2623919"/>
              <a:gd name="connsiteX37" fmla="*/ 11908385 w 12192000"/>
              <a:gd name="connsiteY37" fmla="*/ 36862 h 2623919"/>
              <a:gd name="connsiteX38" fmla="*/ 11920384 w 12192000"/>
              <a:gd name="connsiteY38" fmla="*/ 38465 h 2623919"/>
              <a:gd name="connsiteX39" fmla="*/ 11932370 w 12192000"/>
              <a:gd name="connsiteY39" fmla="*/ 40078 h 2623919"/>
              <a:gd name="connsiteX40" fmla="*/ 11944340 w 12192000"/>
              <a:gd name="connsiteY40" fmla="*/ 41698 h 2623919"/>
              <a:gd name="connsiteX41" fmla="*/ 11956296 w 12192000"/>
              <a:gd name="connsiteY41" fmla="*/ 43326 h 2623919"/>
              <a:gd name="connsiteX42" fmla="*/ 11968235 w 12192000"/>
              <a:gd name="connsiteY42" fmla="*/ 44958 h 2623919"/>
              <a:gd name="connsiteX43" fmla="*/ 11980155 w 12192000"/>
              <a:gd name="connsiteY43" fmla="*/ 46593 h 2623919"/>
              <a:gd name="connsiteX44" fmla="*/ 11992056 w 12192000"/>
              <a:gd name="connsiteY44" fmla="*/ 48230 h 2623919"/>
              <a:gd name="connsiteX45" fmla="*/ 12003935 w 12192000"/>
              <a:gd name="connsiteY45" fmla="*/ 49866 h 2623919"/>
              <a:gd name="connsiteX46" fmla="*/ 12015793 w 12192000"/>
              <a:gd name="connsiteY46" fmla="*/ 51501 h 2623919"/>
              <a:gd name="connsiteX47" fmla="*/ 12027625 w 12192000"/>
              <a:gd name="connsiteY47" fmla="*/ 53132 h 2623919"/>
              <a:gd name="connsiteX48" fmla="*/ 12039434 w 12192000"/>
              <a:gd name="connsiteY48" fmla="*/ 54758 h 2623919"/>
              <a:gd name="connsiteX49" fmla="*/ 12051214 w 12192000"/>
              <a:gd name="connsiteY49" fmla="*/ 56376 h 2623919"/>
              <a:gd name="connsiteX50" fmla="*/ 12062967 w 12192000"/>
              <a:gd name="connsiteY50" fmla="*/ 57986 h 2623919"/>
              <a:gd name="connsiteX51" fmla="*/ 12074691 w 12192000"/>
              <a:gd name="connsiteY51" fmla="*/ 59586 h 2623919"/>
              <a:gd name="connsiteX52" fmla="*/ 12086383 w 12192000"/>
              <a:gd name="connsiteY52" fmla="*/ 61173 h 2623919"/>
              <a:gd name="connsiteX53" fmla="*/ 12098043 w 12192000"/>
              <a:gd name="connsiteY53" fmla="*/ 62746 h 2623919"/>
              <a:gd name="connsiteX54" fmla="*/ 12109668 w 12192000"/>
              <a:gd name="connsiteY54" fmla="*/ 64304 h 2623919"/>
              <a:gd name="connsiteX55" fmla="*/ 12121259 w 12192000"/>
              <a:gd name="connsiteY55" fmla="*/ 65845 h 2623919"/>
              <a:gd name="connsiteX56" fmla="*/ 12132813 w 12192000"/>
              <a:gd name="connsiteY56" fmla="*/ 67366 h 2623919"/>
              <a:gd name="connsiteX57" fmla="*/ 12144329 w 12192000"/>
              <a:gd name="connsiteY57" fmla="*/ 68867 h 2623919"/>
              <a:gd name="connsiteX58" fmla="*/ 12155807 w 12192000"/>
              <a:gd name="connsiteY58" fmla="*/ 70346 h 2623919"/>
              <a:gd name="connsiteX59" fmla="*/ 12167242 w 12192000"/>
              <a:gd name="connsiteY59" fmla="*/ 71800 h 2623919"/>
              <a:gd name="connsiteX60" fmla="*/ 12178637 w 12192000"/>
              <a:gd name="connsiteY60" fmla="*/ 73229 h 2623919"/>
              <a:gd name="connsiteX61" fmla="*/ 12189987 w 12192000"/>
              <a:gd name="connsiteY61" fmla="*/ 74631 h 2623919"/>
              <a:gd name="connsiteX62" fmla="*/ 12192000 w 12192000"/>
              <a:gd name="connsiteY62" fmla="*/ 74875 h 2623919"/>
              <a:gd name="connsiteX63" fmla="*/ 12192000 w 12192000"/>
              <a:gd name="connsiteY63" fmla="*/ 2623919 h 2623919"/>
              <a:gd name="connsiteX64" fmla="*/ 0 w 12192000"/>
              <a:gd name="connsiteY64" fmla="*/ 2623919 h 2623919"/>
              <a:gd name="connsiteX65" fmla="*/ 0 w 12192000"/>
              <a:gd name="connsiteY65" fmla="*/ 2047737 h 2623919"/>
              <a:gd name="connsiteX66" fmla="*/ 2670 w 12192000"/>
              <a:gd name="connsiteY66" fmla="*/ 2047186 h 2623919"/>
              <a:gd name="connsiteX67" fmla="*/ 16470 w 12192000"/>
              <a:gd name="connsiteY67" fmla="*/ 2044329 h 2623919"/>
              <a:gd name="connsiteX68" fmla="*/ 30257 w 12192000"/>
              <a:gd name="connsiteY68" fmla="*/ 2041464 h 2623919"/>
              <a:gd name="connsiteX69" fmla="*/ 44034 w 12192000"/>
              <a:gd name="connsiteY69" fmla="*/ 2038593 h 2623919"/>
              <a:gd name="connsiteX70" fmla="*/ 57799 w 12192000"/>
              <a:gd name="connsiteY70" fmla="*/ 2035714 h 2623919"/>
              <a:gd name="connsiteX71" fmla="*/ 71553 w 12192000"/>
              <a:gd name="connsiteY71" fmla="*/ 2032827 h 2623919"/>
              <a:gd name="connsiteX72" fmla="*/ 85294 w 12192000"/>
              <a:gd name="connsiteY72" fmla="*/ 2029932 h 2623919"/>
              <a:gd name="connsiteX73" fmla="*/ 99023 w 12192000"/>
              <a:gd name="connsiteY73" fmla="*/ 2027030 h 2623919"/>
              <a:gd name="connsiteX74" fmla="*/ 112740 w 12192000"/>
              <a:gd name="connsiteY74" fmla="*/ 2024120 h 2623919"/>
              <a:gd name="connsiteX75" fmla="*/ 126445 w 12192000"/>
              <a:gd name="connsiteY75" fmla="*/ 2021202 h 2623919"/>
              <a:gd name="connsiteX76" fmla="*/ 140136 w 12192000"/>
              <a:gd name="connsiteY76" fmla="*/ 2018275 h 2623919"/>
              <a:gd name="connsiteX77" fmla="*/ 153814 w 12192000"/>
              <a:gd name="connsiteY77" fmla="*/ 2015339 h 2623919"/>
              <a:gd name="connsiteX78" fmla="*/ 167477 w 12192000"/>
              <a:gd name="connsiteY78" fmla="*/ 2012395 h 2623919"/>
              <a:gd name="connsiteX79" fmla="*/ 181128 w 12192000"/>
              <a:gd name="connsiteY79" fmla="*/ 2009441 h 2623919"/>
              <a:gd name="connsiteX80" fmla="*/ 194764 w 12192000"/>
              <a:gd name="connsiteY80" fmla="*/ 2006479 h 2623919"/>
              <a:gd name="connsiteX81" fmla="*/ 208385 w 12192000"/>
              <a:gd name="connsiteY81" fmla="*/ 2003507 h 2623919"/>
              <a:gd name="connsiteX82" fmla="*/ 221992 w 12192000"/>
              <a:gd name="connsiteY82" fmla="*/ 2000527 h 2623919"/>
              <a:gd name="connsiteX83" fmla="*/ 235584 w 12192000"/>
              <a:gd name="connsiteY83" fmla="*/ 1997536 h 2623919"/>
              <a:gd name="connsiteX84" fmla="*/ 249160 w 12192000"/>
              <a:gd name="connsiteY84" fmla="*/ 1994536 h 2623919"/>
              <a:gd name="connsiteX85" fmla="*/ 262722 w 12192000"/>
              <a:gd name="connsiteY85" fmla="*/ 1991526 h 2623919"/>
              <a:gd name="connsiteX86" fmla="*/ 276267 w 12192000"/>
              <a:gd name="connsiteY86" fmla="*/ 1988505 h 2623919"/>
              <a:gd name="connsiteX87" fmla="*/ 289796 w 12192000"/>
              <a:gd name="connsiteY87" fmla="*/ 1985474 h 2623919"/>
              <a:gd name="connsiteX88" fmla="*/ 303309 w 12192000"/>
              <a:gd name="connsiteY88" fmla="*/ 1982433 h 2623919"/>
              <a:gd name="connsiteX89" fmla="*/ 316804 w 12192000"/>
              <a:gd name="connsiteY89" fmla="*/ 1979381 h 2623919"/>
              <a:gd name="connsiteX90" fmla="*/ 330284 w 12192000"/>
              <a:gd name="connsiteY90" fmla="*/ 1976318 h 2623919"/>
              <a:gd name="connsiteX91" fmla="*/ 343745 w 12192000"/>
              <a:gd name="connsiteY91" fmla="*/ 1973244 h 2623919"/>
              <a:gd name="connsiteX92" fmla="*/ 357190 w 12192000"/>
              <a:gd name="connsiteY92" fmla="*/ 1970159 h 2623919"/>
              <a:gd name="connsiteX93" fmla="*/ 370616 w 12192000"/>
              <a:gd name="connsiteY93" fmla="*/ 1967062 h 2623919"/>
              <a:gd name="connsiteX94" fmla="*/ 384026 w 12192000"/>
              <a:gd name="connsiteY94" fmla="*/ 1963954 h 2623919"/>
              <a:gd name="connsiteX95" fmla="*/ 397415 w 12192000"/>
              <a:gd name="connsiteY95" fmla="*/ 1960834 h 2623919"/>
              <a:gd name="connsiteX96" fmla="*/ 410788 w 12192000"/>
              <a:gd name="connsiteY96" fmla="*/ 1957703 h 2623919"/>
              <a:gd name="connsiteX97" fmla="*/ 424139 w 12192000"/>
              <a:gd name="connsiteY97" fmla="*/ 1954559 h 2623919"/>
              <a:gd name="connsiteX98" fmla="*/ 437474 w 12192000"/>
              <a:gd name="connsiteY98" fmla="*/ 1951404 h 2623919"/>
              <a:gd name="connsiteX99" fmla="*/ 450788 w 12192000"/>
              <a:gd name="connsiteY99" fmla="*/ 1948235 h 2623919"/>
              <a:gd name="connsiteX100" fmla="*/ 464082 w 12192000"/>
              <a:gd name="connsiteY100" fmla="*/ 1945054 h 2623919"/>
              <a:gd name="connsiteX101" fmla="*/ 477357 w 12192000"/>
              <a:gd name="connsiteY101" fmla="*/ 1941860 h 2623919"/>
              <a:gd name="connsiteX102" fmla="*/ 490612 w 12192000"/>
              <a:gd name="connsiteY102" fmla="*/ 1938654 h 2623919"/>
              <a:gd name="connsiteX103" fmla="*/ 503845 w 12192000"/>
              <a:gd name="connsiteY103" fmla="*/ 1935434 h 2623919"/>
              <a:gd name="connsiteX104" fmla="*/ 517059 w 12192000"/>
              <a:gd name="connsiteY104" fmla="*/ 1932201 h 2623919"/>
              <a:gd name="connsiteX105" fmla="*/ 530250 w 12192000"/>
              <a:gd name="connsiteY105" fmla="*/ 1928954 h 2623919"/>
              <a:gd name="connsiteX106" fmla="*/ 543421 w 12192000"/>
              <a:gd name="connsiteY106" fmla="*/ 1925694 h 2623919"/>
              <a:gd name="connsiteX107" fmla="*/ 556570 w 12192000"/>
              <a:gd name="connsiteY107" fmla="*/ 1922420 h 2623919"/>
              <a:gd name="connsiteX108" fmla="*/ 569697 w 12192000"/>
              <a:gd name="connsiteY108" fmla="*/ 1919131 h 2623919"/>
              <a:gd name="connsiteX109" fmla="*/ 582802 w 12192000"/>
              <a:gd name="connsiteY109" fmla="*/ 1915829 h 2623919"/>
              <a:gd name="connsiteX110" fmla="*/ 595884 w 12192000"/>
              <a:gd name="connsiteY110" fmla="*/ 1912513 h 2623919"/>
              <a:gd name="connsiteX111" fmla="*/ 608945 w 12192000"/>
              <a:gd name="connsiteY111" fmla="*/ 1909182 h 2623919"/>
              <a:gd name="connsiteX112" fmla="*/ 621981 w 12192000"/>
              <a:gd name="connsiteY112" fmla="*/ 1905835 h 2623919"/>
              <a:gd name="connsiteX113" fmla="*/ 634994 w 12192000"/>
              <a:gd name="connsiteY113" fmla="*/ 1902475 h 2623919"/>
              <a:gd name="connsiteX114" fmla="*/ 647984 w 12192000"/>
              <a:gd name="connsiteY114" fmla="*/ 1899099 h 2623919"/>
              <a:gd name="connsiteX115" fmla="*/ 660951 w 12192000"/>
              <a:gd name="connsiteY115" fmla="*/ 1895708 h 2623919"/>
              <a:gd name="connsiteX116" fmla="*/ 673891 w 12192000"/>
              <a:gd name="connsiteY116" fmla="*/ 1892301 h 2623919"/>
              <a:gd name="connsiteX117" fmla="*/ 686810 w 12192000"/>
              <a:gd name="connsiteY117" fmla="*/ 1888880 h 2623919"/>
              <a:gd name="connsiteX118" fmla="*/ 699703 w 12192000"/>
              <a:gd name="connsiteY118" fmla="*/ 1885442 h 2623919"/>
              <a:gd name="connsiteX119" fmla="*/ 712570 w 12192000"/>
              <a:gd name="connsiteY119" fmla="*/ 1881988 h 2623919"/>
              <a:gd name="connsiteX120" fmla="*/ 725413 w 12192000"/>
              <a:gd name="connsiteY120" fmla="*/ 1878518 h 2623919"/>
              <a:gd name="connsiteX121" fmla="*/ 738230 w 12192000"/>
              <a:gd name="connsiteY121" fmla="*/ 1875032 h 2623919"/>
              <a:gd name="connsiteX122" fmla="*/ 751022 w 12192000"/>
              <a:gd name="connsiteY122" fmla="*/ 1871530 h 2623919"/>
              <a:gd name="connsiteX123" fmla="*/ 763787 w 12192000"/>
              <a:gd name="connsiteY123" fmla="*/ 1868011 h 2623919"/>
              <a:gd name="connsiteX124" fmla="*/ 776527 w 12192000"/>
              <a:gd name="connsiteY124" fmla="*/ 1864474 h 2623919"/>
              <a:gd name="connsiteX125" fmla="*/ 789239 w 12192000"/>
              <a:gd name="connsiteY125" fmla="*/ 1860921 h 2623919"/>
              <a:gd name="connsiteX126" fmla="*/ 814570 w 12192000"/>
              <a:gd name="connsiteY126" fmla="*/ 1853768 h 2623919"/>
              <a:gd name="connsiteX127" fmla="*/ 827253 w 12192000"/>
              <a:gd name="connsiteY127" fmla="*/ 1850123 h 2623919"/>
              <a:gd name="connsiteX128" fmla="*/ 839781 w 12192000"/>
              <a:gd name="connsiteY128" fmla="*/ 1846449 h 2623919"/>
              <a:gd name="connsiteX129" fmla="*/ 852199 w 12192000"/>
              <a:gd name="connsiteY129" fmla="*/ 1842735 h 2623919"/>
              <a:gd name="connsiteX130" fmla="*/ 864507 w 12192000"/>
              <a:gd name="connsiteY130" fmla="*/ 1838982 h 2623919"/>
              <a:gd name="connsiteX131" fmla="*/ 876711 w 12192000"/>
              <a:gd name="connsiteY131" fmla="*/ 1835191 h 2623919"/>
              <a:gd name="connsiteX132" fmla="*/ 888812 w 12192000"/>
              <a:gd name="connsiteY132" fmla="*/ 1831362 h 2623919"/>
              <a:gd name="connsiteX133" fmla="*/ 900814 w 12192000"/>
              <a:gd name="connsiteY133" fmla="*/ 1827498 h 2623919"/>
              <a:gd name="connsiteX134" fmla="*/ 912720 w 12192000"/>
              <a:gd name="connsiteY134" fmla="*/ 1823598 h 2623919"/>
              <a:gd name="connsiteX135" fmla="*/ 924531 w 12192000"/>
              <a:gd name="connsiteY135" fmla="*/ 1819664 h 2623919"/>
              <a:gd name="connsiteX136" fmla="*/ 936253 w 12192000"/>
              <a:gd name="connsiteY136" fmla="*/ 1815696 h 2623919"/>
              <a:gd name="connsiteX137" fmla="*/ 947884 w 12192000"/>
              <a:gd name="connsiteY137" fmla="*/ 1811695 h 2623919"/>
              <a:gd name="connsiteX138" fmla="*/ 959432 w 12192000"/>
              <a:gd name="connsiteY138" fmla="*/ 1807663 h 2623919"/>
              <a:gd name="connsiteX139" fmla="*/ 970897 w 12192000"/>
              <a:gd name="connsiteY139" fmla="*/ 1803601 h 2623919"/>
              <a:gd name="connsiteX140" fmla="*/ 982282 w 12192000"/>
              <a:gd name="connsiteY140" fmla="*/ 1799509 h 2623919"/>
              <a:gd name="connsiteX141" fmla="*/ 993591 w 12192000"/>
              <a:gd name="connsiteY141" fmla="*/ 1795388 h 2623919"/>
              <a:gd name="connsiteX142" fmla="*/ 1004827 w 12192000"/>
              <a:gd name="connsiteY142" fmla="*/ 1791240 h 2623919"/>
              <a:gd name="connsiteX143" fmla="*/ 1015990 w 12192000"/>
              <a:gd name="connsiteY143" fmla="*/ 1787064 h 2623919"/>
              <a:gd name="connsiteX144" fmla="*/ 1027086 w 12192000"/>
              <a:gd name="connsiteY144" fmla="*/ 1782863 h 2623919"/>
              <a:gd name="connsiteX145" fmla="*/ 1038117 w 12192000"/>
              <a:gd name="connsiteY145" fmla="*/ 1778636 h 2623919"/>
              <a:gd name="connsiteX146" fmla="*/ 1049085 w 12192000"/>
              <a:gd name="connsiteY146" fmla="*/ 1774386 h 2623919"/>
              <a:gd name="connsiteX147" fmla="*/ 1059994 w 12192000"/>
              <a:gd name="connsiteY147" fmla="*/ 1770113 h 2623919"/>
              <a:gd name="connsiteX148" fmla="*/ 1070845 w 12192000"/>
              <a:gd name="connsiteY148" fmla="*/ 1765818 h 2623919"/>
              <a:gd name="connsiteX149" fmla="*/ 1081644 w 12192000"/>
              <a:gd name="connsiteY149" fmla="*/ 1761502 h 2623919"/>
              <a:gd name="connsiteX150" fmla="*/ 1092392 w 12192000"/>
              <a:gd name="connsiteY150" fmla="*/ 1757165 h 2623919"/>
              <a:gd name="connsiteX151" fmla="*/ 1103091 w 12192000"/>
              <a:gd name="connsiteY151" fmla="*/ 1752809 h 2623919"/>
              <a:gd name="connsiteX152" fmla="*/ 1113746 w 12192000"/>
              <a:gd name="connsiteY152" fmla="*/ 1748436 h 2623919"/>
              <a:gd name="connsiteX153" fmla="*/ 1124357 w 12192000"/>
              <a:gd name="connsiteY153" fmla="*/ 1744044 h 2623919"/>
              <a:gd name="connsiteX154" fmla="*/ 1134931 w 12192000"/>
              <a:gd name="connsiteY154" fmla="*/ 1739637 h 2623919"/>
              <a:gd name="connsiteX155" fmla="*/ 1145467 w 12192000"/>
              <a:gd name="connsiteY155" fmla="*/ 1735213 h 2623919"/>
              <a:gd name="connsiteX156" fmla="*/ 1155969 w 12192000"/>
              <a:gd name="connsiteY156" fmla="*/ 1730775 h 2623919"/>
              <a:gd name="connsiteX157" fmla="*/ 1166441 w 12192000"/>
              <a:gd name="connsiteY157" fmla="*/ 1726324 h 2623919"/>
              <a:gd name="connsiteX158" fmla="*/ 1176885 w 12192000"/>
              <a:gd name="connsiteY158" fmla="*/ 1721860 h 2623919"/>
              <a:gd name="connsiteX159" fmla="*/ 1187305 w 12192000"/>
              <a:gd name="connsiteY159" fmla="*/ 1717384 h 2623919"/>
              <a:gd name="connsiteX160" fmla="*/ 1197702 w 12192000"/>
              <a:gd name="connsiteY160" fmla="*/ 1712897 h 2623919"/>
              <a:gd name="connsiteX161" fmla="*/ 1208080 w 12192000"/>
              <a:gd name="connsiteY161" fmla="*/ 1708400 h 2623919"/>
              <a:gd name="connsiteX162" fmla="*/ 1218441 w 12192000"/>
              <a:gd name="connsiteY162" fmla="*/ 1703895 h 2623919"/>
              <a:gd name="connsiteX163" fmla="*/ 1228790 w 12192000"/>
              <a:gd name="connsiteY163" fmla="*/ 1699381 h 2623919"/>
              <a:gd name="connsiteX164" fmla="*/ 1239128 w 12192000"/>
              <a:gd name="connsiteY164" fmla="*/ 1694860 h 2623919"/>
              <a:gd name="connsiteX165" fmla="*/ 1249459 w 12192000"/>
              <a:gd name="connsiteY165" fmla="*/ 1690333 h 2623919"/>
              <a:gd name="connsiteX166" fmla="*/ 1259785 w 12192000"/>
              <a:gd name="connsiteY166" fmla="*/ 1685801 h 2623919"/>
              <a:gd name="connsiteX167" fmla="*/ 1270109 w 12192000"/>
              <a:gd name="connsiteY167" fmla="*/ 1681264 h 2623919"/>
              <a:gd name="connsiteX168" fmla="*/ 1280435 w 12192000"/>
              <a:gd name="connsiteY168" fmla="*/ 1676724 h 2623919"/>
              <a:gd name="connsiteX169" fmla="*/ 1290764 w 12192000"/>
              <a:gd name="connsiteY169" fmla="*/ 1672181 h 2623919"/>
              <a:gd name="connsiteX170" fmla="*/ 1301102 w 12192000"/>
              <a:gd name="connsiteY170" fmla="*/ 1667636 h 2623919"/>
              <a:gd name="connsiteX171" fmla="*/ 1311449 w 12192000"/>
              <a:gd name="connsiteY171" fmla="*/ 1663091 h 2623919"/>
              <a:gd name="connsiteX172" fmla="*/ 1321809 w 12192000"/>
              <a:gd name="connsiteY172" fmla="*/ 1658545 h 2623919"/>
              <a:gd name="connsiteX173" fmla="*/ 1332184 w 12192000"/>
              <a:gd name="connsiteY173" fmla="*/ 1654001 h 2623919"/>
              <a:gd name="connsiteX174" fmla="*/ 1342580 w 12192000"/>
              <a:gd name="connsiteY174" fmla="*/ 1649458 h 2623919"/>
              <a:gd name="connsiteX175" fmla="*/ 1352996 w 12192000"/>
              <a:gd name="connsiteY175" fmla="*/ 1644918 h 2623919"/>
              <a:gd name="connsiteX176" fmla="*/ 1363438 w 12192000"/>
              <a:gd name="connsiteY176" fmla="*/ 1640382 h 2623919"/>
              <a:gd name="connsiteX177" fmla="*/ 1373906 w 12192000"/>
              <a:gd name="connsiteY177" fmla="*/ 1635850 h 2623919"/>
              <a:gd name="connsiteX178" fmla="*/ 1384406 w 12192000"/>
              <a:gd name="connsiteY178" fmla="*/ 1631323 h 2623919"/>
              <a:gd name="connsiteX179" fmla="*/ 1394938 w 12192000"/>
              <a:gd name="connsiteY179" fmla="*/ 1626803 h 2623919"/>
              <a:gd name="connsiteX180" fmla="*/ 1405507 w 12192000"/>
              <a:gd name="connsiteY180" fmla="*/ 1622290 h 2623919"/>
              <a:gd name="connsiteX181" fmla="*/ 1416117 w 12192000"/>
              <a:gd name="connsiteY181" fmla="*/ 1617785 h 2623919"/>
              <a:gd name="connsiteX182" fmla="*/ 1426768 w 12192000"/>
              <a:gd name="connsiteY182" fmla="*/ 1613289 h 2623919"/>
              <a:gd name="connsiteX183" fmla="*/ 1437464 w 12192000"/>
              <a:gd name="connsiteY183" fmla="*/ 1608802 h 2623919"/>
              <a:gd name="connsiteX184" fmla="*/ 1448210 w 12192000"/>
              <a:gd name="connsiteY184" fmla="*/ 1604327 h 2623919"/>
              <a:gd name="connsiteX185" fmla="*/ 1459005 w 12192000"/>
              <a:gd name="connsiteY185" fmla="*/ 1599863 h 2623919"/>
              <a:gd name="connsiteX186" fmla="*/ 1469856 w 12192000"/>
              <a:gd name="connsiteY186" fmla="*/ 1595411 h 2623919"/>
              <a:gd name="connsiteX187" fmla="*/ 1480763 w 12192000"/>
              <a:gd name="connsiteY187" fmla="*/ 1590972 h 2623919"/>
              <a:gd name="connsiteX188" fmla="*/ 1491731 w 12192000"/>
              <a:gd name="connsiteY188" fmla="*/ 1586547 h 2623919"/>
              <a:gd name="connsiteX189" fmla="*/ 1502762 w 12192000"/>
              <a:gd name="connsiteY189" fmla="*/ 1582137 h 2623919"/>
              <a:gd name="connsiteX190" fmla="*/ 1513859 w 12192000"/>
              <a:gd name="connsiteY190" fmla="*/ 1577743 h 2623919"/>
              <a:gd name="connsiteX191" fmla="*/ 1525025 w 12192000"/>
              <a:gd name="connsiteY191" fmla="*/ 1573366 h 2623919"/>
              <a:gd name="connsiteX192" fmla="*/ 1536262 w 12192000"/>
              <a:gd name="connsiteY192" fmla="*/ 1569006 h 2623919"/>
              <a:gd name="connsiteX193" fmla="*/ 1547575 w 12192000"/>
              <a:gd name="connsiteY193" fmla="*/ 1564664 h 2623919"/>
              <a:gd name="connsiteX194" fmla="*/ 1558967 w 12192000"/>
              <a:gd name="connsiteY194" fmla="*/ 1560342 h 2623919"/>
              <a:gd name="connsiteX195" fmla="*/ 1570438 w 12192000"/>
              <a:gd name="connsiteY195" fmla="*/ 1556040 h 2623919"/>
              <a:gd name="connsiteX196" fmla="*/ 1581994 w 12192000"/>
              <a:gd name="connsiteY196" fmla="*/ 1551759 h 2623919"/>
              <a:gd name="connsiteX197" fmla="*/ 1593636 w 12192000"/>
              <a:gd name="connsiteY197" fmla="*/ 1547499 h 2623919"/>
              <a:gd name="connsiteX198" fmla="*/ 1605369 w 12192000"/>
              <a:gd name="connsiteY198" fmla="*/ 1543263 h 2623919"/>
              <a:gd name="connsiteX199" fmla="*/ 1617195 w 12192000"/>
              <a:gd name="connsiteY199" fmla="*/ 1539049 h 2623919"/>
              <a:gd name="connsiteX200" fmla="*/ 1629116 w 12192000"/>
              <a:gd name="connsiteY200" fmla="*/ 1534860 h 2623919"/>
              <a:gd name="connsiteX201" fmla="*/ 1641135 w 12192000"/>
              <a:gd name="connsiteY201" fmla="*/ 1530697 h 2623919"/>
              <a:gd name="connsiteX202" fmla="*/ 1653258 w 12192000"/>
              <a:gd name="connsiteY202" fmla="*/ 1526559 h 2623919"/>
              <a:gd name="connsiteX203" fmla="*/ 1665484 w 12192000"/>
              <a:gd name="connsiteY203" fmla="*/ 1522448 h 2623919"/>
              <a:gd name="connsiteX204" fmla="*/ 1677818 w 12192000"/>
              <a:gd name="connsiteY204" fmla="*/ 1518366 h 2623919"/>
              <a:gd name="connsiteX205" fmla="*/ 1690263 w 12192000"/>
              <a:gd name="connsiteY205" fmla="*/ 1514312 h 2623919"/>
              <a:gd name="connsiteX206" fmla="*/ 1702821 w 12192000"/>
              <a:gd name="connsiteY206" fmla="*/ 1510288 h 2623919"/>
              <a:gd name="connsiteX207" fmla="*/ 1715497 w 12192000"/>
              <a:gd name="connsiteY207" fmla="*/ 1506294 h 2623919"/>
              <a:gd name="connsiteX208" fmla="*/ 1728291 w 12192000"/>
              <a:gd name="connsiteY208" fmla="*/ 1502331 h 2623919"/>
              <a:gd name="connsiteX209" fmla="*/ 1741210 w 12192000"/>
              <a:gd name="connsiteY209" fmla="*/ 1498401 h 2623919"/>
              <a:gd name="connsiteX210" fmla="*/ 1754252 w 12192000"/>
              <a:gd name="connsiteY210" fmla="*/ 1494503 h 2623919"/>
              <a:gd name="connsiteX211" fmla="*/ 1767424 w 12192000"/>
              <a:gd name="connsiteY211" fmla="*/ 1490640 h 2623919"/>
              <a:gd name="connsiteX212" fmla="*/ 1780728 w 12192000"/>
              <a:gd name="connsiteY212" fmla="*/ 1486811 h 2623919"/>
              <a:gd name="connsiteX213" fmla="*/ 1794164 w 12192000"/>
              <a:gd name="connsiteY213" fmla="*/ 1483018 h 2623919"/>
              <a:gd name="connsiteX214" fmla="*/ 1807742 w 12192000"/>
              <a:gd name="connsiteY214" fmla="*/ 1479262 h 2623919"/>
              <a:gd name="connsiteX215" fmla="*/ 1821456 w 12192000"/>
              <a:gd name="connsiteY215" fmla="*/ 1475543 h 2623919"/>
              <a:gd name="connsiteX216" fmla="*/ 1835316 w 12192000"/>
              <a:gd name="connsiteY216" fmla="*/ 1471863 h 2623919"/>
              <a:gd name="connsiteX217" fmla="*/ 1849321 w 12192000"/>
              <a:gd name="connsiteY217" fmla="*/ 1468222 h 2623919"/>
              <a:gd name="connsiteX218" fmla="*/ 1863477 w 12192000"/>
              <a:gd name="connsiteY218" fmla="*/ 1464620 h 2623919"/>
              <a:gd name="connsiteX219" fmla="*/ 1877784 w 12192000"/>
              <a:gd name="connsiteY219" fmla="*/ 1461060 h 2623919"/>
              <a:gd name="connsiteX220" fmla="*/ 1892247 w 12192000"/>
              <a:gd name="connsiteY220" fmla="*/ 1457542 h 2623919"/>
              <a:gd name="connsiteX221" fmla="*/ 1906867 w 12192000"/>
              <a:gd name="connsiteY221" fmla="*/ 1454066 h 2623919"/>
              <a:gd name="connsiteX222" fmla="*/ 1921651 w 12192000"/>
              <a:gd name="connsiteY222" fmla="*/ 1450635 h 2623919"/>
              <a:gd name="connsiteX223" fmla="*/ 1936597 w 12192000"/>
              <a:gd name="connsiteY223" fmla="*/ 1447247 h 2623919"/>
              <a:gd name="connsiteX224" fmla="*/ 1951711 w 12192000"/>
              <a:gd name="connsiteY224" fmla="*/ 1443905 h 2623919"/>
              <a:gd name="connsiteX225" fmla="*/ 1982494 w 12192000"/>
              <a:gd name="connsiteY225" fmla="*/ 1437353 h 2623919"/>
              <a:gd name="connsiteX226" fmla="*/ 1998042 w 12192000"/>
              <a:gd name="connsiteY226" fmla="*/ 1434183 h 2623919"/>
              <a:gd name="connsiteX227" fmla="*/ 2013797 w 12192000"/>
              <a:gd name="connsiteY227" fmla="*/ 1431077 h 2623919"/>
              <a:gd name="connsiteX228" fmla="*/ 2029704 w 12192000"/>
              <a:gd name="connsiteY228" fmla="*/ 1428045 h 2623919"/>
              <a:gd name="connsiteX229" fmla="*/ 2045759 w 12192000"/>
              <a:gd name="connsiteY229" fmla="*/ 1425084 h 2623919"/>
              <a:gd name="connsiteX230" fmla="*/ 2061962 w 12192000"/>
              <a:gd name="connsiteY230" fmla="*/ 1422195 h 2623919"/>
              <a:gd name="connsiteX231" fmla="*/ 2078310 w 12192000"/>
              <a:gd name="connsiteY231" fmla="*/ 1419374 h 2623919"/>
              <a:gd name="connsiteX232" fmla="*/ 2094801 w 12192000"/>
              <a:gd name="connsiteY232" fmla="*/ 1416620 h 2623919"/>
              <a:gd name="connsiteX233" fmla="*/ 2111432 w 12192000"/>
              <a:gd name="connsiteY233" fmla="*/ 1413931 h 2623919"/>
              <a:gd name="connsiteX234" fmla="*/ 2128201 w 12192000"/>
              <a:gd name="connsiteY234" fmla="*/ 1411305 h 2623919"/>
              <a:gd name="connsiteX235" fmla="*/ 2145106 w 12192000"/>
              <a:gd name="connsiteY235" fmla="*/ 1408741 h 2623919"/>
              <a:gd name="connsiteX236" fmla="*/ 2162143 w 12192000"/>
              <a:gd name="connsiteY236" fmla="*/ 1406236 h 2623919"/>
              <a:gd name="connsiteX237" fmla="*/ 2179313 w 12192000"/>
              <a:gd name="connsiteY237" fmla="*/ 1403791 h 2623919"/>
              <a:gd name="connsiteX238" fmla="*/ 2196610 w 12192000"/>
              <a:gd name="connsiteY238" fmla="*/ 1401401 h 2623919"/>
              <a:gd name="connsiteX239" fmla="*/ 2214035 w 12192000"/>
              <a:gd name="connsiteY239" fmla="*/ 1399067 h 2623919"/>
              <a:gd name="connsiteX240" fmla="*/ 2231584 w 12192000"/>
              <a:gd name="connsiteY240" fmla="*/ 1396785 h 2623919"/>
              <a:gd name="connsiteX241" fmla="*/ 2249256 w 12192000"/>
              <a:gd name="connsiteY241" fmla="*/ 1394554 h 2623919"/>
              <a:gd name="connsiteX242" fmla="*/ 2267045 w 12192000"/>
              <a:gd name="connsiteY242" fmla="*/ 1392372 h 2623919"/>
              <a:gd name="connsiteX243" fmla="*/ 2284953 w 12192000"/>
              <a:gd name="connsiteY243" fmla="*/ 1390238 h 2623919"/>
              <a:gd name="connsiteX244" fmla="*/ 2302977 w 12192000"/>
              <a:gd name="connsiteY244" fmla="*/ 1388150 h 2623919"/>
              <a:gd name="connsiteX245" fmla="*/ 2321112 w 12192000"/>
              <a:gd name="connsiteY245" fmla="*/ 1386105 h 2623919"/>
              <a:gd name="connsiteX246" fmla="*/ 2339358 w 12192000"/>
              <a:gd name="connsiteY246" fmla="*/ 1384103 h 2623919"/>
              <a:gd name="connsiteX247" fmla="*/ 2357713 w 12192000"/>
              <a:gd name="connsiteY247" fmla="*/ 1382142 h 2623919"/>
              <a:gd name="connsiteX248" fmla="*/ 2376174 w 12192000"/>
              <a:gd name="connsiteY248" fmla="*/ 1380219 h 2623919"/>
              <a:gd name="connsiteX249" fmla="*/ 2394739 w 12192000"/>
              <a:gd name="connsiteY249" fmla="*/ 1378333 h 2623919"/>
              <a:gd name="connsiteX250" fmla="*/ 2413405 w 12192000"/>
              <a:gd name="connsiteY250" fmla="*/ 1376482 h 2623919"/>
              <a:gd name="connsiteX251" fmla="*/ 2432170 w 12192000"/>
              <a:gd name="connsiteY251" fmla="*/ 1374664 h 2623919"/>
              <a:gd name="connsiteX252" fmla="*/ 2451032 w 12192000"/>
              <a:gd name="connsiteY252" fmla="*/ 1372878 h 2623919"/>
              <a:gd name="connsiteX253" fmla="*/ 2469989 w 12192000"/>
              <a:gd name="connsiteY253" fmla="*/ 1371121 h 2623919"/>
              <a:gd name="connsiteX254" fmla="*/ 2489039 w 12192000"/>
              <a:gd name="connsiteY254" fmla="*/ 1369393 h 2623919"/>
              <a:gd name="connsiteX255" fmla="*/ 2508178 w 12192000"/>
              <a:gd name="connsiteY255" fmla="*/ 1367690 h 2623919"/>
              <a:gd name="connsiteX256" fmla="*/ 2527406 w 12192000"/>
              <a:gd name="connsiteY256" fmla="*/ 1366012 h 2623919"/>
              <a:gd name="connsiteX257" fmla="*/ 2546719 w 12192000"/>
              <a:gd name="connsiteY257" fmla="*/ 1364357 h 2623919"/>
              <a:gd name="connsiteX258" fmla="*/ 2566116 w 12192000"/>
              <a:gd name="connsiteY258" fmla="*/ 1362722 h 2623919"/>
              <a:gd name="connsiteX259" fmla="*/ 2585594 w 12192000"/>
              <a:gd name="connsiteY259" fmla="*/ 1361106 h 2623919"/>
              <a:gd name="connsiteX260" fmla="*/ 2605151 w 12192000"/>
              <a:gd name="connsiteY260" fmla="*/ 1359507 h 2623919"/>
              <a:gd name="connsiteX261" fmla="*/ 2624784 w 12192000"/>
              <a:gd name="connsiteY261" fmla="*/ 1357924 h 2623919"/>
              <a:gd name="connsiteX262" fmla="*/ 2644493 w 12192000"/>
              <a:gd name="connsiteY262" fmla="*/ 1356354 h 2623919"/>
              <a:gd name="connsiteX263" fmla="*/ 2664273 w 12192000"/>
              <a:gd name="connsiteY263" fmla="*/ 1354796 h 2623919"/>
              <a:gd name="connsiteX264" fmla="*/ 2684123 w 12192000"/>
              <a:gd name="connsiteY264" fmla="*/ 1353248 h 2623919"/>
              <a:gd name="connsiteX265" fmla="*/ 2704042 w 12192000"/>
              <a:gd name="connsiteY265" fmla="*/ 1351708 h 2623919"/>
              <a:gd name="connsiteX266" fmla="*/ 2724025 w 12192000"/>
              <a:gd name="connsiteY266" fmla="*/ 1350174 h 2623919"/>
              <a:gd name="connsiteX267" fmla="*/ 2744072 w 12192000"/>
              <a:gd name="connsiteY267" fmla="*/ 1348645 h 2623919"/>
              <a:gd name="connsiteX268" fmla="*/ 2764179 w 12192000"/>
              <a:gd name="connsiteY268" fmla="*/ 1347118 h 2623919"/>
              <a:gd name="connsiteX269" fmla="*/ 2784346 w 12192000"/>
              <a:gd name="connsiteY269" fmla="*/ 1345594 h 2623919"/>
              <a:gd name="connsiteX270" fmla="*/ 2804569 w 12192000"/>
              <a:gd name="connsiteY270" fmla="*/ 1344067 h 2623919"/>
              <a:gd name="connsiteX271" fmla="*/ 2824847 w 12192000"/>
              <a:gd name="connsiteY271" fmla="*/ 1342538 h 2623919"/>
              <a:gd name="connsiteX272" fmla="*/ 2845176 w 12192000"/>
              <a:gd name="connsiteY272" fmla="*/ 1341005 h 2623919"/>
              <a:gd name="connsiteX273" fmla="*/ 2865556 w 12192000"/>
              <a:gd name="connsiteY273" fmla="*/ 1339465 h 2623919"/>
              <a:gd name="connsiteX274" fmla="*/ 2885982 w 12192000"/>
              <a:gd name="connsiteY274" fmla="*/ 1337917 h 2623919"/>
              <a:gd name="connsiteX275" fmla="*/ 2906456 w 12192000"/>
              <a:gd name="connsiteY275" fmla="*/ 1336360 h 2623919"/>
              <a:gd name="connsiteX276" fmla="*/ 2926970 w 12192000"/>
              <a:gd name="connsiteY276" fmla="*/ 1334790 h 2623919"/>
              <a:gd name="connsiteX277" fmla="*/ 2947527 w 12192000"/>
              <a:gd name="connsiteY277" fmla="*/ 1333208 h 2623919"/>
              <a:gd name="connsiteX278" fmla="*/ 2968122 w 12192000"/>
              <a:gd name="connsiteY278" fmla="*/ 1331610 h 2623919"/>
              <a:gd name="connsiteX279" fmla="*/ 2988754 w 12192000"/>
              <a:gd name="connsiteY279" fmla="*/ 1329995 h 2623919"/>
              <a:gd name="connsiteX280" fmla="*/ 3009420 w 12192000"/>
              <a:gd name="connsiteY280" fmla="*/ 1328360 h 2623919"/>
              <a:gd name="connsiteX281" fmla="*/ 3030118 w 12192000"/>
              <a:gd name="connsiteY281" fmla="*/ 1326705 h 2623919"/>
              <a:gd name="connsiteX282" fmla="*/ 3050845 w 12192000"/>
              <a:gd name="connsiteY282" fmla="*/ 1325028 h 2623919"/>
              <a:gd name="connsiteX283" fmla="*/ 3071600 w 12192000"/>
              <a:gd name="connsiteY283" fmla="*/ 1323326 h 2623919"/>
              <a:gd name="connsiteX284" fmla="*/ 3092381 w 12192000"/>
              <a:gd name="connsiteY284" fmla="*/ 1321598 h 2623919"/>
              <a:gd name="connsiteX285" fmla="*/ 3113185 w 12192000"/>
              <a:gd name="connsiteY285" fmla="*/ 1319842 h 2623919"/>
              <a:gd name="connsiteX286" fmla="*/ 3134010 w 12192000"/>
              <a:gd name="connsiteY286" fmla="*/ 1318056 h 2623919"/>
              <a:gd name="connsiteX287" fmla="*/ 3154853 w 12192000"/>
              <a:gd name="connsiteY287" fmla="*/ 1316239 h 2623919"/>
              <a:gd name="connsiteX288" fmla="*/ 3175713 w 12192000"/>
              <a:gd name="connsiteY288" fmla="*/ 1314389 h 2623919"/>
              <a:gd name="connsiteX289" fmla="*/ 3196587 w 12192000"/>
              <a:gd name="connsiteY289" fmla="*/ 1312503 h 2623919"/>
              <a:gd name="connsiteX290" fmla="*/ 3217473 w 12192000"/>
              <a:gd name="connsiteY290" fmla="*/ 1310580 h 2623919"/>
              <a:gd name="connsiteX291" fmla="*/ 3238369 w 12192000"/>
              <a:gd name="connsiteY291" fmla="*/ 1308618 h 2623919"/>
              <a:gd name="connsiteX292" fmla="*/ 3259273 w 12192000"/>
              <a:gd name="connsiteY292" fmla="*/ 1306615 h 2623919"/>
              <a:gd name="connsiteX293" fmla="*/ 3280181 w 12192000"/>
              <a:gd name="connsiteY293" fmla="*/ 1304570 h 2623919"/>
              <a:gd name="connsiteX294" fmla="*/ 3301094 w 12192000"/>
              <a:gd name="connsiteY294" fmla="*/ 1302481 h 2623919"/>
              <a:gd name="connsiteX295" fmla="*/ 3322006 w 12192000"/>
              <a:gd name="connsiteY295" fmla="*/ 1300346 h 2623919"/>
              <a:gd name="connsiteX296" fmla="*/ 3342918 w 12192000"/>
              <a:gd name="connsiteY296" fmla="*/ 1298162 h 2623919"/>
              <a:gd name="connsiteX297" fmla="*/ 3363826 w 12192000"/>
              <a:gd name="connsiteY297" fmla="*/ 1295930 h 2623919"/>
              <a:gd name="connsiteX298" fmla="*/ 3384728 w 12192000"/>
              <a:gd name="connsiteY298" fmla="*/ 1293645 h 2623919"/>
              <a:gd name="connsiteX299" fmla="*/ 3405624 w 12192000"/>
              <a:gd name="connsiteY299" fmla="*/ 1291307 h 2623919"/>
              <a:gd name="connsiteX300" fmla="*/ 3426508 w 12192000"/>
              <a:gd name="connsiteY300" fmla="*/ 1288914 h 2623919"/>
              <a:gd name="connsiteX301" fmla="*/ 3447380 w 12192000"/>
              <a:gd name="connsiteY301" fmla="*/ 1286463 h 2623919"/>
              <a:gd name="connsiteX302" fmla="*/ 3468238 w 12192000"/>
              <a:gd name="connsiteY302" fmla="*/ 1283954 h 2623919"/>
              <a:gd name="connsiteX303" fmla="*/ 3489079 w 12192000"/>
              <a:gd name="connsiteY303" fmla="*/ 1281384 h 2623919"/>
              <a:gd name="connsiteX304" fmla="*/ 3509901 w 12192000"/>
              <a:gd name="connsiteY304" fmla="*/ 1278752 h 2623919"/>
              <a:gd name="connsiteX305" fmla="*/ 3530702 w 12192000"/>
              <a:gd name="connsiteY305" fmla="*/ 1276056 h 2623919"/>
              <a:gd name="connsiteX306" fmla="*/ 3551479 w 12192000"/>
              <a:gd name="connsiteY306" fmla="*/ 1273293 h 2623919"/>
              <a:gd name="connsiteX307" fmla="*/ 3572231 w 12192000"/>
              <a:gd name="connsiteY307" fmla="*/ 1270463 h 2623919"/>
              <a:gd name="connsiteX308" fmla="*/ 3592955 w 12192000"/>
              <a:gd name="connsiteY308" fmla="*/ 1267562 h 2623919"/>
              <a:gd name="connsiteX309" fmla="*/ 3613649 w 12192000"/>
              <a:gd name="connsiteY309" fmla="*/ 1264590 h 2623919"/>
              <a:gd name="connsiteX310" fmla="*/ 3634311 w 12192000"/>
              <a:gd name="connsiteY310" fmla="*/ 1261544 h 2623919"/>
              <a:gd name="connsiteX311" fmla="*/ 3654938 w 12192000"/>
              <a:gd name="connsiteY311" fmla="*/ 1258423 h 2623919"/>
              <a:gd name="connsiteX312" fmla="*/ 3675530 w 12192000"/>
              <a:gd name="connsiteY312" fmla="*/ 1255226 h 2623919"/>
              <a:gd name="connsiteX313" fmla="*/ 3696082 w 12192000"/>
              <a:gd name="connsiteY313" fmla="*/ 1251949 h 2623919"/>
              <a:gd name="connsiteX314" fmla="*/ 3716593 w 12192000"/>
              <a:gd name="connsiteY314" fmla="*/ 1248591 h 2623919"/>
              <a:gd name="connsiteX315" fmla="*/ 3737060 w 12192000"/>
              <a:gd name="connsiteY315" fmla="*/ 1245151 h 2623919"/>
              <a:gd name="connsiteX316" fmla="*/ 3757483 w 12192000"/>
              <a:gd name="connsiteY316" fmla="*/ 1241627 h 2623919"/>
              <a:gd name="connsiteX317" fmla="*/ 3777858 w 12192000"/>
              <a:gd name="connsiteY317" fmla="*/ 1238015 h 2623919"/>
              <a:gd name="connsiteX318" fmla="*/ 3798183 w 12192000"/>
              <a:gd name="connsiteY318" fmla="*/ 1234316 h 2623919"/>
              <a:gd name="connsiteX319" fmla="*/ 3818456 w 12192000"/>
              <a:gd name="connsiteY319" fmla="*/ 1230528 h 2623919"/>
              <a:gd name="connsiteX320" fmla="*/ 3838674 w 12192000"/>
              <a:gd name="connsiteY320" fmla="*/ 1226647 h 2623919"/>
              <a:gd name="connsiteX321" fmla="*/ 3858836 w 12192000"/>
              <a:gd name="connsiteY321" fmla="*/ 1222673 h 2623919"/>
              <a:gd name="connsiteX322" fmla="*/ 3878941 w 12192000"/>
              <a:gd name="connsiteY322" fmla="*/ 1218603 h 2623919"/>
              <a:gd name="connsiteX323" fmla="*/ 3898983 w 12192000"/>
              <a:gd name="connsiteY323" fmla="*/ 1214436 h 2623919"/>
              <a:gd name="connsiteX324" fmla="*/ 3938835 w 12192000"/>
              <a:gd name="connsiteY324" fmla="*/ 1205812 h 2623919"/>
              <a:gd name="connsiteX325" fmla="*/ 3958824 w 12192000"/>
              <a:gd name="connsiteY325" fmla="*/ 1201275 h 2623919"/>
              <a:gd name="connsiteX326" fmla="*/ 3978721 w 12192000"/>
              <a:gd name="connsiteY326" fmla="*/ 1196574 h 2623919"/>
              <a:gd name="connsiteX327" fmla="*/ 3998597 w 12192000"/>
              <a:gd name="connsiteY327" fmla="*/ 1191697 h 2623919"/>
              <a:gd name="connsiteX328" fmla="*/ 4018449 w 12192000"/>
              <a:gd name="connsiteY328" fmla="*/ 1186648 h 2623919"/>
              <a:gd name="connsiteX329" fmla="*/ 4038282 w 12192000"/>
              <a:gd name="connsiteY329" fmla="*/ 1181432 h 2623919"/>
              <a:gd name="connsiteX330" fmla="*/ 4058095 w 12192000"/>
              <a:gd name="connsiteY330" fmla="*/ 1176054 h 2623919"/>
              <a:gd name="connsiteX331" fmla="*/ 4077889 w 12192000"/>
              <a:gd name="connsiteY331" fmla="*/ 1170518 h 2623919"/>
              <a:gd name="connsiteX332" fmla="*/ 4097665 w 12192000"/>
              <a:gd name="connsiteY332" fmla="*/ 1164827 h 2623919"/>
              <a:gd name="connsiteX333" fmla="*/ 4117423 w 12192000"/>
              <a:gd name="connsiteY333" fmla="*/ 1158987 h 2623919"/>
              <a:gd name="connsiteX334" fmla="*/ 4137165 w 12192000"/>
              <a:gd name="connsiteY334" fmla="*/ 1153002 h 2623919"/>
              <a:gd name="connsiteX335" fmla="*/ 4156889 w 12192000"/>
              <a:gd name="connsiteY335" fmla="*/ 1146876 h 2623919"/>
              <a:gd name="connsiteX336" fmla="*/ 4176599 w 12192000"/>
              <a:gd name="connsiteY336" fmla="*/ 1140613 h 2623919"/>
              <a:gd name="connsiteX337" fmla="*/ 4196295 w 12192000"/>
              <a:gd name="connsiteY337" fmla="*/ 1134217 h 2623919"/>
              <a:gd name="connsiteX338" fmla="*/ 4215976 w 12192000"/>
              <a:gd name="connsiteY338" fmla="*/ 1127695 h 2623919"/>
              <a:gd name="connsiteX339" fmla="*/ 4235646 w 12192000"/>
              <a:gd name="connsiteY339" fmla="*/ 1121048 h 2623919"/>
              <a:gd name="connsiteX340" fmla="*/ 4255302 w 12192000"/>
              <a:gd name="connsiteY340" fmla="*/ 1114283 h 2623919"/>
              <a:gd name="connsiteX341" fmla="*/ 4274945 w 12192000"/>
              <a:gd name="connsiteY341" fmla="*/ 1107402 h 2623919"/>
              <a:gd name="connsiteX342" fmla="*/ 4294580 w 12192000"/>
              <a:gd name="connsiteY342" fmla="*/ 1100410 h 2623919"/>
              <a:gd name="connsiteX343" fmla="*/ 4314205 w 12192000"/>
              <a:gd name="connsiteY343" fmla="*/ 1093313 h 2623919"/>
              <a:gd name="connsiteX344" fmla="*/ 4333819 w 12192000"/>
              <a:gd name="connsiteY344" fmla="*/ 1086112 h 2623919"/>
              <a:gd name="connsiteX345" fmla="*/ 4353426 w 12192000"/>
              <a:gd name="connsiteY345" fmla="*/ 1078815 h 2623919"/>
              <a:gd name="connsiteX346" fmla="*/ 4373025 w 12192000"/>
              <a:gd name="connsiteY346" fmla="*/ 1071424 h 2623919"/>
              <a:gd name="connsiteX347" fmla="*/ 4392617 w 12192000"/>
              <a:gd name="connsiteY347" fmla="*/ 1063945 h 2623919"/>
              <a:gd name="connsiteX348" fmla="*/ 4412203 w 12192000"/>
              <a:gd name="connsiteY348" fmla="*/ 1056380 h 2623919"/>
              <a:gd name="connsiteX349" fmla="*/ 4431785 w 12192000"/>
              <a:gd name="connsiteY349" fmla="*/ 1048735 h 2623919"/>
              <a:gd name="connsiteX350" fmla="*/ 4451360 w 12192000"/>
              <a:gd name="connsiteY350" fmla="*/ 1041013 h 2623919"/>
              <a:gd name="connsiteX351" fmla="*/ 4470933 w 12192000"/>
              <a:gd name="connsiteY351" fmla="*/ 1033220 h 2623919"/>
              <a:gd name="connsiteX352" fmla="*/ 4490501 w 12192000"/>
              <a:gd name="connsiteY352" fmla="*/ 1025359 h 2623919"/>
              <a:gd name="connsiteX353" fmla="*/ 4510068 w 12192000"/>
              <a:gd name="connsiteY353" fmla="*/ 1017434 h 2623919"/>
              <a:gd name="connsiteX354" fmla="*/ 4529633 w 12192000"/>
              <a:gd name="connsiteY354" fmla="*/ 1009451 h 2623919"/>
              <a:gd name="connsiteX355" fmla="*/ 4549197 w 12192000"/>
              <a:gd name="connsiteY355" fmla="*/ 1001413 h 2623919"/>
              <a:gd name="connsiteX356" fmla="*/ 4568762 w 12192000"/>
              <a:gd name="connsiteY356" fmla="*/ 993324 h 2623919"/>
              <a:gd name="connsiteX357" fmla="*/ 4588327 w 12192000"/>
              <a:gd name="connsiteY357" fmla="*/ 985190 h 2623919"/>
              <a:gd name="connsiteX358" fmla="*/ 4607894 w 12192000"/>
              <a:gd name="connsiteY358" fmla="*/ 977013 h 2623919"/>
              <a:gd name="connsiteX359" fmla="*/ 4627460 w 12192000"/>
              <a:gd name="connsiteY359" fmla="*/ 968798 h 2623919"/>
              <a:gd name="connsiteX360" fmla="*/ 4647033 w 12192000"/>
              <a:gd name="connsiteY360" fmla="*/ 960551 h 2623919"/>
              <a:gd name="connsiteX361" fmla="*/ 4666607 w 12192000"/>
              <a:gd name="connsiteY361" fmla="*/ 952275 h 2623919"/>
              <a:gd name="connsiteX362" fmla="*/ 4686185 w 12192000"/>
              <a:gd name="connsiteY362" fmla="*/ 943973 h 2623919"/>
              <a:gd name="connsiteX363" fmla="*/ 4705771 w 12192000"/>
              <a:gd name="connsiteY363" fmla="*/ 935651 h 2623919"/>
              <a:gd name="connsiteX364" fmla="*/ 4725362 w 12192000"/>
              <a:gd name="connsiteY364" fmla="*/ 927313 h 2623919"/>
              <a:gd name="connsiteX365" fmla="*/ 4744956 w 12192000"/>
              <a:gd name="connsiteY365" fmla="*/ 918963 h 2623919"/>
              <a:gd name="connsiteX366" fmla="*/ 4764560 w 12192000"/>
              <a:gd name="connsiteY366" fmla="*/ 910605 h 2623919"/>
              <a:gd name="connsiteX367" fmla="*/ 4784173 w 12192000"/>
              <a:gd name="connsiteY367" fmla="*/ 902244 h 2623919"/>
              <a:gd name="connsiteX368" fmla="*/ 4803793 w 12192000"/>
              <a:gd name="connsiteY368" fmla="*/ 893883 h 2623919"/>
              <a:gd name="connsiteX369" fmla="*/ 4823424 w 12192000"/>
              <a:gd name="connsiteY369" fmla="*/ 885528 h 2623919"/>
              <a:gd name="connsiteX370" fmla="*/ 4843066 w 12192000"/>
              <a:gd name="connsiteY370" fmla="*/ 877182 h 2623919"/>
              <a:gd name="connsiteX371" fmla="*/ 4862716 w 12192000"/>
              <a:gd name="connsiteY371" fmla="*/ 868850 h 2623919"/>
              <a:gd name="connsiteX372" fmla="*/ 4882379 w 12192000"/>
              <a:gd name="connsiteY372" fmla="*/ 860535 h 2623919"/>
              <a:gd name="connsiteX373" fmla="*/ 4902057 w 12192000"/>
              <a:gd name="connsiteY373" fmla="*/ 852243 h 2623919"/>
              <a:gd name="connsiteX374" fmla="*/ 4921745 w 12192000"/>
              <a:gd name="connsiteY374" fmla="*/ 843977 h 2623919"/>
              <a:gd name="connsiteX375" fmla="*/ 4941449 w 12192000"/>
              <a:gd name="connsiteY375" fmla="*/ 835742 h 2623919"/>
              <a:gd name="connsiteX376" fmla="*/ 4961164 w 12192000"/>
              <a:gd name="connsiteY376" fmla="*/ 827542 h 2623919"/>
              <a:gd name="connsiteX377" fmla="*/ 4980899 w 12192000"/>
              <a:gd name="connsiteY377" fmla="*/ 819381 h 2623919"/>
              <a:gd name="connsiteX378" fmla="*/ 5000646 w 12192000"/>
              <a:gd name="connsiteY378" fmla="*/ 811263 h 2623919"/>
              <a:gd name="connsiteX379" fmla="*/ 5020413 w 12192000"/>
              <a:gd name="connsiteY379" fmla="*/ 803193 h 2623919"/>
              <a:gd name="connsiteX380" fmla="*/ 5040194 w 12192000"/>
              <a:gd name="connsiteY380" fmla="*/ 795175 h 2623919"/>
              <a:gd name="connsiteX381" fmla="*/ 5059996 w 12192000"/>
              <a:gd name="connsiteY381" fmla="*/ 787214 h 2623919"/>
              <a:gd name="connsiteX382" fmla="*/ 5079816 w 12192000"/>
              <a:gd name="connsiteY382" fmla="*/ 779313 h 2623919"/>
              <a:gd name="connsiteX383" fmla="*/ 5099656 w 12192000"/>
              <a:gd name="connsiteY383" fmla="*/ 771476 h 2623919"/>
              <a:gd name="connsiteX384" fmla="*/ 5119516 w 12192000"/>
              <a:gd name="connsiteY384" fmla="*/ 763708 h 2623919"/>
              <a:gd name="connsiteX385" fmla="*/ 5139397 w 12192000"/>
              <a:gd name="connsiteY385" fmla="*/ 756014 h 2623919"/>
              <a:gd name="connsiteX386" fmla="*/ 5159300 w 12192000"/>
              <a:gd name="connsiteY386" fmla="*/ 748397 h 2623919"/>
              <a:gd name="connsiteX387" fmla="*/ 5179226 w 12192000"/>
              <a:gd name="connsiteY387" fmla="*/ 740862 h 2623919"/>
              <a:gd name="connsiteX388" fmla="*/ 5199174 w 12192000"/>
              <a:gd name="connsiteY388" fmla="*/ 733412 h 2623919"/>
              <a:gd name="connsiteX389" fmla="*/ 5219146 w 12192000"/>
              <a:gd name="connsiteY389" fmla="*/ 726052 h 2623919"/>
              <a:gd name="connsiteX390" fmla="*/ 5239144 w 12192000"/>
              <a:gd name="connsiteY390" fmla="*/ 718787 h 2623919"/>
              <a:gd name="connsiteX391" fmla="*/ 5259166 w 12192000"/>
              <a:gd name="connsiteY391" fmla="*/ 711621 h 2623919"/>
              <a:gd name="connsiteX392" fmla="*/ 5279214 w 12192000"/>
              <a:gd name="connsiteY392" fmla="*/ 704557 h 2623919"/>
              <a:gd name="connsiteX393" fmla="*/ 5299289 w 12192000"/>
              <a:gd name="connsiteY393" fmla="*/ 697601 h 2623919"/>
              <a:gd name="connsiteX394" fmla="*/ 5319393 w 12192000"/>
              <a:gd name="connsiteY394" fmla="*/ 690755 h 2623919"/>
              <a:gd name="connsiteX395" fmla="*/ 5339522 w 12192000"/>
              <a:gd name="connsiteY395" fmla="*/ 684025 h 2623919"/>
              <a:gd name="connsiteX396" fmla="*/ 5359682 w 12192000"/>
              <a:gd name="connsiteY396" fmla="*/ 677415 h 2623919"/>
              <a:gd name="connsiteX397" fmla="*/ 5379870 w 12192000"/>
              <a:gd name="connsiteY397" fmla="*/ 670929 h 2623919"/>
              <a:gd name="connsiteX398" fmla="*/ 5400089 w 12192000"/>
              <a:gd name="connsiteY398" fmla="*/ 664571 h 2623919"/>
              <a:gd name="connsiteX399" fmla="*/ 5420339 w 12192000"/>
              <a:gd name="connsiteY399" fmla="*/ 658345 h 2623919"/>
              <a:gd name="connsiteX400" fmla="*/ 5440621 w 12192000"/>
              <a:gd name="connsiteY400" fmla="*/ 652256 h 2623919"/>
              <a:gd name="connsiteX401" fmla="*/ 5460935 w 12192000"/>
              <a:gd name="connsiteY401" fmla="*/ 646307 h 2623919"/>
              <a:gd name="connsiteX402" fmla="*/ 5481283 w 12192000"/>
              <a:gd name="connsiteY402" fmla="*/ 640504 h 2623919"/>
              <a:gd name="connsiteX403" fmla="*/ 5501664 w 12192000"/>
              <a:gd name="connsiteY403" fmla="*/ 634849 h 2623919"/>
              <a:gd name="connsiteX404" fmla="*/ 5522079 w 12192000"/>
              <a:gd name="connsiteY404" fmla="*/ 629348 h 2623919"/>
              <a:gd name="connsiteX405" fmla="*/ 5542531 w 12192000"/>
              <a:gd name="connsiteY405" fmla="*/ 624005 h 2623919"/>
              <a:gd name="connsiteX406" fmla="*/ 5563017 w 12192000"/>
              <a:gd name="connsiteY406" fmla="*/ 618823 h 2623919"/>
              <a:gd name="connsiteX407" fmla="*/ 5583543 w 12192000"/>
              <a:gd name="connsiteY407" fmla="*/ 613807 h 2623919"/>
              <a:gd name="connsiteX408" fmla="*/ 5604103 w 12192000"/>
              <a:gd name="connsiteY408" fmla="*/ 608962 h 2623919"/>
              <a:gd name="connsiteX409" fmla="*/ 5624704 w 12192000"/>
              <a:gd name="connsiteY409" fmla="*/ 604290 h 2623919"/>
              <a:gd name="connsiteX410" fmla="*/ 5645340 w 12192000"/>
              <a:gd name="connsiteY410" fmla="*/ 599797 h 2623919"/>
              <a:gd name="connsiteX411" fmla="*/ 5666020 w 12192000"/>
              <a:gd name="connsiteY411" fmla="*/ 595487 h 2623919"/>
              <a:gd name="connsiteX412" fmla="*/ 5686736 w 12192000"/>
              <a:gd name="connsiteY412" fmla="*/ 591364 h 2623919"/>
              <a:gd name="connsiteX413" fmla="*/ 5707495 w 12192000"/>
              <a:gd name="connsiteY413" fmla="*/ 587431 h 2623919"/>
              <a:gd name="connsiteX414" fmla="*/ 5728297 w 12192000"/>
              <a:gd name="connsiteY414" fmla="*/ 583694 h 2623919"/>
              <a:gd name="connsiteX415" fmla="*/ 5749141 w 12192000"/>
              <a:gd name="connsiteY415" fmla="*/ 580156 h 2623919"/>
              <a:gd name="connsiteX416" fmla="*/ 5770029 w 12192000"/>
              <a:gd name="connsiteY416" fmla="*/ 576822 h 2623919"/>
              <a:gd name="connsiteX417" fmla="*/ 5790960 w 12192000"/>
              <a:gd name="connsiteY417" fmla="*/ 573696 h 2623919"/>
              <a:gd name="connsiteX418" fmla="*/ 5811937 w 12192000"/>
              <a:gd name="connsiteY418" fmla="*/ 570782 h 2623919"/>
              <a:gd name="connsiteX419" fmla="*/ 5832961 w 12192000"/>
              <a:gd name="connsiteY419" fmla="*/ 568083 h 2623919"/>
              <a:gd name="connsiteX420" fmla="*/ 5854028 w 12192000"/>
              <a:gd name="connsiteY420" fmla="*/ 565605 h 2623919"/>
              <a:gd name="connsiteX421" fmla="*/ 5875145 w 12192000"/>
              <a:gd name="connsiteY421" fmla="*/ 563351 h 2623919"/>
              <a:gd name="connsiteX422" fmla="*/ 5896311 w 12192000"/>
              <a:gd name="connsiteY422" fmla="*/ 561326 h 2623919"/>
              <a:gd name="connsiteX423" fmla="*/ 5938882 w 12192000"/>
              <a:gd name="connsiteY423" fmla="*/ 557972 h 2623919"/>
              <a:gd name="connsiteX424" fmla="*/ 5960054 w 12192000"/>
              <a:gd name="connsiteY424" fmla="*/ 556697 h 2623919"/>
              <a:gd name="connsiteX425" fmla="*/ 5981429 w 12192000"/>
              <a:gd name="connsiteY425" fmla="*/ 555712 h 2623919"/>
              <a:gd name="connsiteX426" fmla="*/ 6002889 w 12192000"/>
              <a:gd name="connsiteY426" fmla="*/ 555017 h 2623919"/>
              <a:gd name="connsiteX427" fmla="*/ 6024430 w 12192000"/>
              <a:gd name="connsiteY427" fmla="*/ 554608 h 2623919"/>
              <a:gd name="connsiteX428" fmla="*/ 6046057 w 12192000"/>
              <a:gd name="connsiteY428" fmla="*/ 554479 h 2623919"/>
              <a:gd name="connsiteX429" fmla="*/ 6067760 w 12192000"/>
              <a:gd name="connsiteY429" fmla="*/ 554623 h 2623919"/>
              <a:gd name="connsiteX430" fmla="*/ 6089542 w 12192000"/>
              <a:gd name="connsiteY430" fmla="*/ 555034 h 2623919"/>
              <a:gd name="connsiteX431" fmla="*/ 6111404 w 12192000"/>
              <a:gd name="connsiteY431" fmla="*/ 555707 h 2623919"/>
              <a:gd name="connsiteX432" fmla="*/ 6133337 w 12192000"/>
              <a:gd name="connsiteY432" fmla="*/ 556635 h 2623919"/>
              <a:gd name="connsiteX433" fmla="*/ 6155346 w 12192000"/>
              <a:gd name="connsiteY433" fmla="*/ 557813 h 2623919"/>
              <a:gd name="connsiteX434" fmla="*/ 6177425 w 12192000"/>
              <a:gd name="connsiteY434" fmla="*/ 559234 h 2623919"/>
              <a:gd name="connsiteX435" fmla="*/ 6199577 w 12192000"/>
              <a:gd name="connsiteY435" fmla="*/ 560893 h 2623919"/>
              <a:gd name="connsiteX436" fmla="*/ 6221794 w 12192000"/>
              <a:gd name="connsiteY436" fmla="*/ 562783 h 2623919"/>
              <a:gd name="connsiteX437" fmla="*/ 6244080 w 12192000"/>
              <a:gd name="connsiteY437" fmla="*/ 564899 h 2623919"/>
              <a:gd name="connsiteX438" fmla="*/ 6266431 w 12192000"/>
              <a:gd name="connsiteY438" fmla="*/ 567234 h 2623919"/>
              <a:gd name="connsiteX439" fmla="*/ 6288846 w 12192000"/>
              <a:gd name="connsiteY439" fmla="*/ 569782 h 2623919"/>
              <a:gd name="connsiteX440" fmla="*/ 6311321 w 12192000"/>
              <a:gd name="connsiteY440" fmla="*/ 572538 h 2623919"/>
              <a:gd name="connsiteX441" fmla="*/ 6333858 w 12192000"/>
              <a:gd name="connsiteY441" fmla="*/ 575495 h 2623919"/>
              <a:gd name="connsiteX442" fmla="*/ 6356453 w 12192000"/>
              <a:gd name="connsiteY442" fmla="*/ 578647 h 2623919"/>
              <a:gd name="connsiteX443" fmla="*/ 6379103 w 12192000"/>
              <a:gd name="connsiteY443" fmla="*/ 581988 h 2623919"/>
              <a:gd name="connsiteX444" fmla="*/ 6401811 w 12192000"/>
              <a:gd name="connsiteY444" fmla="*/ 585512 h 2623919"/>
              <a:gd name="connsiteX445" fmla="*/ 6424571 w 12192000"/>
              <a:gd name="connsiteY445" fmla="*/ 589213 h 2623919"/>
              <a:gd name="connsiteX446" fmla="*/ 6447383 w 12192000"/>
              <a:gd name="connsiteY446" fmla="*/ 593085 h 2623919"/>
              <a:gd name="connsiteX447" fmla="*/ 6470246 w 12192000"/>
              <a:gd name="connsiteY447" fmla="*/ 597122 h 2623919"/>
              <a:gd name="connsiteX448" fmla="*/ 6493156 w 12192000"/>
              <a:gd name="connsiteY448" fmla="*/ 601317 h 2623919"/>
              <a:gd name="connsiteX449" fmla="*/ 6516114 w 12192000"/>
              <a:gd name="connsiteY449" fmla="*/ 605665 h 2623919"/>
              <a:gd name="connsiteX450" fmla="*/ 6539116 w 12192000"/>
              <a:gd name="connsiteY450" fmla="*/ 610159 h 2623919"/>
              <a:gd name="connsiteX451" fmla="*/ 6562160 w 12192000"/>
              <a:gd name="connsiteY451" fmla="*/ 614793 h 2623919"/>
              <a:gd name="connsiteX452" fmla="*/ 6585248 w 12192000"/>
              <a:gd name="connsiteY452" fmla="*/ 619561 h 2623919"/>
              <a:gd name="connsiteX453" fmla="*/ 6608375 w 12192000"/>
              <a:gd name="connsiteY453" fmla="*/ 624458 h 2623919"/>
              <a:gd name="connsiteX454" fmla="*/ 6631542 w 12192000"/>
              <a:gd name="connsiteY454" fmla="*/ 629476 h 2623919"/>
              <a:gd name="connsiteX455" fmla="*/ 6654744 w 12192000"/>
              <a:gd name="connsiteY455" fmla="*/ 634610 h 2623919"/>
              <a:gd name="connsiteX456" fmla="*/ 6677981 w 12192000"/>
              <a:gd name="connsiteY456" fmla="*/ 639853 h 2623919"/>
              <a:gd name="connsiteX457" fmla="*/ 6701253 w 12192000"/>
              <a:gd name="connsiteY457" fmla="*/ 645200 h 2623919"/>
              <a:gd name="connsiteX458" fmla="*/ 6724555 w 12192000"/>
              <a:gd name="connsiteY458" fmla="*/ 650644 h 2623919"/>
              <a:gd name="connsiteX459" fmla="*/ 6747889 w 12192000"/>
              <a:gd name="connsiteY459" fmla="*/ 656180 h 2623919"/>
              <a:gd name="connsiteX460" fmla="*/ 6771249 w 12192000"/>
              <a:gd name="connsiteY460" fmla="*/ 661800 h 2623919"/>
              <a:gd name="connsiteX461" fmla="*/ 6794639 w 12192000"/>
              <a:gd name="connsiteY461" fmla="*/ 667499 h 2623919"/>
              <a:gd name="connsiteX462" fmla="*/ 6818052 w 12192000"/>
              <a:gd name="connsiteY462" fmla="*/ 673271 h 2623919"/>
              <a:gd name="connsiteX463" fmla="*/ 6841489 w 12192000"/>
              <a:gd name="connsiteY463" fmla="*/ 679110 h 2623919"/>
              <a:gd name="connsiteX464" fmla="*/ 6864948 w 12192000"/>
              <a:gd name="connsiteY464" fmla="*/ 685008 h 2623919"/>
              <a:gd name="connsiteX465" fmla="*/ 6888427 w 12192000"/>
              <a:gd name="connsiteY465" fmla="*/ 690961 h 2623919"/>
              <a:gd name="connsiteX466" fmla="*/ 6911925 w 12192000"/>
              <a:gd name="connsiteY466" fmla="*/ 696962 h 2623919"/>
              <a:gd name="connsiteX467" fmla="*/ 6935441 w 12192000"/>
              <a:gd name="connsiteY467" fmla="*/ 703005 h 2623919"/>
              <a:gd name="connsiteX468" fmla="*/ 6958970 w 12192000"/>
              <a:gd name="connsiteY468" fmla="*/ 709083 h 2623919"/>
              <a:gd name="connsiteX469" fmla="*/ 6982515 w 12192000"/>
              <a:gd name="connsiteY469" fmla="*/ 715191 h 2623919"/>
              <a:gd name="connsiteX470" fmla="*/ 7006072 w 12192000"/>
              <a:gd name="connsiteY470" fmla="*/ 721322 h 2623919"/>
              <a:gd name="connsiteX471" fmla="*/ 7029639 w 12192000"/>
              <a:gd name="connsiteY471" fmla="*/ 727471 h 2623919"/>
              <a:gd name="connsiteX472" fmla="*/ 7053216 w 12192000"/>
              <a:gd name="connsiteY472" fmla="*/ 733630 h 2623919"/>
              <a:gd name="connsiteX473" fmla="*/ 7076800 w 12192000"/>
              <a:gd name="connsiteY473" fmla="*/ 739794 h 2623919"/>
              <a:gd name="connsiteX474" fmla="*/ 7100388 w 12192000"/>
              <a:gd name="connsiteY474" fmla="*/ 745956 h 2623919"/>
              <a:gd name="connsiteX475" fmla="*/ 7123982 w 12192000"/>
              <a:gd name="connsiteY475" fmla="*/ 752112 h 2623919"/>
              <a:gd name="connsiteX476" fmla="*/ 7147578 w 12192000"/>
              <a:gd name="connsiteY476" fmla="*/ 758253 h 2623919"/>
              <a:gd name="connsiteX477" fmla="*/ 7171176 w 12192000"/>
              <a:gd name="connsiteY477" fmla="*/ 764374 h 2623919"/>
              <a:gd name="connsiteX478" fmla="*/ 7194773 w 12192000"/>
              <a:gd name="connsiteY478" fmla="*/ 770469 h 2623919"/>
              <a:gd name="connsiteX479" fmla="*/ 7218368 w 12192000"/>
              <a:gd name="connsiteY479" fmla="*/ 776532 h 2623919"/>
              <a:gd name="connsiteX480" fmla="*/ 7241959 w 12192000"/>
              <a:gd name="connsiteY480" fmla="*/ 782557 h 2623919"/>
              <a:gd name="connsiteX481" fmla="*/ 7265545 w 12192000"/>
              <a:gd name="connsiteY481" fmla="*/ 788537 h 2623919"/>
              <a:gd name="connsiteX482" fmla="*/ 7289125 w 12192000"/>
              <a:gd name="connsiteY482" fmla="*/ 794465 h 2623919"/>
              <a:gd name="connsiteX483" fmla="*/ 7312695 w 12192000"/>
              <a:gd name="connsiteY483" fmla="*/ 800336 h 2623919"/>
              <a:gd name="connsiteX484" fmla="*/ 7336256 w 12192000"/>
              <a:gd name="connsiteY484" fmla="*/ 806145 h 2623919"/>
              <a:gd name="connsiteX485" fmla="*/ 7359805 w 12192000"/>
              <a:gd name="connsiteY485" fmla="*/ 811884 h 2623919"/>
              <a:gd name="connsiteX486" fmla="*/ 7383341 w 12192000"/>
              <a:gd name="connsiteY486" fmla="*/ 817547 h 2623919"/>
              <a:gd name="connsiteX487" fmla="*/ 7406862 w 12192000"/>
              <a:gd name="connsiteY487" fmla="*/ 823128 h 2623919"/>
              <a:gd name="connsiteX488" fmla="*/ 7430368 w 12192000"/>
              <a:gd name="connsiteY488" fmla="*/ 828621 h 2623919"/>
              <a:gd name="connsiteX489" fmla="*/ 7453856 w 12192000"/>
              <a:gd name="connsiteY489" fmla="*/ 834019 h 2623919"/>
              <a:gd name="connsiteX490" fmla="*/ 7477324 w 12192000"/>
              <a:gd name="connsiteY490" fmla="*/ 839318 h 2623919"/>
              <a:gd name="connsiteX491" fmla="*/ 7500771 w 12192000"/>
              <a:gd name="connsiteY491" fmla="*/ 844509 h 2623919"/>
              <a:gd name="connsiteX492" fmla="*/ 7524196 w 12192000"/>
              <a:gd name="connsiteY492" fmla="*/ 849587 h 2623919"/>
              <a:gd name="connsiteX493" fmla="*/ 7547597 w 12192000"/>
              <a:gd name="connsiteY493" fmla="*/ 854546 h 2623919"/>
              <a:gd name="connsiteX494" fmla="*/ 7570973 w 12192000"/>
              <a:gd name="connsiteY494" fmla="*/ 859380 h 2623919"/>
              <a:gd name="connsiteX495" fmla="*/ 7594322 w 12192000"/>
              <a:gd name="connsiteY495" fmla="*/ 864082 h 2623919"/>
              <a:gd name="connsiteX496" fmla="*/ 7617643 w 12192000"/>
              <a:gd name="connsiteY496" fmla="*/ 868646 h 2623919"/>
              <a:gd name="connsiteX497" fmla="*/ 7640933 w 12192000"/>
              <a:gd name="connsiteY497" fmla="*/ 873065 h 2623919"/>
              <a:gd name="connsiteX498" fmla="*/ 7664192 w 12192000"/>
              <a:gd name="connsiteY498" fmla="*/ 877335 h 2623919"/>
              <a:gd name="connsiteX499" fmla="*/ 7687417 w 12192000"/>
              <a:gd name="connsiteY499" fmla="*/ 881446 h 2623919"/>
              <a:gd name="connsiteX500" fmla="*/ 7710608 w 12192000"/>
              <a:gd name="connsiteY500" fmla="*/ 885397 h 2623919"/>
              <a:gd name="connsiteX501" fmla="*/ 7733763 w 12192000"/>
              <a:gd name="connsiteY501" fmla="*/ 889177 h 2623919"/>
              <a:gd name="connsiteX502" fmla="*/ 7756881 w 12192000"/>
              <a:gd name="connsiteY502" fmla="*/ 892782 h 2623919"/>
              <a:gd name="connsiteX503" fmla="*/ 7779960 w 12192000"/>
              <a:gd name="connsiteY503" fmla="*/ 896205 h 2623919"/>
              <a:gd name="connsiteX504" fmla="*/ 7802996 w 12192000"/>
              <a:gd name="connsiteY504" fmla="*/ 899439 h 2623919"/>
              <a:gd name="connsiteX505" fmla="*/ 7825991 w 12192000"/>
              <a:gd name="connsiteY505" fmla="*/ 902480 h 2623919"/>
              <a:gd name="connsiteX506" fmla="*/ 7848943 w 12192000"/>
              <a:gd name="connsiteY506" fmla="*/ 905321 h 2623919"/>
              <a:gd name="connsiteX507" fmla="*/ 7871850 w 12192000"/>
              <a:gd name="connsiteY507" fmla="*/ 907953 h 2623919"/>
              <a:gd name="connsiteX508" fmla="*/ 7894709 w 12192000"/>
              <a:gd name="connsiteY508" fmla="*/ 910374 h 2623919"/>
              <a:gd name="connsiteX509" fmla="*/ 7917520 w 12192000"/>
              <a:gd name="connsiteY509" fmla="*/ 912574 h 2623919"/>
              <a:gd name="connsiteX510" fmla="*/ 7940281 w 12192000"/>
              <a:gd name="connsiteY510" fmla="*/ 914548 h 2623919"/>
              <a:gd name="connsiteX511" fmla="*/ 7962991 w 12192000"/>
              <a:gd name="connsiteY511" fmla="*/ 916290 h 2623919"/>
              <a:gd name="connsiteX512" fmla="*/ 7985650 w 12192000"/>
              <a:gd name="connsiteY512" fmla="*/ 917794 h 2623919"/>
              <a:gd name="connsiteX513" fmla="*/ 8008252 w 12192000"/>
              <a:gd name="connsiteY513" fmla="*/ 919052 h 2623919"/>
              <a:gd name="connsiteX514" fmla="*/ 8030798 w 12192000"/>
              <a:gd name="connsiteY514" fmla="*/ 920060 h 2623919"/>
              <a:gd name="connsiteX515" fmla="*/ 8053287 w 12192000"/>
              <a:gd name="connsiteY515" fmla="*/ 920810 h 2623919"/>
              <a:gd name="connsiteX516" fmla="*/ 8075718 w 12192000"/>
              <a:gd name="connsiteY516" fmla="*/ 921296 h 2623919"/>
              <a:gd name="connsiteX517" fmla="*/ 8098087 w 12192000"/>
              <a:gd name="connsiteY517" fmla="*/ 921511 h 2623919"/>
              <a:gd name="connsiteX518" fmla="*/ 8120394 w 12192000"/>
              <a:gd name="connsiteY518" fmla="*/ 921450 h 2623919"/>
              <a:gd name="connsiteX519" fmla="*/ 8142638 w 12192000"/>
              <a:gd name="connsiteY519" fmla="*/ 921105 h 2623919"/>
              <a:gd name="connsiteX520" fmla="*/ 8164814 w 12192000"/>
              <a:gd name="connsiteY520" fmla="*/ 920470 h 2623919"/>
              <a:gd name="connsiteX521" fmla="*/ 8186926 w 12192000"/>
              <a:gd name="connsiteY521" fmla="*/ 919540 h 2623919"/>
              <a:gd name="connsiteX522" fmla="*/ 8230823 w 12192000"/>
              <a:gd name="connsiteY522" fmla="*/ 916776 h 2623919"/>
              <a:gd name="connsiteX523" fmla="*/ 8252820 w 12192000"/>
              <a:gd name="connsiteY523" fmla="*/ 914946 h 2623919"/>
              <a:gd name="connsiteX524" fmla="*/ 8274765 w 12192000"/>
              <a:gd name="connsiteY524" fmla="*/ 912868 h 2623919"/>
              <a:gd name="connsiteX525" fmla="*/ 8296749 w 12192000"/>
              <a:gd name="connsiteY525" fmla="*/ 910540 h 2623919"/>
              <a:gd name="connsiteX526" fmla="*/ 8318766 w 12192000"/>
              <a:gd name="connsiteY526" fmla="*/ 907966 h 2623919"/>
              <a:gd name="connsiteX527" fmla="*/ 8340818 w 12192000"/>
              <a:gd name="connsiteY527" fmla="*/ 905151 h 2623919"/>
              <a:gd name="connsiteX528" fmla="*/ 8362902 w 12192000"/>
              <a:gd name="connsiteY528" fmla="*/ 902100 h 2623919"/>
              <a:gd name="connsiteX529" fmla="*/ 8385014 w 12192000"/>
              <a:gd name="connsiteY529" fmla="*/ 898817 h 2623919"/>
              <a:gd name="connsiteX530" fmla="*/ 8407155 w 12192000"/>
              <a:gd name="connsiteY530" fmla="*/ 895308 h 2623919"/>
              <a:gd name="connsiteX531" fmla="*/ 8429321 w 12192000"/>
              <a:gd name="connsiteY531" fmla="*/ 891576 h 2623919"/>
              <a:gd name="connsiteX532" fmla="*/ 8451512 w 12192000"/>
              <a:gd name="connsiteY532" fmla="*/ 887627 h 2623919"/>
              <a:gd name="connsiteX533" fmla="*/ 8473719 w 12192000"/>
              <a:gd name="connsiteY533" fmla="*/ 883464 h 2623919"/>
              <a:gd name="connsiteX534" fmla="*/ 8495949 w 12192000"/>
              <a:gd name="connsiteY534" fmla="*/ 879093 h 2623919"/>
              <a:gd name="connsiteX535" fmla="*/ 8518196 w 12192000"/>
              <a:gd name="connsiteY535" fmla="*/ 874520 h 2623919"/>
              <a:gd name="connsiteX536" fmla="*/ 8540458 w 12192000"/>
              <a:gd name="connsiteY536" fmla="*/ 869747 h 2623919"/>
              <a:gd name="connsiteX537" fmla="*/ 8562733 w 12192000"/>
              <a:gd name="connsiteY537" fmla="*/ 864780 h 2623919"/>
              <a:gd name="connsiteX538" fmla="*/ 8585020 w 12192000"/>
              <a:gd name="connsiteY538" fmla="*/ 859624 h 2623919"/>
              <a:gd name="connsiteX539" fmla="*/ 8607313 w 12192000"/>
              <a:gd name="connsiteY539" fmla="*/ 854282 h 2623919"/>
              <a:gd name="connsiteX540" fmla="*/ 8629615 w 12192000"/>
              <a:gd name="connsiteY540" fmla="*/ 848760 h 2623919"/>
              <a:gd name="connsiteX541" fmla="*/ 8651923 w 12192000"/>
              <a:gd name="connsiteY541" fmla="*/ 843063 h 2623919"/>
              <a:gd name="connsiteX542" fmla="*/ 8674229 w 12192000"/>
              <a:gd name="connsiteY542" fmla="*/ 837194 h 2623919"/>
              <a:gd name="connsiteX543" fmla="*/ 8696539 w 12192000"/>
              <a:gd name="connsiteY543" fmla="*/ 831159 h 2623919"/>
              <a:gd name="connsiteX544" fmla="*/ 8718849 w 12192000"/>
              <a:gd name="connsiteY544" fmla="*/ 824963 h 2623919"/>
              <a:gd name="connsiteX545" fmla="*/ 8741155 w 12192000"/>
              <a:gd name="connsiteY545" fmla="*/ 818610 h 2623919"/>
              <a:gd name="connsiteX546" fmla="*/ 8763455 w 12192000"/>
              <a:gd name="connsiteY546" fmla="*/ 812104 h 2623919"/>
              <a:gd name="connsiteX547" fmla="*/ 8785747 w 12192000"/>
              <a:gd name="connsiteY547" fmla="*/ 805450 h 2623919"/>
              <a:gd name="connsiteX548" fmla="*/ 8808031 w 12192000"/>
              <a:gd name="connsiteY548" fmla="*/ 798653 h 2623919"/>
              <a:gd name="connsiteX549" fmla="*/ 8830300 w 12192000"/>
              <a:gd name="connsiteY549" fmla="*/ 791717 h 2623919"/>
              <a:gd name="connsiteX550" fmla="*/ 8852559 w 12192000"/>
              <a:gd name="connsiteY550" fmla="*/ 784648 h 2623919"/>
              <a:gd name="connsiteX551" fmla="*/ 8874801 w 12192000"/>
              <a:gd name="connsiteY551" fmla="*/ 777448 h 2623919"/>
              <a:gd name="connsiteX552" fmla="*/ 8897025 w 12192000"/>
              <a:gd name="connsiteY552" fmla="*/ 770124 h 2623919"/>
              <a:gd name="connsiteX553" fmla="*/ 8919228 w 12192000"/>
              <a:gd name="connsiteY553" fmla="*/ 762681 h 2623919"/>
              <a:gd name="connsiteX554" fmla="*/ 8941411 w 12192000"/>
              <a:gd name="connsiteY554" fmla="*/ 755121 h 2623919"/>
              <a:gd name="connsiteX555" fmla="*/ 8963569 w 12192000"/>
              <a:gd name="connsiteY555" fmla="*/ 747451 h 2623919"/>
              <a:gd name="connsiteX556" fmla="*/ 8985701 w 12192000"/>
              <a:gd name="connsiteY556" fmla="*/ 739674 h 2623919"/>
              <a:gd name="connsiteX557" fmla="*/ 9007805 w 12192000"/>
              <a:gd name="connsiteY557" fmla="*/ 731795 h 2623919"/>
              <a:gd name="connsiteX558" fmla="*/ 9029879 w 12192000"/>
              <a:gd name="connsiteY558" fmla="*/ 723820 h 2623919"/>
              <a:gd name="connsiteX559" fmla="*/ 9051920 w 12192000"/>
              <a:gd name="connsiteY559" fmla="*/ 715751 h 2623919"/>
              <a:gd name="connsiteX560" fmla="*/ 9073927 w 12192000"/>
              <a:gd name="connsiteY560" fmla="*/ 707595 h 2623919"/>
              <a:gd name="connsiteX561" fmla="*/ 9095897 w 12192000"/>
              <a:gd name="connsiteY561" fmla="*/ 699356 h 2623919"/>
              <a:gd name="connsiteX562" fmla="*/ 9117829 w 12192000"/>
              <a:gd name="connsiteY562" fmla="*/ 691038 h 2623919"/>
              <a:gd name="connsiteX563" fmla="*/ 9139719 w 12192000"/>
              <a:gd name="connsiteY563" fmla="*/ 682646 h 2623919"/>
              <a:gd name="connsiteX564" fmla="*/ 9161568 w 12192000"/>
              <a:gd name="connsiteY564" fmla="*/ 674184 h 2623919"/>
              <a:gd name="connsiteX565" fmla="*/ 9183372 w 12192000"/>
              <a:gd name="connsiteY565" fmla="*/ 665657 h 2623919"/>
              <a:gd name="connsiteX566" fmla="*/ 9205129 w 12192000"/>
              <a:gd name="connsiteY566" fmla="*/ 657070 h 2623919"/>
              <a:gd name="connsiteX567" fmla="*/ 9226836 w 12192000"/>
              <a:gd name="connsiteY567" fmla="*/ 648427 h 2623919"/>
              <a:gd name="connsiteX568" fmla="*/ 9248492 w 12192000"/>
              <a:gd name="connsiteY568" fmla="*/ 639733 h 2623919"/>
              <a:gd name="connsiteX569" fmla="*/ 9270095 w 12192000"/>
              <a:gd name="connsiteY569" fmla="*/ 630993 h 2623919"/>
              <a:gd name="connsiteX570" fmla="*/ 9291643 w 12192000"/>
              <a:gd name="connsiteY570" fmla="*/ 622211 h 2623919"/>
              <a:gd name="connsiteX571" fmla="*/ 9313133 w 12192000"/>
              <a:gd name="connsiteY571" fmla="*/ 613391 h 2623919"/>
              <a:gd name="connsiteX572" fmla="*/ 9334563 w 12192000"/>
              <a:gd name="connsiteY572" fmla="*/ 604538 h 2623919"/>
              <a:gd name="connsiteX573" fmla="*/ 9355931 w 12192000"/>
              <a:gd name="connsiteY573" fmla="*/ 595658 h 2623919"/>
              <a:gd name="connsiteX574" fmla="*/ 9377237 w 12192000"/>
              <a:gd name="connsiteY574" fmla="*/ 586754 h 2623919"/>
              <a:gd name="connsiteX575" fmla="*/ 9398476 w 12192000"/>
              <a:gd name="connsiteY575" fmla="*/ 577830 h 2623919"/>
              <a:gd name="connsiteX576" fmla="*/ 9419647 w 12192000"/>
              <a:gd name="connsiteY576" fmla="*/ 568893 h 2623919"/>
              <a:gd name="connsiteX577" fmla="*/ 9440748 w 12192000"/>
              <a:gd name="connsiteY577" fmla="*/ 559946 h 2623919"/>
              <a:gd name="connsiteX578" fmla="*/ 9461777 w 12192000"/>
              <a:gd name="connsiteY578" fmla="*/ 550993 h 2623919"/>
              <a:gd name="connsiteX579" fmla="*/ 9482732 w 12192000"/>
              <a:gd name="connsiteY579" fmla="*/ 542040 h 2623919"/>
              <a:gd name="connsiteX580" fmla="*/ 9503609 w 12192000"/>
              <a:gd name="connsiteY580" fmla="*/ 533091 h 2623919"/>
              <a:gd name="connsiteX581" fmla="*/ 9524408 w 12192000"/>
              <a:gd name="connsiteY581" fmla="*/ 524152 h 2623919"/>
              <a:gd name="connsiteX582" fmla="*/ 9545127 w 12192000"/>
              <a:gd name="connsiteY582" fmla="*/ 515224 h 2623919"/>
              <a:gd name="connsiteX583" fmla="*/ 9565761 w 12192000"/>
              <a:gd name="connsiteY583" fmla="*/ 506315 h 2623919"/>
              <a:gd name="connsiteX584" fmla="*/ 9586313 w 12192000"/>
              <a:gd name="connsiteY584" fmla="*/ 497428 h 2623919"/>
              <a:gd name="connsiteX585" fmla="*/ 9606775 w 12192000"/>
              <a:gd name="connsiteY585" fmla="*/ 488568 h 2623919"/>
              <a:gd name="connsiteX586" fmla="*/ 9627150 w 12192000"/>
              <a:gd name="connsiteY586" fmla="*/ 479740 h 2623919"/>
              <a:gd name="connsiteX587" fmla="*/ 9647433 w 12192000"/>
              <a:gd name="connsiteY587" fmla="*/ 470948 h 2623919"/>
              <a:gd name="connsiteX588" fmla="*/ 9667621 w 12192000"/>
              <a:gd name="connsiteY588" fmla="*/ 462196 h 2623919"/>
              <a:gd name="connsiteX589" fmla="*/ 9687715 w 12192000"/>
              <a:gd name="connsiteY589" fmla="*/ 453490 h 2623919"/>
              <a:gd name="connsiteX590" fmla="*/ 9707710 w 12192000"/>
              <a:gd name="connsiteY590" fmla="*/ 444834 h 2623919"/>
              <a:gd name="connsiteX591" fmla="*/ 9727604 w 12192000"/>
              <a:gd name="connsiteY591" fmla="*/ 436233 h 2623919"/>
              <a:gd name="connsiteX592" fmla="*/ 9747398 w 12192000"/>
              <a:gd name="connsiteY592" fmla="*/ 427691 h 2623919"/>
              <a:gd name="connsiteX593" fmla="*/ 9767087 w 12192000"/>
              <a:gd name="connsiteY593" fmla="*/ 419212 h 2623919"/>
              <a:gd name="connsiteX594" fmla="*/ 9786668 w 12192000"/>
              <a:gd name="connsiteY594" fmla="*/ 410802 h 2623919"/>
              <a:gd name="connsiteX595" fmla="*/ 9806142 w 12192000"/>
              <a:gd name="connsiteY595" fmla="*/ 402465 h 2623919"/>
              <a:gd name="connsiteX596" fmla="*/ 9825504 w 12192000"/>
              <a:gd name="connsiteY596" fmla="*/ 394206 h 2623919"/>
              <a:gd name="connsiteX597" fmla="*/ 9844752 w 12192000"/>
              <a:gd name="connsiteY597" fmla="*/ 386028 h 2623919"/>
              <a:gd name="connsiteX598" fmla="*/ 9863887 w 12192000"/>
              <a:gd name="connsiteY598" fmla="*/ 377938 h 2623919"/>
              <a:gd name="connsiteX599" fmla="*/ 9882904 w 12192000"/>
              <a:gd name="connsiteY599" fmla="*/ 369938 h 2623919"/>
              <a:gd name="connsiteX600" fmla="*/ 9901799 w 12192000"/>
              <a:gd name="connsiteY600" fmla="*/ 362035 h 2623919"/>
              <a:gd name="connsiteX601" fmla="*/ 9920573 w 12192000"/>
              <a:gd name="connsiteY601" fmla="*/ 354232 h 2623919"/>
              <a:gd name="connsiteX602" fmla="*/ 9939225 w 12192000"/>
              <a:gd name="connsiteY602" fmla="*/ 346534 h 2623919"/>
              <a:gd name="connsiteX603" fmla="*/ 9957748 w 12192000"/>
              <a:gd name="connsiteY603" fmla="*/ 338947 h 2623919"/>
              <a:gd name="connsiteX604" fmla="*/ 9976144 w 12192000"/>
              <a:gd name="connsiteY604" fmla="*/ 331473 h 2623919"/>
              <a:gd name="connsiteX605" fmla="*/ 9994408 w 12192000"/>
              <a:gd name="connsiteY605" fmla="*/ 324119 h 2623919"/>
              <a:gd name="connsiteX606" fmla="*/ 10012540 w 12192000"/>
              <a:gd name="connsiteY606" fmla="*/ 316888 h 2623919"/>
              <a:gd name="connsiteX607" fmla="*/ 10030536 w 12192000"/>
              <a:gd name="connsiteY607" fmla="*/ 309785 h 2623919"/>
              <a:gd name="connsiteX608" fmla="*/ 10048394 w 12192000"/>
              <a:gd name="connsiteY608" fmla="*/ 302815 h 2623919"/>
              <a:gd name="connsiteX609" fmla="*/ 10066116 w 12192000"/>
              <a:gd name="connsiteY609" fmla="*/ 295982 h 2623919"/>
              <a:gd name="connsiteX610" fmla="*/ 10083690 w 12192000"/>
              <a:gd name="connsiteY610" fmla="*/ 289291 h 2623919"/>
              <a:gd name="connsiteX611" fmla="*/ 10101123 w 12192000"/>
              <a:gd name="connsiteY611" fmla="*/ 282746 h 2623919"/>
              <a:gd name="connsiteX612" fmla="*/ 10118408 w 12192000"/>
              <a:gd name="connsiteY612" fmla="*/ 276353 h 2623919"/>
              <a:gd name="connsiteX613" fmla="*/ 10135545 w 12192000"/>
              <a:gd name="connsiteY613" fmla="*/ 270115 h 2623919"/>
              <a:gd name="connsiteX614" fmla="*/ 10152529 w 12192000"/>
              <a:gd name="connsiteY614" fmla="*/ 264038 h 2623919"/>
              <a:gd name="connsiteX615" fmla="*/ 10169362 w 12192000"/>
              <a:gd name="connsiteY615" fmla="*/ 258125 h 2623919"/>
              <a:gd name="connsiteX616" fmla="*/ 10186038 w 12192000"/>
              <a:gd name="connsiteY616" fmla="*/ 252382 h 2623919"/>
              <a:gd name="connsiteX617" fmla="*/ 10202554 w 12192000"/>
              <a:gd name="connsiteY617" fmla="*/ 246812 h 2623919"/>
              <a:gd name="connsiteX618" fmla="*/ 10218909 w 12192000"/>
              <a:gd name="connsiteY618" fmla="*/ 241421 h 2623919"/>
              <a:gd name="connsiteX619" fmla="*/ 10235101 w 12192000"/>
              <a:gd name="connsiteY619" fmla="*/ 236213 h 2623919"/>
              <a:gd name="connsiteX620" fmla="*/ 10251130 w 12192000"/>
              <a:gd name="connsiteY620" fmla="*/ 231193 h 2623919"/>
              <a:gd name="connsiteX621" fmla="*/ 10282746 w 12192000"/>
              <a:gd name="connsiteY621" fmla="*/ 221712 h 2623919"/>
              <a:gd name="connsiteX622" fmla="*/ 10298380 w 12192000"/>
              <a:gd name="connsiteY622" fmla="*/ 217175 h 2623919"/>
              <a:gd name="connsiteX623" fmla="*/ 10313828 w 12192000"/>
              <a:gd name="connsiteY623" fmla="*/ 212700 h 2623919"/>
              <a:gd name="connsiteX624" fmla="*/ 10329089 w 12192000"/>
              <a:gd name="connsiteY624" fmla="*/ 208288 h 2623919"/>
              <a:gd name="connsiteX625" fmla="*/ 10344161 w 12192000"/>
              <a:gd name="connsiteY625" fmla="*/ 203938 h 2623919"/>
              <a:gd name="connsiteX626" fmla="*/ 10359054 w 12192000"/>
              <a:gd name="connsiteY626" fmla="*/ 199650 h 2623919"/>
              <a:gd name="connsiteX627" fmla="*/ 10373767 w 12192000"/>
              <a:gd name="connsiteY627" fmla="*/ 195424 h 2623919"/>
              <a:gd name="connsiteX628" fmla="*/ 10388304 w 12192000"/>
              <a:gd name="connsiteY628" fmla="*/ 191259 h 2623919"/>
              <a:gd name="connsiteX629" fmla="*/ 10402668 w 12192000"/>
              <a:gd name="connsiteY629" fmla="*/ 187154 h 2623919"/>
              <a:gd name="connsiteX630" fmla="*/ 10416862 w 12192000"/>
              <a:gd name="connsiteY630" fmla="*/ 183109 h 2623919"/>
              <a:gd name="connsiteX631" fmla="*/ 10430889 w 12192000"/>
              <a:gd name="connsiteY631" fmla="*/ 179123 h 2623919"/>
              <a:gd name="connsiteX632" fmla="*/ 10444748 w 12192000"/>
              <a:gd name="connsiteY632" fmla="*/ 175196 h 2623919"/>
              <a:gd name="connsiteX633" fmla="*/ 10458449 w 12192000"/>
              <a:gd name="connsiteY633" fmla="*/ 171328 h 2623919"/>
              <a:gd name="connsiteX634" fmla="*/ 10471990 w 12192000"/>
              <a:gd name="connsiteY634" fmla="*/ 167518 h 2623919"/>
              <a:gd name="connsiteX635" fmla="*/ 10485377 w 12192000"/>
              <a:gd name="connsiteY635" fmla="*/ 163765 h 2623919"/>
              <a:gd name="connsiteX636" fmla="*/ 10498611 w 12192000"/>
              <a:gd name="connsiteY636" fmla="*/ 160070 h 2623919"/>
              <a:gd name="connsiteX637" fmla="*/ 10511696 w 12192000"/>
              <a:gd name="connsiteY637" fmla="*/ 156431 h 2623919"/>
              <a:gd name="connsiteX638" fmla="*/ 10524629 w 12192000"/>
              <a:gd name="connsiteY638" fmla="*/ 152848 h 2623919"/>
              <a:gd name="connsiteX639" fmla="*/ 10537422 w 12192000"/>
              <a:gd name="connsiteY639" fmla="*/ 149321 h 2623919"/>
              <a:gd name="connsiteX640" fmla="*/ 10550076 w 12192000"/>
              <a:gd name="connsiteY640" fmla="*/ 145848 h 2623919"/>
              <a:gd name="connsiteX641" fmla="*/ 10562588 w 12192000"/>
              <a:gd name="connsiteY641" fmla="*/ 142430 h 2623919"/>
              <a:gd name="connsiteX642" fmla="*/ 10574965 w 12192000"/>
              <a:gd name="connsiteY642" fmla="*/ 139067 h 2623919"/>
              <a:gd name="connsiteX643" fmla="*/ 10587214 w 12192000"/>
              <a:gd name="connsiteY643" fmla="*/ 135757 h 2623919"/>
              <a:gd name="connsiteX644" fmla="*/ 10599331 w 12192000"/>
              <a:gd name="connsiteY644" fmla="*/ 132501 h 2623919"/>
              <a:gd name="connsiteX645" fmla="*/ 10611323 w 12192000"/>
              <a:gd name="connsiteY645" fmla="*/ 129297 h 2623919"/>
              <a:gd name="connsiteX646" fmla="*/ 10623190 w 12192000"/>
              <a:gd name="connsiteY646" fmla="*/ 126145 h 2623919"/>
              <a:gd name="connsiteX647" fmla="*/ 10634937 w 12192000"/>
              <a:gd name="connsiteY647" fmla="*/ 123045 h 2623919"/>
              <a:gd name="connsiteX648" fmla="*/ 10646567 w 12192000"/>
              <a:gd name="connsiteY648" fmla="*/ 119996 h 2623919"/>
              <a:gd name="connsiteX649" fmla="*/ 10658083 w 12192000"/>
              <a:gd name="connsiteY649" fmla="*/ 116997 h 2623919"/>
              <a:gd name="connsiteX650" fmla="*/ 10669487 w 12192000"/>
              <a:gd name="connsiteY650" fmla="*/ 114049 h 2623919"/>
              <a:gd name="connsiteX651" fmla="*/ 10680781 w 12192000"/>
              <a:gd name="connsiteY651" fmla="*/ 111151 h 2623919"/>
              <a:gd name="connsiteX652" fmla="*/ 10691971 w 12192000"/>
              <a:gd name="connsiteY652" fmla="*/ 108302 h 2623919"/>
              <a:gd name="connsiteX653" fmla="*/ 10703058 w 12192000"/>
              <a:gd name="connsiteY653" fmla="*/ 105502 h 2623919"/>
              <a:gd name="connsiteX654" fmla="*/ 10714045 w 12192000"/>
              <a:gd name="connsiteY654" fmla="*/ 102750 h 2623919"/>
              <a:gd name="connsiteX655" fmla="*/ 10724935 w 12192000"/>
              <a:gd name="connsiteY655" fmla="*/ 100046 h 2623919"/>
              <a:gd name="connsiteX656" fmla="*/ 10735731 w 12192000"/>
              <a:gd name="connsiteY656" fmla="*/ 97389 h 2623919"/>
              <a:gd name="connsiteX657" fmla="*/ 10746437 w 12192000"/>
              <a:gd name="connsiteY657" fmla="*/ 94779 h 2623919"/>
              <a:gd name="connsiteX658" fmla="*/ 10757054 w 12192000"/>
              <a:gd name="connsiteY658" fmla="*/ 92215 h 2623919"/>
              <a:gd name="connsiteX659" fmla="*/ 10767586 w 12192000"/>
              <a:gd name="connsiteY659" fmla="*/ 89697 h 2623919"/>
              <a:gd name="connsiteX660" fmla="*/ 10778036 w 12192000"/>
              <a:gd name="connsiteY660" fmla="*/ 87224 h 2623919"/>
              <a:gd name="connsiteX661" fmla="*/ 10788408 w 12192000"/>
              <a:gd name="connsiteY661" fmla="*/ 84796 h 2623919"/>
              <a:gd name="connsiteX662" fmla="*/ 10798703 w 12192000"/>
              <a:gd name="connsiteY662" fmla="*/ 82413 h 2623919"/>
              <a:gd name="connsiteX663" fmla="*/ 10808925 w 12192000"/>
              <a:gd name="connsiteY663" fmla="*/ 80073 h 2623919"/>
              <a:gd name="connsiteX664" fmla="*/ 10819077 w 12192000"/>
              <a:gd name="connsiteY664" fmla="*/ 77776 h 2623919"/>
              <a:gd name="connsiteX665" fmla="*/ 10829161 w 12192000"/>
              <a:gd name="connsiteY665" fmla="*/ 75523 h 2623919"/>
              <a:gd name="connsiteX666" fmla="*/ 10839181 w 12192000"/>
              <a:gd name="connsiteY666" fmla="*/ 73312 h 2623919"/>
              <a:gd name="connsiteX667" fmla="*/ 10849141 w 12192000"/>
              <a:gd name="connsiteY667" fmla="*/ 71142 h 2623919"/>
              <a:gd name="connsiteX668" fmla="*/ 10859042 w 12192000"/>
              <a:gd name="connsiteY668" fmla="*/ 69015 h 2623919"/>
              <a:gd name="connsiteX669" fmla="*/ 10868887 w 12192000"/>
              <a:gd name="connsiteY669" fmla="*/ 66927 h 2623919"/>
              <a:gd name="connsiteX670" fmla="*/ 10878679 w 12192000"/>
              <a:gd name="connsiteY670" fmla="*/ 64880 h 2623919"/>
              <a:gd name="connsiteX671" fmla="*/ 10888425 w 12192000"/>
              <a:gd name="connsiteY671" fmla="*/ 62873 h 2623919"/>
              <a:gd name="connsiteX672" fmla="*/ 10898121 w 12192000"/>
              <a:gd name="connsiteY672" fmla="*/ 60905 h 2623919"/>
              <a:gd name="connsiteX673" fmla="*/ 10907774 w 12192000"/>
              <a:gd name="connsiteY673" fmla="*/ 58976 h 2623919"/>
              <a:gd name="connsiteX674" fmla="*/ 10917387 w 12192000"/>
              <a:gd name="connsiteY674" fmla="*/ 57086 h 2623919"/>
              <a:gd name="connsiteX675" fmla="*/ 10926962 w 12192000"/>
              <a:gd name="connsiteY675" fmla="*/ 55233 h 2623919"/>
              <a:gd name="connsiteX676" fmla="*/ 10936504 w 12192000"/>
              <a:gd name="connsiteY676" fmla="*/ 53418 h 2623919"/>
              <a:gd name="connsiteX677" fmla="*/ 10946015 w 12192000"/>
              <a:gd name="connsiteY677" fmla="*/ 51640 h 2623919"/>
              <a:gd name="connsiteX678" fmla="*/ 10955495 w 12192000"/>
              <a:gd name="connsiteY678" fmla="*/ 49898 h 2623919"/>
              <a:gd name="connsiteX679" fmla="*/ 10964951 w 12192000"/>
              <a:gd name="connsiteY679" fmla="*/ 48191 h 2623919"/>
              <a:gd name="connsiteX680" fmla="*/ 10974387 w 12192000"/>
              <a:gd name="connsiteY680" fmla="*/ 46521 h 2623919"/>
              <a:gd name="connsiteX681" fmla="*/ 10983799 w 12192000"/>
              <a:gd name="connsiteY681" fmla="*/ 44885 h 2623919"/>
              <a:gd name="connsiteX682" fmla="*/ 10993197 w 12192000"/>
              <a:gd name="connsiteY682" fmla="*/ 43283 h 2623919"/>
              <a:gd name="connsiteX683" fmla="*/ 11002582 w 12192000"/>
              <a:gd name="connsiteY683" fmla="*/ 41715 h 2623919"/>
              <a:gd name="connsiteX684" fmla="*/ 11011955 w 12192000"/>
              <a:gd name="connsiteY684" fmla="*/ 40181 h 2623919"/>
              <a:gd name="connsiteX685" fmla="*/ 11021321 w 12192000"/>
              <a:gd name="connsiteY685" fmla="*/ 38680 h 2623919"/>
              <a:gd name="connsiteX686" fmla="*/ 11030685 w 12192000"/>
              <a:gd name="connsiteY686" fmla="*/ 37210 h 2623919"/>
              <a:gd name="connsiteX687" fmla="*/ 11040043 w 12192000"/>
              <a:gd name="connsiteY687" fmla="*/ 35773 h 2623919"/>
              <a:gd name="connsiteX688" fmla="*/ 11049404 w 12192000"/>
              <a:gd name="connsiteY688" fmla="*/ 34367 h 2623919"/>
              <a:gd name="connsiteX689" fmla="*/ 11058771 w 12192000"/>
              <a:gd name="connsiteY689" fmla="*/ 32992 h 2623919"/>
              <a:gd name="connsiteX690" fmla="*/ 11068147 w 12192000"/>
              <a:gd name="connsiteY690" fmla="*/ 31648 h 2623919"/>
              <a:gd name="connsiteX691" fmla="*/ 11077529 w 12192000"/>
              <a:gd name="connsiteY691" fmla="*/ 30334 h 2623919"/>
              <a:gd name="connsiteX692" fmla="*/ 11086928 w 12192000"/>
              <a:gd name="connsiteY692" fmla="*/ 29048 h 2623919"/>
              <a:gd name="connsiteX693" fmla="*/ 11096342 w 12192000"/>
              <a:gd name="connsiteY693" fmla="*/ 27792 h 2623919"/>
              <a:gd name="connsiteX694" fmla="*/ 11105776 w 12192000"/>
              <a:gd name="connsiteY694" fmla="*/ 26564 h 2623919"/>
              <a:gd name="connsiteX695" fmla="*/ 11115234 w 12192000"/>
              <a:gd name="connsiteY695" fmla="*/ 25365 h 2623919"/>
              <a:gd name="connsiteX696" fmla="*/ 11124715 w 12192000"/>
              <a:gd name="connsiteY696" fmla="*/ 24193 h 2623919"/>
              <a:gd name="connsiteX697" fmla="*/ 11134228 w 12192000"/>
              <a:gd name="connsiteY697" fmla="*/ 23047 h 2623919"/>
              <a:gd name="connsiteX698" fmla="*/ 11143768 w 12192000"/>
              <a:gd name="connsiteY698" fmla="*/ 21928 h 2623919"/>
              <a:gd name="connsiteX699" fmla="*/ 11153345 w 12192000"/>
              <a:gd name="connsiteY699" fmla="*/ 20835 h 2623919"/>
              <a:gd name="connsiteX700" fmla="*/ 11162959 w 12192000"/>
              <a:gd name="connsiteY700" fmla="*/ 19768 h 2623919"/>
              <a:gd name="connsiteX701" fmla="*/ 11172614 w 12192000"/>
              <a:gd name="connsiteY701" fmla="*/ 18726 h 2623919"/>
              <a:gd name="connsiteX702" fmla="*/ 11182313 w 12192000"/>
              <a:gd name="connsiteY702" fmla="*/ 17708 h 2623919"/>
              <a:gd name="connsiteX703" fmla="*/ 11192057 w 12192000"/>
              <a:gd name="connsiteY703" fmla="*/ 16715 h 2623919"/>
              <a:gd name="connsiteX704" fmla="*/ 11201851 w 12192000"/>
              <a:gd name="connsiteY704" fmla="*/ 15745 h 2623919"/>
              <a:gd name="connsiteX705" fmla="*/ 11211698 w 12192000"/>
              <a:gd name="connsiteY705" fmla="*/ 14798 h 2623919"/>
              <a:gd name="connsiteX706" fmla="*/ 11221600 w 12192000"/>
              <a:gd name="connsiteY706" fmla="*/ 13873 h 2623919"/>
              <a:gd name="connsiteX707" fmla="*/ 11231558 w 12192000"/>
              <a:gd name="connsiteY707" fmla="*/ 12971 h 2623919"/>
              <a:gd name="connsiteX708" fmla="*/ 11241583 w 12192000"/>
              <a:gd name="connsiteY708" fmla="*/ 12091 h 2623919"/>
              <a:gd name="connsiteX709" fmla="*/ 11251667 w 12192000"/>
              <a:gd name="connsiteY709" fmla="*/ 11231 h 2623919"/>
              <a:gd name="connsiteX710" fmla="*/ 11261821 w 12192000"/>
              <a:gd name="connsiteY710" fmla="*/ 10393 h 2623919"/>
              <a:gd name="connsiteX711" fmla="*/ 11272046 w 12192000"/>
              <a:gd name="connsiteY711" fmla="*/ 9575 h 2623919"/>
              <a:gd name="connsiteX712" fmla="*/ 11282342 w 12192000"/>
              <a:gd name="connsiteY712" fmla="*/ 8776 h 2623919"/>
              <a:gd name="connsiteX713" fmla="*/ 11292715 w 12192000"/>
              <a:gd name="connsiteY713" fmla="*/ 7997 h 2623919"/>
              <a:gd name="connsiteX714" fmla="*/ 11303168 w 12192000"/>
              <a:gd name="connsiteY714" fmla="*/ 7237 h 2623919"/>
              <a:gd name="connsiteX715" fmla="*/ 11313703 w 12192000"/>
              <a:gd name="connsiteY715" fmla="*/ 6494 h 2623919"/>
              <a:gd name="connsiteX716" fmla="*/ 11324323 w 12192000"/>
              <a:gd name="connsiteY716" fmla="*/ 5770 h 2623919"/>
              <a:gd name="connsiteX717" fmla="*/ 11335030 w 12192000"/>
              <a:gd name="connsiteY717" fmla="*/ 5063 h 2623919"/>
              <a:gd name="connsiteX718" fmla="*/ 11345829 w 12192000"/>
              <a:gd name="connsiteY718" fmla="*/ 4372 h 2623919"/>
              <a:gd name="connsiteX719" fmla="*/ 11356722 w 12192000"/>
              <a:gd name="connsiteY719" fmla="*/ 3699 h 2623919"/>
              <a:gd name="connsiteX720" fmla="*/ 11378816 w 12192000"/>
              <a:gd name="connsiteY720" fmla="*/ 2397 h 2623919"/>
              <a:gd name="connsiteX721" fmla="*/ 11389822 w 12192000"/>
              <a:gd name="connsiteY721" fmla="*/ 1814 h 2623919"/>
              <a:gd name="connsiteX722" fmla="*/ 11400946 w 12192000"/>
              <a:gd name="connsiteY722" fmla="*/ 1313 h 2623919"/>
              <a:gd name="connsiteX723" fmla="*/ 11412121 w 12192000"/>
              <a:gd name="connsiteY723" fmla="*/ 895 h 2623919"/>
              <a:gd name="connsiteX724" fmla="*/ 11423342 w 12192000"/>
              <a:gd name="connsiteY724" fmla="*/ 558 h 2623919"/>
              <a:gd name="connsiteX725" fmla="*/ 11434615 w 12192000"/>
              <a:gd name="connsiteY725" fmla="*/ 302 h 2623919"/>
              <a:gd name="connsiteX726" fmla="*/ 11445935 w 12192000"/>
              <a:gd name="connsiteY726" fmla="*/ 125 h 2623919"/>
              <a:gd name="connsiteX727" fmla="*/ 11457300 w 12192000"/>
              <a:gd name="connsiteY727" fmla="*/ 25 h 262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</a:cxnLst>
            <a:rect l="l" t="t" r="r" b="b"/>
            <a:pathLst>
              <a:path w="12192000" h="2623919">
                <a:moveTo>
                  <a:pt x="11468709" y="0"/>
                </a:moveTo>
                <a:lnTo>
                  <a:pt x="11480162" y="49"/>
                </a:lnTo>
                <a:lnTo>
                  <a:pt x="11491656" y="170"/>
                </a:lnTo>
                <a:lnTo>
                  <a:pt x="11503185" y="361"/>
                </a:lnTo>
                <a:lnTo>
                  <a:pt x="11514757" y="621"/>
                </a:lnTo>
                <a:lnTo>
                  <a:pt x="11526364" y="948"/>
                </a:lnTo>
                <a:lnTo>
                  <a:pt x="11538006" y="1341"/>
                </a:lnTo>
                <a:lnTo>
                  <a:pt x="11549682" y="1798"/>
                </a:lnTo>
                <a:lnTo>
                  <a:pt x="11561392" y="2317"/>
                </a:lnTo>
                <a:lnTo>
                  <a:pt x="11573128" y="2895"/>
                </a:lnTo>
                <a:lnTo>
                  <a:pt x="11584898" y="3534"/>
                </a:lnTo>
                <a:lnTo>
                  <a:pt x="11596695" y="4229"/>
                </a:lnTo>
                <a:lnTo>
                  <a:pt x="11608514" y="4979"/>
                </a:lnTo>
                <a:lnTo>
                  <a:pt x="11620363" y="5784"/>
                </a:lnTo>
                <a:lnTo>
                  <a:pt x="11632234" y="6640"/>
                </a:lnTo>
                <a:lnTo>
                  <a:pt x="11644128" y="7548"/>
                </a:lnTo>
                <a:lnTo>
                  <a:pt x="11656041" y="8504"/>
                </a:lnTo>
                <a:lnTo>
                  <a:pt x="11667974" y="9507"/>
                </a:lnTo>
                <a:lnTo>
                  <a:pt x="11679923" y="10555"/>
                </a:lnTo>
                <a:lnTo>
                  <a:pt x="11691889" y="11647"/>
                </a:lnTo>
                <a:lnTo>
                  <a:pt x="11703870" y="12781"/>
                </a:lnTo>
                <a:lnTo>
                  <a:pt x="11715864" y="13956"/>
                </a:lnTo>
                <a:lnTo>
                  <a:pt x="11727869" y="15169"/>
                </a:lnTo>
                <a:lnTo>
                  <a:pt x="11739886" y="16419"/>
                </a:lnTo>
                <a:lnTo>
                  <a:pt x="11751910" y="17705"/>
                </a:lnTo>
                <a:lnTo>
                  <a:pt x="11763942" y="19024"/>
                </a:lnTo>
                <a:lnTo>
                  <a:pt x="11775980" y="20375"/>
                </a:lnTo>
                <a:lnTo>
                  <a:pt x="11788024" y="21756"/>
                </a:lnTo>
                <a:lnTo>
                  <a:pt x="11800069" y="23166"/>
                </a:lnTo>
                <a:lnTo>
                  <a:pt x="11812118" y="24603"/>
                </a:lnTo>
                <a:lnTo>
                  <a:pt x="11824165" y="26065"/>
                </a:lnTo>
                <a:lnTo>
                  <a:pt x="11836212" y="27551"/>
                </a:lnTo>
                <a:lnTo>
                  <a:pt x="11848256" y="29058"/>
                </a:lnTo>
                <a:lnTo>
                  <a:pt x="11860295" y="30586"/>
                </a:lnTo>
                <a:lnTo>
                  <a:pt x="11872329" y="32132"/>
                </a:lnTo>
                <a:lnTo>
                  <a:pt x="11884358" y="33694"/>
                </a:lnTo>
                <a:lnTo>
                  <a:pt x="11896375" y="35271"/>
                </a:lnTo>
                <a:lnTo>
                  <a:pt x="11908385" y="36862"/>
                </a:lnTo>
                <a:lnTo>
                  <a:pt x="11920384" y="38465"/>
                </a:lnTo>
                <a:lnTo>
                  <a:pt x="11932370" y="40078"/>
                </a:lnTo>
                <a:lnTo>
                  <a:pt x="11944340" y="41698"/>
                </a:lnTo>
                <a:lnTo>
                  <a:pt x="11956296" y="43326"/>
                </a:lnTo>
                <a:lnTo>
                  <a:pt x="11968235" y="44958"/>
                </a:lnTo>
                <a:lnTo>
                  <a:pt x="11980155" y="46593"/>
                </a:lnTo>
                <a:lnTo>
                  <a:pt x="11992056" y="48230"/>
                </a:lnTo>
                <a:lnTo>
                  <a:pt x="12003935" y="49866"/>
                </a:lnTo>
                <a:lnTo>
                  <a:pt x="12015793" y="51501"/>
                </a:lnTo>
                <a:lnTo>
                  <a:pt x="12027625" y="53132"/>
                </a:lnTo>
                <a:lnTo>
                  <a:pt x="12039434" y="54758"/>
                </a:lnTo>
                <a:lnTo>
                  <a:pt x="12051214" y="56376"/>
                </a:lnTo>
                <a:lnTo>
                  <a:pt x="12062967" y="57986"/>
                </a:lnTo>
                <a:lnTo>
                  <a:pt x="12074691" y="59586"/>
                </a:lnTo>
                <a:lnTo>
                  <a:pt x="12086383" y="61173"/>
                </a:lnTo>
                <a:lnTo>
                  <a:pt x="12098043" y="62746"/>
                </a:lnTo>
                <a:lnTo>
                  <a:pt x="12109668" y="64304"/>
                </a:lnTo>
                <a:lnTo>
                  <a:pt x="12121259" y="65845"/>
                </a:lnTo>
                <a:lnTo>
                  <a:pt x="12132813" y="67366"/>
                </a:lnTo>
                <a:lnTo>
                  <a:pt x="12144329" y="68867"/>
                </a:lnTo>
                <a:lnTo>
                  <a:pt x="12155807" y="70346"/>
                </a:lnTo>
                <a:lnTo>
                  <a:pt x="12167242" y="71800"/>
                </a:lnTo>
                <a:lnTo>
                  <a:pt x="12178637" y="73229"/>
                </a:lnTo>
                <a:lnTo>
                  <a:pt x="12189987" y="74631"/>
                </a:lnTo>
                <a:lnTo>
                  <a:pt x="12192000" y="74875"/>
                </a:lnTo>
                <a:lnTo>
                  <a:pt x="12192000" y="2623919"/>
                </a:lnTo>
                <a:lnTo>
                  <a:pt x="0" y="2623919"/>
                </a:lnTo>
                <a:lnTo>
                  <a:pt x="0" y="2047737"/>
                </a:lnTo>
                <a:lnTo>
                  <a:pt x="2670" y="2047186"/>
                </a:lnTo>
                <a:lnTo>
                  <a:pt x="16470" y="2044329"/>
                </a:lnTo>
                <a:lnTo>
                  <a:pt x="30257" y="2041464"/>
                </a:lnTo>
                <a:lnTo>
                  <a:pt x="44034" y="2038593"/>
                </a:lnTo>
                <a:lnTo>
                  <a:pt x="57799" y="2035714"/>
                </a:lnTo>
                <a:lnTo>
                  <a:pt x="71553" y="2032827"/>
                </a:lnTo>
                <a:lnTo>
                  <a:pt x="85294" y="2029932"/>
                </a:lnTo>
                <a:lnTo>
                  <a:pt x="99023" y="2027030"/>
                </a:lnTo>
                <a:lnTo>
                  <a:pt x="112740" y="2024120"/>
                </a:lnTo>
                <a:lnTo>
                  <a:pt x="126445" y="2021202"/>
                </a:lnTo>
                <a:lnTo>
                  <a:pt x="140136" y="2018275"/>
                </a:lnTo>
                <a:lnTo>
                  <a:pt x="153814" y="2015339"/>
                </a:lnTo>
                <a:lnTo>
                  <a:pt x="167477" y="2012395"/>
                </a:lnTo>
                <a:lnTo>
                  <a:pt x="181128" y="2009441"/>
                </a:lnTo>
                <a:lnTo>
                  <a:pt x="194764" y="2006479"/>
                </a:lnTo>
                <a:lnTo>
                  <a:pt x="208385" y="2003507"/>
                </a:lnTo>
                <a:lnTo>
                  <a:pt x="221992" y="2000527"/>
                </a:lnTo>
                <a:lnTo>
                  <a:pt x="235584" y="1997536"/>
                </a:lnTo>
                <a:lnTo>
                  <a:pt x="249160" y="1994536"/>
                </a:lnTo>
                <a:lnTo>
                  <a:pt x="262722" y="1991526"/>
                </a:lnTo>
                <a:lnTo>
                  <a:pt x="276267" y="1988505"/>
                </a:lnTo>
                <a:lnTo>
                  <a:pt x="289796" y="1985474"/>
                </a:lnTo>
                <a:lnTo>
                  <a:pt x="303309" y="1982433"/>
                </a:lnTo>
                <a:lnTo>
                  <a:pt x="316804" y="1979381"/>
                </a:lnTo>
                <a:lnTo>
                  <a:pt x="330284" y="1976318"/>
                </a:lnTo>
                <a:lnTo>
                  <a:pt x="343745" y="1973244"/>
                </a:lnTo>
                <a:lnTo>
                  <a:pt x="357190" y="1970159"/>
                </a:lnTo>
                <a:lnTo>
                  <a:pt x="370616" y="1967062"/>
                </a:lnTo>
                <a:lnTo>
                  <a:pt x="384026" y="1963954"/>
                </a:lnTo>
                <a:lnTo>
                  <a:pt x="397415" y="1960834"/>
                </a:lnTo>
                <a:lnTo>
                  <a:pt x="410788" y="1957703"/>
                </a:lnTo>
                <a:lnTo>
                  <a:pt x="424139" y="1954559"/>
                </a:lnTo>
                <a:lnTo>
                  <a:pt x="437474" y="1951404"/>
                </a:lnTo>
                <a:lnTo>
                  <a:pt x="450788" y="1948235"/>
                </a:lnTo>
                <a:lnTo>
                  <a:pt x="464082" y="1945054"/>
                </a:lnTo>
                <a:lnTo>
                  <a:pt x="477357" y="1941860"/>
                </a:lnTo>
                <a:lnTo>
                  <a:pt x="490612" y="1938654"/>
                </a:lnTo>
                <a:lnTo>
                  <a:pt x="503845" y="1935434"/>
                </a:lnTo>
                <a:lnTo>
                  <a:pt x="517059" y="1932201"/>
                </a:lnTo>
                <a:lnTo>
                  <a:pt x="530250" y="1928954"/>
                </a:lnTo>
                <a:lnTo>
                  <a:pt x="543421" y="1925694"/>
                </a:lnTo>
                <a:lnTo>
                  <a:pt x="556570" y="1922420"/>
                </a:lnTo>
                <a:lnTo>
                  <a:pt x="569697" y="1919131"/>
                </a:lnTo>
                <a:lnTo>
                  <a:pt x="582802" y="1915829"/>
                </a:lnTo>
                <a:lnTo>
                  <a:pt x="595884" y="1912513"/>
                </a:lnTo>
                <a:lnTo>
                  <a:pt x="608945" y="1909182"/>
                </a:lnTo>
                <a:lnTo>
                  <a:pt x="621981" y="1905835"/>
                </a:lnTo>
                <a:lnTo>
                  <a:pt x="634994" y="1902475"/>
                </a:lnTo>
                <a:lnTo>
                  <a:pt x="647984" y="1899099"/>
                </a:lnTo>
                <a:lnTo>
                  <a:pt x="660951" y="1895708"/>
                </a:lnTo>
                <a:lnTo>
                  <a:pt x="673891" y="1892301"/>
                </a:lnTo>
                <a:lnTo>
                  <a:pt x="686810" y="1888880"/>
                </a:lnTo>
                <a:lnTo>
                  <a:pt x="699703" y="1885442"/>
                </a:lnTo>
                <a:lnTo>
                  <a:pt x="712570" y="1881988"/>
                </a:lnTo>
                <a:lnTo>
                  <a:pt x="725413" y="1878518"/>
                </a:lnTo>
                <a:lnTo>
                  <a:pt x="738230" y="1875032"/>
                </a:lnTo>
                <a:lnTo>
                  <a:pt x="751022" y="1871530"/>
                </a:lnTo>
                <a:lnTo>
                  <a:pt x="763787" y="1868011"/>
                </a:lnTo>
                <a:lnTo>
                  <a:pt x="776527" y="1864474"/>
                </a:lnTo>
                <a:lnTo>
                  <a:pt x="789239" y="1860921"/>
                </a:lnTo>
                <a:lnTo>
                  <a:pt x="814570" y="1853768"/>
                </a:lnTo>
                <a:lnTo>
                  <a:pt x="827253" y="1850123"/>
                </a:lnTo>
                <a:lnTo>
                  <a:pt x="839781" y="1846449"/>
                </a:lnTo>
                <a:lnTo>
                  <a:pt x="852199" y="1842735"/>
                </a:lnTo>
                <a:lnTo>
                  <a:pt x="864507" y="1838982"/>
                </a:lnTo>
                <a:lnTo>
                  <a:pt x="876711" y="1835191"/>
                </a:lnTo>
                <a:lnTo>
                  <a:pt x="888812" y="1831362"/>
                </a:lnTo>
                <a:lnTo>
                  <a:pt x="900814" y="1827498"/>
                </a:lnTo>
                <a:lnTo>
                  <a:pt x="912720" y="1823598"/>
                </a:lnTo>
                <a:lnTo>
                  <a:pt x="924531" y="1819664"/>
                </a:lnTo>
                <a:lnTo>
                  <a:pt x="936253" y="1815696"/>
                </a:lnTo>
                <a:lnTo>
                  <a:pt x="947884" y="1811695"/>
                </a:lnTo>
                <a:lnTo>
                  <a:pt x="959432" y="1807663"/>
                </a:lnTo>
                <a:lnTo>
                  <a:pt x="970897" y="1803601"/>
                </a:lnTo>
                <a:lnTo>
                  <a:pt x="982282" y="1799509"/>
                </a:lnTo>
                <a:lnTo>
                  <a:pt x="993591" y="1795388"/>
                </a:lnTo>
                <a:lnTo>
                  <a:pt x="1004827" y="1791240"/>
                </a:lnTo>
                <a:lnTo>
                  <a:pt x="1015990" y="1787064"/>
                </a:lnTo>
                <a:lnTo>
                  <a:pt x="1027086" y="1782863"/>
                </a:lnTo>
                <a:lnTo>
                  <a:pt x="1038117" y="1778636"/>
                </a:lnTo>
                <a:lnTo>
                  <a:pt x="1049085" y="1774386"/>
                </a:lnTo>
                <a:lnTo>
                  <a:pt x="1059994" y="1770113"/>
                </a:lnTo>
                <a:lnTo>
                  <a:pt x="1070845" y="1765818"/>
                </a:lnTo>
                <a:lnTo>
                  <a:pt x="1081644" y="1761502"/>
                </a:lnTo>
                <a:lnTo>
                  <a:pt x="1092392" y="1757165"/>
                </a:lnTo>
                <a:lnTo>
                  <a:pt x="1103091" y="1752809"/>
                </a:lnTo>
                <a:lnTo>
                  <a:pt x="1113746" y="1748436"/>
                </a:lnTo>
                <a:lnTo>
                  <a:pt x="1124357" y="1744044"/>
                </a:lnTo>
                <a:lnTo>
                  <a:pt x="1134931" y="1739637"/>
                </a:lnTo>
                <a:lnTo>
                  <a:pt x="1145467" y="1735213"/>
                </a:lnTo>
                <a:lnTo>
                  <a:pt x="1155969" y="1730775"/>
                </a:lnTo>
                <a:lnTo>
                  <a:pt x="1166441" y="1726324"/>
                </a:lnTo>
                <a:lnTo>
                  <a:pt x="1176885" y="1721860"/>
                </a:lnTo>
                <a:lnTo>
                  <a:pt x="1187305" y="1717384"/>
                </a:lnTo>
                <a:lnTo>
                  <a:pt x="1197702" y="1712897"/>
                </a:lnTo>
                <a:lnTo>
                  <a:pt x="1208080" y="1708400"/>
                </a:lnTo>
                <a:lnTo>
                  <a:pt x="1218441" y="1703895"/>
                </a:lnTo>
                <a:lnTo>
                  <a:pt x="1228790" y="1699381"/>
                </a:lnTo>
                <a:lnTo>
                  <a:pt x="1239128" y="1694860"/>
                </a:lnTo>
                <a:lnTo>
                  <a:pt x="1249459" y="1690333"/>
                </a:lnTo>
                <a:lnTo>
                  <a:pt x="1259785" y="1685801"/>
                </a:lnTo>
                <a:lnTo>
                  <a:pt x="1270109" y="1681264"/>
                </a:lnTo>
                <a:lnTo>
                  <a:pt x="1280435" y="1676724"/>
                </a:lnTo>
                <a:lnTo>
                  <a:pt x="1290764" y="1672181"/>
                </a:lnTo>
                <a:lnTo>
                  <a:pt x="1301102" y="1667636"/>
                </a:lnTo>
                <a:lnTo>
                  <a:pt x="1311449" y="1663091"/>
                </a:lnTo>
                <a:lnTo>
                  <a:pt x="1321809" y="1658545"/>
                </a:lnTo>
                <a:lnTo>
                  <a:pt x="1332184" y="1654001"/>
                </a:lnTo>
                <a:lnTo>
                  <a:pt x="1342580" y="1649458"/>
                </a:lnTo>
                <a:lnTo>
                  <a:pt x="1352996" y="1644918"/>
                </a:lnTo>
                <a:lnTo>
                  <a:pt x="1363438" y="1640382"/>
                </a:lnTo>
                <a:lnTo>
                  <a:pt x="1373906" y="1635850"/>
                </a:lnTo>
                <a:lnTo>
                  <a:pt x="1384406" y="1631323"/>
                </a:lnTo>
                <a:lnTo>
                  <a:pt x="1394938" y="1626803"/>
                </a:lnTo>
                <a:lnTo>
                  <a:pt x="1405507" y="1622290"/>
                </a:lnTo>
                <a:lnTo>
                  <a:pt x="1416117" y="1617785"/>
                </a:lnTo>
                <a:lnTo>
                  <a:pt x="1426768" y="1613289"/>
                </a:lnTo>
                <a:lnTo>
                  <a:pt x="1437464" y="1608802"/>
                </a:lnTo>
                <a:lnTo>
                  <a:pt x="1448210" y="1604327"/>
                </a:lnTo>
                <a:lnTo>
                  <a:pt x="1459005" y="1599863"/>
                </a:lnTo>
                <a:lnTo>
                  <a:pt x="1469856" y="1595411"/>
                </a:lnTo>
                <a:lnTo>
                  <a:pt x="1480763" y="1590972"/>
                </a:lnTo>
                <a:lnTo>
                  <a:pt x="1491731" y="1586547"/>
                </a:lnTo>
                <a:lnTo>
                  <a:pt x="1502762" y="1582137"/>
                </a:lnTo>
                <a:lnTo>
                  <a:pt x="1513859" y="1577743"/>
                </a:lnTo>
                <a:lnTo>
                  <a:pt x="1525025" y="1573366"/>
                </a:lnTo>
                <a:lnTo>
                  <a:pt x="1536262" y="1569006"/>
                </a:lnTo>
                <a:lnTo>
                  <a:pt x="1547575" y="1564664"/>
                </a:lnTo>
                <a:lnTo>
                  <a:pt x="1558967" y="1560342"/>
                </a:lnTo>
                <a:lnTo>
                  <a:pt x="1570438" y="1556040"/>
                </a:lnTo>
                <a:lnTo>
                  <a:pt x="1581994" y="1551759"/>
                </a:lnTo>
                <a:lnTo>
                  <a:pt x="1593636" y="1547499"/>
                </a:lnTo>
                <a:lnTo>
                  <a:pt x="1605369" y="1543263"/>
                </a:lnTo>
                <a:lnTo>
                  <a:pt x="1617195" y="1539049"/>
                </a:lnTo>
                <a:lnTo>
                  <a:pt x="1629116" y="1534860"/>
                </a:lnTo>
                <a:lnTo>
                  <a:pt x="1641135" y="1530697"/>
                </a:lnTo>
                <a:lnTo>
                  <a:pt x="1653258" y="1526559"/>
                </a:lnTo>
                <a:lnTo>
                  <a:pt x="1665484" y="1522448"/>
                </a:lnTo>
                <a:lnTo>
                  <a:pt x="1677818" y="1518366"/>
                </a:lnTo>
                <a:lnTo>
                  <a:pt x="1690263" y="1514312"/>
                </a:lnTo>
                <a:lnTo>
                  <a:pt x="1702821" y="1510288"/>
                </a:lnTo>
                <a:lnTo>
                  <a:pt x="1715497" y="1506294"/>
                </a:lnTo>
                <a:lnTo>
                  <a:pt x="1728291" y="1502331"/>
                </a:lnTo>
                <a:lnTo>
                  <a:pt x="1741210" y="1498401"/>
                </a:lnTo>
                <a:lnTo>
                  <a:pt x="1754252" y="1494503"/>
                </a:lnTo>
                <a:lnTo>
                  <a:pt x="1767424" y="1490640"/>
                </a:lnTo>
                <a:lnTo>
                  <a:pt x="1780728" y="1486811"/>
                </a:lnTo>
                <a:lnTo>
                  <a:pt x="1794164" y="1483018"/>
                </a:lnTo>
                <a:lnTo>
                  <a:pt x="1807742" y="1479262"/>
                </a:lnTo>
                <a:lnTo>
                  <a:pt x="1821456" y="1475543"/>
                </a:lnTo>
                <a:lnTo>
                  <a:pt x="1835316" y="1471863"/>
                </a:lnTo>
                <a:lnTo>
                  <a:pt x="1849321" y="1468222"/>
                </a:lnTo>
                <a:lnTo>
                  <a:pt x="1863477" y="1464620"/>
                </a:lnTo>
                <a:lnTo>
                  <a:pt x="1877784" y="1461060"/>
                </a:lnTo>
                <a:lnTo>
                  <a:pt x="1892247" y="1457542"/>
                </a:lnTo>
                <a:lnTo>
                  <a:pt x="1906867" y="1454066"/>
                </a:lnTo>
                <a:lnTo>
                  <a:pt x="1921651" y="1450635"/>
                </a:lnTo>
                <a:lnTo>
                  <a:pt x="1936597" y="1447247"/>
                </a:lnTo>
                <a:lnTo>
                  <a:pt x="1951711" y="1443905"/>
                </a:lnTo>
                <a:lnTo>
                  <a:pt x="1982494" y="1437353"/>
                </a:lnTo>
                <a:lnTo>
                  <a:pt x="1998042" y="1434183"/>
                </a:lnTo>
                <a:lnTo>
                  <a:pt x="2013797" y="1431077"/>
                </a:lnTo>
                <a:lnTo>
                  <a:pt x="2029704" y="1428045"/>
                </a:lnTo>
                <a:lnTo>
                  <a:pt x="2045759" y="1425084"/>
                </a:lnTo>
                <a:lnTo>
                  <a:pt x="2061962" y="1422195"/>
                </a:lnTo>
                <a:lnTo>
                  <a:pt x="2078310" y="1419374"/>
                </a:lnTo>
                <a:lnTo>
                  <a:pt x="2094801" y="1416620"/>
                </a:lnTo>
                <a:lnTo>
                  <a:pt x="2111432" y="1413931"/>
                </a:lnTo>
                <a:lnTo>
                  <a:pt x="2128201" y="1411305"/>
                </a:lnTo>
                <a:lnTo>
                  <a:pt x="2145106" y="1408741"/>
                </a:lnTo>
                <a:lnTo>
                  <a:pt x="2162143" y="1406236"/>
                </a:lnTo>
                <a:lnTo>
                  <a:pt x="2179313" y="1403791"/>
                </a:lnTo>
                <a:lnTo>
                  <a:pt x="2196610" y="1401401"/>
                </a:lnTo>
                <a:lnTo>
                  <a:pt x="2214035" y="1399067"/>
                </a:lnTo>
                <a:lnTo>
                  <a:pt x="2231584" y="1396785"/>
                </a:lnTo>
                <a:lnTo>
                  <a:pt x="2249256" y="1394554"/>
                </a:lnTo>
                <a:lnTo>
                  <a:pt x="2267045" y="1392372"/>
                </a:lnTo>
                <a:lnTo>
                  <a:pt x="2284953" y="1390238"/>
                </a:lnTo>
                <a:lnTo>
                  <a:pt x="2302977" y="1388150"/>
                </a:lnTo>
                <a:lnTo>
                  <a:pt x="2321112" y="1386105"/>
                </a:lnTo>
                <a:lnTo>
                  <a:pt x="2339358" y="1384103"/>
                </a:lnTo>
                <a:lnTo>
                  <a:pt x="2357713" y="1382142"/>
                </a:lnTo>
                <a:lnTo>
                  <a:pt x="2376174" y="1380219"/>
                </a:lnTo>
                <a:lnTo>
                  <a:pt x="2394739" y="1378333"/>
                </a:lnTo>
                <a:lnTo>
                  <a:pt x="2413405" y="1376482"/>
                </a:lnTo>
                <a:lnTo>
                  <a:pt x="2432170" y="1374664"/>
                </a:lnTo>
                <a:lnTo>
                  <a:pt x="2451032" y="1372878"/>
                </a:lnTo>
                <a:lnTo>
                  <a:pt x="2469989" y="1371121"/>
                </a:lnTo>
                <a:lnTo>
                  <a:pt x="2489039" y="1369393"/>
                </a:lnTo>
                <a:lnTo>
                  <a:pt x="2508178" y="1367690"/>
                </a:lnTo>
                <a:lnTo>
                  <a:pt x="2527406" y="1366012"/>
                </a:lnTo>
                <a:lnTo>
                  <a:pt x="2546719" y="1364357"/>
                </a:lnTo>
                <a:lnTo>
                  <a:pt x="2566116" y="1362722"/>
                </a:lnTo>
                <a:lnTo>
                  <a:pt x="2585594" y="1361106"/>
                </a:lnTo>
                <a:lnTo>
                  <a:pt x="2605151" y="1359507"/>
                </a:lnTo>
                <a:lnTo>
                  <a:pt x="2624784" y="1357924"/>
                </a:lnTo>
                <a:lnTo>
                  <a:pt x="2644493" y="1356354"/>
                </a:lnTo>
                <a:lnTo>
                  <a:pt x="2664273" y="1354796"/>
                </a:lnTo>
                <a:lnTo>
                  <a:pt x="2684123" y="1353248"/>
                </a:lnTo>
                <a:lnTo>
                  <a:pt x="2704042" y="1351708"/>
                </a:lnTo>
                <a:lnTo>
                  <a:pt x="2724025" y="1350174"/>
                </a:lnTo>
                <a:lnTo>
                  <a:pt x="2744072" y="1348645"/>
                </a:lnTo>
                <a:lnTo>
                  <a:pt x="2764179" y="1347118"/>
                </a:lnTo>
                <a:lnTo>
                  <a:pt x="2784346" y="1345594"/>
                </a:lnTo>
                <a:lnTo>
                  <a:pt x="2804569" y="1344067"/>
                </a:lnTo>
                <a:lnTo>
                  <a:pt x="2824847" y="1342538"/>
                </a:lnTo>
                <a:lnTo>
                  <a:pt x="2845176" y="1341005"/>
                </a:lnTo>
                <a:lnTo>
                  <a:pt x="2865556" y="1339465"/>
                </a:lnTo>
                <a:lnTo>
                  <a:pt x="2885982" y="1337917"/>
                </a:lnTo>
                <a:lnTo>
                  <a:pt x="2906456" y="1336360"/>
                </a:lnTo>
                <a:lnTo>
                  <a:pt x="2926970" y="1334790"/>
                </a:lnTo>
                <a:lnTo>
                  <a:pt x="2947527" y="1333208"/>
                </a:lnTo>
                <a:lnTo>
                  <a:pt x="2968122" y="1331610"/>
                </a:lnTo>
                <a:lnTo>
                  <a:pt x="2988754" y="1329995"/>
                </a:lnTo>
                <a:lnTo>
                  <a:pt x="3009420" y="1328360"/>
                </a:lnTo>
                <a:lnTo>
                  <a:pt x="3030118" y="1326705"/>
                </a:lnTo>
                <a:lnTo>
                  <a:pt x="3050845" y="1325028"/>
                </a:lnTo>
                <a:lnTo>
                  <a:pt x="3071600" y="1323326"/>
                </a:lnTo>
                <a:lnTo>
                  <a:pt x="3092381" y="1321598"/>
                </a:lnTo>
                <a:lnTo>
                  <a:pt x="3113185" y="1319842"/>
                </a:lnTo>
                <a:lnTo>
                  <a:pt x="3134010" y="1318056"/>
                </a:lnTo>
                <a:lnTo>
                  <a:pt x="3154853" y="1316239"/>
                </a:lnTo>
                <a:lnTo>
                  <a:pt x="3175713" y="1314389"/>
                </a:lnTo>
                <a:lnTo>
                  <a:pt x="3196587" y="1312503"/>
                </a:lnTo>
                <a:lnTo>
                  <a:pt x="3217473" y="1310580"/>
                </a:lnTo>
                <a:lnTo>
                  <a:pt x="3238369" y="1308618"/>
                </a:lnTo>
                <a:lnTo>
                  <a:pt x="3259273" y="1306615"/>
                </a:lnTo>
                <a:lnTo>
                  <a:pt x="3280181" y="1304570"/>
                </a:lnTo>
                <a:lnTo>
                  <a:pt x="3301094" y="1302481"/>
                </a:lnTo>
                <a:lnTo>
                  <a:pt x="3322006" y="1300346"/>
                </a:lnTo>
                <a:lnTo>
                  <a:pt x="3342918" y="1298162"/>
                </a:lnTo>
                <a:lnTo>
                  <a:pt x="3363826" y="1295930"/>
                </a:lnTo>
                <a:lnTo>
                  <a:pt x="3384728" y="1293645"/>
                </a:lnTo>
                <a:lnTo>
                  <a:pt x="3405624" y="1291307"/>
                </a:lnTo>
                <a:lnTo>
                  <a:pt x="3426508" y="1288914"/>
                </a:lnTo>
                <a:lnTo>
                  <a:pt x="3447380" y="1286463"/>
                </a:lnTo>
                <a:lnTo>
                  <a:pt x="3468238" y="1283954"/>
                </a:lnTo>
                <a:lnTo>
                  <a:pt x="3489079" y="1281384"/>
                </a:lnTo>
                <a:lnTo>
                  <a:pt x="3509901" y="1278752"/>
                </a:lnTo>
                <a:lnTo>
                  <a:pt x="3530702" y="1276056"/>
                </a:lnTo>
                <a:lnTo>
                  <a:pt x="3551479" y="1273293"/>
                </a:lnTo>
                <a:lnTo>
                  <a:pt x="3572231" y="1270463"/>
                </a:lnTo>
                <a:lnTo>
                  <a:pt x="3592955" y="1267562"/>
                </a:lnTo>
                <a:lnTo>
                  <a:pt x="3613649" y="1264590"/>
                </a:lnTo>
                <a:lnTo>
                  <a:pt x="3634311" y="1261544"/>
                </a:lnTo>
                <a:lnTo>
                  <a:pt x="3654938" y="1258423"/>
                </a:lnTo>
                <a:lnTo>
                  <a:pt x="3675530" y="1255226"/>
                </a:lnTo>
                <a:lnTo>
                  <a:pt x="3696082" y="1251949"/>
                </a:lnTo>
                <a:lnTo>
                  <a:pt x="3716593" y="1248591"/>
                </a:lnTo>
                <a:lnTo>
                  <a:pt x="3737060" y="1245151"/>
                </a:lnTo>
                <a:lnTo>
                  <a:pt x="3757483" y="1241627"/>
                </a:lnTo>
                <a:lnTo>
                  <a:pt x="3777858" y="1238015"/>
                </a:lnTo>
                <a:lnTo>
                  <a:pt x="3798183" y="1234316"/>
                </a:lnTo>
                <a:lnTo>
                  <a:pt x="3818456" y="1230528"/>
                </a:lnTo>
                <a:lnTo>
                  <a:pt x="3838674" y="1226647"/>
                </a:lnTo>
                <a:lnTo>
                  <a:pt x="3858836" y="1222673"/>
                </a:lnTo>
                <a:lnTo>
                  <a:pt x="3878941" y="1218603"/>
                </a:lnTo>
                <a:lnTo>
                  <a:pt x="3898983" y="1214436"/>
                </a:lnTo>
                <a:lnTo>
                  <a:pt x="3938835" y="1205812"/>
                </a:lnTo>
                <a:lnTo>
                  <a:pt x="3958824" y="1201275"/>
                </a:lnTo>
                <a:lnTo>
                  <a:pt x="3978721" y="1196574"/>
                </a:lnTo>
                <a:lnTo>
                  <a:pt x="3998597" y="1191697"/>
                </a:lnTo>
                <a:lnTo>
                  <a:pt x="4018449" y="1186648"/>
                </a:lnTo>
                <a:lnTo>
                  <a:pt x="4038282" y="1181432"/>
                </a:lnTo>
                <a:lnTo>
                  <a:pt x="4058095" y="1176054"/>
                </a:lnTo>
                <a:lnTo>
                  <a:pt x="4077889" y="1170518"/>
                </a:lnTo>
                <a:lnTo>
                  <a:pt x="4097665" y="1164827"/>
                </a:lnTo>
                <a:lnTo>
                  <a:pt x="4117423" y="1158987"/>
                </a:lnTo>
                <a:lnTo>
                  <a:pt x="4137165" y="1153002"/>
                </a:lnTo>
                <a:lnTo>
                  <a:pt x="4156889" y="1146876"/>
                </a:lnTo>
                <a:lnTo>
                  <a:pt x="4176599" y="1140613"/>
                </a:lnTo>
                <a:lnTo>
                  <a:pt x="4196295" y="1134217"/>
                </a:lnTo>
                <a:lnTo>
                  <a:pt x="4215976" y="1127695"/>
                </a:lnTo>
                <a:lnTo>
                  <a:pt x="4235646" y="1121048"/>
                </a:lnTo>
                <a:lnTo>
                  <a:pt x="4255302" y="1114283"/>
                </a:lnTo>
                <a:lnTo>
                  <a:pt x="4274945" y="1107402"/>
                </a:lnTo>
                <a:lnTo>
                  <a:pt x="4294580" y="1100410"/>
                </a:lnTo>
                <a:lnTo>
                  <a:pt x="4314205" y="1093313"/>
                </a:lnTo>
                <a:lnTo>
                  <a:pt x="4333819" y="1086112"/>
                </a:lnTo>
                <a:lnTo>
                  <a:pt x="4353426" y="1078815"/>
                </a:lnTo>
                <a:lnTo>
                  <a:pt x="4373025" y="1071424"/>
                </a:lnTo>
                <a:lnTo>
                  <a:pt x="4392617" y="1063945"/>
                </a:lnTo>
                <a:lnTo>
                  <a:pt x="4412203" y="1056380"/>
                </a:lnTo>
                <a:lnTo>
                  <a:pt x="4431785" y="1048735"/>
                </a:lnTo>
                <a:lnTo>
                  <a:pt x="4451360" y="1041013"/>
                </a:lnTo>
                <a:lnTo>
                  <a:pt x="4470933" y="1033220"/>
                </a:lnTo>
                <a:lnTo>
                  <a:pt x="4490501" y="1025359"/>
                </a:lnTo>
                <a:lnTo>
                  <a:pt x="4510068" y="1017434"/>
                </a:lnTo>
                <a:lnTo>
                  <a:pt x="4529633" y="1009451"/>
                </a:lnTo>
                <a:lnTo>
                  <a:pt x="4549197" y="1001413"/>
                </a:lnTo>
                <a:lnTo>
                  <a:pt x="4568762" y="993324"/>
                </a:lnTo>
                <a:lnTo>
                  <a:pt x="4588327" y="985190"/>
                </a:lnTo>
                <a:lnTo>
                  <a:pt x="4607894" y="977013"/>
                </a:lnTo>
                <a:lnTo>
                  <a:pt x="4627460" y="968798"/>
                </a:lnTo>
                <a:lnTo>
                  <a:pt x="4647033" y="960551"/>
                </a:lnTo>
                <a:lnTo>
                  <a:pt x="4666607" y="952275"/>
                </a:lnTo>
                <a:lnTo>
                  <a:pt x="4686185" y="943973"/>
                </a:lnTo>
                <a:lnTo>
                  <a:pt x="4705771" y="935651"/>
                </a:lnTo>
                <a:lnTo>
                  <a:pt x="4725362" y="927313"/>
                </a:lnTo>
                <a:lnTo>
                  <a:pt x="4744956" y="918963"/>
                </a:lnTo>
                <a:lnTo>
                  <a:pt x="4764560" y="910605"/>
                </a:lnTo>
                <a:lnTo>
                  <a:pt x="4784173" y="902244"/>
                </a:lnTo>
                <a:lnTo>
                  <a:pt x="4803793" y="893883"/>
                </a:lnTo>
                <a:lnTo>
                  <a:pt x="4823424" y="885528"/>
                </a:lnTo>
                <a:lnTo>
                  <a:pt x="4843066" y="877182"/>
                </a:lnTo>
                <a:lnTo>
                  <a:pt x="4862716" y="868850"/>
                </a:lnTo>
                <a:lnTo>
                  <a:pt x="4882379" y="860535"/>
                </a:lnTo>
                <a:lnTo>
                  <a:pt x="4902057" y="852243"/>
                </a:lnTo>
                <a:lnTo>
                  <a:pt x="4921745" y="843977"/>
                </a:lnTo>
                <a:lnTo>
                  <a:pt x="4941449" y="835742"/>
                </a:lnTo>
                <a:lnTo>
                  <a:pt x="4961164" y="827542"/>
                </a:lnTo>
                <a:lnTo>
                  <a:pt x="4980899" y="819381"/>
                </a:lnTo>
                <a:lnTo>
                  <a:pt x="5000646" y="811263"/>
                </a:lnTo>
                <a:lnTo>
                  <a:pt x="5020413" y="803193"/>
                </a:lnTo>
                <a:lnTo>
                  <a:pt x="5040194" y="795175"/>
                </a:lnTo>
                <a:lnTo>
                  <a:pt x="5059996" y="787214"/>
                </a:lnTo>
                <a:lnTo>
                  <a:pt x="5079816" y="779313"/>
                </a:lnTo>
                <a:lnTo>
                  <a:pt x="5099656" y="771476"/>
                </a:lnTo>
                <a:lnTo>
                  <a:pt x="5119516" y="763708"/>
                </a:lnTo>
                <a:lnTo>
                  <a:pt x="5139397" y="756014"/>
                </a:lnTo>
                <a:lnTo>
                  <a:pt x="5159300" y="748397"/>
                </a:lnTo>
                <a:lnTo>
                  <a:pt x="5179226" y="740862"/>
                </a:lnTo>
                <a:lnTo>
                  <a:pt x="5199174" y="733412"/>
                </a:lnTo>
                <a:lnTo>
                  <a:pt x="5219146" y="726052"/>
                </a:lnTo>
                <a:lnTo>
                  <a:pt x="5239144" y="718787"/>
                </a:lnTo>
                <a:lnTo>
                  <a:pt x="5259166" y="711621"/>
                </a:lnTo>
                <a:lnTo>
                  <a:pt x="5279214" y="704557"/>
                </a:lnTo>
                <a:lnTo>
                  <a:pt x="5299289" y="697601"/>
                </a:lnTo>
                <a:lnTo>
                  <a:pt x="5319393" y="690755"/>
                </a:lnTo>
                <a:lnTo>
                  <a:pt x="5339522" y="684025"/>
                </a:lnTo>
                <a:lnTo>
                  <a:pt x="5359682" y="677415"/>
                </a:lnTo>
                <a:lnTo>
                  <a:pt x="5379870" y="670929"/>
                </a:lnTo>
                <a:lnTo>
                  <a:pt x="5400089" y="664571"/>
                </a:lnTo>
                <a:lnTo>
                  <a:pt x="5420339" y="658345"/>
                </a:lnTo>
                <a:lnTo>
                  <a:pt x="5440621" y="652256"/>
                </a:lnTo>
                <a:lnTo>
                  <a:pt x="5460935" y="646307"/>
                </a:lnTo>
                <a:lnTo>
                  <a:pt x="5481283" y="640504"/>
                </a:lnTo>
                <a:lnTo>
                  <a:pt x="5501664" y="634849"/>
                </a:lnTo>
                <a:lnTo>
                  <a:pt x="5522079" y="629348"/>
                </a:lnTo>
                <a:lnTo>
                  <a:pt x="5542531" y="624005"/>
                </a:lnTo>
                <a:lnTo>
                  <a:pt x="5563017" y="618823"/>
                </a:lnTo>
                <a:lnTo>
                  <a:pt x="5583543" y="613807"/>
                </a:lnTo>
                <a:lnTo>
                  <a:pt x="5604103" y="608962"/>
                </a:lnTo>
                <a:lnTo>
                  <a:pt x="5624704" y="604290"/>
                </a:lnTo>
                <a:lnTo>
                  <a:pt x="5645340" y="599797"/>
                </a:lnTo>
                <a:lnTo>
                  <a:pt x="5666020" y="595487"/>
                </a:lnTo>
                <a:lnTo>
                  <a:pt x="5686736" y="591364"/>
                </a:lnTo>
                <a:lnTo>
                  <a:pt x="5707495" y="587431"/>
                </a:lnTo>
                <a:lnTo>
                  <a:pt x="5728297" y="583694"/>
                </a:lnTo>
                <a:lnTo>
                  <a:pt x="5749141" y="580156"/>
                </a:lnTo>
                <a:lnTo>
                  <a:pt x="5770029" y="576822"/>
                </a:lnTo>
                <a:lnTo>
                  <a:pt x="5790960" y="573696"/>
                </a:lnTo>
                <a:lnTo>
                  <a:pt x="5811937" y="570782"/>
                </a:lnTo>
                <a:lnTo>
                  <a:pt x="5832961" y="568083"/>
                </a:lnTo>
                <a:lnTo>
                  <a:pt x="5854028" y="565605"/>
                </a:lnTo>
                <a:lnTo>
                  <a:pt x="5875145" y="563351"/>
                </a:lnTo>
                <a:lnTo>
                  <a:pt x="5896311" y="561326"/>
                </a:lnTo>
                <a:lnTo>
                  <a:pt x="5938882" y="557972"/>
                </a:lnTo>
                <a:lnTo>
                  <a:pt x="5960054" y="556697"/>
                </a:lnTo>
                <a:lnTo>
                  <a:pt x="5981429" y="555712"/>
                </a:lnTo>
                <a:lnTo>
                  <a:pt x="6002889" y="555017"/>
                </a:lnTo>
                <a:lnTo>
                  <a:pt x="6024430" y="554608"/>
                </a:lnTo>
                <a:lnTo>
                  <a:pt x="6046057" y="554479"/>
                </a:lnTo>
                <a:lnTo>
                  <a:pt x="6067760" y="554623"/>
                </a:lnTo>
                <a:lnTo>
                  <a:pt x="6089542" y="555034"/>
                </a:lnTo>
                <a:lnTo>
                  <a:pt x="6111404" y="555707"/>
                </a:lnTo>
                <a:lnTo>
                  <a:pt x="6133337" y="556635"/>
                </a:lnTo>
                <a:lnTo>
                  <a:pt x="6155346" y="557813"/>
                </a:lnTo>
                <a:lnTo>
                  <a:pt x="6177425" y="559234"/>
                </a:lnTo>
                <a:lnTo>
                  <a:pt x="6199577" y="560893"/>
                </a:lnTo>
                <a:lnTo>
                  <a:pt x="6221794" y="562783"/>
                </a:lnTo>
                <a:lnTo>
                  <a:pt x="6244080" y="564899"/>
                </a:lnTo>
                <a:lnTo>
                  <a:pt x="6266431" y="567234"/>
                </a:lnTo>
                <a:lnTo>
                  <a:pt x="6288846" y="569782"/>
                </a:lnTo>
                <a:lnTo>
                  <a:pt x="6311321" y="572538"/>
                </a:lnTo>
                <a:lnTo>
                  <a:pt x="6333858" y="575495"/>
                </a:lnTo>
                <a:lnTo>
                  <a:pt x="6356453" y="578647"/>
                </a:lnTo>
                <a:lnTo>
                  <a:pt x="6379103" y="581988"/>
                </a:lnTo>
                <a:lnTo>
                  <a:pt x="6401811" y="585512"/>
                </a:lnTo>
                <a:lnTo>
                  <a:pt x="6424571" y="589213"/>
                </a:lnTo>
                <a:lnTo>
                  <a:pt x="6447383" y="593085"/>
                </a:lnTo>
                <a:lnTo>
                  <a:pt x="6470246" y="597122"/>
                </a:lnTo>
                <a:lnTo>
                  <a:pt x="6493156" y="601317"/>
                </a:lnTo>
                <a:lnTo>
                  <a:pt x="6516114" y="605665"/>
                </a:lnTo>
                <a:lnTo>
                  <a:pt x="6539116" y="610159"/>
                </a:lnTo>
                <a:lnTo>
                  <a:pt x="6562160" y="614793"/>
                </a:lnTo>
                <a:lnTo>
                  <a:pt x="6585248" y="619561"/>
                </a:lnTo>
                <a:lnTo>
                  <a:pt x="6608375" y="624458"/>
                </a:lnTo>
                <a:lnTo>
                  <a:pt x="6631542" y="629476"/>
                </a:lnTo>
                <a:lnTo>
                  <a:pt x="6654744" y="634610"/>
                </a:lnTo>
                <a:lnTo>
                  <a:pt x="6677981" y="639853"/>
                </a:lnTo>
                <a:lnTo>
                  <a:pt x="6701253" y="645200"/>
                </a:lnTo>
                <a:lnTo>
                  <a:pt x="6724555" y="650644"/>
                </a:lnTo>
                <a:lnTo>
                  <a:pt x="6747889" y="656180"/>
                </a:lnTo>
                <a:lnTo>
                  <a:pt x="6771249" y="661800"/>
                </a:lnTo>
                <a:lnTo>
                  <a:pt x="6794639" y="667499"/>
                </a:lnTo>
                <a:lnTo>
                  <a:pt x="6818052" y="673271"/>
                </a:lnTo>
                <a:lnTo>
                  <a:pt x="6841489" y="679110"/>
                </a:lnTo>
                <a:lnTo>
                  <a:pt x="6864948" y="685008"/>
                </a:lnTo>
                <a:lnTo>
                  <a:pt x="6888427" y="690961"/>
                </a:lnTo>
                <a:lnTo>
                  <a:pt x="6911925" y="696962"/>
                </a:lnTo>
                <a:lnTo>
                  <a:pt x="6935441" y="703005"/>
                </a:lnTo>
                <a:lnTo>
                  <a:pt x="6958970" y="709083"/>
                </a:lnTo>
                <a:lnTo>
                  <a:pt x="6982515" y="715191"/>
                </a:lnTo>
                <a:lnTo>
                  <a:pt x="7006072" y="721322"/>
                </a:lnTo>
                <a:lnTo>
                  <a:pt x="7029639" y="727471"/>
                </a:lnTo>
                <a:lnTo>
                  <a:pt x="7053216" y="733630"/>
                </a:lnTo>
                <a:lnTo>
                  <a:pt x="7076800" y="739794"/>
                </a:lnTo>
                <a:lnTo>
                  <a:pt x="7100388" y="745956"/>
                </a:lnTo>
                <a:lnTo>
                  <a:pt x="7123982" y="752112"/>
                </a:lnTo>
                <a:lnTo>
                  <a:pt x="7147578" y="758253"/>
                </a:lnTo>
                <a:lnTo>
                  <a:pt x="7171176" y="764374"/>
                </a:lnTo>
                <a:lnTo>
                  <a:pt x="7194773" y="770469"/>
                </a:lnTo>
                <a:lnTo>
                  <a:pt x="7218368" y="776532"/>
                </a:lnTo>
                <a:lnTo>
                  <a:pt x="7241959" y="782557"/>
                </a:lnTo>
                <a:lnTo>
                  <a:pt x="7265545" y="788537"/>
                </a:lnTo>
                <a:lnTo>
                  <a:pt x="7289125" y="794465"/>
                </a:lnTo>
                <a:lnTo>
                  <a:pt x="7312695" y="800336"/>
                </a:lnTo>
                <a:lnTo>
                  <a:pt x="7336256" y="806145"/>
                </a:lnTo>
                <a:lnTo>
                  <a:pt x="7359805" y="811884"/>
                </a:lnTo>
                <a:lnTo>
                  <a:pt x="7383341" y="817547"/>
                </a:lnTo>
                <a:lnTo>
                  <a:pt x="7406862" y="823128"/>
                </a:lnTo>
                <a:lnTo>
                  <a:pt x="7430368" y="828621"/>
                </a:lnTo>
                <a:lnTo>
                  <a:pt x="7453856" y="834019"/>
                </a:lnTo>
                <a:lnTo>
                  <a:pt x="7477324" y="839318"/>
                </a:lnTo>
                <a:lnTo>
                  <a:pt x="7500771" y="844509"/>
                </a:lnTo>
                <a:lnTo>
                  <a:pt x="7524196" y="849587"/>
                </a:lnTo>
                <a:lnTo>
                  <a:pt x="7547597" y="854546"/>
                </a:lnTo>
                <a:lnTo>
                  <a:pt x="7570973" y="859380"/>
                </a:lnTo>
                <a:lnTo>
                  <a:pt x="7594322" y="864082"/>
                </a:lnTo>
                <a:lnTo>
                  <a:pt x="7617643" y="868646"/>
                </a:lnTo>
                <a:lnTo>
                  <a:pt x="7640933" y="873065"/>
                </a:lnTo>
                <a:lnTo>
                  <a:pt x="7664192" y="877335"/>
                </a:lnTo>
                <a:lnTo>
                  <a:pt x="7687417" y="881446"/>
                </a:lnTo>
                <a:lnTo>
                  <a:pt x="7710608" y="885397"/>
                </a:lnTo>
                <a:lnTo>
                  <a:pt x="7733763" y="889177"/>
                </a:lnTo>
                <a:lnTo>
                  <a:pt x="7756881" y="892782"/>
                </a:lnTo>
                <a:lnTo>
                  <a:pt x="7779960" y="896205"/>
                </a:lnTo>
                <a:lnTo>
                  <a:pt x="7802996" y="899439"/>
                </a:lnTo>
                <a:lnTo>
                  <a:pt x="7825991" y="902480"/>
                </a:lnTo>
                <a:lnTo>
                  <a:pt x="7848943" y="905321"/>
                </a:lnTo>
                <a:lnTo>
                  <a:pt x="7871850" y="907953"/>
                </a:lnTo>
                <a:lnTo>
                  <a:pt x="7894709" y="910374"/>
                </a:lnTo>
                <a:lnTo>
                  <a:pt x="7917520" y="912574"/>
                </a:lnTo>
                <a:lnTo>
                  <a:pt x="7940281" y="914548"/>
                </a:lnTo>
                <a:lnTo>
                  <a:pt x="7962991" y="916290"/>
                </a:lnTo>
                <a:lnTo>
                  <a:pt x="7985650" y="917794"/>
                </a:lnTo>
                <a:lnTo>
                  <a:pt x="8008252" y="919052"/>
                </a:lnTo>
                <a:lnTo>
                  <a:pt x="8030798" y="920060"/>
                </a:lnTo>
                <a:lnTo>
                  <a:pt x="8053287" y="920810"/>
                </a:lnTo>
                <a:lnTo>
                  <a:pt x="8075718" y="921296"/>
                </a:lnTo>
                <a:lnTo>
                  <a:pt x="8098087" y="921511"/>
                </a:lnTo>
                <a:lnTo>
                  <a:pt x="8120394" y="921450"/>
                </a:lnTo>
                <a:lnTo>
                  <a:pt x="8142638" y="921105"/>
                </a:lnTo>
                <a:lnTo>
                  <a:pt x="8164814" y="920470"/>
                </a:lnTo>
                <a:lnTo>
                  <a:pt x="8186926" y="919540"/>
                </a:lnTo>
                <a:lnTo>
                  <a:pt x="8230823" y="916776"/>
                </a:lnTo>
                <a:lnTo>
                  <a:pt x="8252820" y="914946"/>
                </a:lnTo>
                <a:lnTo>
                  <a:pt x="8274765" y="912868"/>
                </a:lnTo>
                <a:lnTo>
                  <a:pt x="8296749" y="910540"/>
                </a:lnTo>
                <a:lnTo>
                  <a:pt x="8318766" y="907966"/>
                </a:lnTo>
                <a:lnTo>
                  <a:pt x="8340818" y="905151"/>
                </a:lnTo>
                <a:lnTo>
                  <a:pt x="8362902" y="902100"/>
                </a:lnTo>
                <a:lnTo>
                  <a:pt x="8385014" y="898817"/>
                </a:lnTo>
                <a:lnTo>
                  <a:pt x="8407155" y="895308"/>
                </a:lnTo>
                <a:lnTo>
                  <a:pt x="8429321" y="891576"/>
                </a:lnTo>
                <a:lnTo>
                  <a:pt x="8451512" y="887627"/>
                </a:lnTo>
                <a:lnTo>
                  <a:pt x="8473719" y="883464"/>
                </a:lnTo>
                <a:lnTo>
                  <a:pt x="8495949" y="879093"/>
                </a:lnTo>
                <a:lnTo>
                  <a:pt x="8518196" y="874520"/>
                </a:lnTo>
                <a:lnTo>
                  <a:pt x="8540458" y="869747"/>
                </a:lnTo>
                <a:lnTo>
                  <a:pt x="8562733" y="864780"/>
                </a:lnTo>
                <a:lnTo>
                  <a:pt x="8585020" y="859624"/>
                </a:lnTo>
                <a:lnTo>
                  <a:pt x="8607313" y="854282"/>
                </a:lnTo>
                <a:lnTo>
                  <a:pt x="8629615" y="848760"/>
                </a:lnTo>
                <a:lnTo>
                  <a:pt x="8651923" y="843063"/>
                </a:lnTo>
                <a:lnTo>
                  <a:pt x="8674229" y="837194"/>
                </a:lnTo>
                <a:lnTo>
                  <a:pt x="8696539" y="831159"/>
                </a:lnTo>
                <a:lnTo>
                  <a:pt x="8718849" y="824963"/>
                </a:lnTo>
                <a:lnTo>
                  <a:pt x="8741155" y="818610"/>
                </a:lnTo>
                <a:lnTo>
                  <a:pt x="8763455" y="812104"/>
                </a:lnTo>
                <a:lnTo>
                  <a:pt x="8785747" y="805450"/>
                </a:lnTo>
                <a:lnTo>
                  <a:pt x="8808031" y="798653"/>
                </a:lnTo>
                <a:lnTo>
                  <a:pt x="8830300" y="791717"/>
                </a:lnTo>
                <a:lnTo>
                  <a:pt x="8852559" y="784648"/>
                </a:lnTo>
                <a:lnTo>
                  <a:pt x="8874801" y="777448"/>
                </a:lnTo>
                <a:lnTo>
                  <a:pt x="8897025" y="770124"/>
                </a:lnTo>
                <a:lnTo>
                  <a:pt x="8919228" y="762681"/>
                </a:lnTo>
                <a:lnTo>
                  <a:pt x="8941411" y="755121"/>
                </a:lnTo>
                <a:lnTo>
                  <a:pt x="8963569" y="747451"/>
                </a:lnTo>
                <a:lnTo>
                  <a:pt x="8985701" y="739674"/>
                </a:lnTo>
                <a:lnTo>
                  <a:pt x="9007805" y="731795"/>
                </a:lnTo>
                <a:lnTo>
                  <a:pt x="9029879" y="723820"/>
                </a:lnTo>
                <a:lnTo>
                  <a:pt x="9051920" y="715751"/>
                </a:lnTo>
                <a:lnTo>
                  <a:pt x="9073927" y="707595"/>
                </a:lnTo>
                <a:lnTo>
                  <a:pt x="9095897" y="699356"/>
                </a:lnTo>
                <a:lnTo>
                  <a:pt x="9117829" y="691038"/>
                </a:lnTo>
                <a:lnTo>
                  <a:pt x="9139719" y="682646"/>
                </a:lnTo>
                <a:lnTo>
                  <a:pt x="9161568" y="674184"/>
                </a:lnTo>
                <a:lnTo>
                  <a:pt x="9183372" y="665657"/>
                </a:lnTo>
                <a:lnTo>
                  <a:pt x="9205129" y="657070"/>
                </a:lnTo>
                <a:lnTo>
                  <a:pt x="9226836" y="648427"/>
                </a:lnTo>
                <a:lnTo>
                  <a:pt x="9248492" y="639733"/>
                </a:lnTo>
                <a:lnTo>
                  <a:pt x="9270095" y="630993"/>
                </a:lnTo>
                <a:lnTo>
                  <a:pt x="9291643" y="622211"/>
                </a:lnTo>
                <a:lnTo>
                  <a:pt x="9313133" y="613391"/>
                </a:lnTo>
                <a:lnTo>
                  <a:pt x="9334563" y="604538"/>
                </a:lnTo>
                <a:lnTo>
                  <a:pt x="9355931" y="595658"/>
                </a:lnTo>
                <a:lnTo>
                  <a:pt x="9377237" y="586754"/>
                </a:lnTo>
                <a:lnTo>
                  <a:pt x="9398476" y="577830"/>
                </a:lnTo>
                <a:lnTo>
                  <a:pt x="9419647" y="568893"/>
                </a:lnTo>
                <a:lnTo>
                  <a:pt x="9440748" y="559946"/>
                </a:lnTo>
                <a:lnTo>
                  <a:pt x="9461777" y="550993"/>
                </a:lnTo>
                <a:lnTo>
                  <a:pt x="9482732" y="542040"/>
                </a:lnTo>
                <a:lnTo>
                  <a:pt x="9503609" y="533091"/>
                </a:lnTo>
                <a:lnTo>
                  <a:pt x="9524408" y="524152"/>
                </a:lnTo>
                <a:lnTo>
                  <a:pt x="9545127" y="515224"/>
                </a:lnTo>
                <a:lnTo>
                  <a:pt x="9565761" y="506315"/>
                </a:lnTo>
                <a:lnTo>
                  <a:pt x="9586313" y="497428"/>
                </a:lnTo>
                <a:lnTo>
                  <a:pt x="9606775" y="488568"/>
                </a:lnTo>
                <a:lnTo>
                  <a:pt x="9627150" y="479740"/>
                </a:lnTo>
                <a:lnTo>
                  <a:pt x="9647433" y="470948"/>
                </a:lnTo>
                <a:lnTo>
                  <a:pt x="9667621" y="462196"/>
                </a:lnTo>
                <a:lnTo>
                  <a:pt x="9687715" y="453490"/>
                </a:lnTo>
                <a:lnTo>
                  <a:pt x="9707710" y="444834"/>
                </a:lnTo>
                <a:lnTo>
                  <a:pt x="9727604" y="436233"/>
                </a:lnTo>
                <a:lnTo>
                  <a:pt x="9747398" y="427691"/>
                </a:lnTo>
                <a:lnTo>
                  <a:pt x="9767087" y="419212"/>
                </a:lnTo>
                <a:lnTo>
                  <a:pt x="9786668" y="410802"/>
                </a:lnTo>
                <a:lnTo>
                  <a:pt x="9806142" y="402465"/>
                </a:lnTo>
                <a:lnTo>
                  <a:pt x="9825504" y="394206"/>
                </a:lnTo>
                <a:lnTo>
                  <a:pt x="9844752" y="386028"/>
                </a:lnTo>
                <a:lnTo>
                  <a:pt x="9863887" y="377938"/>
                </a:lnTo>
                <a:lnTo>
                  <a:pt x="9882904" y="369938"/>
                </a:lnTo>
                <a:lnTo>
                  <a:pt x="9901799" y="362035"/>
                </a:lnTo>
                <a:lnTo>
                  <a:pt x="9920573" y="354232"/>
                </a:lnTo>
                <a:lnTo>
                  <a:pt x="9939225" y="346534"/>
                </a:lnTo>
                <a:lnTo>
                  <a:pt x="9957748" y="338947"/>
                </a:lnTo>
                <a:lnTo>
                  <a:pt x="9976144" y="331473"/>
                </a:lnTo>
                <a:lnTo>
                  <a:pt x="9994408" y="324119"/>
                </a:lnTo>
                <a:lnTo>
                  <a:pt x="10012540" y="316888"/>
                </a:lnTo>
                <a:lnTo>
                  <a:pt x="10030536" y="309785"/>
                </a:lnTo>
                <a:lnTo>
                  <a:pt x="10048394" y="302815"/>
                </a:lnTo>
                <a:lnTo>
                  <a:pt x="10066116" y="295982"/>
                </a:lnTo>
                <a:lnTo>
                  <a:pt x="10083690" y="289291"/>
                </a:lnTo>
                <a:lnTo>
                  <a:pt x="10101123" y="282746"/>
                </a:lnTo>
                <a:lnTo>
                  <a:pt x="10118408" y="276353"/>
                </a:lnTo>
                <a:lnTo>
                  <a:pt x="10135545" y="270115"/>
                </a:lnTo>
                <a:lnTo>
                  <a:pt x="10152529" y="264038"/>
                </a:lnTo>
                <a:lnTo>
                  <a:pt x="10169362" y="258125"/>
                </a:lnTo>
                <a:lnTo>
                  <a:pt x="10186038" y="252382"/>
                </a:lnTo>
                <a:lnTo>
                  <a:pt x="10202554" y="246812"/>
                </a:lnTo>
                <a:lnTo>
                  <a:pt x="10218909" y="241421"/>
                </a:lnTo>
                <a:lnTo>
                  <a:pt x="10235101" y="236213"/>
                </a:lnTo>
                <a:lnTo>
                  <a:pt x="10251130" y="231193"/>
                </a:lnTo>
                <a:lnTo>
                  <a:pt x="10282746" y="221712"/>
                </a:lnTo>
                <a:lnTo>
                  <a:pt x="10298380" y="217175"/>
                </a:lnTo>
                <a:lnTo>
                  <a:pt x="10313828" y="212700"/>
                </a:lnTo>
                <a:lnTo>
                  <a:pt x="10329089" y="208288"/>
                </a:lnTo>
                <a:lnTo>
                  <a:pt x="10344161" y="203938"/>
                </a:lnTo>
                <a:lnTo>
                  <a:pt x="10359054" y="199650"/>
                </a:lnTo>
                <a:lnTo>
                  <a:pt x="10373767" y="195424"/>
                </a:lnTo>
                <a:lnTo>
                  <a:pt x="10388304" y="191259"/>
                </a:lnTo>
                <a:lnTo>
                  <a:pt x="10402668" y="187154"/>
                </a:lnTo>
                <a:lnTo>
                  <a:pt x="10416862" y="183109"/>
                </a:lnTo>
                <a:lnTo>
                  <a:pt x="10430889" y="179123"/>
                </a:lnTo>
                <a:lnTo>
                  <a:pt x="10444748" y="175196"/>
                </a:lnTo>
                <a:lnTo>
                  <a:pt x="10458449" y="171328"/>
                </a:lnTo>
                <a:lnTo>
                  <a:pt x="10471990" y="167518"/>
                </a:lnTo>
                <a:lnTo>
                  <a:pt x="10485377" y="163765"/>
                </a:lnTo>
                <a:lnTo>
                  <a:pt x="10498611" y="160070"/>
                </a:lnTo>
                <a:lnTo>
                  <a:pt x="10511696" y="156431"/>
                </a:lnTo>
                <a:lnTo>
                  <a:pt x="10524629" y="152848"/>
                </a:lnTo>
                <a:lnTo>
                  <a:pt x="10537422" y="149321"/>
                </a:lnTo>
                <a:lnTo>
                  <a:pt x="10550076" y="145848"/>
                </a:lnTo>
                <a:lnTo>
                  <a:pt x="10562588" y="142430"/>
                </a:lnTo>
                <a:lnTo>
                  <a:pt x="10574965" y="139067"/>
                </a:lnTo>
                <a:lnTo>
                  <a:pt x="10587214" y="135757"/>
                </a:lnTo>
                <a:lnTo>
                  <a:pt x="10599331" y="132501"/>
                </a:lnTo>
                <a:lnTo>
                  <a:pt x="10611323" y="129297"/>
                </a:lnTo>
                <a:lnTo>
                  <a:pt x="10623190" y="126145"/>
                </a:lnTo>
                <a:lnTo>
                  <a:pt x="10634937" y="123045"/>
                </a:lnTo>
                <a:lnTo>
                  <a:pt x="10646567" y="119996"/>
                </a:lnTo>
                <a:lnTo>
                  <a:pt x="10658083" y="116997"/>
                </a:lnTo>
                <a:lnTo>
                  <a:pt x="10669487" y="114049"/>
                </a:lnTo>
                <a:lnTo>
                  <a:pt x="10680781" y="111151"/>
                </a:lnTo>
                <a:lnTo>
                  <a:pt x="10691971" y="108302"/>
                </a:lnTo>
                <a:lnTo>
                  <a:pt x="10703058" y="105502"/>
                </a:lnTo>
                <a:lnTo>
                  <a:pt x="10714045" y="102750"/>
                </a:lnTo>
                <a:lnTo>
                  <a:pt x="10724935" y="100046"/>
                </a:lnTo>
                <a:lnTo>
                  <a:pt x="10735731" y="97389"/>
                </a:lnTo>
                <a:lnTo>
                  <a:pt x="10746437" y="94779"/>
                </a:lnTo>
                <a:lnTo>
                  <a:pt x="10757054" y="92215"/>
                </a:lnTo>
                <a:lnTo>
                  <a:pt x="10767586" y="89697"/>
                </a:lnTo>
                <a:lnTo>
                  <a:pt x="10778036" y="87224"/>
                </a:lnTo>
                <a:lnTo>
                  <a:pt x="10788408" y="84796"/>
                </a:lnTo>
                <a:lnTo>
                  <a:pt x="10798703" y="82413"/>
                </a:lnTo>
                <a:lnTo>
                  <a:pt x="10808925" y="80073"/>
                </a:lnTo>
                <a:lnTo>
                  <a:pt x="10819077" y="77776"/>
                </a:lnTo>
                <a:lnTo>
                  <a:pt x="10829161" y="75523"/>
                </a:lnTo>
                <a:lnTo>
                  <a:pt x="10839181" y="73312"/>
                </a:lnTo>
                <a:lnTo>
                  <a:pt x="10849141" y="71142"/>
                </a:lnTo>
                <a:lnTo>
                  <a:pt x="10859042" y="69015"/>
                </a:lnTo>
                <a:lnTo>
                  <a:pt x="10868887" y="66927"/>
                </a:lnTo>
                <a:lnTo>
                  <a:pt x="10878679" y="64880"/>
                </a:lnTo>
                <a:lnTo>
                  <a:pt x="10888425" y="62873"/>
                </a:lnTo>
                <a:lnTo>
                  <a:pt x="10898121" y="60905"/>
                </a:lnTo>
                <a:lnTo>
                  <a:pt x="10907774" y="58976"/>
                </a:lnTo>
                <a:lnTo>
                  <a:pt x="10917387" y="57086"/>
                </a:lnTo>
                <a:lnTo>
                  <a:pt x="10926962" y="55233"/>
                </a:lnTo>
                <a:lnTo>
                  <a:pt x="10936504" y="53418"/>
                </a:lnTo>
                <a:lnTo>
                  <a:pt x="10946015" y="51640"/>
                </a:lnTo>
                <a:lnTo>
                  <a:pt x="10955495" y="49898"/>
                </a:lnTo>
                <a:lnTo>
                  <a:pt x="10964951" y="48191"/>
                </a:lnTo>
                <a:lnTo>
                  <a:pt x="10974387" y="46521"/>
                </a:lnTo>
                <a:lnTo>
                  <a:pt x="10983799" y="44885"/>
                </a:lnTo>
                <a:lnTo>
                  <a:pt x="10993197" y="43283"/>
                </a:lnTo>
                <a:lnTo>
                  <a:pt x="11002582" y="41715"/>
                </a:lnTo>
                <a:lnTo>
                  <a:pt x="11011955" y="40181"/>
                </a:lnTo>
                <a:lnTo>
                  <a:pt x="11021321" y="38680"/>
                </a:lnTo>
                <a:lnTo>
                  <a:pt x="11030685" y="37210"/>
                </a:lnTo>
                <a:lnTo>
                  <a:pt x="11040043" y="35773"/>
                </a:lnTo>
                <a:lnTo>
                  <a:pt x="11049404" y="34367"/>
                </a:lnTo>
                <a:lnTo>
                  <a:pt x="11058771" y="32992"/>
                </a:lnTo>
                <a:lnTo>
                  <a:pt x="11068147" y="31648"/>
                </a:lnTo>
                <a:lnTo>
                  <a:pt x="11077529" y="30334"/>
                </a:lnTo>
                <a:lnTo>
                  <a:pt x="11086928" y="29048"/>
                </a:lnTo>
                <a:lnTo>
                  <a:pt x="11096342" y="27792"/>
                </a:lnTo>
                <a:lnTo>
                  <a:pt x="11105776" y="26564"/>
                </a:lnTo>
                <a:lnTo>
                  <a:pt x="11115234" y="25365"/>
                </a:lnTo>
                <a:lnTo>
                  <a:pt x="11124715" y="24193"/>
                </a:lnTo>
                <a:lnTo>
                  <a:pt x="11134228" y="23047"/>
                </a:lnTo>
                <a:lnTo>
                  <a:pt x="11143768" y="21928"/>
                </a:lnTo>
                <a:lnTo>
                  <a:pt x="11153345" y="20835"/>
                </a:lnTo>
                <a:lnTo>
                  <a:pt x="11162959" y="19768"/>
                </a:lnTo>
                <a:lnTo>
                  <a:pt x="11172614" y="18726"/>
                </a:lnTo>
                <a:lnTo>
                  <a:pt x="11182313" y="17708"/>
                </a:lnTo>
                <a:lnTo>
                  <a:pt x="11192057" y="16715"/>
                </a:lnTo>
                <a:lnTo>
                  <a:pt x="11201851" y="15745"/>
                </a:lnTo>
                <a:lnTo>
                  <a:pt x="11211698" y="14798"/>
                </a:lnTo>
                <a:lnTo>
                  <a:pt x="11221600" y="13873"/>
                </a:lnTo>
                <a:lnTo>
                  <a:pt x="11231558" y="12971"/>
                </a:lnTo>
                <a:lnTo>
                  <a:pt x="11241583" y="12091"/>
                </a:lnTo>
                <a:lnTo>
                  <a:pt x="11251667" y="11231"/>
                </a:lnTo>
                <a:lnTo>
                  <a:pt x="11261821" y="10393"/>
                </a:lnTo>
                <a:lnTo>
                  <a:pt x="11272046" y="9575"/>
                </a:lnTo>
                <a:lnTo>
                  <a:pt x="11282342" y="8776"/>
                </a:lnTo>
                <a:lnTo>
                  <a:pt x="11292715" y="7997"/>
                </a:lnTo>
                <a:lnTo>
                  <a:pt x="11303168" y="7237"/>
                </a:lnTo>
                <a:lnTo>
                  <a:pt x="11313703" y="6494"/>
                </a:lnTo>
                <a:lnTo>
                  <a:pt x="11324323" y="5770"/>
                </a:lnTo>
                <a:lnTo>
                  <a:pt x="11335030" y="5063"/>
                </a:lnTo>
                <a:lnTo>
                  <a:pt x="11345829" y="4372"/>
                </a:lnTo>
                <a:lnTo>
                  <a:pt x="11356722" y="3699"/>
                </a:lnTo>
                <a:lnTo>
                  <a:pt x="11378816" y="2397"/>
                </a:lnTo>
                <a:lnTo>
                  <a:pt x="11389822" y="1814"/>
                </a:lnTo>
                <a:lnTo>
                  <a:pt x="11400946" y="1313"/>
                </a:lnTo>
                <a:lnTo>
                  <a:pt x="11412121" y="895"/>
                </a:lnTo>
                <a:lnTo>
                  <a:pt x="11423342" y="558"/>
                </a:lnTo>
                <a:lnTo>
                  <a:pt x="11434615" y="302"/>
                </a:lnTo>
                <a:lnTo>
                  <a:pt x="11445935" y="125"/>
                </a:lnTo>
                <a:lnTo>
                  <a:pt x="11457300" y="25"/>
                </a:lnTo>
                <a:close/>
              </a:path>
            </a:pathLst>
          </a:custGeom>
          <a:gradFill>
            <a:gsLst>
              <a:gs pos="100000">
                <a:schemeClr val="accent4">
                  <a:lumMod val="0"/>
                  <a:lumOff val="100000"/>
                  <a:alpha val="0"/>
                </a:schemeClr>
              </a:gs>
              <a:gs pos="0">
                <a:schemeClr val="accent1"/>
              </a:gs>
            </a:gsLst>
            <a:lin ang="5100000" scaled="0"/>
          </a:gradFill>
          <a:ln w="127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L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27232EBF-12DE-05ED-14EF-8420F9011E2F}"/>
              </a:ext>
            </a:extLst>
          </p:cNvPr>
          <p:cNvSpPr/>
          <p:nvPr/>
        </p:nvSpPr>
        <p:spPr>
          <a:xfrm>
            <a:off x="0" y="4202332"/>
            <a:ext cx="12192000" cy="2079487"/>
          </a:xfrm>
          <a:custGeom>
            <a:avLst/>
            <a:gdLst>
              <a:gd name="connsiteX0" fmla="*/ 11468847 w 12192000"/>
              <a:gd name="connsiteY0" fmla="*/ 0 h 2079487"/>
              <a:gd name="connsiteX1" fmla="*/ 11480497 w 12192000"/>
              <a:gd name="connsiteY1" fmla="*/ 51 h 2079487"/>
              <a:gd name="connsiteX2" fmla="*/ 11492181 w 12192000"/>
              <a:gd name="connsiteY2" fmla="*/ 174 h 2079487"/>
              <a:gd name="connsiteX3" fmla="*/ 11503900 w 12192000"/>
              <a:gd name="connsiteY3" fmla="*/ 368 h 2079487"/>
              <a:gd name="connsiteX4" fmla="*/ 11515651 w 12192000"/>
              <a:gd name="connsiteY4" fmla="*/ 633 h 2079487"/>
              <a:gd name="connsiteX5" fmla="*/ 11527435 w 12192000"/>
              <a:gd name="connsiteY5" fmla="*/ 966 h 2079487"/>
              <a:gd name="connsiteX6" fmla="*/ 11539247 w 12192000"/>
              <a:gd name="connsiteY6" fmla="*/ 1365 h 2079487"/>
              <a:gd name="connsiteX7" fmla="*/ 11551089 w 12192000"/>
              <a:gd name="connsiteY7" fmla="*/ 1829 h 2079487"/>
              <a:gd name="connsiteX8" fmla="*/ 11562956 w 12192000"/>
              <a:gd name="connsiteY8" fmla="*/ 2355 h 2079487"/>
              <a:gd name="connsiteX9" fmla="*/ 11574849 w 12192000"/>
              <a:gd name="connsiteY9" fmla="*/ 2942 h 2079487"/>
              <a:gd name="connsiteX10" fmla="*/ 11586766 w 12192000"/>
              <a:gd name="connsiteY10" fmla="*/ 3589 h 2079487"/>
              <a:gd name="connsiteX11" fmla="*/ 11598706 w 12192000"/>
              <a:gd name="connsiteY11" fmla="*/ 4293 h 2079487"/>
              <a:gd name="connsiteX12" fmla="*/ 11610666 w 12192000"/>
              <a:gd name="connsiteY12" fmla="*/ 5052 h 2079487"/>
              <a:gd name="connsiteX13" fmla="*/ 11622648 w 12192000"/>
              <a:gd name="connsiteY13" fmla="*/ 5866 h 2079487"/>
              <a:gd name="connsiteX14" fmla="*/ 11634649 w 12192000"/>
              <a:gd name="connsiteY14" fmla="*/ 6732 h 2079487"/>
              <a:gd name="connsiteX15" fmla="*/ 11646667 w 12192000"/>
              <a:gd name="connsiteY15" fmla="*/ 7649 h 2079487"/>
              <a:gd name="connsiteX16" fmla="*/ 11658701 w 12192000"/>
              <a:gd name="connsiteY16" fmla="*/ 8615 h 2079487"/>
              <a:gd name="connsiteX17" fmla="*/ 11670747 w 12192000"/>
              <a:gd name="connsiteY17" fmla="*/ 9628 h 2079487"/>
              <a:gd name="connsiteX18" fmla="*/ 11682810 w 12192000"/>
              <a:gd name="connsiteY18" fmla="*/ 10686 h 2079487"/>
              <a:gd name="connsiteX19" fmla="*/ 11694881 w 12192000"/>
              <a:gd name="connsiteY19" fmla="*/ 11788 h 2079487"/>
              <a:gd name="connsiteX20" fmla="*/ 11706964 w 12192000"/>
              <a:gd name="connsiteY20" fmla="*/ 12932 h 2079487"/>
              <a:gd name="connsiteX21" fmla="*/ 11719056 w 12192000"/>
              <a:gd name="connsiteY21" fmla="*/ 14116 h 2079487"/>
              <a:gd name="connsiteX22" fmla="*/ 11731156 w 12192000"/>
              <a:gd name="connsiteY22" fmla="*/ 15339 h 2079487"/>
              <a:gd name="connsiteX23" fmla="*/ 11743260 w 12192000"/>
              <a:gd name="connsiteY23" fmla="*/ 16599 h 2079487"/>
              <a:gd name="connsiteX24" fmla="*/ 11755371 w 12192000"/>
              <a:gd name="connsiteY24" fmla="*/ 17894 h 2079487"/>
              <a:gd name="connsiteX25" fmla="*/ 11767483 w 12192000"/>
              <a:gd name="connsiteY25" fmla="*/ 19222 h 2079487"/>
              <a:gd name="connsiteX26" fmla="*/ 11779599 w 12192000"/>
              <a:gd name="connsiteY26" fmla="*/ 20582 h 2079487"/>
              <a:gd name="connsiteX27" fmla="*/ 11791715 w 12192000"/>
              <a:gd name="connsiteY27" fmla="*/ 21972 h 2079487"/>
              <a:gd name="connsiteX28" fmla="*/ 11803830 w 12192000"/>
              <a:gd name="connsiteY28" fmla="*/ 23389 h 2079487"/>
              <a:gd name="connsiteX29" fmla="*/ 11815942 w 12192000"/>
              <a:gd name="connsiteY29" fmla="*/ 24834 h 2079487"/>
              <a:gd name="connsiteX30" fmla="*/ 11828051 w 12192000"/>
              <a:gd name="connsiteY30" fmla="*/ 26304 h 2079487"/>
              <a:gd name="connsiteX31" fmla="*/ 11840155 w 12192000"/>
              <a:gd name="connsiteY31" fmla="*/ 27797 h 2079487"/>
              <a:gd name="connsiteX32" fmla="*/ 11852252 w 12192000"/>
              <a:gd name="connsiteY32" fmla="*/ 29311 h 2079487"/>
              <a:gd name="connsiteX33" fmla="*/ 11864340 w 12192000"/>
              <a:gd name="connsiteY33" fmla="*/ 30844 h 2079487"/>
              <a:gd name="connsiteX34" fmla="*/ 11876421 w 12192000"/>
              <a:gd name="connsiteY34" fmla="*/ 32396 h 2079487"/>
              <a:gd name="connsiteX35" fmla="*/ 11888490 w 12192000"/>
              <a:gd name="connsiteY35" fmla="*/ 33964 h 2079487"/>
              <a:gd name="connsiteX36" fmla="*/ 11900545 w 12192000"/>
              <a:gd name="connsiteY36" fmla="*/ 35546 h 2079487"/>
              <a:gd name="connsiteX37" fmla="*/ 11912590 w 12192000"/>
              <a:gd name="connsiteY37" fmla="*/ 37142 h 2079487"/>
              <a:gd name="connsiteX38" fmla="*/ 11924618 w 12192000"/>
              <a:gd name="connsiteY38" fmla="*/ 38749 h 2079487"/>
              <a:gd name="connsiteX39" fmla="*/ 11936629 w 12192000"/>
              <a:gd name="connsiteY39" fmla="*/ 40365 h 2079487"/>
              <a:gd name="connsiteX40" fmla="*/ 11948623 w 12192000"/>
              <a:gd name="connsiteY40" fmla="*/ 41988 h 2079487"/>
              <a:gd name="connsiteX41" fmla="*/ 11960597 w 12192000"/>
              <a:gd name="connsiteY41" fmla="*/ 43619 h 2079487"/>
              <a:gd name="connsiteX42" fmla="*/ 11972550 w 12192000"/>
              <a:gd name="connsiteY42" fmla="*/ 45253 h 2079487"/>
              <a:gd name="connsiteX43" fmla="*/ 11984481 w 12192000"/>
              <a:gd name="connsiteY43" fmla="*/ 46889 h 2079487"/>
              <a:gd name="connsiteX44" fmla="*/ 11996388 w 12192000"/>
              <a:gd name="connsiteY44" fmla="*/ 48527 h 2079487"/>
              <a:gd name="connsiteX45" fmla="*/ 12008271 w 12192000"/>
              <a:gd name="connsiteY45" fmla="*/ 50164 h 2079487"/>
              <a:gd name="connsiteX46" fmla="*/ 12020127 w 12192000"/>
              <a:gd name="connsiteY46" fmla="*/ 51799 h 2079487"/>
              <a:gd name="connsiteX47" fmla="*/ 12031957 w 12192000"/>
              <a:gd name="connsiteY47" fmla="*/ 53429 h 2079487"/>
              <a:gd name="connsiteX48" fmla="*/ 12043755 w 12192000"/>
              <a:gd name="connsiteY48" fmla="*/ 55053 h 2079487"/>
              <a:gd name="connsiteX49" fmla="*/ 12055524 w 12192000"/>
              <a:gd name="connsiteY49" fmla="*/ 56670 h 2079487"/>
              <a:gd name="connsiteX50" fmla="*/ 12067259 w 12192000"/>
              <a:gd name="connsiteY50" fmla="*/ 58278 h 2079487"/>
              <a:gd name="connsiteX51" fmla="*/ 12078962 w 12192000"/>
              <a:gd name="connsiteY51" fmla="*/ 59874 h 2079487"/>
              <a:gd name="connsiteX52" fmla="*/ 12090629 w 12192000"/>
              <a:gd name="connsiteY52" fmla="*/ 61458 h 2079487"/>
              <a:gd name="connsiteX53" fmla="*/ 12102258 w 12192000"/>
              <a:gd name="connsiteY53" fmla="*/ 63028 h 2079487"/>
              <a:gd name="connsiteX54" fmla="*/ 12113852 w 12192000"/>
              <a:gd name="connsiteY54" fmla="*/ 64581 h 2079487"/>
              <a:gd name="connsiteX55" fmla="*/ 12125405 w 12192000"/>
              <a:gd name="connsiteY55" fmla="*/ 66117 h 2079487"/>
              <a:gd name="connsiteX56" fmla="*/ 12136917 w 12192000"/>
              <a:gd name="connsiteY56" fmla="*/ 67633 h 2079487"/>
              <a:gd name="connsiteX57" fmla="*/ 12148386 w 12192000"/>
              <a:gd name="connsiteY57" fmla="*/ 69128 h 2079487"/>
              <a:gd name="connsiteX58" fmla="*/ 12159813 w 12192000"/>
              <a:gd name="connsiteY58" fmla="*/ 70600 h 2079487"/>
              <a:gd name="connsiteX59" fmla="*/ 12171193 w 12192000"/>
              <a:gd name="connsiteY59" fmla="*/ 72047 h 2079487"/>
              <a:gd name="connsiteX60" fmla="*/ 12182527 w 12192000"/>
              <a:gd name="connsiteY60" fmla="*/ 73469 h 2079487"/>
              <a:gd name="connsiteX61" fmla="*/ 12192000 w 12192000"/>
              <a:gd name="connsiteY61" fmla="*/ 74639 h 2079487"/>
              <a:gd name="connsiteX62" fmla="*/ 12192000 w 12192000"/>
              <a:gd name="connsiteY62" fmla="*/ 106625 h 2079487"/>
              <a:gd name="connsiteX63" fmla="*/ 12189987 w 12192000"/>
              <a:gd name="connsiteY63" fmla="*/ 106381 h 2079487"/>
              <a:gd name="connsiteX64" fmla="*/ 12178637 w 12192000"/>
              <a:gd name="connsiteY64" fmla="*/ 104979 h 2079487"/>
              <a:gd name="connsiteX65" fmla="*/ 12167242 w 12192000"/>
              <a:gd name="connsiteY65" fmla="*/ 103550 h 2079487"/>
              <a:gd name="connsiteX66" fmla="*/ 12155807 w 12192000"/>
              <a:gd name="connsiteY66" fmla="*/ 102096 h 2079487"/>
              <a:gd name="connsiteX67" fmla="*/ 12144329 w 12192000"/>
              <a:gd name="connsiteY67" fmla="*/ 100617 h 2079487"/>
              <a:gd name="connsiteX68" fmla="*/ 12132813 w 12192000"/>
              <a:gd name="connsiteY68" fmla="*/ 99116 h 2079487"/>
              <a:gd name="connsiteX69" fmla="*/ 12121259 w 12192000"/>
              <a:gd name="connsiteY69" fmla="*/ 97595 h 2079487"/>
              <a:gd name="connsiteX70" fmla="*/ 12109668 w 12192000"/>
              <a:gd name="connsiteY70" fmla="*/ 96054 h 2079487"/>
              <a:gd name="connsiteX71" fmla="*/ 12098043 w 12192000"/>
              <a:gd name="connsiteY71" fmla="*/ 94496 h 2079487"/>
              <a:gd name="connsiteX72" fmla="*/ 12086383 w 12192000"/>
              <a:gd name="connsiteY72" fmla="*/ 92923 h 2079487"/>
              <a:gd name="connsiteX73" fmla="*/ 12074691 w 12192000"/>
              <a:gd name="connsiteY73" fmla="*/ 91336 h 2079487"/>
              <a:gd name="connsiteX74" fmla="*/ 12062967 w 12192000"/>
              <a:gd name="connsiteY74" fmla="*/ 89736 h 2079487"/>
              <a:gd name="connsiteX75" fmla="*/ 12051214 w 12192000"/>
              <a:gd name="connsiteY75" fmla="*/ 88126 h 2079487"/>
              <a:gd name="connsiteX76" fmla="*/ 12039434 w 12192000"/>
              <a:gd name="connsiteY76" fmla="*/ 86508 h 2079487"/>
              <a:gd name="connsiteX77" fmla="*/ 12027625 w 12192000"/>
              <a:gd name="connsiteY77" fmla="*/ 84882 h 2079487"/>
              <a:gd name="connsiteX78" fmla="*/ 12015793 w 12192000"/>
              <a:gd name="connsiteY78" fmla="*/ 83251 h 2079487"/>
              <a:gd name="connsiteX79" fmla="*/ 12003935 w 12192000"/>
              <a:gd name="connsiteY79" fmla="*/ 81616 h 2079487"/>
              <a:gd name="connsiteX80" fmla="*/ 11992056 w 12192000"/>
              <a:gd name="connsiteY80" fmla="*/ 79980 h 2079487"/>
              <a:gd name="connsiteX81" fmla="*/ 11980155 w 12192000"/>
              <a:gd name="connsiteY81" fmla="*/ 78343 h 2079487"/>
              <a:gd name="connsiteX82" fmla="*/ 11968235 w 12192000"/>
              <a:gd name="connsiteY82" fmla="*/ 76708 h 2079487"/>
              <a:gd name="connsiteX83" fmla="*/ 11956296 w 12192000"/>
              <a:gd name="connsiteY83" fmla="*/ 75076 h 2079487"/>
              <a:gd name="connsiteX84" fmla="*/ 11944340 w 12192000"/>
              <a:gd name="connsiteY84" fmla="*/ 73448 h 2079487"/>
              <a:gd name="connsiteX85" fmla="*/ 11932370 w 12192000"/>
              <a:gd name="connsiteY85" fmla="*/ 71828 h 2079487"/>
              <a:gd name="connsiteX86" fmla="*/ 11920384 w 12192000"/>
              <a:gd name="connsiteY86" fmla="*/ 70215 h 2079487"/>
              <a:gd name="connsiteX87" fmla="*/ 11908385 w 12192000"/>
              <a:gd name="connsiteY87" fmla="*/ 68612 h 2079487"/>
              <a:gd name="connsiteX88" fmla="*/ 11896375 w 12192000"/>
              <a:gd name="connsiteY88" fmla="*/ 67021 h 2079487"/>
              <a:gd name="connsiteX89" fmla="*/ 11884358 w 12192000"/>
              <a:gd name="connsiteY89" fmla="*/ 65444 h 2079487"/>
              <a:gd name="connsiteX90" fmla="*/ 11872329 w 12192000"/>
              <a:gd name="connsiteY90" fmla="*/ 63882 h 2079487"/>
              <a:gd name="connsiteX91" fmla="*/ 11860295 w 12192000"/>
              <a:gd name="connsiteY91" fmla="*/ 62336 h 2079487"/>
              <a:gd name="connsiteX92" fmla="*/ 11848256 w 12192000"/>
              <a:gd name="connsiteY92" fmla="*/ 60808 h 2079487"/>
              <a:gd name="connsiteX93" fmla="*/ 11836212 w 12192000"/>
              <a:gd name="connsiteY93" fmla="*/ 59301 h 2079487"/>
              <a:gd name="connsiteX94" fmla="*/ 11824165 w 12192000"/>
              <a:gd name="connsiteY94" fmla="*/ 57815 h 2079487"/>
              <a:gd name="connsiteX95" fmla="*/ 11812118 w 12192000"/>
              <a:gd name="connsiteY95" fmla="*/ 56353 h 2079487"/>
              <a:gd name="connsiteX96" fmla="*/ 11800069 w 12192000"/>
              <a:gd name="connsiteY96" fmla="*/ 54916 h 2079487"/>
              <a:gd name="connsiteX97" fmla="*/ 11788024 w 12192000"/>
              <a:gd name="connsiteY97" fmla="*/ 53506 h 2079487"/>
              <a:gd name="connsiteX98" fmla="*/ 11775980 w 12192000"/>
              <a:gd name="connsiteY98" fmla="*/ 52125 h 2079487"/>
              <a:gd name="connsiteX99" fmla="*/ 11763942 w 12192000"/>
              <a:gd name="connsiteY99" fmla="*/ 50774 h 2079487"/>
              <a:gd name="connsiteX100" fmla="*/ 11751910 w 12192000"/>
              <a:gd name="connsiteY100" fmla="*/ 49455 h 2079487"/>
              <a:gd name="connsiteX101" fmla="*/ 11739886 w 12192000"/>
              <a:gd name="connsiteY101" fmla="*/ 48169 h 2079487"/>
              <a:gd name="connsiteX102" fmla="*/ 11727869 w 12192000"/>
              <a:gd name="connsiteY102" fmla="*/ 46919 h 2079487"/>
              <a:gd name="connsiteX103" fmla="*/ 11715864 w 12192000"/>
              <a:gd name="connsiteY103" fmla="*/ 45706 h 2079487"/>
              <a:gd name="connsiteX104" fmla="*/ 11703870 w 12192000"/>
              <a:gd name="connsiteY104" fmla="*/ 44531 h 2079487"/>
              <a:gd name="connsiteX105" fmla="*/ 11691889 w 12192000"/>
              <a:gd name="connsiteY105" fmla="*/ 43397 h 2079487"/>
              <a:gd name="connsiteX106" fmla="*/ 11679923 w 12192000"/>
              <a:gd name="connsiteY106" fmla="*/ 42305 h 2079487"/>
              <a:gd name="connsiteX107" fmla="*/ 11667974 w 12192000"/>
              <a:gd name="connsiteY107" fmla="*/ 41257 h 2079487"/>
              <a:gd name="connsiteX108" fmla="*/ 11656041 w 12192000"/>
              <a:gd name="connsiteY108" fmla="*/ 40254 h 2079487"/>
              <a:gd name="connsiteX109" fmla="*/ 11644128 w 12192000"/>
              <a:gd name="connsiteY109" fmla="*/ 39298 h 2079487"/>
              <a:gd name="connsiteX110" fmla="*/ 11632234 w 12192000"/>
              <a:gd name="connsiteY110" fmla="*/ 38390 h 2079487"/>
              <a:gd name="connsiteX111" fmla="*/ 11620363 w 12192000"/>
              <a:gd name="connsiteY111" fmla="*/ 37534 h 2079487"/>
              <a:gd name="connsiteX112" fmla="*/ 11608514 w 12192000"/>
              <a:gd name="connsiteY112" fmla="*/ 36729 h 2079487"/>
              <a:gd name="connsiteX113" fmla="*/ 11596695 w 12192000"/>
              <a:gd name="connsiteY113" fmla="*/ 35979 h 2079487"/>
              <a:gd name="connsiteX114" fmla="*/ 11584898 w 12192000"/>
              <a:gd name="connsiteY114" fmla="*/ 35284 h 2079487"/>
              <a:gd name="connsiteX115" fmla="*/ 11573128 w 12192000"/>
              <a:gd name="connsiteY115" fmla="*/ 34645 h 2079487"/>
              <a:gd name="connsiteX116" fmla="*/ 11561392 w 12192000"/>
              <a:gd name="connsiteY116" fmla="*/ 34067 h 2079487"/>
              <a:gd name="connsiteX117" fmla="*/ 11549682 w 12192000"/>
              <a:gd name="connsiteY117" fmla="*/ 33548 h 2079487"/>
              <a:gd name="connsiteX118" fmla="*/ 11538006 w 12192000"/>
              <a:gd name="connsiteY118" fmla="*/ 33091 h 2079487"/>
              <a:gd name="connsiteX119" fmla="*/ 11526364 w 12192000"/>
              <a:gd name="connsiteY119" fmla="*/ 32698 h 2079487"/>
              <a:gd name="connsiteX120" fmla="*/ 11514757 w 12192000"/>
              <a:gd name="connsiteY120" fmla="*/ 32371 h 2079487"/>
              <a:gd name="connsiteX121" fmla="*/ 11503185 w 12192000"/>
              <a:gd name="connsiteY121" fmla="*/ 32111 h 2079487"/>
              <a:gd name="connsiteX122" fmla="*/ 11491656 w 12192000"/>
              <a:gd name="connsiteY122" fmla="*/ 31920 h 2079487"/>
              <a:gd name="connsiteX123" fmla="*/ 11480162 w 12192000"/>
              <a:gd name="connsiteY123" fmla="*/ 31799 h 2079487"/>
              <a:gd name="connsiteX124" fmla="*/ 11468709 w 12192000"/>
              <a:gd name="connsiteY124" fmla="*/ 31750 h 2079487"/>
              <a:gd name="connsiteX125" fmla="*/ 11457300 w 12192000"/>
              <a:gd name="connsiteY125" fmla="*/ 31775 h 2079487"/>
              <a:gd name="connsiteX126" fmla="*/ 11445935 w 12192000"/>
              <a:gd name="connsiteY126" fmla="*/ 31875 h 2079487"/>
              <a:gd name="connsiteX127" fmla="*/ 11434615 w 12192000"/>
              <a:gd name="connsiteY127" fmla="*/ 32052 h 2079487"/>
              <a:gd name="connsiteX128" fmla="*/ 11423342 w 12192000"/>
              <a:gd name="connsiteY128" fmla="*/ 32308 h 2079487"/>
              <a:gd name="connsiteX129" fmla="*/ 11412121 w 12192000"/>
              <a:gd name="connsiteY129" fmla="*/ 32645 h 2079487"/>
              <a:gd name="connsiteX130" fmla="*/ 11400946 w 12192000"/>
              <a:gd name="connsiteY130" fmla="*/ 33063 h 2079487"/>
              <a:gd name="connsiteX131" fmla="*/ 11389822 w 12192000"/>
              <a:gd name="connsiteY131" fmla="*/ 33564 h 2079487"/>
              <a:gd name="connsiteX132" fmla="*/ 11378816 w 12192000"/>
              <a:gd name="connsiteY132" fmla="*/ 34147 h 2079487"/>
              <a:gd name="connsiteX133" fmla="*/ 11356722 w 12192000"/>
              <a:gd name="connsiteY133" fmla="*/ 35449 h 2079487"/>
              <a:gd name="connsiteX134" fmla="*/ 11345829 w 12192000"/>
              <a:gd name="connsiteY134" fmla="*/ 36122 h 2079487"/>
              <a:gd name="connsiteX135" fmla="*/ 11335030 w 12192000"/>
              <a:gd name="connsiteY135" fmla="*/ 36813 h 2079487"/>
              <a:gd name="connsiteX136" fmla="*/ 11324323 w 12192000"/>
              <a:gd name="connsiteY136" fmla="*/ 37520 h 2079487"/>
              <a:gd name="connsiteX137" fmla="*/ 11313703 w 12192000"/>
              <a:gd name="connsiteY137" fmla="*/ 38244 h 2079487"/>
              <a:gd name="connsiteX138" fmla="*/ 11303168 w 12192000"/>
              <a:gd name="connsiteY138" fmla="*/ 38987 h 2079487"/>
              <a:gd name="connsiteX139" fmla="*/ 11292715 w 12192000"/>
              <a:gd name="connsiteY139" fmla="*/ 39747 h 2079487"/>
              <a:gd name="connsiteX140" fmla="*/ 11282342 w 12192000"/>
              <a:gd name="connsiteY140" fmla="*/ 40526 h 2079487"/>
              <a:gd name="connsiteX141" fmla="*/ 11272046 w 12192000"/>
              <a:gd name="connsiteY141" fmla="*/ 41325 h 2079487"/>
              <a:gd name="connsiteX142" fmla="*/ 11261821 w 12192000"/>
              <a:gd name="connsiteY142" fmla="*/ 42143 h 2079487"/>
              <a:gd name="connsiteX143" fmla="*/ 11251667 w 12192000"/>
              <a:gd name="connsiteY143" fmla="*/ 42981 h 2079487"/>
              <a:gd name="connsiteX144" fmla="*/ 11241583 w 12192000"/>
              <a:gd name="connsiteY144" fmla="*/ 43841 h 2079487"/>
              <a:gd name="connsiteX145" fmla="*/ 11231558 w 12192000"/>
              <a:gd name="connsiteY145" fmla="*/ 44721 h 2079487"/>
              <a:gd name="connsiteX146" fmla="*/ 11221600 w 12192000"/>
              <a:gd name="connsiteY146" fmla="*/ 45623 h 2079487"/>
              <a:gd name="connsiteX147" fmla="*/ 11211698 w 12192000"/>
              <a:gd name="connsiteY147" fmla="*/ 46548 h 2079487"/>
              <a:gd name="connsiteX148" fmla="*/ 11201851 w 12192000"/>
              <a:gd name="connsiteY148" fmla="*/ 47495 h 2079487"/>
              <a:gd name="connsiteX149" fmla="*/ 11192057 w 12192000"/>
              <a:gd name="connsiteY149" fmla="*/ 48465 h 2079487"/>
              <a:gd name="connsiteX150" fmla="*/ 11182313 w 12192000"/>
              <a:gd name="connsiteY150" fmla="*/ 49458 h 2079487"/>
              <a:gd name="connsiteX151" fmla="*/ 11172614 w 12192000"/>
              <a:gd name="connsiteY151" fmla="*/ 50476 h 2079487"/>
              <a:gd name="connsiteX152" fmla="*/ 11162959 w 12192000"/>
              <a:gd name="connsiteY152" fmla="*/ 51518 h 2079487"/>
              <a:gd name="connsiteX153" fmla="*/ 11153345 w 12192000"/>
              <a:gd name="connsiteY153" fmla="*/ 52585 h 2079487"/>
              <a:gd name="connsiteX154" fmla="*/ 11143768 w 12192000"/>
              <a:gd name="connsiteY154" fmla="*/ 53678 h 2079487"/>
              <a:gd name="connsiteX155" fmla="*/ 11134228 w 12192000"/>
              <a:gd name="connsiteY155" fmla="*/ 54797 h 2079487"/>
              <a:gd name="connsiteX156" fmla="*/ 11124715 w 12192000"/>
              <a:gd name="connsiteY156" fmla="*/ 55943 h 2079487"/>
              <a:gd name="connsiteX157" fmla="*/ 11115234 w 12192000"/>
              <a:gd name="connsiteY157" fmla="*/ 57115 h 2079487"/>
              <a:gd name="connsiteX158" fmla="*/ 11105776 w 12192000"/>
              <a:gd name="connsiteY158" fmla="*/ 58314 h 2079487"/>
              <a:gd name="connsiteX159" fmla="*/ 11096342 w 12192000"/>
              <a:gd name="connsiteY159" fmla="*/ 59542 h 2079487"/>
              <a:gd name="connsiteX160" fmla="*/ 11086928 w 12192000"/>
              <a:gd name="connsiteY160" fmla="*/ 60798 h 2079487"/>
              <a:gd name="connsiteX161" fmla="*/ 11077529 w 12192000"/>
              <a:gd name="connsiteY161" fmla="*/ 62084 h 2079487"/>
              <a:gd name="connsiteX162" fmla="*/ 11068147 w 12192000"/>
              <a:gd name="connsiteY162" fmla="*/ 63398 h 2079487"/>
              <a:gd name="connsiteX163" fmla="*/ 11058771 w 12192000"/>
              <a:gd name="connsiteY163" fmla="*/ 64742 h 2079487"/>
              <a:gd name="connsiteX164" fmla="*/ 11049404 w 12192000"/>
              <a:gd name="connsiteY164" fmla="*/ 66117 h 2079487"/>
              <a:gd name="connsiteX165" fmla="*/ 11040043 w 12192000"/>
              <a:gd name="connsiteY165" fmla="*/ 67523 h 2079487"/>
              <a:gd name="connsiteX166" fmla="*/ 11030685 w 12192000"/>
              <a:gd name="connsiteY166" fmla="*/ 68960 h 2079487"/>
              <a:gd name="connsiteX167" fmla="*/ 11021321 w 12192000"/>
              <a:gd name="connsiteY167" fmla="*/ 70430 h 2079487"/>
              <a:gd name="connsiteX168" fmla="*/ 11011955 w 12192000"/>
              <a:gd name="connsiteY168" fmla="*/ 71931 h 2079487"/>
              <a:gd name="connsiteX169" fmla="*/ 11002582 w 12192000"/>
              <a:gd name="connsiteY169" fmla="*/ 73465 h 2079487"/>
              <a:gd name="connsiteX170" fmla="*/ 10993197 w 12192000"/>
              <a:gd name="connsiteY170" fmla="*/ 75033 h 2079487"/>
              <a:gd name="connsiteX171" fmla="*/ 10983799 w 12192000"/>
              <a:gd name="connsiteY171" fmla="*/ 76635 h 2079487"/>
              <a:gd name="connsiteX172" fmla="*/ 10974387 w 12192000"/>
              <a:gd name="connsiteY172" fmla="*/ 78271 h 2079487"/>
              <a:gd name="connsiteX173" fmla="*/ 10964951 w 12192000"/>
              <a:gd name="connsiteY173" fmla="*/ 79941 h 2079487"/>
              <a:gd name="connsiteX174" fmla="*/ 10955495 w 12192000"/>
              <a:gd name="connsiteY174" fmla="*/ 81648 h 2079487"/>
              <a:gd name="connsiteX175" fmla="*/ 10946015 w 12192000"/>
              <a:gd name="connsiteY175" fmla="*/ 83390 h 2079487"/>
              <a:gd name="connsiteX176" fmla="*/ 10936504 w 12192000"/>
              <a:gd name="connsiteY176" fmla="*/ 85168 h 2079487"/>
              <a:gd name="connsiteX177" fmla="*/ 10926962 w 12192000"/>
              <a:gd name="connsiteY177" fmla="*/ 86983 h 2079487"/>
              <a:gd name="connsiteX178" fmla="*/ 10917387 w 12192000"/>
              <a:gd name="connsiteY178" fmla="*/ 88836 h 2079487"/>
              <a:gd name="connsiteX179" fmla="*/ 10907774 w 12192000"/>
              <a:gd name="connsiteY179" fmla="*/ 90726 h 2079487"/>
              <a:gd name="connsiteX180" fmla="*/ 10898121 w 12192000"/>
              <a:gd name="connsiteY180" fmla="*/ 92655 h 2079487"/>
              <a:gd name="connsiteX181" fmla="*/ 10888425 w 12192000"/>
              <a:gd name="connsiteY181" fmla="*/ 94623 h 2079487"/>
              <a:gd name="connsiteX182" fmla="*/ 10878679 w 12192000"/>
              <a:gd name="connsiteY182" fmla="*/ 96630 h 2079487"/>
              <a:gd name="connsiteX183" fmla="*/ 10868887 w 12192000"/>
              <a:gd name="connsiteY183" fmla="*/ 98677 h 2079487"/>
              <a:gd name="connsiteX184" fmla="*/ 10859042 w 12192000"/>
              <a:gd name="connsiteY184" fmla="*/ 100765 h 2079487"/>
              <a:gd name="connsiteX185" fmla="*/ 10849141 w 12192000"/>
              <a:gd name="connsiteY185" fmla="*/ 102892 h 2079487"/>
              <a:gd name="connsiteX186" fmla="*/ 10839181 w 12192000"/>
              <a:gd name="connsiteY186" fmla="*/ 105062 h 2079487"/>
              <a:gd name="connsiteX187" fmla="*/ 10829161 w 12192000"/>
              <a:gd name="connsiteY187" fmla="*/ 107273 h 2079487"/>
              <a:gd name="connsiteX188" fmla="*/ 10819077 w 12192000"/>
              <a:gd name="connsiteY188" fmla="*/ 109526 h 2079487"/>
              <a:gd name="connsiteX189" fmla="*/ 10808925 w 12192000"/>
              <a:gd name="connsiteY189" fmla="*/ 111823 h 2079487"/>
              <a:gd name="connsiteX190" fmla="*/ 10798703 w 12192000"/>
              <a:gd name="connsiteY190" fmla="*/ 114163 h 2079487"/>
              <a:gd name="connsiteX191" fmla="*/ 10788408 w 12192000"/>
              <a:gd name="connsiteY191" fmla="*/ 116546 h 2079487"/>
              <a:gd name="connsiteX192" fmla="*/ 10778036 w 12192000"/>
              <a:gd name="connsiteY192" fmla="*/ 118974 h 2079487"/>
              <a:gd name="connsiteX193" fmla="*/ 10767586 w 12192000"/>
              <a:gd name="connsiteY193" fmla="*/ 121447 h 2079487"/>
              <a:gd name="connsiteX194" fmla="*/ 10757054 w 12192000"/>
              <a:gd name="connsiteY194" fmla="*/ 123965 h 2079487"/>
              <a:gd name="connsiteX195" fmla="*/ 10746437 w 12192000"/>
              <a:gd name="connsiteY195" fmla="*/ 126529 h 2079487"/>
              <a:gd name="connsiteX196" fmla="*/ 10735731 w 12192000"/>
              <a:gd name="connsiteY196" fmla="*/ 129139 h 2079487"/>
              <a:gd name="connsiteX197" fmla="*/ 10724935 w 12192000"/>
              <a:gd name="connsiteY197" fmla="*/ 131796 h 2079487"/>
              <a:gd name="connsiteX198" fmla="*/ 10714045 w 12192000"/>
              <a:gd name="connsiteY198" fmla="*/ 134500 h 2079487"/>
              <a:gd name="connsiteX199" fmla="*/ 10703058 w 12192000"/>
              <a:gd name="connsiteY199" fmla="*/ 137252 h 2079487"/>
              <a:gd name="connsiteX200" fmla="*/ 10691971 w 12192000"/>
              <a:gd name="connsiteY200" fmla="*/ 140052 h 2079487"/>
              <a:gd name="connsiteX201" fmla="*/ 10680781 w 12192000"/>
              <a:gd name="connsiteY201" fmla="*/ 142901 h 2079487"/>
              <a:gd name="connsiteX202" fmla="*/ 10669487 w 12192000"/>
              <a:gd name="connsiteY202" fmla="*/ 145799 h 2079487"/>
              <a:gd name="connsiteX203" fmla="*/ 10658083 w 12192000"/>
              <a:gd name="connsiteY203" fmla="*/ 148747 h 2079487"/>
              <a:gd name="connsiteX204" fmla="*/ 10646567 w 12192000"/>
              <a:gd name="connsiteY204" fmla="*/ 151746 h 2079487"/>
              <a:gd name="connsiteX205" fmla="*/ 10634937 w 12192000"/>
              <a:gd name="connsiteY205" fmla="*/ 154795 h 2079487"/>
              <a:gd name="connsiteX206" fmla="*/ 10623190 w 12192000"/>
              <a:gd name="connsiteY206" fmla="*/ 157895 h 2079487"/>
              <a:gd name="connsiteX207" fmla="*/ 10611323 w 12192000"/>
              <a:gd name="connsiteY207" fmla="*/ 161047 h 2079487"/>
              <a:gd name="connsiteX208" fmla="*/ 10599331 w 12192000"/>
              <a:gd name="connsiteY208" fmla="*/ 164251 h 2079487"/>
              <a:gd name="connsiteX209" fmla="*/ 10587214 w 12192000"/>
              <a:gd name="connsiteY209" fmla="*/ 167507 h 2079487"/>
              <a:gd name="connsiteX210" fmla="*/ 10574965 w 12192000"/>
              <a:gd name="connsiteY210" fmla="*/ 170817 h 2079487"/>
              <a:gd name="connsiteX211" fmla="*/ 10562588 w 12192000"/>
              <a:gd name="connsiteY211" fmla="*/ 174180 h 2079487"/>
              <a:gd name="connsiteX212" fmla="*/ 10550076 w 12192000"/>
              <a:gd name="connsiteY212" fmla="*/ 177598 h 2079487"/>
              <a:gd name="connsiteX213" fmla="*/ 10537422 w 12192000"/>
              <a:gd name="connsiteY213" fmla="*/ 181071 h 2079487"/>
              <a:gd name="connsiteX214" fmla="*/ 10524629 w 12192000"/>
              <a:gd name="connsiteY214" fmla="*/ 184598 h 2079487"/>
              <a:gd name="connsiteX215" fmla="*/ 10511696 w 12192000"/>
              <a:gd name="connsiteY215" fmla="*/ 188181 h 2079487"/>
              <a:gd name="connsiteX216" fmla="*/ 10498611 w 12192000"/>
              <a:gd name="connsiteY216" fmla="*/ 191820 h 2079487"/>
              <a:gd name="connsiteX217" fmla="*/ 10485377 w 12192000"/>
              <a:gd name="connsiteY217" fmla="*/ 195515 h 2079487"/>
              <a:gd name="connsiteX218" fmla="*/ 10471990 w 12192000"/>
              <a:gd name="connsiteY218" fmla="*/ 199268 h 2079487"/>
              <a:gd name="connsiteX219" fmla="*/ 10458449 w 12192000"/>
              <a:gd name="connsiteY219" fmla="*/ 203078 h 2079487"/>
              <a:gd name="connsiteX220" fmla="*/ 10444748 w 12192000"/>
              <a:gd name="connsiteY220" fmla="*/ 206946 h 2079487"/>
              <a:gd name="connsiteX221" fmla="*/ 10430889 w 12192000"/>
              <a:gd name="connsiteY221" fmla="*/ 210873 h 2079487"/>
              <a:gd name="connsiteX222" fmla="*/ 10416862 w 12192000"/>
              <a:gd name="connsiteY222" fmla="*/ 214859 h 2079487"/>
              <a:gd name="connsiteX223" fmla="*/ 10402668 w 12192000"/>
              <a:gd name="connsiteY223" fmla="*/ 218904 h 2079487"/>
              <a:gd name="connsiteX224" fmla="*/ 10388304 w 12192000"/>
              <a:gd name="connsiteY224" fmla="*/ 223009 h 2079487"/>
              <a:gd name="connsiteX225" fmla="*/ 10373767 w 12192000"/>
              <a:gd name="connsiteY225" fmla="*/ 227174 h 2079487"/>
              <a:gd name="connsiteX226" fmla="*/ 10359054 w 12192000"/>
              <a:gd name="connsiteY226" fmla="*/ 231400 h 2079487"/>
              <a:gd name="connsiteX227" fmla="*/ 10344161 w 12192000"/>
              <a:gd name="connsiteY227" fmla="*/ 235688 h 2079487"/>
              <a:gd name="connsiteX228" fmla="*/ 10329089 w 12192000"/>
              <a:gd name="connsiteY228" fmla="*/ 240038 h 2079487"/>
              <a:gd name="connsiteX229" fmla="*/ 10313828 w 12192000"/>
              <a:gd name="connsiteY229" fmla="*/ 244450 h 2079487"/>
              <a:gd name="connsiteX230" fmla="*/ 10298380 w 12192000"/>
              <a:gd name="connsiteY230" fmla="*/ 248925 h 2079487"/>
              <a:gd name="connsiteX231" fmla="*/ 10282746 w 12192000"/>
              <a:gd name="connsiteY231" fmla="*/ 253462 h 2079487"/>
              <a:gd name="connsiteX232" fmla="*/ 10251130 w 12192000"/>
              <a:gd name="connsiteY232" fmla="*/ 262943 h 2079487"/>
              <a:gd name="connsiteX233" fmla="*/ 10235101 w 12192000"/>
              <a:gd name="connsiteY233" fmla="*/ 267963 h 2079487"/>
              <a:gd name="connsiteX234" fmla="*/ 10218909 w 12192000"/>
              <a:gd name="connsiteY234" fmla="*/ 273171 h 2079487"/>
              <a:gd name="connsiteX235" fmla="*/ 10202554 w 12192000"/>
              <a:gd name="connsiteY235" fmla="*/ 278562 h 2079487"/>
              <a:gd name="connsiteX236" fmla="*/ 10186038 w 12192000"/>
              <a:gd name="connsiteY236" fmla="*/ 284132 h 2079487"/>
              <a:gd name="connsiteX237" fmla="*/ 10169362 w 12192000"/>
              <a:gd name="connsiteY237" fmla="*/ 289875 h 2079487"/>
              <a:gd name="connsiteX238" fmla="*/ 10152529 w 12192000"/>
              <a:gd name="connsiteY238" fmla="*/ 295788 h 2079487"/>
              <a:gd name="connsiteX239" fmla="*/ 10135545 w 12192000"/>
              <a:gd name="connsiteY239" fmla="*/ 301865 h 2079487"/>
              <a:gd name="connsiteX240" fmla="*/ 10118408 w 12192000"/>
              <a:gd name="connsiteY240" fmla="*/ 308103 h 2079487"/>
              <a:gd name="connsiteX241" fmla="*/ 10101123 w 12192000"/>
              <a:gd name="connsiteY241" fmla="*/ 314496 h 2079487"/>
              <a:gd name="connsiteX242" fmla="*/ 10083690 w 12192000"/>
              <a:gd name="connsiteY242" fmla="*/ 321041 h 2079487"/>
              <a:gd name="connsiteX243" fmla="*/ 10066116 w 12192000"/>
              <a:gd name="connsiteY243" fmla="*/ 327732 h 2079487"/>
              <a:gd name="connsiteX244" fmla="*/ 10048394 w 12192000"/>
              <a:gd name="connsiteY244" fmla="*/ 334565 h 2079487"/>
              <a:gd name="connsiteX245" fmla="*/ 10030536 w 12192000"/>
              <a:gd name="connsiteY245" fmla="*/ 341535 h 2079487"/>
              <a:gd name="connsiteX246" fmla="*/ 10012540 w 12192000"/>
              <a:gd name="connsiteY246" fmla="*/ 348638 h 2079487"/>
              <a:gd name="connsiteX247" fmla="*/ 9994408 w 12192000"/>
              <a:gd name="connsiteY247" fmla="*/ 355869 h 2079487"/>
              <a:gd name="connsiteX248" fmla="*/ 9976144 w 12192000"/>
              <a:gd name="connsiteY248" fmla="*/ 363223 h 2079487"/>
              <a:gd name="connsiteX249" fmla="*/ 9957748 w 12192000"/>
              <a:gd name="connsiteY249" fmla="*/ 370697 h 2079487"/>
              <a:gd name="connsiteX250" fmla="*/ 9939225 w 12192000"/>
              <a:gd name="connsiteY250" fmla="*/ 378284 h 2079487"/>
              <a:gd name="connsiteX251" fmla="*/ 9920573 w 12192000"/>
              <a:gd name="connsiteY251" fmla="*/ 385982 h 2079487"/>
              <a:gd name="connsiteX252" fmla="*/ 9901799 w 12192000"/>
              <a:gd name="connsiteY252" fmla="*/ 393785 h 2079487"/>
              <a:gd name="connsiteX253" fmla="*/ 9882904 w 12192000"/>
              <a:gd name="connsiteY253" fmla="*/ 401688 h 2079487"/>
              <a:gd name="connsiteX254" fmla="*/ 9863887 w 12192000"/>
              <a:gd name="connsiteY254" fmla="*/ 409688 h 2079487"/>
              <a:gd name="connsiteX255" fmla="*/ 9844752 w 12192000"/>
              <a:gd name="connsiteY255" fmla="*/ 417778 h 2079487"/>
              <a:gd name="connsiteX256" fmla="*/ 9825504 w 12192000"/>
              <a:gd name="connsiteY256" fmla="*/ 425956 h 2079487"/>
              <a:gd name="connsiteX257" fmla="*/ 9806142 w 12192000"/>
              <a:gd name="connsiteY257" fmla="*/ 434215 h 2079487"/>
              <a:gd name="connsiteX258" fmla="*/ 9786668 w 12192000"/>
              <a:gd name="connsiteY258" fmla="*/ 442552 h 2079487"/>
              <a:gd name="connsiteX259" fmla="*/ 9767087 w 12192000"/>
              <a:gd name="connsiteY259" fmla="*/ 450962 h 2079487"/>
              <a:gd name="connsiteX260" fmla="*/ 9747398 w 12192000"/>
              <a:gd name="connsiteY260" fmla="*/ 459441 h 2079487"/>
              <a:gd name="connsiteX261" fmla="*/ 9727604 w 12192000"/>
              <a:gd name="connsiteY261" fmla="*/ 467983 h 2079487"/>
              <a:gd name="connsiteX262" fmla="*/ 9707710 w 12192000"/>
              <a:gd name="connsiteY262" fmla="*/ 476584 h 2079487"/>
              <a:gd name="connsiteX263" fmla="*/ 9687715 w 12192000"/>
              <a:gd name="connsiteY263" fmla="*/ 485240 h 2079487"/>
              <a:gd name="connsiteX264" fmla="*/ 9667621 w 12192000"/>
              <a:gd name="connsiteY264" fmla="*/ 493946 h 2079487"/>
              <a:gd name="connsiteX265" fmla="*/ 9647433 w 12192000"/>
              <a:gd name="connsiteY265" fmla="*/ 502698 h 2079487"/>
              <a:gd name="connsiteX266" fmla="*/ 9627150 w 12192000"/>
              <a:gd name="connsiteY266" fmla="*/ 511490 h 2079487"/>
              <a:gd name="connsiteX267" fmla="*/ 9606775 w 12192000"/>
              <a:gd name="connsiteY267" fmla="*/ 520318 h 2079487"/>
              <a:gd name="connsiteX268" fmla="*/ 9586313 w 12192000"/>
              <a:gd name="connsiteY268" fmla="*/ 529178 h 2079487"/>
              <a:gd name="connsiteX269" fmla="*/ 9565761 w 12192000"/>
              <a:gd name="connsiteY269" fmla="*/ 538065 h 2079487"/>
              <a:gd name="connsiteX270" fmla="*/ 9545127 w 12192000"/>
              <a:gd name="connsiteY270" fmla="*/ 546974 h 2079487"/>
              <a:gd name="connsiteX271" fmla="*/ 9524408 w 12192000"/>
              <a:gd name="connsiteY271" fmla="*/ 555902 h 2079487"/>
              <a:gd name="connsiteX272" fmla="*/ 9503609 w 12192000"/>
              <a:gd name="connsiteY272" fmla="*/ 564841 h 2079487"/>
              <a:gd name="connsiteX273" fmla="*/ 9482732 w 12192000"/>
              <a:gd name="connsiteY273" fmla="*/ 573790 h 2079487"/>
              <a:gd name="connsiteX274" fmla="*/ 9461777 w 12192000"/>
              <a:gd name="connsiteY274" fmla="*/ 582743 h 2079487"/>
              <a:gd name="connsiteX275" fmla="*/ 9440748 w 12192000"/>
              <a:gd name="connsiteY275" fmla="*/ 591696 h 2079487"/>
              <a:gd name="connsiteX276" fmla="*/ 9419647 w 12192000"/>
              <a:gd name="connsiteY276" fmla="*/ 600643 h 2079487"/>
              <a:gd name="connsiteX277" fmla="*/ 9398476 w 12192000"/>
              <a:gd name="connsiteY277" fmla="*/ 609580 h 2079487"/>
              <a:gd name="connsiteX278" fmla="*/ 9377237 w 12192000"/>
              <a:gd name="connsiteY278" fmla="*/ 618504 h 2079487"/>
              <a:gd name="connsiteX279" fmla="*/ 9355931 w 12192000"/>
              <a:gd name="connsiteY279" fmla="*/ 627408 h 2079487"/>
              <a:gd name="connsiteX280" fmla="*/ 9334563 w 12192000"/>
              <a:gd name="connsiteY280" fmla="*/ 636288 h 2079487"/>
              <a:gd name="connsiteX281" fmla="*/ 9313133 w 12192000"/>
              <a:gd name="connsiteY281" fmla="*/ 645141 h 2079487"/>
              <a:gd name="connsiteX282" fmla="*/ 9291643 w 12192000"/>
              <a:gd name="connsiteY282" fmla="*/ 653961 h 2079487"/>
              <a:gd name="connsiteX283" fmla="*/ 9270095 w 12192000"/>
              <a:gd name="connsiteY283" fmla="*/ 662743 h 2079487"/>
              <a:gd name="connsiteX284" fmla="*/ 9248492 w 12192000"/>
              <a:gd name="connsiteY284" fmla="*/ 671483 h 2079487"/>
              <a:gd name="connsiteX285" fmla="*/ 9226836 w 12192000"/>
              <a:gd name="connsiteY285" fmla="*/ 680177 h 2079487"/>
              <a:gd name="connsiteX286" fmla="*/ 9205129 w 12192000"/>
              <a:gd name="connsiteY286" fmla="*/ 688820 h 2079487"/>
              <a:gd name="connsiteX287" fmla="*/ 9183372 w 12192000"/>
              <a:gd name="connsiteY287" fmla="*/ 697407 h 2079487"/>
              <a:gd name="connsiteX288" fmla="*/ 9161568 w 12192000"/>
              <a:gd name="connsiteY288" fmla="*/ 705934 h 2079487"/>
              <a:gd name="connsiteX289" fmla="*/ 9139719 w 12192000"/>
              <a:gd name="connsiteY289" fmla="*/ 714396 h 2079487"/>
              <a:gd name="connsiteX290" fmla="*/ 9117829 w 12192000"/>
              <a:gd name="connsiteY290" fmla="*/ 722788 h 2079487"/>
              <a:gd name="connsiteX291" fmla="*/ 9095897 w 12192000"/>
              <a:gd name="connsiteY291" fmla="*/ 731106 h 2079487"/>
              <a:gd name="connsiteX292" fmla="*/ 9073927 w 12192000"/>
              <a:gd name="connsiteY292" fmla="*/ 739345 h 2079487"/>
              <a:gd name="connsiteX293" fmla="*/ 9051920 w 12192000"/>
              <a:gd name="connsiteY293" fmla="*/ 747501 h 2079487"/>
              <a:gd name="connsiteX294" fmla="*/ 9029879 w 12192000"/>
              <a:gd name="connsiteY294" fmla="*/ 755570 h 2079487"/>
              <a:gd name="connsiteX295" fmla="*/ 9007805 w 12192000"/>
              <a:gd name="connsiteY295" fmla="*/ 763545 h 2079487"/>
              <a:gd name="connsiteX296" fmla="*/ 8985701 w 12192000"/>
              <a:gd name="connsiteY296" fmla="*/ 771424 h 2079487"/>
              <a:gd name="connsiteX297" fmla="*/ 8963569 w 12192000"/>
              <a:gd name="connsiteY297" fmla="*/ 779201 h 2079487"/>
              <a:gd name="connsiteX298" fmla="*/ 8941411 w 12192000"/>
              <a:gd name="connsiteY298" fmla="*/ 786871 h 2079487"/>
              <a:gd name="connsiteX299" fmla="*/ 8919228 w 12192000"/>
              <a:gd name="connsiteY299" fmla="*/ 794431 h 2079487"/>
              <a:gd name="connsiteX300" fmla="*/ 8897025 w 12192000"/>
              <a:gd name="connsiteY300" fmla="*/ 801874 h 2079487"/>
              <a:gd name="connsiteX301" fmla="*/ 8874801 w 12192000"/>
              <a:gd name="connsiteY301" fmla="*/ 809198 h 2079487"/>
              <a:gd name="connsiteX302" fmla="*/ 8852559 w 12192000"/>
              <a:gd name="connsiteY302" fmla="*/ 816398 h 2079487"/>
              <a:gd name="connsiteX303" fmla="*/ 8830300 w 12192000"/>
              <a:gd name="connsiteY303" fmla="*/ 823467 h 2079487"/>
              <a:gd name="connsiteX304" fmla="*/ 8808031 w 12192000"/>
              <a:gd name="connsiteY304" fmla="*/ 830403 h 2079487"/>
              <a:gd name="connsiteX305" fmla="*/ 8785747 w 12192000"/>
              <a:gd name="connsiteY305" fmla="*/ 837200 h 2079487"/>
              <a:gd name="connsiteX306" fmla="*/ 8763455 w 12192000"/>
              <a:gd name="connsiteY306" fmla="*/ 843854 h 2079487"/>
              <a:gd name="connsiteX307" fmla="*/ 8741155 w 12192000"/>
              <a:gd name="connsiteY307" fmla="*/ 850360 h 2079487"/>
              <a:gd name="connsiteX308" fmla="*/ 8718849 w 12192000"/>
              <a:gd name="connsiteY308" fmla="*/ 856713 h 2079487"/>
              <a:gd name="connsiteX309" fmla="*/ 8696539 w 12192000"/>
              <a:gd name="connsiteY309" fmla="*/ 862909 h 2079487"/>
              <a:gd name="connsiteX310" fmla="*/ 8674229 w 12192000"/>
              <a:gd name="connsiteY310" fmla="*/ 868944 h 2079487"/>
              <a:gd name="connsiteX311" fmla="*/ 8651923 w 12192000"/>
              <a:gd name="connsiteY311" fmla="*/ 874813 h 2079487"/>
              <a:gd name="connsiteX312" fmla="*/ 8629615 w 12192000"/>
              <a:gd name="connsiteY312" fmla="*/ 880510 h 2079487"/>
              <a:gd name="connsiteX313" fmla="*/ 8607313 w 12192000"/>
              <a:gd name="connsiteY313" fmla="*/ 886032 h 2079487"/>
              <a:gd name="connsiteX314" fmla="*/ 8585020 w 12192000"/>
              <a:gd name="connsiteY314" fmla="*/ 891374 h 2079487"/>
              <a:gd name="connsiteX315" fmla="*/ 8562733 w 12192000"/>
              <a:gd name="connsiteY315" fmla="*/ 896530 h 2079487"/>
              <a:gd name="connsiteX316" fmla="*/ 8540458 w 12192000"/>
              <a:gd name="connsiteY316" fmla="*/ 901497 h 2079487"/>
              <a:gd name="connsiteX317" fmla="*/ 8518196 w 12192000"/>
              <a:gd name="connsiteY317" fmla="*/ 906270 h 2079487"/>
              <a:gd name="connsiteX318" fmla="*/ 8495949 w 12192000"/>
              <a:gd name="connsiteY318" fmla="*/ 910843 h 2079487"/>
              <a:gd name="connsiteX319" fmla="*/ 8473719 w 12192000"/>
              <a:gd name="connsiteY319" fmla="*/ 915214 h 2079487"/>
              <a:gd name="connsiteX320" fmla="*/ 8451512 w 12192000"/>
              <a:gd name="connsiteY320" fmla="*/ 919377 h 2079487"/>
              <a:gd name="connsiteX321" fmla="*/ 8429321 w 12192000"/>
              <a:gd name="connsiteY321" fmla="*/ 923326 h 2079487"/>
              <a:gd name="connsiteX322" fmla="*/ 8407155 w 12192000"/>
              <a:gd name="connsiteY322" fmla="*/ 927058 h 2079487"/>
              <a:gd name="connsiteX323" fmla="*/ 8385014 w 12192000"/>
              <a:gd name="connsiteY323" fmla="*/ 930567 h 2079487"/>
              <a:gd name="connsiteX324" fmla="*/ 8362902 w 12192000"/>
              <a:gd name="connsiteY324" fmla="*/ 933850 h 2079487"/>
              <a:gd name="connsiteX325" fmla="*/ 8340818 w 12192000"/>
              <a:gd name="connsiteY325" fmla="*/ 936901 h 2079487"/>
              <a:gd name="connsiteX326" fmla="*/ 8318766 w 12192000"/>
              <a:gd name="connsiteY326" fmla="*/ 939716 h 2079487"/>
              <a:gd name="connsiteX327" fmla="*/ 8296749 w 12192000"/>
              <a:gd name="connsiteY327" fmla="*/ 942290 h 2079487"/>
              <a:gd name="connsiteX328" fmla="*/ 8274765 w 12192000"/>
              <a:gd name="connsiteY328" fmla="*/ 944618 h 2079487"/>
              <a:gd name="connsiteX329" fmla="*/ 8252820 w 12192000"/>
              <a:gd name="connsiteY329" fmla="*/ 946696 h 2079487"/>
              <a:gd name="connsiteX330" fmla="*/ 8230823 w 12192000"/>
              <a:gd name="connsiteY330" fmla="*/ 948526 h 2079487"/>
              <a:gd name="connsiteX331" fmla="*/ 8186926 w 12192000"/>
              <a:gd name="connsiteY331" fmla="*/ 951290 h 2079487"/>
              <a:gd name="connsiteX332" fmla="*/ 8164814 w 12192000"/>
              <a:gd name="connsiteY332" fmla="*/ 952220 h 2079487"/>
              <a:gd name="connsiteX333" fmla="*/ 8142638 w 12192000"/>
              <a:gd name="connsiteY333" fmla="*/ 952855 h 2079487"/>
              <a:gd name="connsiteX334" fmla="*/ 8120394 w 12192000"/>
              <a:gd name="connsiteY334" fmla="*/ 953200 h 2079487"/>
              <a:gd name="connsiteX335" fmla="*/ 8098087 w 12192000"/>
              <a:gd name="connsiteY335" fmla="*/ 953261 h 2079487"/>
              <a:gd name="connsiteX336" fmla="*/ 8075718 w 12192000"/>
              <a:gd name="connsiteY336" fmla="*/ 953046 h 2079487"/>
              <a:gd name="connsiteX337" fmla="*/ 8053287 w 12192000"/>
              <a:gd name="connsiteY337" fmla="*/ 952560 h 2079487"/>
              <a:gd name="connsiteX338" fmla="*/ 8030798 w 12192000"/>
              <a:gd name="connsiteY338" fmla="*/ 951810 h 2079487"/>
              <a:gd name="connsiteX339" fmla="*/ 8008252 w 12192000"/>
              <a:gd name="connsiteY339" fmla="*/ 950802 h 2079487"/>
              <a:gd name="connsiteX340" fmla="*/ 7985650 w 12192000"/>
              <a:gd name="connsiteY340" fmla="*/ 949544 h 2079487"/>
              <a:gd name="connsiteX341" fmla="*/ 7962991 w 12192000"/>
              <a:gd name="connsiteY341" fmla="*/ 948040 h 2079487"/>
              <a:gd name="connsiteX342" fmla="*/ 7940281 w 12192000"/>
              <a:gd name="connsiteY342" fmla="*/ 946298 h 2079487"/>
              <a:gd name="connsiteX343" fmla="*/ 7917520 w 12192000"/>
              <a:gd name="connsiteY343" fmla="*/ 944324 h 2079487"/>
              <a:gd name="connsiteX344" fmla="*/ 7894709 w 12192000"/>
              <a:gd name="connsiteY344" fmla="*/ 942124 h 2079487"/>
              <a:gd name="connsiteX345" fmla="*/ 7871850 w 12192000"/>
              <a:gd name="connsiteY345" fmla="*/ 939703 h 2079487"/>
              <a:gd name="connsiteX346" fmla="*/ 7848943 w 12192000"/>
              <a:gd name="connsiteY346" fmla="*/ 937071 h 2079487"/>
              <a:gd name="connsiteX347" fmla="*/ 7825991 w 12192000"/>
              <a:gd name="connsiteY347" fmla="*/ 934230 h 2079487"/>
              <a:gd name="connsiteX348" fmla="*/ 7802996 w 12192000"/>
              <a:gd name="connsiteY348" fmla="*/ 931189 h 2079487"/>
              <a:gd name="connsiteX349" fmla="*/ 7779960 w 12192000"/>
              <a:gd name="connsiteY349" fmla="*/ 927955 h 2079487"/>
              <a:gd name="connsiteX350" fmla="*/ 7756881 w 12192000"/>
              <a:gd name="connsiteY350" fmla="*/ 924532 h 2079487"/>
              <a:gd name="connsiteX351" fmla="*/ 7733763 w 12192000"/>
              <a:gd name="connsiteY351" fmla="*/ 920927 h 2079487"/>
              <a:gd name="connsiteX352" fmla="*/ 7710608 w 12192000"/>
              <a:gd name="connsiteY352" fmla="*/ 917147 h 2079487"/>
              <a:gd name="connsiteX353" fmla="*/ 7687417 w 12192000"/>
              <a:gd name="connsiteY353" fmla="*/ 913196 h 2079487"/>
              <a:gd name="connsiteX354" fmla="*/ 7664192 w 12192000"/>
              <a:gd name="connsiteY354" fmla="*/ 909085 h 2079487"/>
              <a:gd name="connsiteX355" fmla="*/ 7640933 w 12192000"/>
              <a:gd name="connsiteY355" fmla="*/ 904815 h 2079487"/>
              <a:gd name="connsiteX356" fmla="*/ 7617643 w 12192000"/>
              <a:gd name="connsiteY356" fmla="*/ 900396 h 2079487"/>
              <a:gd name="connsiteX357" fmla="*/ 7594322 w 12192000"/>
              <a:gd name="connsiteY357" fmla="*/ 895832 h 2079487"/>
              <a:gd name="connsiteX358" fmla="*/ 7570973 w 12192000"/>
              <a:gd name="connsiteY358" fmla="*/ 891130 h 2079487"/>
              <a:gd name="connsiteX359" fmla="*/ 7547597 w 12192000"/>
              <a:gd name="connsiteY359" fmla="*/ 886296 h 2079487"/>
              <a:gd name="connsiteX360" fmla="*/ 7524196 w 12192000"/>
              <a:gd name="connsiteY360" fmla="*/ 881337 h 2079487"/>
              <a:gd name="connsiteX361" fmla="*/ 7500771 w 12192000"/>
              <a:gd name="connsiteY361" fmla="*/ 876259 h 2079487"/>
              <a:gd name="connsiteX362" fmla="*/ 7477324 w 12192000"/>
              <a:gd name="connsiteY362" fmla="*/ 871068 h 2079487"/>
              <a:gd name="connsiteX363" fmla="*/ 7453856 w 12192000"/>
              <a:gd name="connsiteY363" fmla="*/ 865769 h 2079487"/>
              <a:gd name="connsiteX364" fmla="*/ 7430368 w 12192000"/>
              <a:gd name="connsiteY364" fmla="*/ 860371 h 2079487"/>
              <a:gd name="connsiteX365" fmla="*/ 7406862 w 12192000"/>
              <a:gd name="connsiteY365" fmla="*/ 854878 h 2079487"/>
              <a:gd name="connsiteX366" fmla="*/ 7383341 w 12192000"/>
              <a:gd name="connsiteY366" fmla="*/ 849297 h 2079487"/>
              <a:gd name="connsiteX367" fmla="*/ 7359805 w 12192000"/>
              <a:gd name="connsiteY367" fmla="*/ 843634 h 2079487"/>
              <a:gd name="connsiteX368" fmla="*/ 7336256 w 12192000"/>
              <a:gd name="connsiteY368" fmla="*/ 837895 h 2079487"/>
              <a:gd name="connsiteX369" fmla="*/ 7312695 w 12192000"/>
              <a:gd name="connsiteY369" fmla="*/ 832086 h 2079487"/>
              <a:gd name="connsiteX370" fmla="*/ 7289125 w 12192000"/>
              <a:gd name="connsiteY370" fmla="*/ 826215 h 2079487"/>
              <a:gd name="connsiteX371" fmla="*/ 7265545 w 12192000"/>
              <a:gd name="connsiteY371" fmla="*/ 820287 h 2079487"/>
              <a:gd name="connsiteX372" fmla="*/ 7241959 w 12192000"/>
              <a:gd name="connsiteY372" fmla="*/ 814307 h 2079487"/>
              <a:gd name="connsiteX373" fmla="*/ 7218368 w 12192000"/>
              <a:gd name="connsiteY373" fmla="*/ 808282 h 2079487"/>
              <a:gd name="connsiteX374" fmla="*/ 7194773 w 12192000"/>
              <a:gd name="connsiteY374" fmla="*/ 802219 h 2079487"/>
              <a:gd name="connsiteX375" fmla="*/ 7171176 w 12192000"/>
              <a:gd name="connsiteY375" fmla="*/ 796124 h 2079487"/>
              <a:gd name="connsiteX376" fmla="*/ 7147578 w 12192000"/>
              <a:gd name="connsiteY376" fmla="*/ 790003 h 2079487"/>
              <a:gd name="connsiteX377" fmla="*/ 7123982 w 12192000"/>
              <a:gd name="connsiteY377" fmla="*/ 783862 h 2079487"/>
              <a:gd name="connsiteX378" fmla="*/ 7100388 w 12192000"/>
              <a:gd name="connsiteY378" fmla="*/ 777706 h 2079487"/>
              <a:gd name="connsiteX379" fmla="*/ 7076800 w 12192000"/>
              <a:gd name="connsiteY379" fmla="*/ 771544 h 2079487"/>
              <a:gd name="connsiteX380" fmla="*/ 7053216 w 12192000"/>
              <a:gd name="connsiteY380" fmla="*/ 765380 h 2079487"/>
              <a:gd name="connsiteX381" fmla="*/ 7029639 w 12192000"/>
              <a:gd name="connsiteY381" fmla="*/ 759221 h 2079487"/>
              <a:gd name="connsiteX382" fmla="*/ 7006072 w 12192000"/>
              <a:gd name="connsiteY382" fmla="*/ 753072 h 2079487"/>
              <a:gd name="connsiteX383" fmla="*/ 6982515 w 12192000"/>
              <a:gd name="connsiteY383" fmla="*/ 746941 h 2079487"/>
              <a:gd name="connsiteX384" fmla="*/ 6958970 w 12192000"/>
              <a:gd name="connsiteY384" fmla="*/ 740833 h 2079487"/>
              <a:gd name="connsiteX385" fmla="*/ 6935441 w 12192000"/>
              <a:gd name="connsiteY385" fmla="*/ 734755 h 2079487"/>
              <a:gd name="connsiteX386" fmla="*/ 6911925 w 12192000"/>
              <a:gd name="connsiteY386" fmla="*/ 728712 h 2079487"/>
              <a:gd name="connsiteX387" fmla="*/ 6888427 w 12192000"/>
              <a:gd name="connsiteY387" fmla="*/ 722711 h 2079487"/>
              <a:gd name="connsiteX388" fmla="*/ 6864948 w 12192000"/>
              <a:gd name="connsiteY388" fmla="*/ 716758 h 2079487"/>
              <a:gd name="connsiteX389" fmla="*/ 6841489 w 12192000"/>
              <a:gd name="connsiteY389" fmla="*/ 710860 h 2079487"/>
              <a:gd name="connsiteX390" fmla="*/ 6818052 w 12192000"/>
              <a:gd name="connsiteY390" fmla="*/ 705021 h 2079487"/>
              <a:gd name="connsiteX391" fmla="*/ 6794639 w 12192000"/>
              <a:gd name="connsiteY391" fmla="*/ 699249 h 2079487"/>
              <a:gd name="connsiteX392" fmla="*/ 6771249 w 12192000"/>
              <a:gd name="connsiteY392" fmla="*/ 693550 h 2079487"/>
              <a:gd name="connsiteX393" fmla="*/ 6747889 w 12192000"/>
              <a:gd name="connsiteY393" fmla="*/ 687930 h 2079487"/>
              <a:gd name="connsiteX394" fmla="*/ 6724555 w 12192000"/>
              <a:gd name="connsiteY394" fmla="*/ 682394 h 2079487"/>
              <a:gd name="connsiteX395" fmla="*/ 6701253 w 12192000"/>
              <a:gd name="connsiteY395" fmla="*/ 676950 h 2079487"/>
              <a:gd name="connsiteX396" fmla="*/ 6677981 w 12192000"/>
              <a:gd name="connsiteY396" fmla="*/ 671603 h 2079487"/>
              <a:gd name="connsiteX397" fmla="*/ 6654744 w 12192000"/>
              <a:gd name="connsiteY397" fmla="*/ 666360 h 2079487"/>
              <a:gd name="connsiteX398" fmla="*/ 6631542 w 12192000"/>
              <a:gd name="connsiteY398" fmla="*/ 661226 h 2079487"/>
              <a:gd name="connsiteX399" fmla="*/ 6608375 w 12192000"/>
              <a:gd name="connsiteY399" fmla="*/ 656208 h 2079487"/>
              <a:gd name="connsiteX400" fmla="*/ 6585248 w 12192000"/>
              <a:gd name="connsiteY400" fmla="*/ 651311 h 2079487"/>
              <a:gd name="connsiteX401" fmla="*/ 6562160 w 12192000"/>
              <a:gd name="connsiteY401" fmla="*/ 646543 h 2079487"/>
              <a:gd name="connsiteX402" fmla="*/ 6539116 w 12192000"/>
              <a:gd name="connsiteY402" fmla="*/ 641909 h 2079487"/>
              <a:gd name="connsiteX403" fmla="*/ 6516114 w 12192000"/>
              <a:gd name="connsiteY403" fmla="*/ 637415 h 2079487"/>
              <a:gd name="connsiteX404" fmla="*/ 6493156 w 12192000"/>
              <a:gd name="connsiteY404" fmla="*/ 633067 h 2079487"/>
              <a:gd name="connsiteX405" fmla="*/ 6470246 w 12192000"/>
              <a:gd name="connsiteY405" fmla="*/ 628872 h 2079487"/>
              <a:gd name="connsiteX406" fmla="*/ 6447383 w 12192000"/>
              <a:gd name="connsiteY406" fmla="*/ 624835 h 2079487"/>
              <a:gd name="connsiteX407" fmla="*/ 6424571 w 12192000"/>
              <a:gd name="connsiteY407" fmla="*/ 620963 h 2079487"/>
              <a:gd name="connsiteX408" fmla="*/ 6401811 w 12192000"/>
              <a:gd name="connsiteY408" fmla="*/ 617262 h 2079487"/>
              <a:gd name="connsiteX409" fmla="*/ 6379103 w 12192000"/>
              <a:gd name="connsiteY409" fmla="*/ 613738 h 2079487"/>
              <a:gd name="connsiteX410" fmla="*/ 6356453 w 12192000"/>
              <a:gd name="connsiteY410" fmla="*/ 610397 h 2079487"/>
              <a:gd name="connsiteX411" fmla="*/ 6333858 w 12192000"/>
              <a:gd name="connsiteY411" fmla="*/ 607245 h 2079487"/>
              <a:gd name="connsiteX412" fmla="*/ 6311321 w 12192000"/>
              <a:gd name="connsiteY412" fmla="*/ 604288 h 2079487"/>
              <a:gd name="connsiteX413" fmla="*/ 6288846 w 12192000"/>
              <a:gd name="connsiteY413" fmla="*/ 601532 h 2079487"/>
              <a:gd name="connsiteX414" fmla="*/ 6266431 w 12192000"/>
              <a:gd name="connsiteY414" fmla="*/ 598984 h 2079487"/>
              <a:gd name="connsiteX415" fmla="*/ 6244080 w 12192000"/>
              <a:gd name="connsiteY415" fmla="*/ 596649 h 2079487"/>
              <a:gd name="connsiteX416" fmla="*/ 6221794 w 12192000"/>
              <a:gd name="connsiteY416" fmla="*/ 594533 h 2079487"/>
              <a:gd name="connsiteX417" fmla="*/ 6199576 w 12192000"/>
              <a:gd name="connsiteY417" fmla="*/ 592643 h 2079487"/>
              <a:gd name="connsiteX418" fmla="*/ 6177425 w 12192000"/>
              <a:gd name="connsiteY418" fmla="*/ 590984 h 2079487"/>
              <a:gd name="connsiteX419" fmla="*/ 6155346 w 12192000"/>
              <a:gd name="connsiteY419" fmla="*/ 589563 h 2079487"/>
              <a:gd name="connsiteX420" fmla="*/ 6133337 w 12192000"/>
              <a:gd name="connsiteY420" fmla="*/ 588385 h 2079487"/>
              <a:gd name="connsiteX421" fmla="*/ 6111403 w 12192000"/>
              <a:gd name="connsiteY421" fmla="*/ 587457 h 2079487"/>
              <a:gd name="connsiteX422" fmla="*/ 6089542 w 12192000"/>
              <a:gd name="connsiteY422" fmla="*/ 586784 h 2079487"/>
              <a:gd name="connsiteX423" fmla="*/ 6067760 w 12192000"/>
              <a:gd name="connsiteY423" fmla="*/ 586373 h 2079487"/>
              <a:gd name="connsiteX424" fmla="*/ 6046056 w 12192000"/>
              <a:gd name="connsiteY424" fmla="*/ 586229 h 2079487"/>
              <a:gd name="connsiteX425" fmla="*/ 6024430 w 12192000"/>
              <a:gd name="connsiteY425" fmla="*/ 586358 h 2079487"/>
              <a:gd name="connsiteX426" fmla="*/ 6002889 w 12192000"/>
              <a:gd name="connsiteY426" fmla="*/ 586767 h 2079487"/>
              <a:gd name="connsiteX427" fmla="*/ 5981429 w 12192000"/>
              <a:gd name="connsiteY427" fmla="*/ 587462 h 2079487"/>
              <a:gd name="connsiteX428" fmla="*/ 5960054 w 12192000"/>
              <a:gd name="connsiteY428" fmla="*/ 588447 h 2079487"/>
              <a:gd name="connsiteX429" fmla="*/ 5938881 w 12192000"/>
              <a:gd name="connsiteY429" fmla="*/ 589722 h 2079487"/>
              <a:gd name="connsiteX430" fmla="*/ 5896311 w 12192000"/>
              <a:gd name="connsiteY430" fmla="*/ 593076 h 2079487"/>
              <a:gd name="connsiteX431" fmla="*/ 5875145 w 12192000"/>
              <a:gd name="connsiteY431" fmla="*/ 595101 h 2079487"/>
              <a:gd name="connsiteX432" fmla="*/ 5854028 w 12192000"/>
              <a:gd name="connsiteY432" fmla="*/ 597355 h 2079487"/>
              <a:gd name="connsiteX433" fmla="*/ 5832961 w 12192000"/>
              <a:gd name="connsiteY433" fmla="*/ 599833 h 2079487"/>
              <a:gd name="connsiteX434" fmla="*/ 5811937 w 12192000"/>
              <a:gd name="connsiteY434" fmla="*/ 602532 h 2079487"/>
              <a:gd name="connsiteX435" fmla="*/ 5790960 w 12192000"/>
              <a:gd name="connsiteY435" fmla="*/ 605446 h 2079487"/>
              <a:gd name="connsiteX436" fmla="*/ 5770029 w 12192000"/>
              <a:gd name="connsiteY436" fmla="*/ 608572 h 2079487"/>
              <a:gd name="connsiteX437" fmla="*/ 5749141 w 12192000"/>
              <a:gd name="connsiteY437" fmla="*/ 611906 h 2079487"/>
              <a:gd name="connsiteX438" fmla="*/ 5728297 w 12192000"/>
              <a:gd name="connsiteY438" fmla="*/ 615444 h 2079487"/>
              <a:gd name="connsiteX439" fmla="*/ 5707495 w 12192000"/>
              <a:gd name="connsiteY439" fmla="*/ 619181 h 2079487"/>
              <a:gd name="connsiteX440" fmla="*/ 5686736 w 12192000"/>
              <a:gd name="connsiteY440" fmla="*/ 623114 h 2079487"/>
              <a:gd name="connsiteX441" fmla="*/ 5666019 w 12192000"/>
              <a:gd name="connsiteY441" fmla="*/ 627237 h 2079487"/>
              <a:gd name="connsiteX442" fmla="*/ 5645340 w 12192000"/>
              <a:gd name="connsiteY442" fmla="*/ 631547 h 2079487"/>
              <a:gd name="connsiteX443" fmla="*/ 5624703 w 12192000"/>
              <a:gd name="connsiteY443" fmla="*/ 636040 h 2079487"/>
              <a:gd name="connsiteX444" fmla="*/ 5604103 w 12192000"/>
              <a:gd name="connsiteY444" fmla="*/ 640712 h 2079487"/>
              <a:gd name="connsiteX445" fmla="*/ 5583542 w 12192000"/>
              <a:gd name="connsiteY445" fmla="*/ 645557 h 2079487"/>
              <a:gd name="connsiteX446" fmla="*/ 5563017 w 12192000"/>
              <a:gd name="connsiteY446" fmla="*/ 650573 h 2079487"/>
              <a:gd name="connsiteX447" fmla="*/ 5542531 w 12192000"/>
              <a:gd name="connsiteY447" fmla="*/ 655755 h 2079487"/>
              <a:gd name="connsiteX448" fmla="*/ 5522079 w 12192000"/>
              <a:gd name="connsiteY448" fmla="*/ 661098 h 2079487"/>
              <a:gd name="connsiteX449" fmla="*/ 5501664 w 12192000"/>
              <a:gd name="connsiteY449" fmla="*/ 666599 h 2079487"/>
              <a:gd name="connsiteX450" fmla="*/ 5481283 w 12192000"/>
              <a:gd name="connsiteY450" fmla="*/ 672254 h 2079487"/>
              <a:gd name="connsiteX451" fmla="*/ 5460935 w 12192000"/>
              <a:gd name="connsiteY451" fmla="*/ 678057 h 2079487"/>
              <a:gd name="connsiteX452" fmla="*/ 5440621 w 12192000"/>
              <a:gd name="connsiteY452" fmla="*/ 684006 h 2079487"/>
              <a:gd name="connsiteX453" fmla="*/ 5420339 w 12192000"/>
              <a:gd name="connsiteY453" fmla="*/ 690095 h 2079487"/>
              <a:gd name="connsiteX454" fmla="*/ 5400089 w 12192000"/>
              <a:gd name="connsiteY454" fmla="*/ 696321 h 2079487"/>
              <a:gd name="connsiteX455" fmla="*/ 5379870 w 12192000"/>
              <a:gd name="connsiteY455" fmla="*/ 702679 h 2079487"/>
              <a:gd name="connsiteX456" fmla="*/ 5359682 w 12192000"/>
              <a:gd name="connsiteY456" fmla="*/ 709165 h 2079487"/>
              <a:gd name="connsiteX457" fmla="*/ 5339522 w 12192000"/>
              <a:gd name="connsiteY457" fmla="*/ 715775 h 2079487"/>
              <a:gd name="connsiteX458" fmla="*/ 5319392 w 12192000"/>
              <a:gd name="connsiteY458" fmla="*/ 722505 h 2079487"/>
              <a:gd name="connsiteX459" fmla="*/ 5299289 w 12192000"/>
              <a:gd name="connsiteY459" fmla="*/ 729351 h 2079487"/>
              <a:gd name="connsiteX460" fmla="*/ 5279214 w 12192000"/>
              <a:gd name="connsiteY460" fmla="*/ 736307 h 2079487"/>
              <a:gd name="connsiteX461" fmla="*/ 5259166 w 12192000"/>
              <a:gd name="connsiteY461" fmla="*/ 743371 h 2079487"/>
              <a:gd name="connsiteX462" fmla="*/ 5239144 w 12192000"/>
              <a:gd name="connsiteY462" fmla="*/ 750537 h 2079487"/>
              <a:gd name="connsiteX463" fmla="*/ 5219146 w 12192000"/>
              <a:gd name="connsiteY463" fmla="*/ 757802 h 2079487"/>
              <a:gd name="connsiteX464" fmla="*/ 5199174 w 12192000"/>
              <a:gd name="connsiteY464" fmla="*/ 765162 h 2079487"/>
              <a:gd name="connsiteX465" fmla="*/ 5179226 w 12192000"/>
              <a:gd name="connsiteY465" fmla="*/ 772612 h 2079487"/>
              <a:gd name="connsiteX466" fmla="*/ 5159300 w 12192000"/>
              <a:gd name="connsiteY466" fmla="*/ 780147 h 2079487"/>
              <a:gd name="connsiteX467" fmla="*/ 5139397 w 12192000"/>
              <a:gd name="connsiteY467" fmla="*/ 787764 h 2079487"/>
              <a:gd name="connsiteX468" fmla="*/ 5119516 w 12192000"/>
              <a:gd name="connsiteY468" fmla="*/ 795458 h 2079487"/>
              <a:gd name="connsiteX469" fmla="*/ 5099656 w 12192000"/>
              <a:gd name="connsiteY469" fmla="*/ 803226 h 2079487"/>
              <a:gd name="connsiteX470" fmla="*/ 5079816 w 12192000"/>
              <a:gd name="connsiteY470" fmla="*/ 811063 h 2079487"/>
              <a:gd name="connsiteX471" fmla="*/ 5059996 w 12192000"/>
              <a:gd name="connsiteY471" fmla="*/ 818964 h 2079487"/>
              <a:gd name="connsiteX472" fmla="*/ 5040194 w 12192000"/>
              <a:gd name="connsiteY472" fmla="*/ 826925 h 2079487"/>
              <a:gd name="connsiteX473" fmla="*/ 5020413 w 12192000"/>
              <a:gd name="connsiteY473" fmla="*/ 834943 h 2079487"/>
              <a:gd name="connsiteX474" fmla="*/ 5000646 w 12192000"/>
              <a:gd name="connsiteY474" fmla="*/ 843013 h 2079487"/>
              <a:gd name="connsiteX475" fmla="*/ 4980898 w 12192000"/>
              <a:gd name="connsiteY475" fmla="*/ 851131 h 2079487"/>
              <a:gd name="connsiteX476" fmla="*/ 4961164 w 12192000"/>
              <a:gd name="connsiteY476" fmla="*/ 859292 h 2079487"/>
              <a:gd name="connsiteX477" fmla="*/ 4941448 w 12192000"/>
              <a:gd name="connsiteY477" fmla="*/ 867492 h 2079487"/>
              <a:gd name="connsiteX478" fmla="*/ 4921745 w 12192000"/>
              <a:gd name="connsiteY478" fmla="*/ 875727 h 2079487"/>
              <a:gd name="connsiteX479" fmla="*/ 4902056 w 12192000"/>
              <a:gd name="connsiteY479" fmla="*/ 883993 h 2079487"/>
              <a:gd name="connsiteX480" fmla="*/ 4882379 w 12192000"/>
              <a:gd name="connsiteY480" fmla="*/ 892285 h 2079487"/>
              <a:gd name="connsiteX481" fmla="*/ 4862716 w 12192000"/>
              <a:gd name="connsiteY481" fmla="*/ 900600 h 2079487"/>
              <a:gd name="connsiteX482" fmla="*/ 4843065 w 12192000"/>
              <a:gd name="connsiteY482" fmla="*/ 908932 h 2079487"/>
              <a:gd name="connsiteX483" fmla="*/ 4823424 w 12192000"/>
              <a:gd name="connsiteY483" fmla="*/ 917278 h 2079487"/>
              <a:gd name="connsiteX484" fmla="*/ 4803793 w 12192000"/>
              <a:gd name="connsiteY484" fmla="*/ 925633 h 2079487"/>
              <a:gd name="connsiteX485" fmla="*/ 4784173 w 12192000"/>
              <a:gd name="connsiteY485" fmla="*/ 933994 h 2079487"/>
              <a:gd name="connsiteX486" fmla="*/ 4764560 w 12192000"/>
              <a:gd name="connsiteY486" fmla="*/ 942355 h 2079487"/>
              <a:gd name="connsiteX487" fmla="*/ 4744956 w 12192000"/>
              <a:gd name="connsiteY487" fmla="*/ 950713 h 2079487"/>
              <a:gd name="connsiteX488" fmla="*/ 4725361 w 12192000"/>
              <a:gd name="connsiteY488" fmla="*/ 959063 h 2079487"/>
              <a:gd name="connsiteX489" fmla="*/ 4705770 w 12192000"/>
              <a:gd name="connsiteY489" fmla="*/ 967401 h 2079487"/>
              <a:gd name="connsiteX490" fmla="*/ 4686185 w 12192000"/>
              <a:gd name="connsiteY490" fmla="*/ 975723 h 2079487"/>
              <a:gd name="connsiteX491" fmla="*/ 4666607 w 12192000"/>
              <a:gd name="connsiteY491" fmla="*/ 984025 h 2079487"/>
              <a:gd name="connsiteX492" fmla="*/ 4647032 w 12192000"/>
              <a:gd name="connsiteY492" fmla="*/ 992301 h 2079487"/>
              <a:gd name="connsiteX493" fmla="*/ 4627460 w 12192000"/>
              <a:gd name="connsiteY493" fmla="*/ 1000548 h 2079487"/>
              <a:gd name="connsiteX494" fmla="*/ 4607893 w 12192000"/>
              <a:gd name="connsiteY494" fmla="*/ 1008763 h 2079487"/>
              <a:gd name="connsiteX495" fmla="*/ 4588326 w 12192000"/>
              <a:gd name="connsiteY495" fmla="*/ 1016940 h 2079487"/>
              <a:gd name="connsiteX496" fmla="*/ 4568761 w 12192000"/>
              <a:gd name="connsiteY496" fmla="*/ 1025074 h 2079487"/>
              <a:gd name="connsiteX497" fmla="*/ 4549197 w 12192000"/>
              <a:gd name="connsiteY497" fmla="*/ 1033163 h 2079487"/>
              <a:gd name="connsiteX498" fmla="*/ 4529633 w 12192000"/>
              <a:gd name="connsiteY498" fmla="*/ 1041201 h 2079487"/>
              <a:gd name="connsiteX499" fmla="*/ 4510068 w 12192000"/>
              <a:gd name="connsiteY499" fmla="*/ 1049184 h 2079487"/>
              <a:gd name="connsiteX500" fmla="*/ 4490501 w 12192000"/>
              <a:gd name="connsiteY500" fmla="*/ 1057109 h 2079487"/>
              <a:gd name="connsiteX501" fmla="*/ 4470933 w 12192000"/>
              <a:gd name="connsiteY501" fmla="*/ 1064970 h 2079487"/>
              <a:gd name="connsiteX502" fmla="*/ 4451360 w 12192000"/>
              <a:gd name="connsiteY502" fmla="*/ 1072763 h 2079487"/>
              <a:gd name="connsiteX503" fmla="*/ 4431785 w 12192000"/>
              <a:gd name="connsiteY503" fmla="*/ 1080485 h 2079487"/>
              <a:gd name="connsiteX504" fmla="*/ 4412203 w 12192000"/>
              <a:gd name="connsiteY504" fmla="*/ 1088130 h 2079487"/>
              <a:gd name="connsiteX505" fmla="*/ 4392617 w 12192000"/>
              <a:gd name="connsiteY505" fmla="*/ 1095695 h 2079487"/>
              <a:gd name="connsiteX506" fmla="*/ 4373025 w 12192000"/>
              <a:gd name="connsiteY506" fmla="*/ 1103174 h 2079487"/>
              <a:gd name="connsiteX507" fmla="*/ 4353426 w 12192000"/>
              <a:gd name="connsiteY507" fmla="*/ 1110565 h 2079487"/>
              <a:gd name="connsiteX508" fmla="*/ 4333819 w 12192000"/>
              <a:gd name="connsiteY508" fmla="*/ 1117862 h 2079487"/>
              <a:gd name="connsiteX509" fmla="*/ 4314205 w 12192000"/>
              <a:gd name="connsiteY509" fmla="*/ 1125063 h 2079487"/>
              <a:gd name="connsiteX510" fmla="*/ 4294580 w 12192000"/>
              <a:gd name="connsiteY510" fmla="*/ 1132160 h 2079487"/>
              <a:gd name="connsiteX511" fmla="*/ 4274945 w 12192000"/>
              <a:gd name="connsiteY511" fmla="*/ 1139152 h 2079487"/>
              <a:gd name="connsiteX512" fmla="*/ 4255302 w 12192000"/>
              <a:gd name="connsiteY512" fmla="*/ 1146033 h 2079487"/>
              <a:gd name="connsiteX513" fmla="*/ 4235646 w 12192000"/>
              <a:gd name="connsiteY513" fmla="*/ 1152798 h 2079487"/>
              <a:gd name="connsiteX514" fmla="*/ 4215976 w 12192000"/>
              <a:gd name="connsiteY514" fmla="*/ 1159445 h 2079487"/>
              <a:gd name="connsiteX515" fmla="*/ 4196295 w 12192000"/>
              <a:gd name="connsiteY515" fmla="*/ 1165967 h 2079487"/>
              <a:gd name="connsiteX516" fmla="*/ 4176599 w 12192000"/>
              <a:gd name="connsiteY516" fmla="*/ 1172363 h 2079487"/>
              <a:gd name="connsiteX517" fmla="*/ 4156889 w 12192000"/>
              <a:gd name="connsiteY517" fmla="*/ 1178626 h 2079487"/>
              <a:gd name="connsiteX518" fmla="*/ 4137165 w 12192000"/>
              <a:gd name="connsiteY518" fmla="*/ 1184752 h 2079487"/>
              <a:gd name="connsiteX519" fmla="*/ 4117423 w 12192000"/>
              <a:gd name="connsiteY519" fmla="*/ 1190737 h 2079487"/>
              <a:gd name="connsiteX520" fmla="*/ 4097665 w 12192000"/>
              <a:gd name="connsiteY520" fmla="*/ 1196577 h 2079487"/>
              <a:gd name="connsiteX521" fmla="*/ 4077889 w 12192000"/>
              <a:gd name="connsiteY521" fmla="*/ 1202268 h 2079487"/>
              <a:gd name="connsiteX522" fmla="*/ 4058095 w 12192000"/>
              <a:gd name="connsiteY522" fmla="*/ 1207804 h 2079487"/>
              <a:gd name="connsiteX523" fmla="*/ 4038282 w 12192000"/>
              <a:gd name="connsiteY523" fmla="*/ 1213182 h 2079487"/>
              <a:gd name="connsiteX524" fmla="*/ 4018449 w 12192000"/>
              <a:gd name="connsiteY524" fmla="*/ 1218398 h 2079487"/>
              <a:gd name="connsiteX525" fmla="*/ 3998597 w 12192000"/>
              <a:gd name="connsiteY525" fmla="*/ 1223447 h 2079487"/>
              <a:gd name="connsiteX526" fmla="*/ 3978721 w 12192000"/>
              <a:gd name="connsiteY526" fmla="*/ 1228324 h 2079487"/>
              <a:gd name="connsiteX527" fmla="*/ 3958824 w 12192000"/>
              <a:gd name="connsiteY527" fmla="*/ 1233025 h 2079487"/>
              <a:gd name="connsiteX528" fmla="*/ 3938835 w 12192000"/>
              <a:gd name="connsiteY528" fmla="*/ 1237562 h 2079487"/>
              <a:gd name="connsiteX529" fmla="*/ 3898983 w 12192000"/>
              <a:gd name="connsiteY529" fmla="*/ 1246186 h 2079487"/>
              <a:gd name="connsiteX530" fmla="*/ 3878941 w 12192000"/>
              <a:gd name="connsiteY530" fmla="*/ 1250353 h 2079487"/>
              <a:gd name="connsiteX531" fmla="*/ 3858836 w 12192000"/>
              <a:gd name="connsiteY531" fmla="*/ 1254423 h 2079487"/>
              <a:gd name="connsiteX532" fmla="*/ 3838674 w 12192000"/>
              <a:gd name="connsiteY532" fmla="*/ 1258397 h 2079487"/>
              <a:gd name="connsiteX533" fmla="*/ 3818456 w 12192000"/>
              <a:gd name="connsiteY533" fmla="*/ 1262278 h 2079487"/>
              <a:gd name="connsiteX534" fmla="*/ 3798183 w 12192000"/>
              <a:gd name="connsiteY534" fmla="*/ 1266066 h 2079487"/>
              <a:gd name="connsiteX535" fmla="*/ 3777858 w 12192000"/>
              <a:gd name="connsiteY535" fmla="*/ 1269765 h 2079487"/>
              <a:gd name="connsiteX536" fmla="*/ 3757483 w 12192000"/>
              <a:gd name="connsiteY536" fmla="*/ 1273377 h 2079487"/>
              <a:gd name="connsiteX537" fmla="*/ 3737060 w 12192000"/>
              <a:gd name="connsiteY537" fmla="*/ 1276901 h 2079487"/>
              <a:gd name="connsiteX538" fmla="*/ 3716593 w 12192000"/>
              <a:gd name="connsiteY538" fmla="*/ 1280341 h 2079487"/>
              <a:gd name="connsiteX539" fmla="*/ 3696082 w 12192000"/>
              <a:gd name="connsiteY539" fmla="*/ 1283699 h 2079487"/>
              <a:gd name="connsiteX540" fmla="*/ 3675530 w 12192000"/>
              <a:gd name="connsiteY540" fmla="*/ 1286976 h 2079487"/>
              <a:gd name="connsiteX541" fmla="*/ 3654938 w 12192000"/>
              <a:gd name="connsiteY541" fmla="*/ 1290173 h 2079487"/>
              <a:gd name="connsiteX542" fmla="*/ 3634311 w 12192000"/>
              <a:gd name="connsiteY542" fmla="*/ 1293294 h 2079487"/>
              <a:gd name="connsiteX543" fmla="*/ 3613649 w 12192000"/>
              <a:gd name="connsiteY543" fmla="*/ 1296340 h 2079487"/>
              <a:gd name="connsiteX544" fmla="*/ 3592955 w 12192000"/>
              <a:gd name="connsiteY544" fmla="*/ 1299312 h 2079487"/>
              <a:gd name="connsiteX545" fmla="*/ 3572231 w 12192000"/>
              <a:gd name="connsiteY545" fmla="*/ 1302213 h 2079487"/>
              <a:gd name="connsiteX546" fmla="*/ 3551479 w 12192000"/>
              <a:gd name="connsiteY546" fmla="*/ 1305043 h 2079487"/>
              <a:gd name="connsiteX547" fmla="*/ 3530702 w 12192000"/>
              <a:gd name="connsiteY547" fmla="*/ 1307806 h 2079487"/>
              <a:gd name="connsiteX548" fmla="*/ 3509901 w 12192000"/>
              <a:gd name="connsiteY548" fmla="*/ 1310502 h 2079487"/>
              <a:gd name="connsiteX549" fmla="*/ 3489079 w 12192000"/>
              <a:gd name="connsiteY549" fmla="*/ 1313134 h 2079487"/>
              <a:gd name="connsiteX550" fmla="*/ 3468238 w 12192000"/>
              <a:gd name="connsiteY550" fmla="*/ 1315704 h 2079487"/>
              <a:gd name="connsiteX551" fmla="*/ 3447380 w 12192000"/>
              <a:gd name="connsiteY551" fmla="*/ 1318213 h 2079487"/>
              <a:gd name="connsiteX552" fmla="*/ 3426508 w 12192000"/>
              <a:gd name="connsiteY552" fmla="*/ 1320664 h 2079487"/>
              <a:gd name="connsiteX553" fmla="*/ 3405624 w 12192000"/>
              <a:gd name="connsiteY553" fmla="*/ 1323057 h 2079487"/>
              <a:gd name="connsiteX554" fmla="*/ 3384728 w 12192000"/>
              <a:gd name="connsiteY554" fmla="*/ 1325395 h 2079487"/>
              <a:gd name="connsiteX555" fmla="*/ 3363826 w 12192000"/>
              <a:gd name="connsiteY555" fmla="*/ 1327680 h 2079487"/>
              <a:gd name="connsiteX556" fmla="*/ 3342918 w 12192000"/>
              <a:gd name="connsiteY556" fmla="*/ 1329912 h 2079487"/>
              <a:gd name="connsiteX557" fmla="*/ 3322006 w 12192000"/>
              <a:gd name="connsiteY557" fmla="*/ 1332096 h 2079487"/>
              <a:gd name="connsiteX558" fmla="*/ 3301094 w 12192000"/>
              <a:gd name="connsiteY558" fmla="*/ 1334231 h 2079487"/>
              <a:gd name="connsiteX559" fmla="*/ 3280181 w 12192000"/>
              <a:gd name="connsiteY559" fmla="*/ 1336320 h 2079487"/>
              <a:gd name="connsiteX560" fmla="*/ 3259273 w 12192000"/>
              <a:gd name="connsiteY560" fmla="*/ 1338365 h 2079487"/>
              <a:gd name="connsiteX561" fmla="*/ 3238369 w 12192000"/>
              <a:gd name="connsiteY561" fmla="*/ 1340368 h 2079487"/>
              <a:gd name="connsiteX562" fmla="*/ 3217473 w 12192000"/>
              <a:gd name="connsiteY562" fmla="*/ 1342330 h 2079487"/>
              <a:gd name="connsiteX563" fmla="*/ 3196587 w 12192000"/>
              <a:gd name="connsiteY563" fmla="*/ 1344253 h 2079487"/>
              <a:gd name="connsiteX564" fmla="*/ 3175713 w 12192000"/>
              <a:gd name="connsiteY564" fmla="*/ 1346139 h 2079487"/>
              <a:gd name="connsiteX565" fmla="*/ 3154853 w 12192000"/>
              <a:gd name="connsiteY565" fmla="*/ 1347989 h 2079487"/>
              <a:gd name="connsiteX566" fmla="*/ 3134010 w 12192000"/>
              <a:gd name="connsiteY566" fmla="*/ 1349806 h 2079487"/>
              <a:gd name="connsiteX567" fmla="*/ 3113185 w 12192000"/>
              <a:gd name="connsiteY567" fmla="*/ 1351592 h 2079487"/>
              <a:gd name="connsiteX568" fmla="*/ 3092381 w 12192000"/>
              <a:gd name="connsiteY568" fmla="*/ 1353348 h 2079487"/>
              <a:gd name="connsiteX569" fmla="*/ 3071600 w 12192000"/>
              <a:gd name="connsiteY569" fmla="*/ 1355076 h 2079487"/>
              <a:gd name="connsiteX570" fmla="*/ 3050845 w 12192000"/>
              <a:gd name="connsiteY570" fmla="*/ 1356778 h 2079487"/>
              <a:gd name="connsiteX571" fmla="*/ 3030118 w 12192000"/>
              <a:gd name="connsiteY571" fmla="*/ 1358455 h 2079487"/>
              <a:gd name="connsiteX572" fmla="*/ 3009420 w 12192000"/>
              <a:gd name="connsiteY572" fmla="*/ 1360110 h 2079487"/>
              <a:gd name="connsiteX573" fmla="*/ 2988754 w 12192000"/>
              <a:gd name="connsiteY573" fmla="*/ 1361745 h 2079487"/>
              <a:gd name="connsiteX574" fmla="*/ 2968122 w 12192000"/>
              <a:gd name="connsiteY574" fmla="*/ 1363360 h 2079487"/>
              <a:gd name="connsiteX575" fmla="*/ 2947527 w 12192000"/>
              <a:gd name="connsiteY575" fmla="*/ 1364958 h 2079487"/>
              <a:gd name="connsiteX576" fmla="*/ 2926970 w 12192000"/>
              <a:gd name="connsiteY576" fmla="*/ 1366540 h 2079487"/>
              <a:gd name="connsiteX577" fmla="*/ 2906456 w 12192000"/>
              <a:gd name="connsiteY577" fmla="*/ 1368110 h 2079487"/>
              <a:gd name="connsiteX578" fmla="*/ 2885982 w 12192000"/>
              <a:gd name="connsiteY578" fmla="*/ 1369667 h 2079487"/>
              <a:gd name="connsiteX579" fmla="*/ 2865556 w 12192000"/>
              <a:gd name="connsiteY579" fmla="*/ 1371215 h 2079487"/>
              <a:gd name="connsiteX580" fmla="*/ 2845176 w 12192000"/>
              <a:gd name="connsiteY580" fmla="*/ 1372755 h 2079487"/>
              <a:gd name="connsiteX581" fmla="*/ 2824847 w 12192000"/>
              <a:gd name="connsiteY581" fmla="*/ 1374288 h 2079487"/>
              <a:gd name="connsiteX582" fmla="*/ 2804569 w 12192000"/>
              <a:gd name="connsiteY582" fmla="*/ 1375817 h 2079487"/>
              <a:gd name="connsiteX583" fmla="*/ 2784346 w 12192000"/>
              <a:gd name="connsiteY583" fmla="*/ 1377344 h 2079487"/>
              <a:gd name="connsiteX584" fmla="*/ 2764179 w 12192000"/>
              <a:gd name="connsiteY584" fmla="*/ 1378868 h 2079487"/>
              <a:gd name="connsiteX585" fmla="*/ 2744072 w 12192000"/>
              <a:gd name="connsiteY585" fmla="*/ 1380395 h 2079487"/>
              <a:gd name="connsiteX586" fmla="*/ 2724025 w 12192000"/>
              <a:gd name="connsiteY586" fmla="*/ 1381924 h 2079487"/>
              <a:gd name="connsiteX587" fmla="*/ 2704042 w 12192000"/>
              <a:gd name="connsiteY587" fmla="*/ 1383458 h 2079487"/>
              <a:gd name="connsiteX588" fmla="*/ 2684123 w 12192000"/>
              <a:gd name="connsiteY588" fmla="*/ 1384998 h 2079487"/>
              <a:gd name="connsiteX589" fmla="*/ 2664273 w 12192000"/>
              <a:gd name="connsiteY589" fmla="*/ 1386546 h 2079487"/>
              <a:gd name="connsiteX590" fmla="*/ 2644493 w 12192000"/>
              <a:gd name="connsiteY590" fmla="*/ 1388104 h 2079487"/>
              <a:gd name="connsiteX591" fmla="*/ 2624784 w 12192000"/>
              <a:gd name="connsiteY591" fmla="*/ 1389674 h 2079487"/>
              <a:gd name="connsiteX592" fmla="*/ 2605151 w 12192000"/>
              <a:gd name="connsiteY592" fmla="*/ 1391257 h 2079487"/>
              <a:gd name="connsiteX593" fmla="*/ 2585594 w 12192000"/>
              <a:gd name="connsiteY593" fmla="*/ 1392856 h 2079487"/>
              <a:gd name="connsiteX594" fmla="*/ 2566116 w 12192000"/>
              <a:gd name="connsiteY594" fmla="*/ 1394472 h 2079487"/>
              <a:gd name="connsiteX595" fmla="*/ 2546719 w 12192000"/>
              <a:gd name="connsiteY595" fmla="*/ 1396107 h 2079487"/>
              <a:gd name="connsiteX596" fmla="*/ 2527406 w 12192000"/>
              <a:gd name="connsiteY596" fmla="*/ 1397762 h 2079487"/>
              <a:gd name="connsiteX597" fmla="*/ 2508178 w 12192000"/>
              <a:gd name="connsiteY597" fmla="*/ 1399440 h 2079487"/>
              <a:gd name="connsiteX598" fmla="*/ 2489039 w 12192000"/>
              <a:gd name="connsiteY598" fmla="*/ 1401143 h 2079487"/>
              <a:gd name="connsiteX599" fmla="*/ 2469989 w 12192000"/>
              <a:gd name="connsiteY599" fmla="*/ 1402871 h 2079487"/>
              <a:gd name="connsiteX600" fmla="*/ 2451032 w 12192000"/>
              <a:gd name="connsiteY600" fmla="*/ 1404628 h 2079487"/>
              <a:gd name="connsiteX601" fmla="*/ 2432170 w 12192000"/>
              <a:gd name="connsiteY601" fmla="*/ 1406414 h 2079487"/>
              <a:gd name="connsiteX602" fmla="*/ 2413405 w 12192000"/>
              <a:gd name="connsiteY602" fmla="*/ 1408232 h 2079487"/>
              <a:gd name="connsiteX603" fmla="*/ 2394739 w 12192000"/>
              <a:gd name="connsiteY603" fmla="*/ 1410083 h 2079487"/>
              <a:gd name="connsiteX604" fmla="*/ 2376174 w 12192000"/>
              <a:gd name="connsiteY604" fmla="*/ 1411969 h 2079487"/>
              <a:gd name="connsiteX605" fmla="*/ 2357713 w 12192000"/>
              <a:gd name="connsiteY605" fmla="*/ 1413892 h 2079487"/>
              <a:gd name="connsiteX606" fmla="*/ 2339358 w 12192000"/>
              <a:gd name="connsiteY606" fmla="*/ 1415853 h 2079487"/>
              <a:gd name="connsiteX607" fmla="*/ 2321112 w 12192000"/>
              <a:gd name="connsiteY607" fmla="*/ 1417855 h 2079487"/>
              <a:gd name="connsiteX608" fmla="*/ 2302977 w 12192000"/>
              <a:gd name="connsiteY608" fmla="*/ 1419900 h 2079487"/>
              <a:gd name="connsiteX609" fmla="*/ 2284953 w 12192000"/>
              <a:gd name="connsiteY609" fmla="*/ 1421988 h 2079487"/>
              <a:gd name="connsiteX610" fmla="*/ 2267045 w 12192000"/>
              <a:gd name="connsiteY610" fmla="*/ 1424122 h 2079487"/>
              <a:gd name="connsiteX611" fmla="*/ 2249256 w 12192000"/>
              <a:gd name="connsiteY611" fmla="*/ 1426304 h 2079487"/>
              <a:gd name="connsiteX612" fmla="*/ 2231584 w 12192000"/>
              <a:gd name="connsiteY612" fmla="*/ 1428535 h 2079487"/>
              <a:gd name="connsiteX613" fmla="*/ 2214035 w 12192000"/>
              <a:gd name="connsiteY613" fmla="*/ 1430817 h 2079487"/>
              <a:gd name="connsiteX614" fmla="*/ 2196610 w 12192000"/>
              <a:gd name="connsiteY614" fmla="*/ 1433151 h 2079487"/>
              <a:gd name="connsiteX615" fmla="*/ 2179313 w 12192000"/>
              <a:gd name="connsiteY615" fmla="*/ 1435541 h 2079487"/>
              <a:gd name="connsiteX616" fmla="*/ 2162143 w 12192000"/>
              <a:gd name="connsiteY616" fmla="*/ 1437986 h 2079487"/>
              <a:gd name="connsiteX617" fmla="*/ 2145106 w 12192000"/>
              <a:gd name="connsiteY617" fmla="*/ 1440491 h 2079487"/>
              <a:gd name="connsiteX618" fmla="*/ 2128201 w 12192000"/>
              <a:gd name="connsiteY618" fmla="*/ 1443055 h 2079487"/>
              <a:gd name="connsiteX619" fmla="*/ 2111432 w 12192000"/>
              <a:gd name="connsiteY619" fmla="*/ 1445681 h 2079487"/>
              <a:gd name="connsiteX620" fmla="*/ 2094801 w 12192000"/>
              <a:gd name="connsiteY620" fmla="*/ 1448370 h 2079487"/>
              <a:gd name="connsiteX621" fmla="*/ 2078310 w 12192000"/>
              <a:gd name="connsiteY621" fmla="*/ 1451124 h 2079487"/>
              <a:gd name="connsiteX622" fmla="*/ 2061962 w 12192000"/>
              <a:gd name="connsiteY622" fmla="*/ 1453945 h 2079487"/>
              <a:gd name="connsiteX623" fmla="*/ 2045759 w 12192000"/>
              <a:gd name="connsiteY623" fmla="*/ 1456834 h 2079487"/>
              <a:gd name="connsiteX624" fmla="*/ 2029704 w 12192000"/>
              <a:gd name="connsiteY624" fmla="*/ 1459795 h 2079487"/>
              <a:gd name="connsiteX625" fmla="*/ 2013797 w 12192000"/>
              <a:gd name="connsiteY625" fmla="*/ 1462827 h 2079487"/>
              <a:gd name="connsiteX626" fmla="*/ 1998042 w 12192000"/>
              <a:gd name="connsiteY626" fmla="*/ 1465933 h 2079487"/>
              <a:gd name="connsiteX627" fmla="*/ 1982494 w 12192000"/>
              <a:gd name="connsiteY627" fmla="*/ 1469103 h 2079487"/>
              <a:gd name="connsiteX628" fmla="*/ 1951711 w 12192000"/>
              <a:gd name="connsiteY628" fmla="*/ 1475655 h 2079487"/>
              <a:gd name="connsiteX629" fmla="*/ 1936597 w 12192000"/>
              <a:gd name="connsiteY629" fmla="*/ 1478997 h 2079487"/>
              <a:gd name="connsiteX630" fmla="*/ 1921651 w 12192000"/>
              <a:gd name="connsiteY630" fmla="*/ 1482385 h 2079487"/>
              <a:gd name="connsiteX631" fmla="*/ 1906867 w 12192000"/>
              <a:gd name="connsiteY631" fmla="*/ 1485816 h 2079487"/>
              <a:gd name="connsiteX632" fmla="*/ 1892247 w 12192000"/>
              <a:gd name="connsiteY632" fmla="*/ 1489292 h 2079487"/>
              <a:gd name="connsiteX633" fmla="*/ 1877784 w 12192000"/>
              <a:gd name="connsiteY633" fmla="*/ 1492810 h 2079487"/>
              <a:gd name="connsiteX634" fmla="*/ 1863477 w 12192000"/>
              <a:gd name="connsiteY634" fmla="*/ 1496370 h 2079487"/>
              <a:gd name="connsiteX635" fmla="*/ 1849321 w 12192000"/>
              <a:gd name="connsiteY635" fmla="*/ 1499972 h 2079487"/>
              <a:gd name="connsiteX636" fmla="*/ 1835316 w 12192000"/>
              <a:gd name="connsiteY636" fmla="*/ 1503613 h 2079487"/>
              <a:gd name="connsiteX637" fmla="*/ 1821456 w 12192000"/>
              <a:gd name="connsiteY637" fmla="*/ 1507293 h 2079487"/>
              <a:gd name="connsiteX638" fmla="*/ 1807742 w 12192000"/>
              <a:gd name="connsiteY638" fmla="*/ 1511012 h 2079487"/>
              <a:gd name="connsiteX639" fmla="*/ 1794164 w 12192000"/>
              <a:gd name="connsiteY639" fmla="*/ 1514768 h 2079487"/>
              <a:gd name="connsiteX640" fmla="*/ 1780728 w 12192000"/>
              <a:gd name="connsiteY640" fmla="*/ 1518561 h 2079487"/>
              <a:gd name="connsiteX641" fmla="*/ 1767424 w 12192000"/>
              <a:gd name="connsiteY641" fmla="*/ 1522390 h 2079487"/>
              <a:gd name="connsiteX642" fmla="*/ 1754252 w 12192000"/>
              <a:gd name="connsiteY642" fmla="*/ 1526253 h 2079487"/>
              <a:gd name="connsiteX643" fmla="*/ 1741210 w 12192000"/>
              <a:gd name="connsiteY643" fmla="*/ 1530151 h 2079487"/>
              <a:gd name="connsiteX644" fmla="*/ 1728291 w 12192000"/>
              <a:gd name="connsiteY644" fmla="*/ 1534081 h 2079487"/>
              <a:gd name="connsiteX645" fmla="*/ 1715497 w 12192000"/>
              <a:gd name="connsiteY645" fmla="*/ 1538044 h 2079487"/>
              <a:gd name="connsiteX646" fmla="*/ 1702821 w 12192000"/>
              <a:gd name="connsiteY646" fmla="*/ 1542038 h 2079487"/>
              <a:gd name="connsiteX647" fmla="*/ 1690263 w 12192000"/>
              <a:gd name="connsiteY647" fmla="*/ 1546062 h 2079487"/>
              <a:gd name="connsiteX648" fmla="*/ 1677818 w 12192000"/>
              <a:gd name="connsiteY648" fmla="*/ 1550116 h 2079487"/>
              <a:gd name="connsiteX649" fmla="*/ 1665484 w 12192000"/>
              <a:gd name="connsiteY649" fmla="*/ 1554198 h 2079487"/>
              <a:gd name="connsiteX650" fmla="*/ 1653258 w 12192000"/>
              <a:gd name="connsiteY650" fmla="*/ 1558309 h 2079487"/>
              <a:gd name="connsiteX651" fmla="*/ 1641135 w 12192000"/>
              <a:gd name="connsiteY651" fmla="*/ 1562447 h 2079487"/>
              <a:gd name="connsiteX652" fmla="*/ 1629116 w 12192000"/>
              <a:gd name="connsiteY652" fmla="*/ 1566610 h 2079487"/>
              <a:gd name="connsiteX653" fmla="*/ 1617195 w 12192000"/>
              <a:gd name="connsiteY653" fmla="*/ 1570799 h 2079487"/>
              <a:gd name="connsiteX654" fmla="*/ 1605369 w 12192000"/>
              <a:gd name="connsiteY654" fmla="*/ 1575013 h 2079487"/>
              <a:gd name="connsiteX655" fmla="*/ 1593636 w 12192000"/>
              <a:gd name="connsiteY655" fmla="*/ 1579249 h 2079487"/>
              <a:gd name="connsiteX656" fmla="*/ 1581994 w 12192000"/>
              <a:gd name="connsiteY656" fmla="*/ 1583509 h 2079487"/>
              <a:gd name="connsiteX657" fmla="*/ 1570438 w 12192000"/>
              <a:gd name="connsiteY657" fmla="*/ 1587790 h 2079487"/>
              <a:gd name="connsiteX658" fmla="*/ 1558967 w 12192000"/>
              <a:gd name="connsiteY658" fmla="*/ 1592092 h 2079487"/>
              <a:gd name="connsiteX659" fmla="*/ 1547575 w 12192000"/>
              <a:gd name="connsiteY659" fmla="*/ 1596414 h 2079487"/>
              <a:gd name="connsiteX660" fmla="*/ 1536262 w 12192000"/>
              <a:gd name="connsiteY660" fmla="*/ 1600756 h 2079487"/>
              <a:gd name="connsiteX661" fmla="*/ 1525025 w 12192000"/>
              <a:gd name="connsiteY661" fmla="*/ 1605116 h 2079487"/>
              <a:gd name="connsiteX662" fmla="*/ 1513859 w 12192000"/>
              <a:gd name="connsiteY662" fmla="*/ 1609493 h 2079487"/>
              <a:gd name="connsiteX663" fmla="*/ 1502762 w 12192000"/>
              <a:gd name="connsiteY663" fmla="*/ 1613887 h 2079487"/>
              <a:gd name="connsiteX664" fmla="*/ 1491731 w 12192000"/>
              <a:gd name="connsiteY664" fmla="*/ 1618297 h 2079487"/>
              <a:gd name="connsiteX665" fmla="*/ 1480763 w 12192000"/>
              <a:gd name="connsiteY665" fmla="*/ 1622722 h 2079487"/>
              <a:gd name="connsiteX666" fmla="*/ 1469856 w 12192000"/>
              <a:gd name="connsiteY666" fmla="*/ 1627161 h 2079487"/>
              <a:gd name="connsiteX667" fmla="*/ 1459005 w 12192000"/>
              <a:gd name="connsiteY667" fmla="*/ 1631613 h 2079487"/>
              <a:gd name="connsiteX668" fmla="*/ 1448210 w 12192000"/>
              <a:gd name="connsiteY668" fmla="*/ 1636077 h 2079487"/>
              <a:gd name="connsiteX669" fmla="*/ 1437464 w 12192000"/>
              <a:gd name="connsiteY669" fmla="*/ 1640552 h 2079487"/>
              <a:gd name="connsiteX670" fmla="*/ 1426768 w 12192000"/>
              <a:gd name="connsiteY670" fmla="*/ 1645039 h 2079487"/>
              <a:gd name="connsiteX671" fmla="*/ 1416117 w 12192000"/>
              <a:gd name="connsiteY671" fmla="*/ 1649535 h 2079487"/>
              <a:gd name="connsiteX672" fmla="*/ 1405507 w 12192000"/>
              <a:gd name="connsiteY672" fmla="*/ 1654040 h 2079487"/>
              <a:gd name="connsiteX673" fmla="*/ 1394938 w 12192000"/>
              <a:gd name="connsiteY673" fmla="*/ 1658553 h 2079487"/>
              <a:gd name="connsiteX674" fmla="*/ 1384406 w 12192000"/>
              <a:gd name="connsiteY674" fmla="*/ 1663073 h 2079487"/>
              <a:gd name="connsiteX675" fmla="*/ 1373906 w 12192000"/>
              <a:gd name="connsiteY675" fmla="*/ 1667600 h 2079487"/>
              <a:gd name="connsiteX676" fmla="*/ 1363438 w 12192000"/>
              <a:gd name="connsiteY676" fmla="*/ 1672132 h 2079487"/>
              <a:gd name="connsiteX677" fmla="*/ 1352996 w 12192000"/>
              <a:gd name="connsiteY677" fmla="*/ 1676668 h 2079487"/>
              <a:gd name="connsiteX678" fmla="*/ 1342580 w 12192000"/>
              <a:gd name="connsiteY678" fmla="*/ 1681208 h 2079487"/>
              <a:gd name="connsiteX679" fmla="*/ 1332184 w 12192000"/>
              <a:gd name="connsiteY679" fmla="*/ 1685751 h 2079487"/>
              <a:gd name="connsiteX680" fmla="*/ 1321809 w 12192000"/>
              <a:gd name="connsiteY680" fmla="*/ 1690295 h 2079487"/>
              <a:gd name="connsiteX681" fmla="*/ 1311449 w 12192000"/>
              <a:gd name="connsiteY681" fmla="*/ 1694841 h 2079487"/>
              <a:gd name="connsiteX682" fmla="*/ 1301102 w 12192000"/>
              <a:gd name="connsiteY682" fmla="*/ 1699386 h 2079487"/>
              <a:gd name="connsiteX683" fmla="*/ 1290764 w 12192000"/>
              <a:gd name="connsiteY683" fmla="*/ 1703931 h 2079487"/>
              <a:gd name="connsiteX684" fmla="*/ 1280435 w 12192000"/>
              <a:gd name="connsiteY684" fmla="*/ 1708474 h 2079487"/>
              <a:gd name="connsiteX685" fmla="*/ 1270109 w 12192000"/>
              <a:gd name="connsiteY685" fmla="*/ 1713014 h 2079487"/>
              <a:gd name="connsiteX686" fmla="*/ 1259785 w 12192000"/>
              <a:gd name="connsiteY686" fmla="*/ 1717551 h 2079487"/>
              <a:gd name="connsiteX687" fmla="*/ 1249459 w 12192000"/>
              <a:gd name="connsiteY687" fmla="*/ 1722083 h 2079487"/>
              <a:gd name="connsiteX688" fmla="*/ 1239128 w 12192000"/>
              <a:gd name="connsiteY688" fmla="*/ 1726610 h 2079487"/>
              <a:gd name="connsiteX689" fmla="*/ 1228790 w 12192000"/>
              <a:gd name="connsiteY689" fmla="*/ 1731131 h 2079487"/>
              <a:gd name="connsiteX690" fmla="*/ 1218441 w 12192000"/>
              <a:gd name="connsiteY690" fmla="*/ 1735645 h 2079487"/>
              <a:gd name="connsiteX691" fmla="*/ 1208080 w 12192000"/>
              <a:gd name="connsiteY691" fmla="*/ 1740150 h 2079487"/>
              <a:gd name="connsiteX692" fmla="*/ 1197702 w 12192000"/>
              <a:gd name="connsiteY692" fmla="*/ 1744647 h 2079487"/>
              <a:gd name="connsiteX693" fmla="*/ 1187305 w 12192000"/>
              <a:gd name="connsiteY693" fmla="*/ 1749134 h 2079487"/>
              <a:gd name="connsiteX694" fmla="*/ 1176885 w 12192000"/>
              <a:gd name="connsiteY694" fmla="*/ 1753610 h 2079487"/>
              <a:gd name="connsiteX695" fmla="*/ 1166441 w 12192000"/>
              <a:gd name="connsiteY695" fmla="*/ 1758074 h 2079487"/>
              <a:gd name="connsiteX696" fmla="*/ 1155969 w 12192000"/>
              <a:gd name="connsiteY696" fmla="*/ 1762525 h 2079487"/>
              <a:gd name="connsiteX697" fmla="*/ 1145467 w 12192000"/>
              <a:gd name="connsiteY697" fmla="*/ 1766963 h 2079487"/>
              <a:gd name="connsiteX698" fmla="*/ 1134931 w 12192000"/>
              <a:gd name="connsiteY698" fmla="*/ 1771387 h 2079487"/>
              <a:gd name="connsiteX699" fmla="*/ 1124357 w 12192000"/>
              <a:gd name="connsiteY699" fmla="*/ 1775794 h 2079487"/>
              <a:gd name="connsiteX700" fmla="*/ 1113746 w 12192000"/>
              <a:gd name="connsiteY700" fmla="*/ 1780186 h 2079487"/>
              <a:gd name="connsiteX701" fmla="*/ 1103091 w 12192000"/>
              <a:gd name="connsiteY701" fmla="*/ 1784559 h 2079487"/>
              <a:gd name="connsiteX702" fmla="*/ 1092392 w 12192000"/>
              <a:gd name="connsiteY702" fmla="*/ 1788915 h 2079487"/>
              <a:gd name="connsiteX703" fmla="*/ 1081644 w 12192000"/>
              <a:gd name="connsiteY703" fmla="*/ 1793252 h 2079487"/>
              <a:gd name="connsiteX704" fmla="*/ 1070845 w 12192000"/>
              <a:gd name="connsiteY704" fmla="*/ 1797568 h 2079487"/>
              <a:gd name="connsiteX705" fmla="*/ 1059994 w 12192000"/>
              <a:gd name="connsiteY705" fmla="*/ 1801863 h 2079487"/>
              <a:gd name="connsiteX706" fmla="*/ 1049085 w 12192000"/>
              <a:gd name="connsiteY706" fmla="*/ 1806136 h 2079487"/>
              <a:gd name="connsiteX707" fmla="*/ 1038117 w 12192000"/>
              <a:gd name="connsiteY707" fmla="*/ 1810386 h 2079487"/>
              <a:gd name="connsiteX708" fmla="*/ 1027086 w 12192000"/>
              <a:gd name="connsiteY708" fmla="*/ 1814613 h 2079487"/>
              <a:gd name="connsiteX709" fmla="*/ 1015990 w 12192000"/>
              <a:gd name="connsiteY709" fmla="*/ 1818814 h 2079487"/>
              <a:gd name="connsiteX710" fmla="*/ 1004827 w 12192000"/>
              <a:gd name="connsiteY710" fmla="*/ 1822990 h 2079487"/>
              <a:gd name="connsiteX711" fmla="*/ 993591 w 12192000"/>
              <a:gd name="connsiteY711" fmla="*/ 1827138 h 2079487"/>
              <a:gd name="connsiteX712" fmla="*/ 982282 w 12192000"/>
              <a:gd name="connsiteY712" fmla="*/ 1831259 h 2079487"/>
              <a:gd name="connsiteX713" fmla="*/ 970897 w 12192000"/>
              <a:gd name="connsiteY713" fmla="*/ 1835351 h 2079487"/>
              <a:gd name="connsiteX714" fmla="*/ 959432 w 12192000"/>
              <a:gd name="connsiteY714" fmla="*/ 1839413 h 2079487"/>
              <a:gd name="connsiteX715" fmla="*/ 947884 w 12192000"/>
              <a:gd name="connsiteY715" fmla="*/ 1843445 h 2079487"/>
              <a:gd name="connsiteX716" fmla="*/ 936253 w 12192000"/>
              <a:gd name="connsiteY716" fmla="*/ 1847446 h 2079487"/>
              <a:gd name="connsiteX717" fmla="*/ 924531 w 12192000"/>
              <a:gd name="connsiteY717" fmla="*/ 1851414 h 2079487"/>
              <a:gd name="connsiteX718" fmla="*/ 912720 w 12192000"/>
              <a:gd name="connsiteY718" fmla="*/ 1855348 h 2079487"/>
              <a:gd name="connsiteX719" fmla="*/ 900814 w 12192000"/>
              <a:gd name="connsiteY719" fmla="*/ 1859248 h 2079487"/>
              <a:gd name="connsiteX720" fmla="*/ 888812 w 12192000"/>
              <a:gd name="connsiteY720" fmla="*/ 1863112 h 2079487"/>
              <a:gd name="connsiteX721" fmla="*/ 876711 w 12192000"/>
              <a:gd name="connsiteY721" fmla="*/ 1866941 h 2079487"/>
              <a:gd name="connsiteX722" fmla="*/ 864507 w 12192000"/>
              <a:gd name="connsiteY722" fmla="*/ 1870732 h 2079487"/>
              <a:gd name="connsiteX723" fmla="*/ 852199 w 12192000"/>
              <a:gd name="connsiteY723" fmla="*/ 1874485 h 2079487"/>
              <a:gd name="connsiteX724" fmla="*/ 839781 w 12192000"/>
              <a:gd name="connsiteY724" fmla="*/ 1878199 h 2079487"/>
              <a:gd name="connsiteX725" fmla="*/ 827253 w 12192000"/>
              <a:gd name="connsiteY725" fmla="*/ 1881873 h 2079487"/>
              <a:gd name="connsiteX726" fmla="*/ 814570 w 12192000"/>
              <a:gd name="connsiteY726" fmla="*/ 1885518 h 2079487"/>
              <a:gd name="connsiteX727" fmla="*/ 789239 w 12192000"/>
              <a:gd name="connsiteY727" fmla="*/ 1892671 h 2079487"/>
              <a:gd name="connsiteX728" fmla="*/ 776527 w 12192000"/>
              <a:gd name="connsiteY728" fmla="*/ 1896224 h 2079487"/>
              <a:gd name="connsiteX729" fmla="*/ 763787 w 12192000"/>
              <a:gd name="connsiteY729" fmla="*/ 1899761 h 2079487"/>
              <a:gd name="connsiteX730" fmla="*/ 751022 w 12192000"/>
              <a:gd name="connsiteY730" fmla="*/ 1903280 h 2079487"/>
              <a:gd name="connsiteX731" fmla="*/ 738230 w 12192000"/>
              <a:gd name="connsiteY731" fmla="*/ 1906782 h 2079487"/>
              <a:gd name="connsiteX732" fmla="*/ 725413 w 12192000"/>
              <a:gd name="connsiteY732" fmla="*/ 1910268 h 2079487"/>
              <a:gd name="connsiteX733" fmla="*/ 712570 w 12192000"/>
              <a:gd name="connsiteY733" fmla="*/ 1913738 h 2079487"/>
              <a:gd name="connsiteX734" fmla="*/ 699703 w 12192000"/>
              <a:gd name="connsiteY734" fmla="*/ 1917192 h 2079487"/>
              <a:gd name="connsiteX735" fmla="*/ 686810 w 12192000"/>
              <a:gd name="connsiteY735" fmla="*/ 1920630 h 2079487"/>
              <a:gd name="connsiteX736" fmla="*/ 673891 w 12192000"/>
              <a:gd name="connsiteY736" fmla="*/ 1924051 h 2079487"/>
              <a:gd name="connsiteX737" fmla="*/ 660951 w 12192000"/>
              <a:gd name="connsiteY737" fmla="*/ 1927458 h 2079487"/>
              <a:gd name="connsiteX738" fmla="*/ 647984 w 12192000"/>
              <a:gd name="connsiteY738" fmla="*/ 1930849 h 2079487"/>
              <a:gd name="connsiteX739" fmla="*/ 634994 w 12192000"/>
              <a:gd name="connsiteY739" fmla="*/ 1934225 h 2079487"/>
              <a:gd name="connsiteX740" fmla="*/ 621981 w 12192000"/>
              <a:gd name="connsiteY740" fmla="*/ 1937585 h 2079487"/>
              <a:gd name="connsiteX741" fmla="*/ 608945 w 12192000"/>
              <a:gd name="connsiteY741" fmla="*/ 1940932 h 2079487"/>
              <a:gd name="connsiteX742" fmla="*/ 595884 w 12192000"/>
              <a:gd name="connsiteY742" fmla="*/ 1944263 h 2079487"/>
              <a:gd name="connsiteX743" fmla="*/ 582802 w 12192000"/>
              <a:gd name="connsiteY743" fmla="*/ 1947579 h 2079487"/>
              <a:gd name="connsiteX744" fmla="*/ 569697 w 12192000"/>
              <a:gd name="connsiteY744" fmla="*/ 1950881 h 2079487"/>
              <a:gd name="connsiteX745" fmla="*/ 556570 w 12192000"/>
              <a:gd name="connsiteY745" fmla="*/ 1954170 h 2079487"/>
              <a:gd name="connsiteX746" fmla="*/ 543421 w 12192000"/>
              <a:gd name="connsiteY746" fmla="*/ 1957444 h 2079487"/>
              <a:gd name="connsiteX747" fmla="*/ 530250 w 12192000"/>
              <a:gd name="connsiteY747" fmla="*/ 1960704 h 2079487"/>
              <a:gd name="connsiteX748" fmla="*/ 517059 w 12192000"/>
              <a:gd name="connsiteY748" fmla="*/ 1963951 h 2079487"/>
              <a:gd name="connsiteX749" fmla="*/ 503845 w 12192000"/>
              <a:gd name="connsiteY749" fmla="*/ 1967184 h 2079487"/>
              <a:gd name="connsiteX750" fmla="*/ 490612 w 12192000"/>
              <a:gd name="connsiteY750" fmla="*/ 1970404 h 2079487"/>
              <a:gd name="connsiteX751" fmla="*/ 477357 w 12192000"/>
              <a:gd name="connsiteY751" fmla="*/ 1973610 h 2079487"/>
              <a:gd name="connsiteX752" fmla="*/ 464082 w 12192000"/>
              <a:gd name="connsiteY752" fmla="*/ 1976804 h 2079487"/>
              <a:gd name="connsiteX753" fmla="*/ 450788 w 12192000"/>
              <a:gd name="connsiteY753" fmla="*/ 1979985 h 2079487"/>
              <a:gd name="connsiteX754" fmla="*/ 437474 w 12192000"/>
              <a:gd name="connsiteY754" fmla="*/ 1983154 h 2079487"/>
              <a:gd name="connsiteX755" fmla="*/ 424139 w 12192000"/>
              <a:gd name="connsiteY755" fmla="*/ 1986309 h 2079487"/>
              <a:gd name="connsiteX756" fmla="*/ 410788 w 12192000"/>
              <a:gd name="connsiteY756" fmla="*/ 1989453 h 2079487"/>
              <a:gd name="connsiteX757" fmla="*/ 397415 w 12192000"/>
              <a:gd name="connsiteY757" fmla="*/ 1992584 h 2079487"/>
              <a:gd name="connsiteX758" fmla="*/ 384026 w 12192000"/>
              <a:gd name="connsiteY758" fmla="*/ 1995704 h 2079487"/>
              <a:gd name="connsiteX759" fmla="*/ 370616 w 12192000"/>
              <a:gd name="connsiteY759" fmla="*/ 1998812 h 2079487"/>
              <a:gd name="connsiteX760" fmla="*/ 357190 w 12192000"/>
              <a:gd name="connsiteY760" fmla="*/ 2001909 h 2079487"/>
              <a:gd name="connsiteX761" fmla="*/ 343745 w 12192000"/>
              <a:gd name="connsiteY761" fmla="*/ 2004994 h 2079487"/>
              <a:gd name="connsiteX762" fmla="*/ 330284 w 12192000"/>
              <a:gd name="connsiteY762" fmla="*/ 2008068 h 2079487"/>
              <a:gd name="connsiteX763" fmla="*/ 316804 w 12192000"/>
              <a:gd name="connsiteY763" fmla="*/ 2011131 h 2079487"/>
              <a:gd name="connsiteX764" fmla="*/ 303309 w 12192000"/>
              <a:gd name="connsiteY764" fmla="*/ 2014183 h 2079487"/>
              <a:gd name="connsiteX765" fmla="*/ 289796 w 12192000"/>
              <a:gd name="connsiteY765" fmla="*/ 2017224 h 2079487"/>
              <a:gd name="connsiteX766" fmla="*/ 276267 w 12192000"/>
              <a:gd name="connsiteY766" fmla="*/ 2020255 h 2079487"/>
              <a:gd name="connsiteX767" fmla="*/ 262722 w 12192000"/>
              <a:gd name="connsiteY767" fmla="*/ 2023276 h 2079487"/>
              <a:gd name="connsiteX768" fmla="*/ 249160 w 12192000"/>
              <a:gd name="connsiteY768" fmla="*/ 2026286 h 2079487"/>
              <a:gd name="connsiteX769" fmla="*/ 235584 w 12192000"/>
              <a:gd name="connsiteY769" fmla="*/ 2029286 h 2079487"/>
              <a:gd name="connsiteX770" fmla="*/ 221992 w 12192000"/>
              <a:gd name="connsiteY770" fmla="*/ 2032277 h 2079487"/>
              <a:gd name="connsiteX771" fmla="*/ 208385 w 12192000"/>
              <a:gd name="connsiteY771" fmla="*/ 2035257 h 2079487"/>
              <a:gd name="connsiteX772" fmla="*/ 194764 w 12192000"/>
              <a:gd name="connsiteY772" fmla="*/ 2038229 h 2079487"/>
              <a:gd name="connsiteX773" fmla="*/ 181128 w 12192000"/>
              <a:gd name="connsiteY773" fmla="*/ 2041191 h 2079487"/>
              <a:gd name="connsiteX774" fmla="*/ 167477 w 12192000"/>
              <a:gd name="connsiteY774" fmla="*/ 2044145 h 2079487"/>
              <a:gd name="connsiteX775" fmla="*/ 153814 w 12192000"/>
              <a:gd name="connsiteY775" fmla="*/ 2047089 h 2079487"/>
              <a:gd name="connsiteX776" fmla="*/ 140136 w 12192000"/>
              <a:gd name="connsiteY776" fmla="*/ 2050025 h 2079487"/>
              <a:gd name="connsiteX777" fmla="*/ 126445 w 12192000"/>
              <a:gd name="connsiteY777" fmla="*/ 2052952 h 2079487"/>
              <a:gd name="connsiteX778" fmla="*/ 112740 w 12192000"/>
              <a:gd name="connsiteY778" fmla="*/ 2055870 h 2079487"/>
              <a:gd name="connsiteX779" fmla="*/ 99023 w 12192000"/>
              <a:gd name="connsiteY779" fmla="*/ 2058780 h 2079487"/>
              <a:gd name="connsiteX780" fmla="*/ 85294 w 12192000"/>
              <a:gd name="connsiteY780" fmla="*/ 2061682 h 2079487"/>
              <a:gd name="connsiteX781" fmla="*/ 71553 w 12192000"/>
              <a:gd name="connsiteY781" fmla="*/ 2064577 h 2079487"/>
              <a:gd name="connsiteX782" fmla="*/ 57799 w 12192000"/>
              <a:gd name="connsiteY782" fmla="*/ 2067464 h 2079487"/>
              <a:gd name="connsiteX783" fmla="*/ 44034 w 12192000"/>
              <a:gd name="connsiteY783" fmla="*/ 2070343 h 2079487"/>
              <a:gd name="connsiteX784" fmla="*/ 30257 w 12192000"/>
              <a:gd name="connsiteY784" fmla="*/ 2073214 h 2079487"/>
              <a:gd name="connsiteX785" fmla="*/ 16470 w 12192000"/>
              <a:gd name="connsiteY785" fmla="*/ 2076079 h 2079487"/>
              <a:gd name="connsiteX786" fmla="*/ 2670 w 12192000"/>
              <a:gd name="connsiteY786" fmla="*/ 2078936 h 2079487"/>
              <a:gd name="connsiteX787" fmla="*/ 0 w 12192000"/>
              <a:gd name="connsiteY787" fmla="*/ 2079487 h 2079487"/>
              <a:gd name="connsiteX788" fmla="*/ 0 w 12192000"/>
              <a:gd name="connsiteY788" fmla="*/ 2047066 h 2079487"/>
              <a:gd name="connsiteX789" fmla="*/ 10011 w 12192000"/>
              <a:gd name="connsiteY789" fmla="*/ 2044993 h 2079487"/>
              <a:gd name="connsiteX790" fmla="*/ 23778 w 12192000"/>
              <a:gd name="connsiteY790" fmla="*/ 2042133 h 2079487"/>
              <a:gd name="connsiteX791" fmla="*/ 37534 w 12192000"/>
              <a:gd name="connsiteY791" fmla="*/ 2039266 h 2079487"/>
              <a:gd name="connsiteX792" fmla="*/ 51277 w 12192000"/>
              <a:gd name="connsiteY792" fmla="*/ 2036391 h 2079487"/>
              <a:gd name="connsiteX793" fmla="*/ 65009 w 12192000"/>
              <a:gd name="connsiteY793" fmla="*/ 2033509 h 2079487"/>
              <a:gd name="connsiteX794" fmla="*/ 78728 w 12192000"/>
              <a:gd name="connsiteY794" fmla="*/ 2030619 h 2079487"/>
              <a:gd name="connsiteX795" fmla="*/ 92434 w 12192000"/>
              <a:gd name="connsiteY795" fmla="*/ 2027722 h 2079487"/>
              <a:gd name="connsiteX796" fmla="*/ 106127 w 12192000"/>
              <a:gd name="connsiteY796" fmla="*/ 2024817 h 2079487"/>
              <a:gd name="connsiteX797" fmla="*/ 119807 w 12192000"/>
              <a:gd name="connsiteY797" fmla="*/ 2021904 h 2079487"/>
              <a:gd name="connsiteX798" fmla="*/ 133473 w 12192000"/>
              <a:gd name="connsiteY798" fmla="*/ 2018982 h 2079487"/>
              <a:gd name="connsiteX799" fmla="*/ 147125 w 12192000"/>
              <a:gd name="connsiteY799" fmla="*/ 2016052 h 2079487"/>
              <a:gd name="connsiteX800" fmla="*/ 160764 w 12192000"/>
              <a:gd name="connsiteY800" fmla="*/ 2013113 h 2079487"/>
              <a:gd name="connsiteX801" fmla="*/ 174387 w 12192000"/>
              <a:gd name="connsiteY801" fmla="*/ 2010165 h 2079487"/>
              <a:gd name="connsiteX802" fmla="*/ 187996 w 12192000"/>
              <a:gd name="connsiteY802" fmla="*/ 2007209 h 2079487"/>
              <a:gd name="connsiteX803" fmla="*/ 201591 w 12192000"/>
              <a:gd name="connsiteY803" fmla="*/ 2004243 h 2079487"/>
              <a:gd name="connsiteX804" fmla="*/ 215169 w 12192000"/>
              <a:gd name="connsiteY804" fmla="*/ 2001269 h 2079487"/>
              <a:gd name="connsiteX805" fmla="*/ 228733 w 12192000"/>
              <a:gd name="connsiteY805" fmla="*/ 1998284 h 2079487"/>
              <a:gd name="connsiteX806" fmla="*/ 242280 w 12192000"/>
              <a:gd name="connsiteY806" fmla="*/ 1995290 h 2079487"/>
              <a:gd name="connsiteX807" fmla="*/ 255811 w 12192000"/>
              <a:gd name="connsiteY807" fmla="*/ 1992287 h 2079487"/>
              <a:gd name="connsiteX808" fmla="*/ 269326 w 12192000"/>
              <a:gd name="connsiteY808" fmla="*/ 1989273 h 2079487"/>
              <a:gd name="connsiteX809" fmla="*/ 282824 w 12192000"/>
              <a:gd name="connsiteY809" fmla="*/ 1986249 h 2079487"/>
              <a:gd name="connsiteX810" fmla="*/ 296305 w 12192000"/>
              <a:gd name="connsiteY810" fmla="*/ 1983215 h 2079487"/>
              <a:gd name="connsiteX811" fmla="*/ 309769 w 12192000"/>
              <a:gd name="connsiteY811" fmla="*/ 1980170 h 2079487"/>
              <a:gd name="connsiteX812" fmla="*/ 323215 w 12192000"/>
              <a:gd name="connsiteY812" fmla="*/ 1977114 h 2079487"/>
              <a:gd name="connsiteX813" fmla="*/ 336645 w 12192000"/>
              <a:gd name="connsiteY813" fmla="*/ 1974048 h 2079487"/>
              <a:gd name="connsiteX814" fmla="*/ 350055 w 12192000"/>
              <a:gd name="connsiteY814" fmla="*/ 1970971 h 2079487"/>
              <a:gd name="connsiteX815" fmla="*/ 363448 w 12192000"/>
              <a:gd name="connsiteY815" fmla="*/ 1967882 h 2079487"/>
              <a:gd name="connsiteX816" fmla="*/ 376820 w 12192000"/>
              <a:gd name="connsiteY816" fmla="*/ 1964783 h 2079487"/>
              <a:gd name="connsiteX817" fmla="*/ 390176 w 12192000"/>
              <a:gd name="connsiteY817" fmla="*/ 1961671 h 2079487"/>
              <a:gd name="connsiteX818" fmla="*/ 403511 w 12192000"/>
              <a:gd name="connsiteY818" fmla="*/ 1958548 h 2079487"/>
              <a:gd name="connsiteX819" fmla="*/ 416828 w 12192000"/>
              <a:gd name="connsiteY819" fmla="*/ 1955413 h 2079487"/>
              <a:gd name="connsiteX820" fmla="*/ 430123 w 12192000"/>
              <a:gd name="connsiteY820" fmla="*/ 1952266 h 2079487"/>
              <a:gd name="connsiteX821" fmla="*/ 443400 w 12192000"/>
              <a:gd name="connsiteY821" fmla="*/ 1949107 h 2079487"/>
              <a:gd name="connsiteX822" fmla="*/ 456656 w 12192000"/>
              <a:gd name="connsiteY822" fmla="*/ 1945935 h 2079487"/>
              <a:gd name="connsiteX823" fmla="*/ 469891 w 12192000"/>
              <a:gd name="connsiteY823" fmla="*/ 1942751 h 2079487"/>
              <a:gd name="connsiteX824" fmla="*/ 483106 w 12192000"/>
              <a:gd name="connsiteY824" fmla="*/ 1939554 h 2079487"/>
              <a:gd name="connsiteX825" fmla="*/ 496299 w 12192000"/>
              <a:gd name="connsiteY825" fmla="*/ 1936343 h 2079487"/>
              <a:gd name="connsiteX826" fmla="*/ 509470 w 12192000"/>
              <a:gd name="connsiteY826" fmla="*/ 1933121 h 2079487"/>
              <a:gd name="connsiteX827" fmla="*/ 522622 w 12192000"/>
              <a:gd name="connsiteY827" fmla="*/ 1929884 h 2079487"/>
              <a:gd name="connsiteX828" fmla="*/ 535749 w 12192000"/>
              <a:gd name="connsiteY828" fmla="*/ 1926635 h 2079487"/>
              <a:gd name="connsiteX829" fmla="*/ 548856 w 12192000"/>
              <a:gd name="connsiteY829" fmla="*/ 1923371 h 2079487"/>
              <a:gd name="connsiteX830" fmla="*/ 561939 w 12192000"/>
              <a:gd name="connsiteY830" fmla="*/ 1920094 h 2079487"/>
              <a:gd name="connsiteX831" fmla="*/ 574999 w 12192000"/>
              <a:gd name="connsiteY831" fmla="*/ 1916803 h 2079487"/>
              <a:gd name="connsiteX832" fmla="*/ 588038 w 12192000"/>
              <a:gd name="connsiteY832" fmla="*/ 1913498 h 2079487"/>
              <a:gd name="connsiteX833" fmla="*/ 601051 w 12192000"/>
              <a:gd name="connsiteY833" fmla="*/ 1910179 h 2079487"/>
              <a:gd name="connsiteX834" fmla="*/ 614042 w 12192000"/>
              <a:gd name="connsiteY834" fmla="*/ 1906844 h 2079487"/>
              <a:gd name="connsiteX835" fmla="*/ 627008 w 12192000"/>
              <a:gd name="connsiteY835" fmla="*/ 1903496 h 2079487"/>
              <a:gd name="connsiteX836" fmla="*/ 639951 w 12192000"/>
              <a:gd name="connsiteY836" fmla="*/ 1900132 h 2079487"/>
              <a:gd name="connsiteX837" fmla="*/ 652868 w 12192000"/>
              <a:gd name="connsiteY837" fmla="*/ 1896754 h 2079487"/>
              <a:gd name="connsiteX838" fmla="*/ 665763 w 12192000"/>
              <a:gd name="connsiteY838" fmla="*/ 1893359 h 2079487"/>
              <a:gd name="connsiteX839" fmla="*/ 678629 w 12192000"/>
              <a:gd name="connsiteY839" fmla="*/ 1889952 h 2079487"/>
              <a:gd name="connsiteX840" fmla="*/ 691472 w 12192000"/>
              <a:gd name="connsiteY840" fmla="*/ 1886527 h 2079487"/>
              <a:gd name="connsiteX841" fmla="*/ 704289 w 12192000"/>
              <a:gd name="connsiteY841" fmla="*/ 1883087 h 2079487"/>
              <a:gd name="connsiteX842" fmla="*/ 717080 w 12192000"/>
              <a:gd name="connsiteY842" fmla="*/ 1879631 h 2079487"/>
              <a:gd name="connsiteX843" fmla="*/ 729846 w 12192000"/>
              <a:gd name="connsiteY843" fmla="*/ 1876159 h 2079487"/>
              <a:gd name="connsiteX844" fmla="*/ 742583 w 12192000"/>
              <a:gd name="connsiteY844" fmla="*/ 1872672 h 2079487"/>
              <a:gd name="connsiteX845" fmla="*/ 755295 w 12192000"/>
              <a:gd name="connsiteY845" fmla="*/ 1869167 h 2079487"/>
              <a:gd name="connsiteX846" fmla="*/ 767980 w 12192000"/>
              <a:gd name="connsiteY846" fmla="*/ 1865646 h 2079487"/>
              <a:gd name="connsiteX847" fmla="*/ 780637 w 12192000"/>
              <a:gd name="connsiteY847" fmla="*/ 1862109 h 2079487"/>
              <a:gd name="connsiteX848" fmla="*/ 805884 w 12192000"/>
              <a:gd name="connsiteY848" fmla="*/ 1854978 h 2079487"/>
              <a:gd name="connsiteX849" fmla="*/ 818319 w 12192000"/>
              <a:gd name="connsiteY849" fmla="*/ 1851406 h 2079487"/>
              <a:gd name="connsiteX850" fmla="*/ 830684 w 12192000"/>
              <a:gd name="connsiteY850" fmla="*/ 1847780 h 2079487"/>
              <a:gd name="connsiteX851" fmla="*/ 842938 w 12192000"/>
              <a:gd name="connsiteY851" fmla="*/ 1844116 h 2079487"/>
              <a:gd name="connsiteX852" fmla="*/ 855088 w 12192000"/>
              <a:gd name="connsiteY852" fmla="*/ 1840411 h 2079487"/>
              <a:gd name="connsiteX853" fmla="*/ 867135 w 12192000"/>
              <a:gd name="connsiteY853" fmla="*/ 1836669 h 2079487"/>
              <a:gd name="connsiteX854" fmla="*/ 879082 w 12192000"/>
              <a:gd name="connsiteY854" fmla="*/ 1832890 h 2079487"/>
              <a:gd name="connsiteX855" fmla="*/ 890931 w 12192000"/>
              <a:gd name="connsiteY855" fmla="*/ 1829075 h 2079487"/>
              <a:gd name="connsiteX856" fmla="*/ 902686 w 12192000"/>
              <a:gd name="connsiteY856" fmla="*/ 1825225 h 2079487"/>
              <a:gd name="connsiteX857" fmla="*/ 914351 w 12192000"/>
              <a:gd name="connsiteY857" fmla="*/ 1821340 h 2079487"/>
              <a:gd name="connsiteX858" fmla="*/ 925927 w 12192000"/>
              <a:gd name="connsiteY858" fmla="*/ 1817422 h 2079487"/>
              <a:gd name="connsiteX859" fmla="*/ 937419 w 12192000"/>
              <a:gd name="connsiteY859" fmla="*/ 1813469 h 2079487"/>
              <a:gd name="connsiteX860" fmla="*/ 948829 w 12192000"/>
              <a:gd name="connsiteY860" fmla="*/ 1809486 h 2079487"/>
              <a:gd name="connsiteX861" fmla="*/ 960158 w 12192000"/>
              <a:gd name="connsiteY861" fmla="*/ 1805472 h 2079487"/>
              <a:gd name="connsiteX862" fmla="*/ 971413 w 12192000"/>
              <a:gd name="connsiteY862" fmla="*/ 1801427 h 2079487"/>
              <a:gd name="connsiteX863" fmla="*/ 982594 w 12192000"/>
              <a:gd name="connsiteY863" fmla="*/ 1797354 h 2079487"/>
              <a:gd name="connsiteX864" fmla="*/ 993703 w 12192000"/>
              <a:gd name="connsiteY864" fmla="*/ 1793252 h 2079487"/>
              <a:gd name="connsiteX865" fmla="*/ 1004748 w 12192000"/>
              <a:gd name="connsiteY865" fmla="*/ 1789120 h 2079487"/>
              <a:gd name="connsiteX866" fmla="*/ 1015727 w 12192000"/>
              <a:gd name="connsiteY866" fmla="*/ 1784964 h 2079487"/>
              <a:gd name="connsiteX867" fmla="*/ 1026644 w 12192000"/>
              <a:gd name="connsiteY867" fmla="*/ 1780782 h 2079487"/>
              <a:gd name="connsiteX868" fmla="*/ 1037505 w 12192000"/>
              <a:gd name="connsiteY868" fmla="*/ 1776573 h 2079487"/>
              <a:gd name="connsiteX869" fmla="*/ 1048309 w 12192000"/>
              <a:gd name="connsiteY869" fmla="*/ 1772341 h 2079487"/>
              <a:gd name="connsiteX870" fmla="*/ 1059062 w 12192000"/>
              <a:gd name="connsiteY870" fmla="*/ 1768085 h 2079487"/>
              <a:gd name="connsiteX871" fmla="*/ 1069764 w 12192000"/>
              <a:gd name="connsiteY871" fmla="*/ 1763808 h 2079487"/>
              <a:gd name="connsiteX872" fmla="*/ 1080420 w 12192000"/>
              <a:gd name="connsiteY872" fmla="*/ 1759509 h 2079487"/>
              <a:gd name="connsiteX873" fmla="*/ 1091033 w 12192000"/>
              <a:gd name="connsiteY873" fmla="*/ 1755188 h 2079487"/>
              <a:gd name="connsiteX874" fmla="*/ 1101606 w 12192000"/>
              <a:gd name="connsiteY874" fmla="*/ 1750848 h 2079487"/>
              <a:gd name="connsiteX875" fmla="*/ 1112141 w 12192000"/>
              <a:gd name="connsiteY875" fmla="*/ 1746489 h 2079487"/>
              <a:gd name="connsiteX876" fmla="*/ 1122640 w 12192000"/>
              <a:gd name="connsiteY876" fmla="*/ 1742112 h 2079487"/>
              <a:gd name="connsiteX877" fmla="*/ 1133109 w 12192000"/>
              <a:gd name="connsiteY877" fmla="*/ 1737717 h 2079487"/>
              <a:gd name="connsiteX878" fmla="*/ 1143548 w 12192000"/>
              <a:gd name="connsiteY878" fmla="*/ 1733306 h 2079487"/>
              <a:gd name="connsiteX879" fmla="*/ 1153962 w 12192000"/>
              <a:gd name="connsiteY879" fmla="*/ 1728879 h 2079487"/>
              <a:gd name="connsiteX880" fmla="*/ 1164354 w 12192000"/>
              <a:gd name="connsiteY880" fmla="*/ 1724437 h 2079487"/>
              <a:gd name="connsiteX881" fmla="*/ 1174724 w 12192000"/>
              <a:gd name="connsiteY881" fmla="*/ 1719983 h 2079487"/>
              <a:gd name="connsiteX882" fmla="*/ 1185079 w 12192000"/>
              <a:gd name="connsiteY882" fmla="*/ 1715514 h 2079487"/>
              <a:gd name="connsiteX883" fmla="*/ 1195419 w 12192000"/>
              <a:gd name="connsiteY883" fmla="*/ 1711034 h 2079487"/>
              <a:gd name="connsiteX884" fmla="*/ 1205748 w 12192000"/>
              <a:gd name="connsiteY884" fmla="*/ 1706543 h 2079487"/>
              <a:gd name="connsiteX885" fmla="*/ 1216069 w 12192000"/>
              <a:gd name="connsiteY885" fmla="*/ 1702041 h 2079487"/>
              <a:gd name="connsiteX886" fmla="*/ 1226385 w 12192000"/>
              <a:gd name="connsiteY886" fmla="*/ 1697530 h 2079487"/>
              <a:gd name="connsiteX887" fmla="*/ 1236698 w 12192000"/>
              <a:gd name="connsiteY887" fmla="*/ 1693011 h 2079487"/>
              <a:gd name="connsiteX888" fmla="*/ 1247012 w 12192000"/>
              <a:gd name="connsiteY888" fmla="*/ 1688484 h 2079487"/>
              <a:gd name="connsiteX889" fmla="*/ 1257330 w 12192000"/>
              <a:gd name="connsiteY889" fmla="*/ 1683949 h 2079487"/>
              <a:gd name="connsiteX890" fmla="*/ 1267653 w 12192000"/>
              <a:gd name="connsiteY890" fmla="*/ 1679410 h 2079487"/>
              <a:gd name="connsiteX891" fmla="*/ 1277987 w 12192000"/>
              <a:gd name="connsiteY891" fmla="*/ 1674865 h 2079487"/>
              <a:gd name="connsiteX892" fmla="*/ 1288332 w 12192000"/>
              <a:gd name="connsiteY892" fmla="*/ 1670318 h 2079487"/>
              <a:gd name="connsiteX893" fmla="*/ 1298692 w 12192000"/>
              <a:gd name="connsiteY893" fmla="*/ 1665766 h 2079487"/>
              <a:gd name="connsiteX894" fmla="*/ 1309071 w 12192000"/>
              <a:gd name="connsiteY894" fmla="*/ 1661212 h 2079487"/>
              <a:gd name="connsiteX895" fmla="*/ 1319471 w 12192000"/>
              <a:gd name="connsiteY895" fmla="*/ 1656657 h 2079487"/>
              <a:gd name="connsiteX896" fmla="*/ 1329894 w 12192000"/>
              <a:gd name="connsiteY896" fmla="*/ 1652102 h 2079487"/>
              <a:gd name="connsiteX897" fmla="*/ 1340344 w 12192000"/>
              <a:gd name="connsiteY897" fmla="*/ 1647548 h 2079487"/>
              <a:gd name="connsiteX898" fmla="*/ 1350824 w 12192000"/>
              <a:gd name="connsiteY898" fmla="*/ 1642995 h 2079487"/>
              <a:gd name="connsiteX899" fmla="*/ 1361337 w 12192000"/>
              <a:gd name="connsiteY899" fmla="*/ 1638444 h 2079487"/>
              <a:gd name="connsiteX900" fmla="*/ 1371884 w 12192000"/>
              <a:gd name="connsiteY900" fmla="*/ 1633897 h 2079487"/>
              <a:gd name="connsiteX901" fmla="*/ 1382470 w 12192000"/>
              <a:gd name="connsiteY901" fmla="*/ 1629353 h 2079487"/>
              <a:gd name="connsiteX902" fmla="*/ 1393098 w 12192000"/>
              <a:gd name="connsiteY902" fmla="*/ 1624816 h 2079487"/>
              <a:gd name="connsiteX903" fmla="*/ 1403769 w 12192000"/>
              <a:gd name="connsiteY903" fmla="*/ 1620285 h 2079487"/>
              <a:gd name="connsiteX904" fmla="*/ 1414487 w 12192000"/>
              <a:gd name="connsiteY904" fmla="*/ 1615760 h 2079487"/>
              <a:gd name="connsiteX905" fmla="*/ 1425256 w 12192000"/>
              <a:gd name="connsiteY905" fmla="*/ 1611243 h 2079487"/>
              <a:gd name="connsiteX906" fmla="*/ 1436077 w 12192000"/>
              <a:gd name="connsiteY906" fmla="*/ 1606737 h 2079487"/>
              <a:gd name="connsiteX907" fmla="*/ 1446954 w 12192000"/>
              <a:gd name="connsiteY907" fmla="*/ 1602238 h 2079487"/>
              <a:gd name="connsiteX908" fmla="*/ 1457888 w 12192000"/>
              <a:gd name="connsiteY908" fmla="*/ 1597752 h 2079487"/>
              <a:gd name="connsiteX909" fmla="*/ 1468885 w 12192000"/>
              <a:gd name="connsiteY909" fmla="*/ 1593277 h 2079487"/>
              <a:gd name="connsiteX910" fmla="*/ 1479945 w 12192000"/>
              <a:gd name="connsiteY910" fmla="*/ 1588816 h 2079487"/>
              <a:gd name="connsiteX911" fmla="*/ 1491073 w 12192000"/>
              <a:gd name="connsiteY911" fmla="*/ 1584367 h 2079487"/>
              <a:gd name="connsiteX912" fmla="*/ 1502271 w 12192000"/>
              <a:gd name="connsiteY912" fmla="*/ 1579934 h 2079487"/>
              <a:gd name="connsiteX913" fmla="*/ 1513541 w 12192000"/>
              <a:gd name="connsiteY913" fmla="*/ 1575515 h 2079487"/>
              <a:gd name="connsiteX914" fmla="*/ 1524888 w 12192000"/>
              <a:gd name="connsiteY914" fmla="*/ 1571113 h 2079487"/>
              <a:gd name="connsiteX915" fmla="*/ 1536312 w 12192000"/>
              <a:gd name="connsiteY915" fmla="*/ 1566729 h 2079487"/>
              <a:gd name="connsiteX916" fmla="*/ 1547818 w 12192000"/>
              <a:gd name="connsiteY916" fmla="*/ 1562364 h 2079487"/>
              <a:gd name="connsiteX917" fmla="*/ 1559408 w 12192000"/>
              <a:gd name="connsiteY917" fmla="*/ 1558017 h 2079487"/>
              <a:gd name="connsiteX918" fmla="*/ 1571086 w 12192000"/>
              <a:gd name="connsiteY918" fmla="*/ 1553691 h 2079487"/>
              <a:gd name="connsiteX919" fmla="*/ 1582854 w 12192000"/>
              <a:gd name="connsiteY919" fmla="*/ 1549386 h 2079487"/>
              <a:gd name="connsiteX920" fmla="*/ 1594714 w 12192000"/>
              <a:gd name="connsiteY920" fmla="*/ 1545104 h 2079487"/>
              <a:gd name="connsiteX921" fmla="*/ 1606669 w 12192000"/>
              <a:gd name="connsiteY921" fmla="*/ 1540845 h 2079487"/>
              <a:gd name="connsiteX922" fmla="*/ 1618724 w 12192000"/>
              <a:gd name="connsiteY922" fmla="*/ 1536609 h 2079487"/>
              <a:gd name="connsiteX923" fmla="*/ 1630880 w 12192000"/>
              <a:gd name="connsiteY923" fmla="*/ 1532398 h 2079487"/>
              <a:gd name="connsiteX924" fmla="*/ 1643140 w 12192000"/>
              <a:gd name="connsiteY924" fmla="*/ 1528215 h 2079487"/>
              <a:gd name="connsiteX925" fmla="*/ 1655507 w 12192000"/>
              <a:gd name="connsiteY925" fmla="*/ 1524057 h 2079487"/>
              <a:gd name="connsiteX926" fmla="*/ 1667984 w 12192000"/>
              <a:gd name="connsiteY926" fmla="*/ 1519927 h 2079487"/>
              <a:gd name="connsiteX927" fmla="*/ 1680575 w 12192000"/>
              <a:gd name="connsiteY927" fmla="*/ 1515826 h 2079487"/>
              <a:gd name="connsiteX928" fmla="*/ 1693280 w 12192000"/>
              <a:gd name="connsiteY928" fmla="*/ 1511755 h 2079487"/>
              <a:gd name="connsiteX929" fmla="*/ 1706104 w 12192000"/>
              <a:gd name="connsiteY929" fmla="*/ 1507715 h 2079487"/>
              <a:gd name="connsiteX930" fmla="*/ 1719050 w 12192000"/>
              <a:gd name="connsiteY930" fmla="*/ 1503705 h 2079487"/>
              <a:gd name="connsiteX931" fmla="*/ 1732119 w 12192000"/>
              <a:gd name="connsiteY931" fmla="*/ 1499730 h 2079487"/>
              <a:gd name="connsiteX932" fmla="*/ 1745317 w 12192000"/>
              <a:gd name="connsiteY932" fmla="*/ 1495786 h 2079487"/>
              <a:gd name="connsiteX933" fmla="*/ 1758644 w 12192000"/>
              <a:gd name="connsiteY933" fmla="*/ 1491878 h 2079487"/>
              <a:gd name="connsiteX934" fmla="*/ 1772103 w 12192000"/>
              <a:gd name="connsiteY934" fmla="*/ 1488005 h 2079487"/>
              <a:gd name="connsiteX935" fmla="*/ 1785699 w 12192000"/>
              <a:gd name="connsiteY935" fmla="*/ 1484168 h 2079487"/>
              <a:gd name="connsiteX936" fmla="*/ 1799432 w 12192000"/>
              <a:gd name="connsiteY936" fmla="*/ 1480369 h 2079487"/>
              <a:gd name="connsiteX937" fmla="*/ 1813308 w 12192000"/>
              <a:gd name="connsiteY937" fmla="*/ 1476606 h 2079487"/>
              <a:gd name="connsiteX938" fmla="*/ 1827328 w 12192000"/>
              <a:gd name="connsiteY938" fmla="*/ 1472884 h 2079487"/>
              <a:gd name="connsiteX939" fmla="*/ 1841494 w 12192000"/>
              <a:gd name="connsiteY939" fmla="*/ 1469202 h 2079487"/>
              <a:gd name="connsiteX940" fmla="*/ 1855811 w 12192000"/>
              <a:gd name="connsiteY940" fmla="*/ 1465560 h 2079487"/>
              <a:gd name="connsiteX941" fmla="*/ 1870280 w 12192000"/>
              <a:gd name="connsiteY941" fmla="*/ 1461960 h 2079487"/>
              <a:gd name="connsiteX942" fmla="*/ 1884904 w 12192000"/>
              <a:gd name="connsiteY942" fmla="*/ 1458403 h 2079487"/>
              <a:gd name="connsiteX943" fmla="*/ 1899689 w 12192000"/>
              <a:gd name="connsiteY943" fmla="*/ 1454889 h 2079487"/>
              <a:gd name="connsiteX944" fmla="*/ 1914633 w 12192000"/>
              <a:gd name="connsiteY944" fmla="*/ 1451420 h 2079487"/>
              <a:gd name="connsiteX945" fmla="*/ 1929743 w 12192000"/>
              <a:gd name="connsiteY945" fmla="*/ 1447996 h 2079487"/>
              <a:gd name="connsiteX946" fmla="*/ 1945020 w 12192000"/>
              <a:gd name="connsiteY946" fmla="*/ 1444619 h 2079487"/>
              <a:gd name="connsiteX947" fmla="*/ 1976046 w 12192000"/>
              <a:gd name="connsiteY947" fmla="*/ 1438015 h 2079487"/>
              <a:gd name="connsiteX948" fmla="*/ 1991902 w 12192000"/>
              <a:gd name="connsiteY948" fmla="*/ 1434782 h 2079487"/>
              <a:gd name="connsiteX949" fmla="*/ 2007852 w 12192000"/>
              <a:gd name="connsiteY949" fmla="*/ 1431638 h 2079487"/>
              <a:gd name="connsiteX950" fmla="*/ 2023947 w 12192000"/>
              <a:gd name="connsiteY950" fmla="*/ 1428571 h 2079487"/>
              <a:gd name="connsiteX951" fmla="*/ 2040185 w 12192000"/>
              <a:gd name="connsiteY951" fmla="*/ 1425577 h 2079487"/>
              <a:gd name="connsiteX952" fmla="*/ 2056563 w 12192000"/>
              <a:gd name="connsiteY952" fmla="*/ 1422657 h 2079487"/>
              <a:gd name="connsiteX953" fmla="*/ 2073080 w 12192000"/>
              <a:gd name="connsiteY953" fmla="*/ 1419807 h 2079487"/>
              <a:gd name="connsiteX954" fmla="*/ 2089733 w 12192000"/>
              <a:gd name="connsiteY954" fmla="*/ 1417026 h 2079487"/>
              <a:gd name="connsiteX955" fmla="*/ 2106521 w 12192000"/>
              <a:gd name="connsiteY955" fmla="*/ 1414313 h 2079487"/>
              <a:gd name="connsiteX956" fmla="*/ 2123440 w 12192000"/>
              <a:gd name="connsiteY956" fmla="*/ 1411664 h 2079487"/>
              <a:gd name="connsiteX957" fmla="*/ 2140488 w 12192000"/>
              <a:gd name="connsiteY957" fmla="*/ 1409079 h 2079487"/>
              <a:gd name="connsiteX958" fmla="*/ 2157666 w 12192000"/>
              <a:gd name="connsiteY958" fmla="*/ 1406553 h 2079487"/>
              <a:gd name="connsiteX959" fmla="*/ 2174968 w 12192000"/>
              <a:gd name="connsiteY959" fmla="*/ 1404089 h 2079487"/>
              <a:gd name="connsiteX960" fmla="*/ 2192395 w 12192000"/>
              <a:gd name="connsiteY960" fmla="*/ 1401682 h 2079487"/>
              <a:gd name="connsiteX961" fmla="*/ 2209941 w 12192000"/>
              <a:gd name="connsiteY961" fmla="*/ 1399332 h 2079487"/>
              <a:gd name="connsiteX962" fmla="*/ 2227608 w 12192000"/>
              <a:gd name="connsiteY962" fmla="*/ 1397035 h 2079487"/>
              <a:gd name="connsiteX963" fmla="*/ 2245390 w 12192000"/>
              <a:gd name="connsiteY963" fmla="*/ 1394790 h 2079487"/>
              <a:gd name="connsiteX964" fmla="*/ 2263289 w 12192000"/>
              <a:gd name="connsiteY964" fmla="*/ 1392595 h 2079487"/>
              <a:gd name="connsiteX965" fmla="*/ 2281299 w 12192000"/>
              <a:gd name="connsiteY965" fmla="*/ 1390449 h 2079487"/>
              <a:gd name="connsiteX966" fmla="*/ 2299419 w 12192000"/>
              <a:gd name="connsiteY966" fmla="*/ 1388350 h 2079487"/>
              <a:gd name="connsiteX967" fmla="*/ 2317649 w 12192000"/>
              <a:gd name="connsiteY967" fmla="*/ 1386294 h 2079487"/>
              <a:gd name="connsiteX968" fmla="*/ 2335985 w 12192000"/>
              <a:gd name="connsiteY968" fmla="*/ 1384283 h 2079487"/>
              <a:gd name="connsiteX969" fmla="*/ 2354424 w 12192000"/>
              <a:gd name="connsiteY969" fmla="*/ 1382312 h 2079487"/>
              <a:gd name="connsiteX970" fmla="*/ 2372965 w 12192000"/>
              <a:gd name="connsiteY970" fmla="*/ 1380381 h 2079487"/>
              <a:gd name="connsiteX971" fmla="*/ 2391606 w 12192000"/>
              <a:gd name="connsiteY971" fmla="*/ 1378488 h 2079487"/>
              <a:gd name="connsiteX972" fmla="*/ 2410344 w 12192000"/>
              <a:gd name="connsiteY972" fmla="*/ 1376630 h 2079487"/>
              <a:gd name="connsiteX973" fmla="*/ 2429177 w 12192000"/>
              <a:gd name="connsiteY973" fmla="*/ 1374805 h 2079487"/>
              <a:gd name="connsiteX974" fmla="*/ 2448103 w 12192000"/>
              <a:gd name="connsiteY974" fmla="*/ 1373014 h 2079487"/>
              <a:gd name="connsiteX975" fmla="*/ 2467120 w 12192000"/>
              <a:gd name="connsiteY975" fmla="*/ 1371251 h 2079487"/>
              <a:gd name="connsiteX976" fmla="*/ 2486225 w 12192000"/>
              <a:gd name="connsiteY976" fmla="*/ 1369518 h 2079487"/>
              <a:gd name="connsiteX977" fmla="*/ 2505418 w 12192000"/>
              <a:gd name="connsiteY977" fmla="*/ 1367810 h 2079487"/>
              <a:gd name="connsiteX978" fmla="*/ 2524694 w 12192000"/>
              <a:gd name="connsiteY978" fmla="*/ 1366128 h 2079487"/>
              <a:gd name="connsiteX979" fmla="*/ 2544052 w 12192000"/>
              <a:gd name="connsiteY979" fmla="*/ 1364469 h 2079487"/>
              <a:gd name="connsiteX980" fmla="*/ 2563491 w 12192000"/>
              <a:gd name="connsiteY980" fmla="*/ 1362831 h 2079487"/>
              <a:gd name="connsiteX981" fmla="*/ 2583007 w 12192000"/>
              <a:gd name="connsiteY981" fmla="*/ 1361211 h 2079487"/>
              <a:gd name="connsiteX982" fmla="*/ 2602598 w 12192000"/>
              <a:gd name="connsiteY982" fmla="*/ 1359610 h 2079487"/>
              <a:gd name="connsiteX983" fmla="*/ 2622264 w 12192000"/>
              <a:gd name="connsiteY983" fmla="*/ 1358024 h 2079487"/>
              <a:gd name="connsiteX984" fmla="*/ 2641999 w 12192000"/>
              <a:gd name="connsiteY984" fmla="*/ 1356452 h 2079487"/>
              <a:gd name="connsiteX985" fmla="*/ 2661804 w 12192000"/>
              <a:gd name="connsiteY985" fmla="*/ 1354892 h 2079487"/>
              <a:gd name="connsiteX986" fmla="*/ 2681676 w 12192000"/>
              <a:gd name="connsiteY986" fmla="*/ 1353342 h 2079487"/>
              <a:gd name="connsiteX987" fmla="*/ 2701612 w 12192000"/>
              <a:gd name="connsiteY987" fmla="*/ 1351801 h 2079487"/>
              <a:gd name="connsiteX988" fmla="*/ 2721610 w 12192000"/>
              <a:gd name="connsiteY988" fmla="*/ 1350266 h 2079487"/>
              <a:gd name="connsiteX989" fmla="*/ 2741668 w 12192000"/>
              <a:gd name="connsiteY989" fmla="*/ 1348736 h 2079487"/>
              <a:gd name="connsiteX990" fmla="*/ 2761785 w 12192000"/>
              <a:gd name="connsiteY990" fmla="*/ 1347209 h 2079487"/>
              <a:gd name="connsiteX991" fmla="*/ 2781957 w 12192000"/>
              <a:gd name="connsiteY991" fmla="*/ 1345684 h 2079487"/>
              <a:gd name="connsiteX992" fmla="*/ 2802182 w 12192000"/>
              <a:gd name="connsiteY992" fmla="*/ 1344157 h 2079487"/>
              <a:gd name="connsiteX993" fmla="*/ 2822459 w 12192000"/>
              <a:gd name="connsiteY993" fmla="*/ 1342628 h 2079487"/>
              <a:gd name="connsiteX994" fmla="*/ 2842785 w 12192000"/>
              <a:gd name="connsiteY994" fmla="*/ 1341095 h 2079487"/>
              <a:gd name="connsiteX995" fmla="*/ 2863157 w 12192000"/>
              <a:gd name="connsiteY995" fmla="*/ 1339556 h 2079487"/>
              <a:gd name="connsiteX996" fmla="*/ 2883575 w 12192000"/>
              <a:gd name="connsiteY996" fmla="*/ 1338009 h 2079487"/>
              <a:gd name="connsiteX997" fmla="*/ 2904033 w 12192000"/>
              <a:gd name="connsiteY997" fmla="*/ 1336453 h 2079487"/>
              <a:gd name="connsiteX998" fmla="*/ 2924533 w 12192000"/>
              <a:gd name="connsiteY998" fmla="*/ 1334884 h 2079487"/>
              <a:gd name="connsiteX999" fmla="*/ 2945071 w 12192000"/>
              <a:gd name="connsiteY999" fmla="*/ 1333303 h 2079487"/>
              <a:gd name="connsiteX1000" fmla="*/ 2965644 w 12192000"/>
              <a:gd name="connsiteY1000" fmla="*/ 1331706 h 2079487"/>
              <a:gd name="connsiteX1001" fmla="*/ 2986251 w 12192000"/>
              <a:gd name="connsiteY1001" fmla="*/ 1330093 h 2079487"/>
              <a:gd name="connsiteX1002" fmla="*/ 3006889 w 12192000"/>
              <a:gd name="connsiteY1002" fmla="*/ 1328461 h 2079487"/>
              <a:gd name="connsiteX1003" fmla="*/ 3027556 w 12192000"/>
              <a:gd name="connsiteY1003" fmla="*/ 1326809 h 2079487"/>
              <a:gd name="connsiteX1004" fmla="*/ 3048251 w 12192000"/>
              <a:gd name="connsiteY1004" fmla="*/ 1325134 h 2079487"/>
              <a:gd name="connsiteX1005" fmla="*/ 3068970 w 12192000"/>
              <a:gd name="connsiteY1005" fmla="*/ 1323435 h 2079487"/>
              <a:gd name="connsiteX1006" fmla="*/ 3089711 w 12192000"/>
              <a:gd name="connsiteY1006" fmla="*/ 1321711 h 2079487"/>
              <a:gd name="connsiteX1007" fmla="*/ 3110472 w 12192000"/>
              <a:gd name="connsiteY1007" fmla="*/ 1319958 h 2079487"/>
              <a:gd name="connsiteX1008" fmla="*/ 3131252 w 12192000"/>
              <a:gd name="connsiteY1008" fmla="*/ 1318176 h 2079487"/>
              <a:gd name="connsiteX1009" fmla="*/ 3152047 w 12192000"/>
              <a:gd name="connsiteY1009" fmla="*/ 1316363 h 2079487"/>
              <a:gd name="connsiteX1010" fmla="*/ 3172856 w 12192000"/>
              <a:gd name="connsiteY1010" fmla="*/ 1314517 h 2079487"/>
              <a:gd name="connsiteX1011" fmla="*/ 3193676 w 12192000"/>
              <a:gd name="connsiteY1011" fmla="*/ 1312636 h 2079487"/>
              <a:gd name="connsiteX1012" fmla="*/ 3214505 w 12192000"/>
              <a:gd name="connsiteY1012" fmla="*/ 1310719 h 2079487"/>
              <a:gd name="connsiteX1013" fmla="*/ 3235341 w 12192000"/>
              <a:gd name="connsiteY1013" fmla="*/ 1308763 h 2079487"/>
              <a:gd name="connsiteX1014" fmla="*/ 3256182 w 12192000"/>
              <a:gd name="connsiteY1014" fmla="*/ 1306766 h 2079487"/>
              <a:gd name="connsiteX1015" fmla="*/ 3277026 w 12192000"/>
              <a:gd name="connsiteY1015" fmla="*/ 1304728 h 2079487"/>
              <a:gd name="connsiteX1016" fmla="*/ 3297868 w 12192000"/>
              <a:gd name="connsiteY1016" fmla="*/ 1302645 h 2079487"/>
              <a:gd name="connsiteX1017" fmla="*/ 3318710 w 12192000"/>
              <a:gd name="connsiteY1017" fmla="*/ 1300517 h 2079487"/>
              <a:gd name="connsiteX1018" fmla="*/ 3339546 w 12192000"/>
              <a:gd name="connsiteY1018" fmla="*/ 1298342 h 2079487"/>
              <a:gd name="connsiteX1019" fmla="*/ 3360377 w 12192000"/>
              <a:gd name="connsiteY1019" fmla="*/ 1296117 h 2079487"/>
              <a:gd name="connsiteX1020" fmla="*/ 3381198 w 12192000"/>
              <a:gd name="connsiteY1020" fmla="*/ 1293842 h 2079487"/>
              <a:gd name="connsiteX1021" fmla="*/ 3402009 w 12192000"/>
              <a:gd name="connsiteY1021" fmla="*/ 1291513 h 2079487"/>
              <a:gd name="connsiteX1022" fmla="*/ 3422806 w 12192000"/>
              <a:gd name="connsiteY1022" fmla="*/ 1289130 h 2079487"/>
              <a:gd name="connsiteX1023" fmla="*/ 3443588 w 12192000"/>
              <a:gd name="connsiteY1023" fmla="*/ 1286690 h 2079487"/>
              <a:gd name="connsiteX1024" fmla="*/ 3464353 w 12192000"/>
              <a:gd name="connsiteY1024" fmla="*/ 1284193 h 2079487"/>
              <a:gd name="connsiteX1025" fmla="*/ 3485098 w 12192000"/>
              <a:gd name="connsiteY1025" fmla="*/ 1281635 h 2079487"/>
              <a:gd name="connsiteX1026" fmla="*/ 3505819 w 12192000"/>
              <a:gd name="connsiteY1026" fmla="*/ 1279016 h 2079487"/>
              <a:gd name="connsiteX1027" fmla="*/ 3526517 w 12192000"/>
              <a:gd name="connsiteY1027" fmla="*/ 1276332 h 2079487"/>
              <a:gd name="connsiteX1028" fmla="*/ 3547189 w 12192000"/>
              <a:gd name="connsiteY1028" fmla="*/ 1273584 h 2079487"/>
              <a:gd name="connsiteX1029" fmla="*/ 3567830 w 12192000"/>
              <a:gd name="connsiteY1029" fmla="*/ 1270769 h 2079487"/>
              <a:gd name="connsiteX1030" fmla="*/ 3588442 w 12192000"/>
              <a:gd name="connsiteY1030" fmla="*/ 1267884 h 2079487"/>
              <a:gd name="connsiteX1031" fmla="*/ 3609019 w 12192000"/>
              <a:gd name="connsiteY1031" fmla="*/ 1264929 h 2079487"/>
              <a:gd name="connsiteX1032" fmla="*/ 3629562 w 12192000"/>
              <a:gd name="connsiteY1032" fmla="*/ 1261901 h 2079487"/>
              <a:gd name="connsiteX1033" fmla="*/ 3650067 w 12192000"/>
              <a:gd name="connsiteY1033" fmla="*/ 1258799 h 2079487"/>
              <a:gd name="connsiteX1034" fmla="*/ 3670531 w 12192000"/>
              <a:gd name="connsiteY1034" fmla="*/ 1255622 h 2079487"/>
              <a:gd name="connsiteX1035" fmla="*/ 3690952 w 12192000"/>
              <a:gd name="connsiteY1035" fmla="*/ 1252366 h 2079487"/>
              <a:gd name="connsiteX1036" fmla="*/ 3711330 w 12192000"/>
              <a:gd name="connsiteY1036" fmla="*/ 1249031 h 2079487"/>
              <a:gd name="connsiteX1037" fmla="*/ 3731661 w 12192000"/>
              <a:gd name="connsiteY1037" fmla="*/ 1245614 h 2079487"/>
              <a:gd name="connsiteX1038" fmla="*/ 3751942 w 12192000"/>
              <a:gd name="connsiteY1038" fmla="*/ 1242114 h 2079487"/>
              <a:gd name="connsiteX1039" fmla="*/ 3772173 w 12192000"/>
              <a:gd name="connsiteY1039" fmla="*/ 1238528 h 2079487"/>
              <a:gd name="connsiteX1040" fmla="*/ 3792350 w 12192000"/>
              <a:gd name="connsiteY1040" fmla="*/ 1234857 h 2079487"/>
              <a:gd name="connsiteX1041" fmla="*/ 3812471 w 12192000"/>
              <a:gd name="connsiteY1041" fmla="*/ 1231097 h 2079487"/>
              <a:gd name="connsiteX1042" fmla="*/ 3832534 w 12192000"/>
              <a:gd name="connsiteY1042" fmla="*/ 1227246 h 2079487"/>
              <a:gd name="connsiteX1043" fmla="*/ 3852537 w 12192000"/>
              <a:gd name="connsiteY1043" fmla="*/ 1223304 h 2079487"/>
              <a:gd name="connsiteX1044" fmla="*/ 3872478 w 12192000"/>
              <a:gd name="connsiteY1044" fmla="*/ 1219268 h 2079487"/>
              <a:gd name="connsiteX1045" fmla="*/ 3892354 w 12192000"/>
              <a:gd name="connsiteY1045" fmla="*/ 1215136 h 2079487"/>
              <a:gd name="connsiteX1046" fmla="*/ 3931947 w 12192000"/>
              <a:gd name="connsiteY1046" fmla="*/ 1206568 h 2079487"/>
              <a:gd name="connsiteX1047" fmla="*/ 3951524 w 12192000"/>
              <a:gd name="connsiteY1047" fmla="*/ 1202126 h 2079487"/>
              <a:gd name="connsiteX1048" fmla="*/ 3971155 w 12192000"/>
              <a:gd name="connsiteY1048" fmla="*/ 1197489 h 2079487"/>
              <a:gd name="connsiteX1049" fmla="*/ 3990772 w 12192000"/>
              <a:gd name="connsiteY1049" fmla="*/ 1192676 h 2079487"/>
              <a:gd name="connsiteX1050" fmla="*/ 4010375 w 12192000"/>
              <a:gd name="connsiteY1050" fmla="*/ 1187691 h 2079487"/>
              <a:gd name="connsiteX1051" fmla="*/ 4029965 w 12192000"/>
              <a:gd name="connsiteY1051" fmla="*/ 1182541 h 2079487"/>
              <a:gd name="connsiteX1052" fmla="*/ 4049543 w 12192000"/>
              <a:gd name="connsiteY1052" fmla="*/ 1177228 h 2079487"/>
              <a:gd name="connsiteX1053" fmla="*/ 4069110 w 12192000"/>
              <a:gd name="connsiteY1053" fmla="*/ 1171756 h 2079487"/>
              <a:gd name="connsiteX1054" fmla="*/ 4088666 w 12192000"/>
              <a:gd name="connsiteY1054" fmla="*/ 1166129 h 2079487"/>
              <a:gd name="connsiteX1055" fmla="*/ 4108212 w 12192000"/>
              <a:gd name="connsiteY1055" fmla="*/ 1160353 h 2079487"/>
              <a:gd name="connsiteX1056" fmla="*/ 4127747 w 12192000"/>
              <a:gd name="connsiteY1056" fmla="*/ 1154431 h 2079487"/>
              <a:gd name="connsiteX1057" fmla="*/ 4147275 w 12192000"/>
              <a:gd name="connsiteY1057" fmla="*/ 1148366 h 2079487"/>
              <a:gd name="connsiteX1058" fmla="*/ 4166794 w 12192000"/>
              <a:gd name="connsiteY1058" fmla="*/ 1142165 h 2079487"/>
              <a:gd name="connsiteX1059" fmla="*/ 4186307 w 12192000"/>
              <a:gd name="connsiteY1059" fmla="*/ 1135830 h 2079487"/>
              <a:gd name="connsiteX1060" fmla="*/ 4205813 w 12192000"/>
              <a:gd name="connsiteY1060" fmla="*/ 1129365 h 2079487"/>
              <a:gd name="connsiteX1061" fmla="*/ 4225313 w 12192000"/>
              <a:gd name="connsiteY1061" fmla="*/ 1122777 h 2079487"/>
              <a:gd name="connsiteX1062" fmla="*/ 4244806 w 12192000"/>
              <a:gd name="connsiteY1062" fmla="*/ 1116068 h 2079487"/>
              <a:gd name="connsiteX1063" fmla="*/ 4264297 w 12192000"/>
              <a:gd name="connsiteY1063" fmla="*/ 1109241 h 2079487"/>
              <a:gd name="connsiteX1064" fmla="*/ 4283783 w 12192000"/>
              <a:gd name="connsiteY1064" fmla="*/ 1102303 h 2079487"/>
              <a:gd name="connsiteX1065" fmla="*/ 4303264 w 12192000"/>
              <a:gd name="connsiteY1065" fmla="*/ 1095257 h 2079487"/>
              <a:gd name="connsiteX1066" fmla="*/ 4322744 w 12192000"/>
              <a:gd name="connsiteY1066" fmla="*/ 1088107 h 2079487"/>
              <a:gd name="connsiteX1067" fmla="*/ 4342223 w 12192000"/>
              <a:gd name="connsiteY1067" fmla="*/ 1080857 h 2079487"/>
              <a:gd name="connsiteX1068" fmla="*/ 4361702 w 12192000"/>
              <a:gd name="connsiteY1068" fmla="*/ 1073513 h 2079487"/>
              <a:gd name="connsiteX1069" fmla="*/ 4381179 w 12192000"/>
              <a:gd name="connsiteY1069" fmla="*/ 1066077 h 2079487"/>
              <a:gd name="connsiteX1070" fmla="*/ 4400656 w 12192000"/>
              <a:gd name="connsiteY1070" fmla="*/ 1058554 h 2079487"/>
              <a:gd name="connsiteX1071" fmla="*/ 4420134 w 12192000"/>
              <a:gd name="connsiteY1071" fmla="*/ 1050949 h 2079487"/>
              <a:gd name="connsiteX1072" fmla="*/ 4439615 w 12192000"/>
              <a:gd name="connsiteY1072" fmla="*/ 1043266 h 2079487"/>
              <a:gd name="connsiteX1073" fmla="*/ 4459097 w 12192000"/>
              <a:gd name="connsiteY1073" fmla="*/ 1035508 h 2079487"/>
              <a:gd name="connsiteX1074" fmla="*/ 4478584 w 12192000"/>
              <a:gd name="connsiteY1074" fmla="*/ 1027680 h 2079487"/>
              <a:gd name="connsiteX1075" fmla="*/ 4498073 w 12192000"/>
              <a:gd name="connsiteY1075" fmla="*/ 1019788 h 2079487"/>
              <a:gd name="connsiteX1076" fmla="*/ 4517567 w 12192000"/>
              <a:gd name="connsiteY1076" fmla="*/ 1011833 h 2079487"/>
              <a:gd name="connsiteX1077" fmla="*/ 4537066 w 12192000"/>
              <a:gd name="connsiteY1077" fmla="*/ 1003822 h 2079487"/>
              <a:gd name="connsiteX1078" fmla="*/ 4556571 w 12192000"/>
              <a:gd name="connsiteY1078" fmla="*/ 995757 h 2079487"/>
              <a:gd name="connsiteX1079" fmla="*/ 4576083 w 12192000"/>
              <a:gd name="connsiteY1079" fmla="*/ 987645 h 2079487"/>
              <a:gd name="connsiteX1080" fmla="*/ 4595604 w 12192000"/>
              <a:gd name="connsiteY1080" fmla="*/ 979488 h 2079487"/>
              <a:gd name="connsiteX1081" fmla="*/ 4615130 w 12192000"/>
              <a:gd name="connsiteY1081" fmla="*/ 971291 h 2079487"/>
              <a:gd name="connsiteX1082" fmla="*/ 4634666 w 12192000"/>
              <a:gd name="connsiteY1082" fmla="*/ 963058 h 2079487"/>
              <a:gd name="connsiteX1083" fmla="*/ 4654213 w 12192000"/>
              <a:gd name="connsiteY1083" fmla="*/ 954793 h 2079487"/>
              <a:gd name="connsiteX1084" fmla="*/ 4673769 w 12192000"/>
              <a:gd name="connsiteY1084" fmla="*/ 946502 h 2079487"/>
              <a:gd name="connsiteX1085" fmla="*/ 4693336 w 12192000"/>
              <a:gd name="connsiteY1085" fmla="*/ 938187 h 2079487"/>
              <a:gd name="connsiteX1086" fmla="*/ 4712913 w 12192000"/>
              <a:gd name="connsiteY1086" fmla="*/ 929854 h 2079487"/>
              <a:gd name="connsiteX1087" fmla="*/ 4732505 w 12192000"/>
              <a:gd name="connsiteY1087" fmla="*/ 921506 h 2079487"/>
              <a:gd name="connsiteX1088" fmla="*/ 4752108 w 12192000"/>
              <a:gd name="connsiteY1088" fmla="*/ 913148 h 2079487"/>
              <a:gd name="connsiteX1089" fmla="*/ 4771726 w 12192000"/>
              <a:gd name="connsiteY1089" fmla="*/ 904784 h 2079487"/>
              <a:gd name="connsiteX1090" fmla="*/ 4791360 w 12192000"/>
              <a:gd name="connsiteY1090" fmla="*/ 896419 h 2079487"/>
              <a:gd name="connsiteX1091" fmla="*/ 4811008 w 12192000"/>
              <a:gd name="connsiteY1091" fmla="*/ 888057 h 2079487"/>
              <a:gd name="connsiteX1092" fmla="*/ 4830671 w 12192000"/>
              <a:gd name="connsiteY1092" fmla="*/ 879701 h 2079487"/>
              <a:gd name="connsiteX1093" fmla="*/ 4850351 w 12192000"/>
              <a:gd name="connsiteY1093" fmla="*/ 871357 h 2079487"/>
              <a:gd name="connsiteX1094" fmla="*/ 4870049 w 12192000"/>
              <a:gd name="connsiteY1094" fmla="*/ 863027 h 2079487"/>
              <a:gd name="connsiteX1095" fmla="*/ 4889765 w 12192000"/>
              <a:gd name="connsiteY1095" fmla="*/ 854718 h 2079487"/>
              <a:gd name="connsiteX1096" fmla="*/ 4909500 w 12192000"/>
              <a:gd name="connsiteY1096" fmla="*/ 846433 h 2079487"/>
              <a:gd name="connsiteX1097" fmla="*/ 4929255 w 12192000"/>
              <a:gd name="connsiteY1097" fmla="*/ 838176 h 2079487"/>
              <a:gd name="connsiteX1098" fmla="*/ 4949030 w 12192000"/>
              <a:gd name="connsiteY1098" fmla="*/ 829951 h 2079487"/>
              <a:gd name="connsiteX1099" fmla="*/ 4968827 w 12192000"/>
              <a:gd name="connsiteY1099" fmla="*/ 821764 h 2079487"/>
              <a:gd name="connsiteX1100" fmla="*/ 4988645 w 12192000"/>
              <a:gd name="connsiteY1100" fmla="*/ 813619 h 2079487"/>
              <a:gd name="connsiteX1101" fmla="*/ 5008486 w 12192000"/>
              <a:gd name="connsiteY1101" fmla="*/ 805518 h 2079487"/>
              <a:gd name="connsiteX1102" fmla="*/ 5028351 w 12192000"/>
              <a:gd name="connsiteY1102" fmla="*/ 797467 h 2079487"/>
              <a:gd name="connsiteX1103" fmla="*/ 5048239 w 12192000"/>
              <a:gd name="connsiteY1103" fmla="*/ 789471 h 2079487"/>
              <a:gd name="connsiteX1104" fmla="*/ 5068152 w 12192000"/>
              <a:gd name="connsiteY1104" fmla="*/ 781533 h 2079487"/>
              <a:gd name="connsiteX1105" fmla="*/ 5088091 w 12192000"/>
              <a:gd name="connsiteY1105" fmla="*/ 773657 h 2079487"/>
              <a:gd name="connsiteX1106" fmla="*/ 5108057 w 12192000"/>
              <a:gd name="connsiteY1106" fmla="*/ 765848 h 2079487"/>
              <a:gd name="connsiteX1107" fmla="*/ 5128049 w 12192000"/>
              <a:gd name="connsiteY1107" fmla="*/ 758111 h 2079487"/>
              <a:gd name="connsiteX1108" fmla="*/ 5148070 w 12192000"/>
              <a:gd name="connsiteY1108" fmla="*/ 750449 h 2079487"/>
              <a:gd name="connsiteX1109" fmla="*/ 5168118 w 12192000"/>
              <a:gd name="connsiteY1109" fmla="*/ 742868 h 2079487"/>
              <a:gd name="connsiteX1110" fmla="*/ 5188197 w 12192000"/>
              <a:gd name="connsiteY1110" fmla="*/ 735370 h 2079487"/>
              <a:gd name="connsiteX1111" fmla="*/ 5208305 w 12192000"/>
              <a:gd name="connsiteY1111" fmla="*/ 727961 h 2079487"/>
              <a:gd name="connsiteX1112" fmla="*/ 5228444 w 12192000"/>
              <a:gd name="connsiteY1112" fmla="*/ 720645 h 2079487"/>
              <a:gd name="connsiteX1113" fmla="*/ 5248615 w 12192000"/>
              <a:gd name="connsiteY1113" fmla="*/ 713425 h 2079487"/>
              <a:gd name="connsiteX1114" fmla="*/ 5268819 w 12192000"/>
              <a:gd name="connsiteY1114" fmla="*/ 706307 h 2079487"/>
              <a:gd name="connsiteX1115" fmla="*/ 5289055 w 12192000"/>
              <a:gd name="connsiteY1115" fmla="*/ 699295 h 2079487"/>
              <a:gd name="connsiteX1116" fmla="*/ 5309325 w 12192000"/>
              <a:gd name="connsiteY1116" fmla="*/ 692393 h 2079487"/>
              <a:gd name="connsiteX1117" fmla="*/ 5329630 w 12192000"/>
              <a:gd name="connsiteY1117" fmla="*/ 685606 h 2079487"/>
              <a:gd name="connsiteX1118" fmla="*/ 5349970 w 12192000"/>
              <a:gd name="connsiteY1118" fmla="*/ 678937 h 2079487"/>
              <a:gd name="connsiteX1119" fmla="*/ 5370347 w 12192000"/>
              <a:gd name="connsiteY1119" fmla="*/ 672391 h 2079487"/>
              <a:gd name="connsiteX1120" fmla="*/ 5390759 w 12192000"/>
              <a:gd name="connsiteY1120" fmla="*/ 665972 h 2079487"/>
              <a:gd name="connsiteX1121" fmla="*/ 5411210 w 12192000"/>
              <a:gd name="connsiteY1121" fmla="*/ 659686 h 2079487"/>
              <a:gd name="connsiteX1122" fmla="*/ 5431699 w 12192000"/>
              <a:gd name="connsiteY1122" fmla="*/ 653535 h 2079487"/>
              <a:gd name="connsiteX1123" fmla="*/ 5452227 w 12192000"/>
              <a:gd name="connsiteY1123" fmla="*/ 647525 h 2079487"/>
              <a:gd name="connsiteX1124" fmla="*/ 5472797 w 12192000"/>
              <a:gd name="connsiteY1124" fmla="*/ 641659 h 2079487"/>
              <a:gd name="connsiteX1125" fmla="*/ 5493404 w 12192000"/>
              <a:gd name="connsiteY1125" fmla="*/ 635942 h 2079487"/>
              <a:gd name="connsiteX1126" fmla="*/ 5514055 w 12192000"/>
              <a:gd name="connsiteY1126" fmla="*/ 630379 h 2079487"/>
              <a:gd name="connsiteX1127" fmla="*/ 5534747 w 12192000"/>
              <a:gd name="connsiteY1127" fmla="*/ 624974 h 2079487"/>
              <a:gd name="connsiteX1128" fmla="*/ 5555480 w 12192000"/>
              <a:gd name="connsiteY1128" fmla="*/ 619731 h 2079487"/>
              <a:gd name="connsiteX1129" fmla="*/ 5576259 w 12192000"/>
              <a:gd name="connsiteY1129" fmla="*/ 614654 h 2079487"/>
              <a:gd name="connsiteX1130" fmla="*/ 5597081 w 12192000"/>
              <a:gd name="connsiteY1130" fmla="*/ 609748 h 2079487"/>
              <a:gd name="connsiteX1131" fmla="*/ 5617949 w 12192000"/>
              <a:gd name="connsiteY1131" fmla="*/ 605017 h 2079487"/>
              <a:gd name="connsiteX1132" fmla="*/ 5638862 w 12192000"/>
              <a:gd name="connsiteY1132" fmla="*/ 600465 h 2079487"/>
              <a:gd name="connsiteX1133" fmla="*/ 5659821 w 12192000"/>
              <a:gd name="connsiteY1133" fmla="*/ 596098 h 2079487"/>
              <a:gd name="connsiteX1134" fmla="*/ 5680828 w 12192000"/>
              <a:gd name="connsiteY1134" fmla="*/ 591918 h 2079487"/>
              <a:gd name="connsiteX1135" fmla="*/ 5701883 w 12192000"/>
              <a:gd name="connsiteY1135" fmla="*/ 587931 h 2079487"/>
              <a:gd name="connsiteX1136" fmla="*/ 5722985 w 12192000"/>
              <a:gd name="connsiteY1136" fmla="*/ 584142 h 2079487"/>
              <a:gd name="connsiteX1137" fmla="*/ 5744138 w 12192000"/>
              <a:gd name="connsiteY1137" fmla="*/ 580553 h 2079487"/>
              <a:gd name="connsiteX1138" fmla="*/ 5765340 w 12192000"/>
              <a:gd name="connsiteY1138" fmla="*/ 577170 h 2079487"/>
              <a:gd name="connsiteX1139" fmla="*/ 5786593 w 12192000"/>
              <a:gd name="connsiteY1139" fmla="*/ 573998 h 2079487"/>
              <a:gd name="connsiteX1140" fmla="*/ 5807896 w 12192000"/>
              <a:gd name="connsiteY1140" fmla="*/ 571040 h 2079487"/>
              <a:gd name="connsiteX1141" fmla="*/ 5829253 w 12192000"/>
              <a:gd name="connsiteY1141" fmla="*/ 568300 h 2079487"/>
              <a:gd name="connsiteX1142" fmla="*/ 5850660 w 12192000"/>
              <a:gd name="connsiteY1142" fmla="*/ 565784 h 2079487"/>
              <a:gd name="connsiteX1143" fmla="*/ 5872124 w 12192000"/>
              <a:gd name="connsiteY1143" fmla="*/ 563495 h 2079487"/>
              <a:gd name="connsiteX1144" fmla="*/ 5893638 w 12192000"/>
              <a:gd name="connsiteY1144" fmla="*/ 561439 h 2079487"/>
              <a:gd name="connsiteX1145" fmla="*/ 5936746 w 12192000"/>
              <a:gd name="connsiteY1145" fmla="*/ 558044 h 2079487"/>
              <a:gd name="connsiteX1146" fmla="*/ 5958594 w 12192000"/>
              <a:gd name="connsiteY1146" fmla="*/ 556730 h 2079487"/>
              <a:gd name="connsiteX1147" fmla="*/ 5980405 w 12192000"/>
              <a:gd name="connsiteY1147" fmla="*/ 555728 h 2079487"/>
              <a:gd name="connsiteX1148" fmla="*/ 6002289 w 12192000"/>
              <a:gd name="connsiteY1148" fmla="*/ 555023 h 2079487"/>
              <a:gd name="connsiteX1149" fmla="*/ 6024243 w 12192000"/>
              <a:gd name="connsiteY1149" fmla="*/ 554609 h 2079487"/>
              <a:gd name="connsiteX1150" fmla="*/ 6046268 w 12192000"/>
              <a:gd name="connsiteY1150" fmla="*/ 554480 h 2079487"/>
              <a:gd name="connsiteX1151" fmla="*/ 6068361 w 12192000"/>
              <a:gd name="connsiteY1151" fmla="*/ 554628 h 2079487"/>
              <a:gd name="connsiteX1152" fmla="*/ 6090521 w 12192000"/>
              <a:gd name="connsiteY1152" fmla="*/ 555049 h 2079487"/>
              <a:gd name="connsiteX1153" fmla="*/ 6112746 w 12192000"/>
              <a:gd name="connsiteY1153" fmla="*/ 555736 h 2079487"/>
              <a:gd name="connsiteX1154" fmla="*/ 6135036 w 12192000"/>
              <a:gd name="connsiteY1154" fmla="*/ 556681 h 2079487"/>
              <a:gd name="connsiteX1155" fmla="*/ 6157385 w 12192000"/>
              <a:gd name="connsiteY1155" fmla="*/ 557879 h 2079487"/>
              <a:gd name="connsiteX1156" fmla="*/ 6179798 w 12192000"/>
              <a:gd name="connsiteY1156" fmla="*/ 559323 h 2079487"/>
              <a:gd name="connsiteX1157" fmla="*/ 6202267 w 12192000"/>
              <a:gd name="connsiteY1157" fmla="*/ 561007 h 2079487"/>
              <a:gd name="connsiteX1158" fmla="*/ 6224797 w 12192000"/>
              <a:gd name="connsiteY1158" fmla="*/ 562926 h 2079487"/>
              <a:gd name="connsiteX1159" fmla="*/ 6247380 w 12192000"/>
              <a:gd name="connsiteY1159" fmla="*/ 565071 h 2079487"/>
              <a:gd name="connsiteX1160" fmla="*/ 6270019 w 12192000"/>
              <a:gd name="connsiteY1160" fmla="*/ 567437 h 2079487"/>
              <a:gd name="connsiteX1161" fmla="*/ 6292711 w 12192000"/>
              <a:gd name="connsiteY1161" fmla="*/ 570019 h 2079487"/>
              <a:gd name="connsiteX1162" fmla="*/ 6315452 w 12192000"/>
              <a:gd name="connsiteY1162" fmla="*/ 572808 h 2079487"/>
              <a:gd name="connsiteX1163" fmla="*/ 6338245 w 12192000"/>
              <a:gd name="connsiteY1163" fmla="*/ 575800 h 2079487"/>
              <a:gd name="connsiteX1164" fmla="*/ 6361086 w 12192000"/>
              <a:gd name="connsiteY1164" fmla="*/ 578987 h 2079487"/>
              <a:gd name="connsiteX1165" fmla="*/ 6383974 w 12192000"/>
              <a:gd name="connsiteY1165" fmla="*/ 582363 h 2079487"/>
              <a:gd name="connsiteX1166" fmla="*/ 6406907 w 12192000"/>
              <a:gd name="connsiteY1166" fmla="*/ 585924 h 2079487"/>
              <a:gd name="connsiteX1167" fmla="*/ 6429884 w 12192000"/>
              <a:gd name="connsiteY1167" fmla="*/ 589661 h 2079487"/>
              <a:gd name="connsiteX1168" fmla="*/ 6452904 w 12192000"/>
              <a:gd name="connsiteY1168" fmla="*/ 593569 h 2079487"/>
              <a:gd name="connsiteX1169" fmla="*/ 6475965 w 12192000"/>
              <a:gd name="connsiteY1169" fmla="*/ 597641 h 2079487"/>
              <a:gd name="connsiteX1170" fmla="*/ 6499064 w 12192000"/>
              <a:gd name="connsiteY1170" fmla="*/ 601871 h 2079487"/>
              <a:gd name="connsiteX1171" fmla="*/ 6522202 w 12192000"/>
              <a:gd name="connsiteY1171" fmla="*/ 606254 h 2079487"/>
              <a:gd name="connsiteX1172" fmla="*/ 6545375 w 12192000"/>
              <a:gd name="connsiteY1172" fmla="*/ 610782 h 2079487"/>
              <a:gd name="connsiteX1173" fmla="*/ 6568583 w 12192000"/>
              <a:gd name="connsiteY1173" fmla="*/ 615449 h 2079487"/>
              <a:gd name="connsiteX1174" fmla="*/ 6591825 w 12192000"/>
              <a:gd name="connsiteY1174" fmla="*/ 620250 h 2079487"/>
              <a:gd name="connsiteX1175" fmla="*/ 6615098 w 12192000"/>
              <a:gd name="connsiteY1175" fmla="*/ 625177 h 2079487"/>
              <a:gd name="connsiteX1176" fmla="*/ 6638402 w 12192000"/>
              <a:gd name="connsiteY1176" fmla="*/ 630225 h 2079487"/>
              <a:gd name="connsiteX1177" fmla="*/ 6661733 w 12192000"/>
              <a:gd name="connsiteY1177" fmla="*/ 635388 h 2079487"/>
              <a:gd name="connsiteX1178" fmla="*/ 6685092 w 12192000"/>
              <a:gd name="connsiteY1178" fmla="*/ 640659 h 2079487"/>
              <a:gd name="connsiteX1179" fmla="*/ 6708476 w 12192000"/>
              <a:gd name="connsiteY1179" fmla="*/ 646033 h 2079487"/>
              <a:gd name="connsiteX1180" fmla="*/ 6731885 w 12192000"/>
              <a:gd name="connsiteY1180" fmla="*/ 651502 h 2079487"/>
              <a:gd name="connsiteX1181" fmla="*/ 6755315 w 12192000"/>
              <a:gd name="connsiteY1181" fmla="*/ 657060 h 2079487"/>
              <a:gd name="connsiteX1182" fmla="*/ 6778767 w 12192000"/>
              <a:gd name="connsiteY1182" fmla="*/ 662702 h 2079487"/>
              <a:gd name="connsiteX1183" fmla="*/ 6802238 w 12192000"/>
              <a:gd name="connsiteY1183" fmla="*/ 668422 h 2079487"/>
              <a:gd name="connsiteX1184" fmla="*/ 6825726 w 12192000"/>
              <a:gd name="connsiteY1184" fmla="*/ 674213 h 2079487"/>
              <a:gd name="connsiteX1185" fmla="*/ 6849231 w 12192000"/>
              <a:gd name="connsiteY1185" fmla="*/ 680068 h 2079487"/>
              <a:gd name="connsiteX1186" fmla="*/ 6872751 w 12192000"/>
              <a:gd name="connsiteY1186" fmla="*/ 685982 h 2079487"/>
              <a:gd name="connsiteX1187" fmla="*/ 6896283 w 12192000"/>
              <a:gd name="connsiteY1187" fmla="*/ 691948 h 2079487"/>
              <a:gd name="connsiteX1188" fmla="*/ 6919827 w 12192000"/>
              <a:gd name="connsiteY1188" fmla="*/ 697961 h 2079487"/>
              <a:gd name="connsiteX1189" fmla="*/ 6943381 w 12192000"/>
              <a:gd name="connsiteY1189" fmla="*/ 704014 h 2079487"/>
              <a:gd name="connsiteX1190" fmla="*/ 6966944 w 12192000"/>
              <a:gd name="connsiteY1190" fmla="*/ 710100 h 2079487"/>
              <a:gd name="connsiteX1191" fmla="*/ 6990512 w 12192000"/>
              <a:gd name="connsiteY1191" fmla="*/ 716215 h 2079487"/>
              <a:gd name="connsiteX1192" fmla="*/ 7014087 w 12192000"/>
              <a:gd name="connsiteY1192" fmla="*/ 722350 h 2079487"/>
              <a:gd name="connsiteX1193" fmla="*/ 7037665 w 12192000"/>
              <a:gd name="connsiteY1193" fmla="*/ 728501 h 2079487"/>
              <a:gd name="connsiteX1194" fmla="*/ 7061245 w 12192000"/>
              <a:gd name="connsiteY1194" fmla="*/ 734662 h 2079487"/>
              <a:gd name="connsiteX1195" fmla="*/ 7084825 w 12192000"/>
              <a:gd name="connsiteY1195" fmla="*/ 740825 h 2079487"/>
              <a:gd name="connsiteX1196" fmla="*/ 7108403 w 12192000"/>
              <a:gd name="connsiteY1196" fmla="*/ 746984 h 2079487"/>
              <a:gd name="connsiteX1197" fmla="*/ 7131978 w 12192000"/>
              <a:gd name="connsiteY1197" fmla="*/ 753135 h 2079487"/>
              <a:gd name="connsiteX1198" fmla="*/ 7155551 w 12192000"/>
              <a:gd name="connsiteY1198" fmla="*/ 759270 h 2079487"/>
              <a:gd name="connsiteX1199" fmla="*/ 7179117 w 12192000"/>
              <a:gd name="connsiteY1199" fmla="*/ 765383 h 2079487"/>
              <a:gd name="connsiteX1200" fmla="*/ 7202675 w 12192000"/>
              <a:gd name="connsiteY1200" fmla="*/ 771468 h 2079487"/>
              <a:gd name="connsiteX1201" fmla="*/ 7226225 w 12192000"/>
              <a:gd name="connsiteY1201" fmla="*/ 777519 h 2079487"/>
              <a:gd name="connsiteX1202" fmla="*/ 7249762 w 12192000"/>
              <a:gd name="connsiteY1202" fmla="*/ 783531 h 2079487"/>
              <a:gd name="connsiteX1203" fmla="*/ 7273288 w 12192000"/>
              <a:gd name="connsiteY1203" fmla="*/ 789495 h 2079487"/>
              <a:gd name="connsiteX1204" fmla="*/ 7296799 w 12192000"/>
              <a:gd name="connsiteY1204" fmla="*/ 795407 h 2079487"/>
              <a:gd name="connsiteX1205" fmla="*/ 7320296 w 12192000"/>
              <a:gd name="connsiteY1205" fmla="*/ 801259 h 2079487"/>
              <a:gd name="connsiteX1206" fmla="*/ 7343773 w 12192000"/>
              <a:gd name="connsiteY1206" fmla="*/ 807048 h 2079487"/>
              <a:gd name="connsiteX1207" fmla="*/ 7367232 w 12192000"/>
              <a:gd name="connsiteY1207" fmla="*/ 812765 h 2079487"/>
              <a:gd name="connsiteX1208" fmla="*/ 7390670 w 12192000"/>
              <a:gd name="connsiteY1208" fmla="*/ 818404 h 2079487"/>
              <a:gd name="connsiteX1209" fmla="*/ 7414088 w 12192000"/>
              <a:gd name="connsiteY1209" fmla="*/ 823961 h 2079487"/>
              <a:gd name="connsiteX1210" fmla="*/ 7437481 w 12192000"/>
              <a:gd name="connsiteY1210" fmla="*/ 829428 h 2079487"/>
              <a:gd name="connsiteX1211" fmla="*/ 7460847 w 12192000"/>
              <a:gd name="connsiteY1211" fmla="*/ 834799 h 2079487"/>
              <a:gd name="connsiteX1212" fmla="*/ 7484187 w 12192000"/>
              <a:gd name="connsiteY1212" fmla="*/ 840069 h 2079487"/>
              <a:gd name="connsiteX1213" fmla="*/ 7507498 w 12192000"/>
              <a:gd name="connsiteY1213" fmla="*/ 845230 h 2079487"/>
              <a:gd name="connsiteX1214" fmla="*/ 7530779 w 12192000"/>
              <a:gd name="connsiteY1214" fmla="*/ 850277 h 2079487"/>
              <a:gd name="connsiteX1215" fmla="*/ 7554028 w 12192000"/>
              <a:gd name="connsiteY1215" fmla="*/ 855204 h 2079487"/>
              <a:gd name="connsiteX1216" fmla="*/ 7577241 w 12192000"/>
              <a:gd name="connsiteY1216" fmla="*/ 860005 h 2079487"/>
              <a:gd name="connsiteX1217" fmla="*/ 7600421 w 12192000"/>
              <a:gd name="connsiteY1217" fmla="*/ 864673 h 2079487"/>
              <a:gd name="connsiteX1218" fmla="*/ 7623562 w 12192000"/>
              <a:gd name="connsiteY1218" fmla="*/ 869202 h 2079487"/>
              <a:gd name="connsiteX1219" fmla="*/ 7646666 w 12192000"/>
              <a:gd name="connsiteY1219" fmla="*/ 873587 h 2079487"/>
              <a:gd name="connsiteX1220" fmla="*/ 7669728 w 12192000"/>
              <a:gd name="connsiteY1220" fmla="*/ 877821 h 2079487"/>
              <a:gd name="connsiteX1221" fmla="*/ 7692749 w 12192000"/>
              <a:gd name="connsiteY1221" fmla="*/ 881898 h 2079487"/>
              <a:gd name="connsiteX1222" fmla="*/ 7715724 w 12192000"/>
              <a:gd name="connsiteY1222" fmla="*/ 885811 h 2079487"/>
              <a:gd name="connsiteX1223" fmla="*/ 7738656 w 12192000"/>
              <a:gd name="connsiteY1223" fmla="*/ 889556 h 2079487"/>
              <a:gd name="connsiteX1224" fmla="*/ 7761540 w 12192000"/>
              <a:gd name="connsiteY1224" fmla="*/ 893125 h 2079487"/>
              <a:gd name="connsiteX1225" fmla="*/ 7784375 w 12192000"/>
              <a:gd name="connsiteY1225" fmla="*/ 896513 h 2079487"/>
              <a:gd name="connsiteX1226" fmla="*/ 7807159 w 12192000"/>
              <a:gd name="connsiteY1226" fmla="*/ 899714 h 2079487"/>
              <a:gd name="connsiteX1227" fmla="*/ 7829892 w 12192000"/>
              <a:gd name="connsiteY1227" fmla="*/ 902721 h 2079487"/>
              <a:gd name="connsiteX1228" fmla="*/ 7852569 w 12192000"/>
              <a:gd name="connsiteY1228" fmla="*/ 905528 h 2079487"/>
              <a:gd name="connsiteX1229" fmla="*/ 7875194 w 12192000"/>
              <a:gd name="connsiteY1229" fmla="*/ 908130 h 2079487"/>
              <a:gd name="connsiteX1230" fmla="*/ 7897759 w 12192000"/>
              <a:gd name="connsiteY1230" fmla="*/ 910520 h 2079487"/>
              <a:gd name="connsiteX1231" fmla="*/ 7920266 w 12192000"/>
              <a:gd name="connsiteY1231" fmla="*/ 912692 h 2079487"/>
              <a:gd name="connsiteX1232" fmla="*/ 7942712 w 12192000"/>
              <a:gd name="connsiteY1232" fmla="*/ 914641 h 2079487"/>
              <a:gd name="connsiteX1233" fmla="*/ 7965095 w 12192000"/>
              <a:gd name="connsiteY1233" fmla="*/ 916360 h 2079487"/>
              <a:gd name="connsiteX1234" fmla="*/ 7987417 w 12192000"/>
              <a:gd name="connsiteY1234" fmla="*/ 917843 h 2079487"/>
              <a:gd name="connsiteX1235" fmla="*/ 8009671 w 12192000"/>
              <a:gd name="connsiteY1235" fmla="*/ 919084 h 2079487"/>
              <a:gd name="connsiteX1236" fmla="*/ 8031858 w 12192000"/>
              <a:gd name="connsiteY1236" fmla="*/ 920078 h 2079487"/>
              <a:gd name="connsiteX1237" fmla="*/ 8053977 w 12192000"/>
              <a:gd name="connsiteY1237" fmla="*/ 920818 h 2079487"/>
              <a:gd name="connsiteX1238" fmla="*/ 8076025 w 12192000"/>
              <a:gd name="connsiteY1238" fmla="*/ 921297 h 2079487"/>
              <a:gd name="connsiteX1239" fmla="*/ 8098002 w 12192000"/>
              <a:gd name="connsiteY1239" fmla="*/ 921511 h 2079487"/>
              <a:gd name="connsiteX1240" fmla="*/ 8119904 w 12192000"/>
              <a:gd name="connsiteY1240" fmla="*/ 921454 h 2079487"/>
              <a:gd name="connsiteX1241" fmla="*/ 8141731 w 12192000"/>
              <a:gd name="connsiteY1241" fmla="*/ 921118 h 2079487"/>
              <a:gd name="connsiteX1242" fmla="*/ 8163482 w 12192000"/>
              <a:gd name="connsiteY1242" fmla="*/ 920498 h 2079487"/>
              <a:gd name="connsiteX1243" fmla="*/ 8185155 w 12192000"/>
              <a:gd name="connsiteY1243" fmla="*/ 919590 h 2079487"/>
              <a:gd name="connsiteX1244" fmla="*/ 8228375 w 12192000"/>
              <a:gd name="connsiteY1244" fmla="*/ 916870 h 2079487"/>
              <a:gd name="connsiteX1245" fmla="*/ 8249830 w 12192000"/>
              <a:gd name="connsiteY1245" fmla="*/ 915087 h 2079487"/>
              <a:gd name="connsiteX1246" fmla="*/ 8271423 w 12192000"/>
              <a:gd name="connsiteY1246" fmla="*/ 913045 h 2079487"/>
              <a:gd name="connsiteX1247" fmla="*/ 8293063 w 12192000"/>
              <a:gd name="connsiteY1247" fmla="*/ 910755 h 2079487"/>
              <a:gd name="connsiteX1248" fmla="*/ 8314747 w 12192000"/>
              <a:gd name="connsiteY1248" fmla="*/ 908221 h 2079487"/>
              <a:gd name="connsiteX1249" fmla="*/ 8336474 w 12192000"/>
              <a:gd name="connsiteY1249" fmla="*/ 905450 h 2079487"/>
              <a:gd name="connsiteX1250" fmla="*/ 8358241 w 12192000"/>
              <a:gd name="connsiteY1250" fmla="*/ 902444 h 2079487"/>
              <a:gd name="connsiteX1251" fmla="*/ 8380046 w 12192000"/>
              <a:gd name="connsiteY1251" fmla="*/ 899208 h 2079487"/>
              <a:gd name="connsiteX1252" fmla="*/ 8401885 w 12192000"/>
              <a:gd name="connsiteY1252" fmla="*/ 895748 h 2079487"/>
              <a:gd name="connsiteX1253" fmla="*/ 8423758 w 12192000"/>
              <a:gd name="connsiteY1253" fmla="*/ 892067 h 2079487"/>
              <a:gd name="connsiteX1254" fmla="*/ 8445663 w 12192000"/>
              <a:gd name="connsiteY1254" fmla="*/ 888170 h 2079487"/>
              <a:gd name="connsiteX1255" fmla="*/ 8467595 w 12192000"/>
              <a:gd name="connsiteY1255" fmla="*/ 884060 h 2079487"/>
              <a:gd name="connsiteX1256" fmla="*/ 8489556 w 12192000"/>
              <a:gd name="connsiteY1256" fmla="*/ 879744 h 2079487"/>
              <a:gd name="connsiteX1257" fmla="*/ 8511541 w 12192000"/>
              <a:gd name="connsiteY1257" fmla="*/ 875225 h 2079487"/>
              <a:gd name="connsiteX1258" fmla="*/ 8533549 w 12192000"/>
              <a:gd name="connsiteY1258" fmla="*/ 870508 h 2079487"/>
              <a:gd name="connsiteX1259" fmla="*/ 8555577 w 12192000"/>
              <a:gd name="connsiteY1259" fmla="*/ 865597 h 2079487"/>
              <a:gd name="connsiteX1260" fmla="*/ 8577622 w 12192000"/>
              <a:gd name="connsiteY1260" fmla="*/ 860497 h 2079487"/>
              <a:gd name="connsiteX1261" fmla="*/ 8599683 w 12192000"/>
              <a:gd name="connsiteY1261" fmla="*/ 855212 h 2079487"/>
              <a:gd name="connsiteX1262" fmla="*/ 8621758 w 12192000"/>
              <a:gd name="connsiteY1262" fmla="*/ 849748 h 2079487"/>
              <a:gd name="connsiteX1263" fmla="*/ 8643844 w 12192000"/>
              <a:gd name="connsiteY1263" fmla="*/ 844108 h 2079487"/>
              <a:gd name="connsiteX1264" fmla="*/ 8665940 w 12192000"/>
              <a:gd name="connsiteY1264" fmla="*/ 838295 h 2079487"/>
              <a:gd name="connsiteX1265" fmla="*/ 8688044 w 12192000"/>
              <a:gd name="connsiteY1265" fmla="*/ 832317 h 2079487"/>
              <a:gd name="connsiteX1266" fmla="*/ 8710152 w 12192000"/>
              <a:gd name="connsiteY1266" fmla="*/ 826178 h 2079487"/>
              <a:gd name="connsiteX1267" fmla="*/ 8732263 w 12192000"/>
              <a:gd name="connsiteY1267" fmla="*/ 819880 h 2079487"/>
              <a:gd name="connsiteX1268" fmla="*/ 8754375 w 12192000"/>
              <a:gd name="connsiteY1268" fmla="*/ 813430 h 2079487"/>
              <a:gd name="connsiteX1269" fmla="*/ 8776484 w 12192000"/>
              <a:gd name="connsiteY1269" fmla="*/ 806831 h 2079487"/>
              <a:gd name="connsiteX1270" fmla="*/ 8798590 w 12192000"/>
              <a:gd name="connsiteY1270" fmla="*/ 800089 h 2079487"/>
              <a:gd name="connsiteX1271" fmla="*/ 8820690 w 12192000"/>
              <a:gd name="connsiteY1271" fmla="*/ 793207 h 2079487"/>
              <a:gd name="connsiteX1272" fmla="*/ 8842782 w 12192000"/>
              <a:gd name="connsiteY1272" fmla="*/ 786190 h 2079487"/>
              <a:gd name="connsiteX1273" fmla="*/ 8864863 w 12192000"/>
              <a:gd name="connsiteY1273" fmla="*/ 779044 h 2079487"/>
              <a:gd name="connsiteX1274" fmla="*/ 8886933 w 12192000"/>
              <a:gd name="connsiteY1274" fmla="*/ 771771 h 2079487"/>
              <a:gd name="connsiteX1275" fmla="*/ 8908987 w 12192000"/>
              <a:gd name="connsiteY1275" fmla="*/ 764378 h 2079487"/>
              <a:gd name="connsiteX1276" fmla="*/ 8931025 w 12192000"/>
              <a:gd name="connsiteY1276" fmla="*/ 756868 h 2079487"/>
              <a:gd name="connsiteX1277" fmla="*/ 8953044 w 12192000"/>
              <a:gd name="connsiteY1277" fmla="*/ 749246 h 2079487"/>
              <a:gd name="connsiteX1278" fmla="*/ 8975041 w 12192000"/>
              <a:gd name="connsiteY1278" fmla="*/ 741517 h 2079487"/>
              <a:gd name="connsiteX1279" fmla="*/ 8997016 w 12192000"/>
              <a:gd name="connsiteY1279" fmla="*/ 733684 h 2079487"/>
              <a:gd name="connsiteX1280" fmla="*/ 9018965 w 12192000"/>
              <a:gd name="connsiteY1280" fmla="*/ 725754 h 2079487"/>
              <a:gd name="connsiteX1281" fmla="*/ 9040887 w 12192000"/>
              <a:gd name="connsiteY1281" fmla="*/ 717730 h 2079487"/>
              <a:gd name="connsiteX1282" fmla="*/ 9062778 w 12192000"/>
              <a:gd name="connsiteY1282" fmla="*/ 709617 h 2079487"/>
              <a:gd name="connsiteX1283" fmla="*/ 9084638 w 12192000"/>
              <a:gd name="connsiteY1283" fmla="*/ 701419 h 2079487"/>
              <a:gd name="connsiteX1284" fmla="*/ 9106463 w 12192000"/>
              <a:gd name="connsiteY1284" fmla="*/ 693142 h 2079487"/>
              <a:gd name="connsiteX1285" fmla="*/ 9128253 w 12192000"/>
              <a:gd name="connsiteY1285" fmla="*/ 684788 h 2079487"/>
              <a:gd name="connsiteX1286" fmla="*/ 9150005 w 12192000"/>
              <a:gd name="connsiteY1286" fmla="*/ 676364 h 2079487"/>
              <a:gd name="connsiteX1287" fmla="*/ 9171715 w 12192000"/>
              <a:gd name="connsiteY1287" fmla="*/ 667874 h 2079487"/>
              <a:gd name="connsiteX1288" fmla="*/ 9193384 w 12192000"/>
              <a:gd name="connsiteY1288" fmla="*/ 659322 h 2079487"/>
              <a:gd name="connsiteX1289" fmla="*/ 9215007 w 12192000"/>
              <a:gd name="connsiteY1289" fmla="*/ 650713 h 2079487"/>
              <a:gd name="connsiteX1290" fmla="*/ 9236584 w 12192000"/>
              <a:gd name="connsiteY1290" fmla="*/ 642051 h 2079487"/>
              <a:gd name="connsiteX1291" fmla="*/ 9258111 w 12192000"/>
              <a:gd name="connsiteY1291" fmla="*/ 633342 h 2079487"/>
              <a:gd name="connsiteX1292" fmla="*/ 9279588 w 12192000"/>
              <a:gd name="connsiteY1292" fmla="*/ 624588 h 2079487"/>
              <a:gd name="connsiteX1293" fmla="*/ 9301011 w 12192000"/>
              <a:gd name="connsiteY1293" fmla="*/ 615796 h 2079487"/>
              <a:gd name="connsiteX1294" fmla="*/ 9322378 w 12192000"/>
              <a:gd name="connsiteY1294" fmla="*/ 606969 h 2079487"/>
              <a:gd name="connsiteX1295" fmla="*/ 9343688 w 12192000"/>
              <a:gd name="connsiteY1295" fmla="*/ 598113 h 2079487"/>
              <a:gd name="connsiteX1296" fmla="*/ 9364940 w 12192000"/>
              <a:gd name="connsiteY1296" fmla="*/ 589232 h 2079487"/>
              <a:gd name="connsiteX1297" fmla="*/ 9386128 w 12192000"/>
              <a:gd name="connsiteY1297" fmla="*/ 580330 h 2079487"/>
              <a:gd name="connsiteX1298" fmla="*/ 9407253 w 12192000"/>
              <a:gd name="connsiteY1298" fmla="*/ 571412 h 2079487"/>
              <a:gd name="connsiteX1299" fmla="*/ 9428311 w 12192000"/>
              <a:gd name="connsiteY1299" fmla="*/ 562483 h 2079487"/>
              <a:gd name="connsiteX1300" fmla="*/ 9449303 w 12192000"/>
              <a:gd name="connsiteY1300" fmla="*/ 553547 h 2079487"/>
              <a:gd name="connsiteX1301" fmla="*/ 9470222 w 12192000"/>
              <a:gd name="connsiteY1301" fmla="*/ 544608 h 2079487"/>
              <a:gd name="connsiteX1302" fmla="*/ 9491072 w 12192000"/>
              <a:gd name="connsiteY1302" fmla="*/ 535672 h 2079487"/>
              <a:gd name="connsiteX1303" fmla="*/ 9511845 w 12192000"/>
              <a:gd name="connsiteY1303" fmla="*/ 526743 h 2079487"/>
              <a:gd name="connsiteX1304" fmla="*/ 9532542 w 12192000"/>
              <a:gd name="connsiteY1304" fmla="*/ 517825 h 2079487"/>
              <a:gd name="connsiteX1305" fmla="*/ 9553160 w 12192000"/>
              <a:gd name="connsiteY1305" fmla="*/ 508923 h 2079487"/>
              <a:gd name="connsiteX1306" fmla="*/ 9573698 w 12192000"/>
              <a:gd name="connsiteY1306" fmla="*/ 500042 h 2079487"/>
              <a:gd name="connsiteX1307" fmla="*/ 9594153 w 12192000"/>
              <a:gd name="connsiteY1307" fmla="*/ 491185 h 2079487"/>
              <a:gd name="connsiteX1308" fmla="*/ 9614523 w 12192000"/>
              <a:gd name="connsiteY1308" fmla="*/ 482359 h 2079487"/>
              <a:gd name="connsiteX1309" fmla="*/ 9634805 w 12192000"/>
              <a:gd name="connsiteY1309" fmla="*/ 473567 h 2079487"/>
              <a:gd name="connsiteX1310" fmla="*/ 9654999 w 12192000"/>
              <a:gd name="connsiteY1310" fmla="*/ 464813 h 2079487"/>
              <a:gd name="connsiteX1311" fmla="*/ 9675101 w 12192000"/>
              <a:gd name="connsiteY1311" fmla="*/ 456103 h 2079487"/>
              <a:gd name="connsiteX1312" fmla="*/ 9695110 w 12192000"/>
              <a:gd name="connsiteY1312" fmla="*/ 447442 h 2079487"/>
              <a:gd name="connsiteX1313" fmla="*/ 9715024 w 12192000"/>
              <a:gd name="connsiteY1313" fmla="*/ 438832 h 2079487"/>
              <a:gd name="connsiteX1314" fmla="*/ 9734840 w 12192000"/>
              <a:gd name="connsiteY1314" fmla="*/ 430280 h 2079487"/>
              <a:gd name="connsiteX1315" fmla="*/ 9754557 w 12192000"/>
              <a:gd name="connsiteY1315" fmla="*/ 421789 h 2079487"/>
              <a:gd name="connsiteX1316" fmla="*/ 9774172 w 12192000"/>
              <a:gd name="connsiteY1316" fmla="*/ 413365 h 2079487"/>
              <a:gd name="connsiteX1317" fmla="*/ 9793683 w 12192000"/>
              <a:gd name="connsiteY1317" fmla="*/ 405012 h 2079487"/>
              <a:gd name="connsiteX1318" fmla="*/ 9813089 w 12192000"/>
              <a:gd name="connsiteY1318" fmla="*/ 396733 h 2079487"/>
              <a:gd name="connsiteX1319" fmla="*/ 9832387 w 12192000"/>
              <a:gd name="connsiteY1319" fmla="*/ 388535 h 2079487"/>
              <a:gd name="connsiteX1320" fmla="*/ 9851576 w 12192000"/>
              <a:gd name="connsiteY1320" fmla="*/ 380421 h 2079487"/>
              <a:gd name="connsiteX1321" fmla="*/ 9870652 w 12192000"/>
              <a:gd name="connsiteY1321" fmla="*/ 372397 h 2079487"/>
              <a:gd name="connsiteX1322" fmla="*/ 9889614 w 12192000"/>
              <a:gd name="connsiteY1322" fmla="*/ 364466 h 2079487"/>
              <a:gd name="connsiteX1323" fmla="*/ 9908461 w 12192000"/>
              <a:gd name="connsiteY1323" fmla="*/ 356633 h 2079487"/>
              <a:gd name="connsiteX1324" fmla="*/ 9927190 w 12192000"/>
              <a:gd name="connsiteY1324" fmla="*/ 348904 h 2079487"/>
              <a:gd name="connsiteX1325" fmla="*/ 9945798 w 12192000"/>
              <a:gd name="connsiteY1325" fmla="*/ 341282 h 2079487"/>
              <a:gd name="connsiteX1326" fmla="*/ 9964284 w 12192000"/>
              <a:gd name="connsiteY1326" fmla="*/ 333772 h 2079487"/>
              <a:gd name="connsiteX1327" fmla="*/ 9982647 w 12192000"/>
              <a:gd name="connsiteY1327" fmla="*/ 326378 h 2079487"/>
              <a:gd name="connsiteX1328" fmla="*/ 10000885 w 12192000"/>
              <a:gd name="connsiteY1328" fmla="*/ 319105 h 2079487"/>
              <a:gd name="connsiteX1329" fmla="*/ 10018993 w 12192000"/>
              <a:gd name="connsiteY1329" fmla="*/ 311958 h 2079487"/>
              <a:gd name="connsiteX1330" fmla="*/ 10036972 w 12192000"/>
              <a:gd name="connsiteY1330" fmla="*/ 304941 h 2079487"/>
              <a:gd name="connsiteX1331" fmla="*/ 10054819 w 12192000"/>
              <a:gd name="connsiteY1331" fmla="*/ 298060 h 2079487"/>
              <a:gd name="connsiteX1332" fmla="*/ 10072531 w 12192000"/>
              <a:gd name="connsiteY1332" fmla="*/ 291317 h 2079487"/>
              <a:gd name="connsiteX1333" fmla="*/ 10090109 w 12192000"/>
              <a:gd name="connsiteY1333" fmla="*/ 284718 h 2079487"/>
              <a:gd name="connsiteX1334" fmla="*/ 10107548 w 12192000"/>
              <a:gd name="connsiteY1334" fmla="*/ 278268 h 2079487"/>
              <a:gd name="connsiteX1335" fmla="*/ 10124848 w 12192000"/>
              <a:gd name="connsiteY1335" fmla="*/ 271972 h 2079487"/>
              <a:gd name="connsiteX1336" fmla="*/ 10142007 w 12192000"/>
              <a:gd name="connsiteY1336" fmla="*/ 265832 h 2079487"/>
              <a:gd name="connsiteX1337" fmla="*/ 10159023 w 12192000"/>
              <a:gd name="connsiteY1337" fmla="*/ 259855 h 2079487"/>
              <a:gd name="connsiteX1338" fmla="*/ 10175893 w 12192000"/>
              <a:gd name="connsiteY1338" fmla="*/ 254046 h 2079487"/>
              <a:gd name="connsiteX1339" fmla="*/ 10192615 w 12192000"/>
              <a:gd name="connsiteY1339" fmla="*/ 248408 h 2079487"/>
              <a:gd name="connsiteX1340" fmla="*/ 10209189 w 12192000"/>
              <a:gd name="connsiteY1340" fmla="*/ 242945 h 2079487"/>
              <a:gd name="connsiteX1341" fmla="*/ 10225612 w 12192000"/>
              <a:gd name="connsiteY1341" fmla="*/ 237664 h 2079487"/>
              <a:gd name="connsiteX1342" fmla="*/ 10241882 w 12192000"/>
              <a:gd name="connsiteY1342" fmla="*/ 232569 h 2079487"/>
              <a:gd name="connsiteX1343" fmla="*/ 10273890 w 12192000"/>
              <a:gd name="connsiteY1343" fmla="*/ 222972 h 2079487"/>
              <a:gd name="connsiteX1344" fmla="*/ 10289547 w 12192000"/>
              <a:gd name="connsiteY1344" fmla="*/ 218429 h 2079487"/>
              <a:gd name="connsiteX1345" fmla="*/ 10305010 w 12192000"/>
              <a:gd name="connsiteY1345" fmla="*/ 213949 h 2079487"/>
              <a:gd name="connsiteX1346" fmla="*/ 10320285 w 12192000"/>
              <a:gd name="connsiteY1346" fmla="*/ 209533 h 2079487"/>
              <a:gd name="connsiteX1347" fmla="*/ 10335377 w 12192000"/>
              <a:gd name="connsiteY1347" fmla="*/ 205178 h 2079487"/>
              <a:gd name="connsiteX1348" fmla="*/ 10350288 w 12192000"/>
              <a:gd name="connsiteY1348" fmla="*/ 200884 h 2079487"/>
              <a:gd name="connsiteX1349" fmla="*/ 10365021 w 12192000"/>
              <a:gd name="connsiteY1349" fmla="*/ 196652 h 2079487"/>
              <a:gd name="connsiteX1350" fmla="*/ 10379579 w 12192000"/>
              <a:gd name="connsiteY1350" fmla="*/ 192481 h 2079487"/>
              <a:gd name="connsiteX1351" fmla="*/ 10393966 w 12192000"/>
              <a:gd name="connsiteY1351" fmla="*/ 188369 h 2079487"/>
              <a:gd name="connsiteX1352" fmla="*/ 10408184 w 12192000"/>
              <a:gd name="connsiteY1352" fmla="*/ 184318 h 2079487"/>
              <a:gd name="connsiteX1353" fmla="*/ 10422234 w 12192000"/>
              <a:gd name="connsiteY1353" fmla="*/ 180325 h 2079487"/>
              <a:gd name="connsiteX1354" fmla="*/ 10436122 w 12192000"/>
              <a:gd name="connsiteY1354" fmla="*/ 176391 h 2079487"/>
              <a:gd name="connsiteX1355" fmla="*/ 10449850 w 12192000"/>
              <a:gd name="connsiteY1355" fmla="*/ 172515 h 2079487"/>
              <a:gd name="connsiteX1356" fmla="*/ 10463420 w 12192000"/>
              <a:gd name="connsiteY1356" fmla="*/ 168696 h 2079487"/>
              <a:gd name="connsiteX1357" fmla="*/ 10476838 w 12192000"/>
              <a:gd name="connsiteY1357" fmla="*/ 164935 h 2079487"/>
              <a:gd name="connsiteX1358" fmla="*/ 10490103 w 12192000"/>
              <a:gd name="connsiteY1358" fmla="*/ 161231 h 2079487"/>
              <a:gd name="connsiteX1359" fmla="*/ 10503219 w 12192000"/>
              <a:gd name="connsiteY1359" fmla="*/ 157583 h 2079487"/>
              <a:gd name="connsiteX1360" fmla="*/ 10516190 w 12192000"/>
              <a:gd name="connsiteY1360" fmla="*/ 153990 h 2079487"/>
              <a:gd name="connsiteX1361" fmla="*/ 10529020 w 12192000"/>
              <a:gd name="connsiteY1361" fmla="*/ 150452 h 2079487"/>
              <a:gd name="connsiteX1362" fmla="*/ 10541709 w 12192000"/>
              <a:gd name="connsiteY1362" fmla="*/ 146970 h 2079487"/>
              <a:gd name="connsiteX1363" fmla="*/ 10554263 w 12192000"/>
              <a:gd name="connsiteY1363" fmla="*/ 143541 h 2079487"/>
              <a:gd name="connsiteX1364" fmla="*/ 10566683 w 12192000"/>
              <a:gd name="connsiteY1364" fmla="*/ 140166 h 2079487"/>
              <a:gd name="connsiteX1365" fmla="*/ 10578973 w 12192000"/>
              <a:gd name="connsiteY1365" fmla="*/ 136845 h 2079487"/>
              <a:gd name="connsiteX1366" fmla="*/ 10591135 w 12192000"/>
              <a:gd name="connsiteY1366" fmla="*/ 133577 h 2079487"/>
              <a:gd name="connsiteX1367" fmla="*/ 10603173 w 12192000"/>
              <a:gd name="connsiteY1367" fmla="*/ 130360 h 2079487"/>
              <a:gd name="connsiteX1368" fmla="*/ 10615088 w 12192000"/>
              <a:gd name="connsiteY1368" fmla="*/ 127196 h 2079487"/>
              <a:gd name="connsiteX1369" fmla="*/ 10626886 w 12192000"/>
              <a:gd name="connsiteY1369" fmla="*/ 124083 h 2079487"/>
              <a:gd name="connsiteX1370" fmla="*/ 10638567 w 12192000"/>
              <a:gd name="connsiteY1370" fmla="*/ 121020 h 2079487"/>
              <a:gd name="connsiteX1371" fmla="*/ 10650136 w 12192000"/>
              <a:gd name="connsiteY1371" fmla="*/ 118008 h 2079487"/>
              <a:gd name="connsiteX1372" fmla="*/ 10661596 w 12192000"/>
              <a:gd name="connsiteY1372" fmla="*/ 115045 h 2079487"/>
              <a:gd name="connsiteX1373" fmla="*/ 10672948 w 12192000"/>
              <a:gd name="connsiteY1373" fmla="*/ 112132 h 2079487"/>
              <a:gd name="connsiteX1374" fmla="*/ 10684196 w 12192000"/>
              <a:gd name="connsiteY1374" fmla="*/ 109269 h 2079487"/>
              <a:gd name="connsiteX1375" fmla="*/ 10695344 w 12192000"/>
              <a:gd name="connsiteY1375" fmla="*/ 106453 h 2079487"/>
              <a:gd name="connsiteX1376" fmla="*/ 10706393 w 12192000"/>
              <a:gd name="connsiteY1376" fmla="*/ 103686 h 2079487"/>
              <a:gd name="connsiteX1377" fmla="*/ 10717348 w 12192000"/>
              <a:gd name="connsiteY1377" fmla="*/ 100966 h 2079487"/>
              <a:gd name="connsiteX1378" fmla="*/ 10728211 w 12192000"/>
              <a:gd name="connsiteY1378" fmla="*/ 98293 h 2079487"/>
              <a:gd name="connsiteX1379" fmla="*/ 10738985 w 12192000"/>
              <a:gd name="connsiteY1379" fmla="*/ 95666 h 2079487"/>
              <a:gd name="connsiteX1380" fmla="*/ 10749672 w 12192000"/>
              <a:gd name="connsiteY1380" fmla="*/ 93085 h 2079487"/>
              <a:gd name="connsiteX1381" fmla="*/ 10760276 w 12192000"/>
              <a:gd name="connsiteY1381" fmla="*/ 90550 h 2079487"/>
              <a:gd name="connsiteX1382" fmla="*/ 10770800 w 12192000"/>
              <a:gd name="connsiteY1382" fmla="*/ 88060 h 2079487"/>
              <a:gd name="connsiteX1383" fmla="*/ 10781247 w 12192000"/>
              <a:gd name="connsiteY1383" fmla="*/ 85615 h 2079487"/>
              <a:gd name="connsiteX1384" fmla="*/ 10791619 w 12192000"/>
              <a:gd name="connsiteY1384" fmla="*/ 83213 h 2079487"/>
              <a:gd name="connsiteX1385" fmla="*/ 10801920 w 12192000"/>
              <a:gd name="connsiteY1385" fmla="*/ 80855 h 2079487"/>
              <a:gd name="connsiteX1386" fmla="*/ 10812153 w 12192000"/>
              <a:gd name="connsiteY1386" fmla="*/ 78541 h 2079487"/>
              <a:gd name="connsiteX1387" fmla="*/ 10822320 w 12192000"/>
              <a:gd name="connsiteY1387" fmla="*/ 76269 h 2079487"/>
              <a:gd name="connsiteX1388" fmla="*/ 10832425 w 12192000"/>
              <a:gd name="connsiteY1388" fmla="*/ 74039 h 2079487"/>
              <a:gd name="connsiteX1389" fmla="*/ 10842469 w 12192000"/>
              <a:gd name="connsiteY1389" fmla="*/ 71852 h 2079487"/>
              <a:gd name="connsiteX1390" fmla="*/ 10852458 w 12192000"/>
              <a:gd name="connsiteY1390" fmla="*/ 69704 h 2079487"/>
              <a:gd name="connsiteX1391" fmla="*/ 10862391 w 12192000"/>
              <a:gd name="connsiteY1391" fmla="*/ 67599 h 2079487"/>
              <a:gd name="connsiteX1392" fmla="*/ 10872275 w 12192000"/>
              <a:gd name="connsiteY1392" fmla="*/ 65533 h 2079487"/>
              <a:gd name="connsiteX1393" fmla="*/ 10882109 w 12192000"/>
              <a:gd name="connsiteY1393" fmla="*/ 63508 h 2079487"/>
              <a:gd name="connsiteX1394" fmla="*/ 10891899 w 12192000"/>
              <a:gd name="connsiteY1394" fmla="*/ 61521 h 2079487"/>
              <a:gd name="connsiteX1395" fmla="*/ 10901647 w 12192000"/>
              <a:gd name="connsiteY1395" fmla="*/ 59573 h 2079487"/>
              <a:gd name="connsiteX1396" fmla="*/ 10911356 w 12192000"/>
              <a:gd name="connsiteY1396" fmla="*/ 57664 h 2079487"/>
              <a:gd name="connsiteX1397" fmla="*/ 10921029 w 12192000"/>
              <a:gd name="connsiteY1397" fmla="*/ 55793 h 2079487"/>
              <a:gd name="connsiteX1398" fmla="*/ 10930667 w 12192000"/>
              <a:gd name="connsiteY1398" fmla="*/ 53959 h 2079487"/>
              <a:gd name="connsiteX1399" fmla="*/ 10940277 w 12192000"/>
              <a:gd name="connsiteY1399" fmla="*/ 52162 h 2079487"/>
              <a:gd name="connsiteX1400" fmla="*/ 10949859 w 12192000"/>
              <a:gd name="connsiteY1400" fmla="*/ 50402 h 2079487"/>
              <a:gd name="connsiteX1401" fmla="*/ 10959415 w 12192000"/>
              <a:gd name="connsiteY1401" fmla="*/ 48678 h 2079487"/>
              <a:gd name="connsiteX1402" fmla="*/ 10968950 w 12192000"/>
              <a:gd name="connsiteY1402" fmla="*/ 46990 h 2079487"/>
              <a:gd name="connsiteX1403" fmla="*/ 10978466 w 12192000"/>
              <a:gd name="connsiteY1403" fmla="*/ 45336 h 2079487"/>
              <a:gd name="connsiteX1404" fmla="*/ 10987966 w 12192000"/>
              <a:gd name="connsiteY1404" fmla="*/ 43717 h 2079487"/>
              <a:gd name="connsiteX1405" fmla="*/ 10997453 w 12192000"/>
              <a:gd name="connsiteY1405" fmla="*/ 42132 h 2079487"/>
              <a:gd name="connsiteX1406" fmla="*/ 11006930 w 12192000"/>
              <a:gd name="connsiteY1406" fmla="*/ 40581 h 2079487"/>
              <a:gd name="connsiteX1407" fmla="*/ 11016400 w 12192000"/>
              <a:gd name="connsiteY1407" fmla="*/ 39063 h 2079487"/>
              <a:gd name="connsiteX1408" fmla="*/ 11025865 w 12192000"/>
              <a:gd name="connsiteY1408" fmla="*/ 37579 h 2079487"/>
              <a:gd name="connsiteX1409" fmla="*/ 11035329 w 12192000"/>
              <a:gd name="connsiteY1409" fmla="*/ 36125 h 2079487"/>
              <a:gd name="connsiteX1410" fmla="*/ 11044794 w 12192000"/>
              <a:gd name="connsiteY1410" fmla="*/ 34704 h 2079487"/>
              <a:gd name="connsiteX1411" fmla="*/ 11054265 w 12192000"/>
              <a:gd name="connsiteY1411" fmla="*/ 33314 h 2079487"/>
              <a:gd name="connsiteX1412" fmla="*/ 11063741 w 12192000"/>
              <a:gd name="connsiteY1412" fmla="*/ 31955 h 2079487"/>
              <a:gd name="connsiteX1413" fmla="*/ 11073229 w 12192000"/>
              <a:gd name="connsiteY1413" fmla="*/ 30626 h 2079487"/>
              <a:gd name="connsiteX1414" fmla="*/ 11082728 w 12192000"/>
              <a:gd name="connsiteY1414" fmla="*/ 29327 h 2079487"/>
              <a:gd name="connsiteX1415" fmla="*/ 11092246 w 12192000"/>
              <a:gd name="connsiteY1415" fmla="*/ 28057 h 2079487"/>
              <a:gd name="connsiteX1416" fmla="*/ 11101781 w 12192000"/>
              <a:gd name="connsiteY1416" fmla="*/ 26817 h 2079487"/>
              <a:gd name="connsiteX1417" fmla="*/ 11111339 w 12192000"/>
              <a:gd name="connsiteY1417" fmla="*/ 25604 h 2079487"/>
              <a:gd name="connsiteX1418" fmla="*/ 11120920 w 12192000"/>
              <a:gd name="connsiteY1418" fmla="*/ 24420 h 2079487"/>
              <a:gd name="connsiteX1419" fmla="*/ 11130529 w 12192000"/>
              <a:gd name="connsiteY1419" fmla="*/ 23263 h 2079487"/>
              <a:gd name="connsiteX1420" fmla="*/ 11140169 w 12192000"/>
              <a:gd name="connsiteY1420" fmla="*/ 22133 h 2079487"/>
              <a:gd name="connsiteX1421" fmla="*/ 11149842 w 12192000"/>
              <a:gd name="connsiteY1421" fmla="*/ 21029 h 2079487"/>
              <a:gd name="connsiteX1422" fmla="*/ 11159553 w 12192000"/>
              <a:gd name="connsiteY1422" fmla="*/ 19951 h 2079487"/>
              <a:gd name="connsiteX1423" fmla="*/ 11169299 w 12192000"/>
              <a:gd name="connsiteY1423" fmla="*/ 18900 h 2079487"/>
              <a:gd name="connsiteX1424" fmla="*/ 11179091 w 12192000"/>
              <a:gd name="connsiteY1424" fmla="*/ 17872 h 2079487"/>
              <a:gd name="connsiteX1425" fmla="*/ 11188928 w 12192000"/>
              <a:gd name="connsiteY1425" fmla="*/ 16869 h 2079487"/>
              <a:gd name="connsiteX1426" fmla="*/ 11198812 w 12192000"/>
              <a:gd name="connsiteY1426" fmla="*/ 15890 h 2079487"/>
              <a:gd name="connsiteX1427" fmla="*/ 11208747 w 12192000"/>
              <a:gd name="connsiteY1427" fmla="*/ 14935 h 2079487"/>
              <a:gd name="connsiteX1428" fmla="*/ 11218735 w 12192000"/>
              <a:gd name="connsiteY1428" fmla="*/ 14003 h 2079487"/>
              <a:gd name="connsiteX1429" fmla="*/ 11228782 w 12192000"/>
              <a:gd name="connsiteY1429" fmla="*/ 13093 h 2079487"/>
              <a:gd name="connsiteX1430" fmla="*/ 11238887 w 12192000"/>
              <a:gd name="connsiteY1430" fmla="*/ 12206 h 2079487"/>
              <a:gd name="connsiteX1431" fmla="*/ 11249055 w 12192000"/>
              <a:gd name="connsiteY1431" fmla="*/ 11339 h 2079487"/>
              <a:gd name="connsiteX1432" fmla="*/ 11259288 w 12192000"/>
              <a:gd name="connsiteY1432" fmla="*/ 10494 h 2079487"/>
              <a:gd name="connsiteX1433" fmla="*/ 11269590 w 12192000"/>
              <a:gd name="connsiteY1433" fmla="*/ 9670 h 2079487"/>
              <a:gd name="connsiteX1434" fmla="*/ 11279964 w 12192000"/>
              <a:gd name="connsiteY1434" fmla="*/ 8866 h 2079487"/>
              <a:gd name="connsiteX1435" fmla="*/ 11290411 w 12192000"/>
              <a:gd name="connsiteY1435" fmla="*/ 8081 h 2079487"/>
              <a:gd name="connsiteX1436" fmla="*/ 11300936 w 12192000"/>
              <a:gd name="connsiteY1436" fmla="*/ 7315 h 2079487"/>
              <a:gd name="connsiteX1437" fmla="*/ 11311542 w 12192000"/>
              <a:gd name="connsiteY1437" fmla="*/ 6568 h 2079487"/>
              <a:gd name="connsiteX1438" fmla="*/ 11322231 w 12192000"/>
              <a:gd name="connsiteY1438" fmla="*/ 5839 h 2079487"/>
              <a:gd name="connsiteX1439" fmla="*/ 11333006 w 12192000"/>
              <a:gd name="connsiteY1439" fmla="*/ 5127 h 2079487"/>
              <a:gd name="connsiteX1440" fmla="*/ 11343869 w 12192000"/>
              <a:gd name="connsiteY1440" fmla="*/ 4433 h 2079487"/>
              <a:gd name="connsiteX1441" fmla="*/ 11354825 w 12192000"/>
              <a:gd name="connsiteY1441" fmla="*/ 3755 h 2079487"/>
              <a:gd name="connsiteX1442" fmla="*/ 11377010 w 12192000"/>
              <a:gd name="connsiteY1442" fmla="*/ 2448 h 2079487"/>
              <a:gd name="connsiteX1443" fmla="*/ 11388395 w 12192000"/>
              <a:gd name="connsiteY1443" fmla="*/ 1846 h 2079487"/>
              <a:gd name="connsiteX1444" fmla="*/ 11399760 w 12192000"/>
              <a:gd name="connsiteY1444" fmla="*/ 1335 h 2079487"/>
              <a:gd name="connsiteX1445" fmla="*/ 11411169 w 12192000"/>
              <a:gd name="connsiteY1445" fmla="*/ 909 h 2079487"/>
              <a:gd name="connsiteX1446" fmla="*/ 11422623 w 12192000"/>
              <a:gd name="connsiteY1446" fmla="*/ 566 h 2079487"/>
              <a:gd name="connsiteX1447" fmla="*/ 11434119 w 12192000"/>
              <a:gd name="connsiteY1447" fmla="*/ 306 h 2079487"/>
              <a:gd name="connsiteX1448" fmla="*/ 11445656 w 12192000"/>
              <a:gd name="connsiteY1448" fmla="*/ 126 h 2079487"/>
              <a:gd name="connsiteX1449" fmla="*/ 11457232 w 12192000"/>
              <a:gd name="connsiteY1449" fmla="*/ 25 h 207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</a:cxnLst>
            <a:rect l="l" t="t" r="r" b="b"/>
            <a:pathLst>
              <a:path w="12192000" h="2079487">
                <a:moveTo>
                  <a:pt x="11468847" y="0"/>
                </a:moveTo>
                <a:lnTo>
                  <a:pt x="11480497" y="51"/>
                </a:lnTo>
                <a:lnTo>
                  <a:pt x="11492181" y="174"/>
                </a:lnTo>
                <a:lnTo>
                  <a:pt x="11503900" y="368"/>
                </a:lnTo>
                <a:lnTo>
                  <a:pt x="11515651" y="633"/>
                </a:lnTo>
                <a:lnTo>
                  <a:pt x="11527435" y="966"/>
                </a:lnTo>
                <a:lnTo>
                  <a:pt x="11539247" y="1365"/>
                </a:lnTo>
                <a:lnTo>
                  <a:pt x="11551089" y="1829"/>
                </a:lnTo>
                <a:lnTo>
                  <a:pt x="11562956" y="2355"/>
                </a:lnTo>
                <a:lnTo>
                  <a:pt x="11574849" y="2942"/>
                </a:lnTo>
                <a:lnTo>
                  <a:pt x="11586766" y="3589"/>
                </a:lnTo>
                <a:lnTo>
                  <a:pt x="11598706" y="4293"/>
                </a:lnTo>
                <a:lnTo>
                  <a:pt x="11610666" y="5052"/>
                </a:lnTo>
                <a:lnTo>
                  <a:pt x="11622648" y="5866"/>
                </a:lnTo>
                <a:lnTo>
                  <a:pt x="11634649" y="6732"/>
                </a:lnTo>
                <a:lnTo>
                  <a:pt x="11646667" y="7649"/>
                </a:lnTo>
                <a:lnTo>
                  <a:pt x="11658701" y="8615"/>
                </a:lnTo>
                <a:lnTo>
                  <a:pt x="11670747" y="9628"/>
                </a:lnTo>
                <a:lnTo>
                  <a:pt x="11682810" y="10686"/>
                </a:lnTo>
                <a:lnTo>
                  <a:pt x="11694881" y="11788"/>
                </a:lnTo>
                <a:lnTo>
                  <a:pt x="11706964" y="12932"/>
                </a:lnTo>
                <a:lnTo>
                  <a:pt x="11719056" y="14116"/>
                </a:lnTo>
                <a:lnTo>
                  <a:pt x="11731156" y="15339"/>
                </a:lnTo>
                <a:lnTo>
                  <a:pt x="11743260" y="16599"/>
                </a:lnTo>
                <a:lnTo>
                  <a:pt x="11755371" y="17894"/>
                </a:lnTo>
                <a:lnTo>
                  <a:pt x="11767483" y="19222"/>
                </a:lnTo>
                <a:lnTo>
                  <a:pt x="11779599" y="20582"/>
                </a:lnTo>
                <a:lnTo>
                  <a:pt x="11791715" y="21972"/>
                </a:lnTo>
                <a:lnTo>
                  <a:pt x="11803830" y="23389"/>
                </a:lnTo>
                <a:lnTo>
                  <a:pt x="11815942" y="24834"/>
                </a:lnTo>
                <a:lnTo>
                  <a:pt x="11828051" y="26304"/>
                </a:lnTo>
                <a:lnTo>
                  <a:pt x="11840155" y="27797"/>
                </a:lnTo>
                <a:lnTo>
                  <a:pt x="11852252" y="29311"/>
                </a:lnTo>
                <a:lnTo>
                  <a:pt x="11864340" y="30844"/>
                </a:lnTo>
                <a:lnTo>
                  <a:pt x="11876421" y="32396"/>
                </a:lnTo>
                <a:lnTo>
                  <a:pt x="11888490" y="33964"/>
                </a:lnTo>
                <a:lnTo>
                  <a:pt x="11900545" y="35546"/>
                </a:lnTo>
                <a:lnTo>
                  <a:pt x="11912590" y="37142"/>
                </a:lnTo>
                <a:lnTo>
                  <a:pt x="11924618" y="38749"/>
                </a:lnTo>
                <a:lnTo>
                  <a:pt x="11936629" y="40365"/>
                </a:lnTo>
                <a:lnTo>
                  <a:pt x="11948623" y="41988"/>
                </a:lnTo>
                <a:lnTo>
                  <a:pt x="11960597" y="43619"/>
                </a:lnTo>
                <a:lnTo>
                  <a:pt x="11972550" y="45253"/>
                </a:lnTo>
                <a:lnTo>
                  <a:pt x="11984481" y="46889"/>
                </a:lnTo>
                <a:lnTo>
                  <a:pt x="11996388" y="48527"/>
                </a:lnTo>
                <a:lnTo>
                  <a:pt x="12008271" y="50164"/>
                </a:lnTo>
                <a:lnTo>
                  <a:pt x="12020127" y="51799"/>
                </a:lnTo>
                <a:lnTo>
                  <a:pt x="12031957" y="53429"/>
                </a:lnTo>
                <a:lnTo>
                  <a:pt x="12043755" y="55053"/>
                </a:lnTo>
                <a:lnTo>
                  <a:pt x="12055524" y="56670"/>
                </a:lnTo>
                <a:lnTo>
                  <a:pt x="12067259" y="58278"/>
                </a:lnTo>
                <a:lnTo>
                  <a:pt x="12078962" y="59874"/>
                </a:lnTo>
                <a:lnTo>
                  <a:pt x="12090629" y="61458"/>
                </a:lnTo>
                <a:lnTo>
                  <a:pt x="12102258" y="63028"/>
                </a:lnTo>
                <a:lnTo>
                  <a:pt x="12113852" y="64581"/>
                </a:lnTo>
                <a:lnTo>
                  <a:pt x="12125405" y="66117"/>
                </a:lnTo>
                <a:lnTo>
                  <a:pt x="12136917" y="67633"/>
                </a:lnTo>
                <a:lnTo>
                  <a:pt x="12148386" y="69128"/>
                </a:lnTo>
                <a:lnTo>
                  <a:pt x="12159813" y="70600"/>
                </a:lnTo>
                <a:lnTo>
                  <a:pt x="12171193" y="72047"/>
                </a:lnTo>
                <a:lnTo>
                  <a:pt x="12182527" y="73469"/>
                </a:lnTo>
                <a:lnTo>
                  <a:pt x="12192000" y="74639"/>
                </a:lnTo>
                <a:lnTo>
                  <a:pt x="12192000" y="106625"/>
                </a:lnTo>
                <a:lnTo>
                  <a:pt x="12189987" y="106381"/>
                </a:lnTo>
                <a:lnTo>
                  <a:pt x="12178637" y="104979"/>
                </a:lnTo>
                <a:lnTo>
                  <a:pt x="12167242" y="103550"/>
                </a:lnTo>
                <a:lnTo>
                  <a:pt x="12155807" y="102096"/>
                </a:lnTo>
                <a:lnTo>
                  <a:pt x="12144329" y="100617"/>
                </a:lnTo>
                <a:lnTo>
                  <a:pt x="12132813" y="99116"/>
                </a:lnTo>
                <a:lnTo>
                  <a:pt x="12121259" y="97595"/>
                </a:lnTo>
                <a:lnTo>
                  <a:pt x="12109668" y="96054"/>
                </a:lnTo>
                <a:lnTo>
                  <a:pt x="12098043" y="94496"/>
                </a:lnTo>
                <a:lnTo>
                  <a:pt x="12086383" y="92923"/>
                </a:lnTo>
                <a:lnTo>
                  <a:pt x="12074691" y="91336"/>
                </a:lnTo>
                <a:lnTo>
                  <a:pt x="12062967" y="89736"/>
                </a:lnTo>
                <a:lnTo>
                  <a:pt x="12051214" y="88126"/>
                </a:lnTo>
                <a:lnTo>
                  <a:pt x="12039434" y="86508"/>
                </a:lnTo>
                <a:lnTo>
                  <a:pt x="12027625" y="84882"/>
                </a:lnTo>
                <a:lnTo>
                  <a:pt x="12015793" y="83251"/>
                </a:lnTo>
                <a:lnTo>
                  <a:pt x="12003935" y="81616"/>
                </a:lnTo>
                <a:lnTo>
                  <a:pt x="11992056" y="79980"/>
                </a:lnTo>
                <a:lnTo>
                  <a:pt x="11980155" y="78343"/>
                </a:lnTo>
                <a:lnTo>
                  <a:pt x="11968235" y="76708"/>
                </a:lnTo>
                <a:lnTo>
                  <a:pt x="11956296" y="75076"/>
                </a:lnTo>
                <a:lnTo>
                  <a:pt x="11944340" y="73448"/>
                </a:lnTo>
                <a:lnTo>
                  <a:pt x="11932370" y="71828"/>
                </a:lnTo>
                <a:lnTo>
                  <a:pt x="11920384" y="70215"/>
                </a:lnTo>
                <a:lnTo>
                  <a:pt x="11908385" y="68612"/>
                </a:lnTo>
                <a:lnTo>
                  <a:pt x="11896375" y="67021"/>
                </a:lnTo>
                <a:lnTo>
                  <a:pt x="11884358" y="65444"/>
                </a:lnTo>
                <a:lnTo>
                  <a:pt x="11872329" y="63882"/>
                </a:lnTo>
                <a:lnTo>
                  <a:pt x="11860295" y="62336"/>
                </a:lnTo>
                <a:lnTo>
                  <a:pt x="11848256" y="60808"/>
                </a:lnTo>
                <a:lnTo>
                  <a:pt x="11836212" y="59301"/>
                </a:lnTo>
                <a:lnTo>
                  <a:pt x="11824165" y="57815"/>
                </a:lnTo>
                <a:lnTo>
                  <a:pt x="11812118" y="56353"/>
                </a:lnTo>
                <a:lnTo>
                  <a:pt x="11800069" y="54916"/>
                </a:lnTo>
                <a:lnTo>
                  <a:pt x="11788024" y="53506"/>
                </a:lnTo>
                <a:lnTo>
                  <a:pt x="11775980" y="52125"/>
                </a:lnTo>
                <a:lnTo>
                  <a:pt x="11763942" y="50774"/>
                </a:lnTo>
                <a:lnTo>
                  <a:pt x="11751910" y="49455"/>
                </a:lnTo>
                <a:lnTo>
                  <a:pt x="11739886" y="48169"/>
                </a:lnTo>
                <a:lnTo>
                  <a:pt x="11727869" y="46919"/>
                </a:lnTo>
                <a:lnTo>
                  <a:pt x="11715864" y="45706"/>
                </a:lnTo>
                <a:lnTo>
                  <a:pt x="11703870" y="44531"/>
                </a:lnTo>
                <a:lnTo>
                  <a:pt x="11691889" y="43397"/>
                </a:lnTo>
                <a:lnTo>
                  <a:pt x="11679923" y="42305"/>
                </a:lnTo>
                <a:lnTo>
                  <a:pt x="11667974" y="41257"/>
                </a:lnTo>
                <a:lnTo>
                  <a:pt x="11656041" y="40254"/>
                </a:lnTo>
                <a:lnTo>
                  <a:pt x="11644128" y="39298"/>
                </a:lnTo>
                <a:lnTo>
                  <a:pt x="11632234" y="38390"/>
                </a:lnTo>
                <a:lnTo>
                  <a:pt x="11620363" y="37534"/>
                </a:lnTo>
                <a:lnTo>
                  <a:pt x="11608514" y="36729"/>
                </a:lnTo>
                <a:lnTo>
                  <a:pt x="11596695" y="35979"/>
                </a:lnTo>
                <a:lnTo>
                  <a:pt x="11584898" y="35284"/>
                </a:lnTo>
                <a:lnTo>
                  <a:pt x="11573128" y="34645"/>
                </a:lnTo>
                <a:lnTo>
                  <a:pt x="11561392" y="34067"/>
                </a:lnTo>
                <a:lnTo>
                  <a:pt x="11549682" y="33548"/>
                </a:lnTo>
                <a:lnTo>
                  <a:pt x="11538006" y="33091"/>
                </a:lnTo>
                <a:lnTo>
                  <a:pt x="11526364" y="32698"/>
                </a:lnTo>
                <a:lnTo>
                  <a:pt x="11514757" y="32371"/>
                </a:lnTo>
                <a:lnTo>
                  <a:pt x="11503185" y="32111"/>
                </a:lnTo>
                <a:lnTo>
                  <a:pt x="11491656" y="31920"/>
                </a:lnTo>
                <a:lnTo>
                  <a:pt x="11480162" y="31799"/>
                </a:lnTo>
                <a:lnTo>
                  <a:pt x="11468709" y="31750"/>
                </a:lnTo>
                <a:lnTo>
                  <a:pt x="11457300" y="31775"/>
                </a:lnTo>
                <a:lnTo>
                  <a:pt x="11445935" y="31875"/>
                </a:lnTo>
                <a:lnTo>
                  <a:pt x="11434615" y="32052"/>
                </a:lnTo>
                <a:lnTo>
                  <a:pt x="11423342" y="32308"/>
                </a:lnTo>
                <a:lnTo>
                  <a:pt x="11412121" y="32645"/>
                </a:lnTo>
                <a:lnTo>
                  <a:pt x="11400946" y="33063"/>
                </a:lnTo>
                <a:lnTo>
                  <a:pt x="11389822" y="33564"/>
                </a:lnTo>
                <a:lnTo>
                  <a:pt x="11378816" y="34147"/>
                </a:lnTo>
                <a:lnTo>
                  <a:pt x="11356722" y="35449"/>
                </a:lnTo>
                <a:lnTo>
                  <a:pt x="11345829" y="36122"/>
                </a:lnTo>
                <a:lnTo>
                  <a:pt x="11335030" y="36813"/>
                </a:lnTo>
                <a:lnTo>
                  <a:pt x="11324323" y="37520"/>
                </a:lnTo>
                <a:lnTo>
                  <a:pt x="11313703" y="38244"/>
                </a:lnTo>
                <a:lnTo>
                  <a:pt x="11303168" y="38987"/>
                </a:lnTo>
                <a:lnTo>
                  <a:pt x="11292715" y="39747"/>
                </a:lnTo>
                <a:lnTo>
                  <a:pt x="11282342" y="40526"/>
                </a:lnTo>
                <a:lnTo>
                  <a:pt x="11272046" y="41325"/>
                </a:lnTo>
                <a:lnTo>
                  <a:pt x="11261821" y="42143"/>
                </a:lnTo>
                <a:lnTo>
                  <a:pt x="11251667" y="42981"/>
                </a:lnTo>
                <a:lnTo>
                  <a:pt x="11241583" y="43841"/>
                </a:lnTo>
                <a:lnTo>
                  <a:pt x="11231558" y="44721"/>
                </a:lnTo>
                <a:lnTo>
                  <a:pt x="11221600" y="45623"/>
                </a:lnTo>
                <a:lnTo>
                  <a:pt x="11211698" y="46548"/>
                </a:lnTo>
                <a:lnTo>
                  <a:pt x="11201851" y="47495"/>
                </a:lnTo>
                <a:lnTo>
                  <a:pt x="11192057" y="48465"/>
                </a:lnTo>
                <a:lnTo>
                  <a:pt x="11182313" y="49458"/>
                </a:lnTo>
                <a:lnTo>
                  <a:pt x="11172614" y="50476"/>
                </a:lnTo>
                <a:lnTo>
                  <a:pt x="11162959" y="51518"/>
                </a:lnTo>
                <a:lnTo>
                  <a:pt x="11153345" y="52585"/>
                </a:lnTo>
                <a:lnTo>
                  <a:pt x="11143768" y="53678"/>
                </a:lnTo>
                <a:lnTo>
                  <a:pt x="11134228" y="54797"/>
                </a:lnTo>
                <a:lnTo>
                  <a:pt x="11124715" y="55943"/>
                </a:lnTo>
                <a:lnTo>
                  <a:pt x="11115234" y="57115"/>
                </a:lnTo>
                <a:lnTo>
                  <a:pt x="11105776" y="58314"/>
                </a:lnTo>
                <a:lnTo>
                  <a:pt x="11096342" y="59542"/>
                </a:lnTo>
                <a:lnTo>
                  <a:pt x="11086928" y="60798"/>
                </a:lnTo>
                <a:lnTo>
                  <a:pt x="11077529" y="62084"/>
                </a:lnTo>
                <a:lnTo>
                  <a:pt x="11068147" y="63398"/>
                </a:lnTo>
                <a:lnTo>
                  <a:pt x="11058771" y="64742"/>
                </a:lnTo>
                <a:lnTo>
                  <a:pt x="11049404" y="66117"/>
                </a:lnTo>
                <a:lnTo>
                  <a:pt x="11040043" y="67523"/>
                </a:lnTo>
                <a:lnTo>
                  <a:pt x="11030685" y="68960"/>
                </a:lnTo>
                <a:lnTo>
                  <a:pt x="11021321" y="70430"/>
                </a:lnTo>
                <a:lnTo>
                  <a:pt x="11011955" y="71931"/>
                </a:lnTo>
                <a:lnTo>
                  <a:pt x="11002582" y="73465"/>
                </a:lnTo>
                <a:lnTo>
                  <a:pt x="10993197" y="75033"/>
                </a:lnTo>
                <a:lnTo>
                  <a:pt x="10983799" y="76635"/>
                </a:lnTo>
                <a:lnTo>
                  <a:pt x="10974387" y="78271"/>
                </a:lnTo>
                <a:lnTo>
                  <a:pt x="10964951" y="79941"/>
                </a:lnTo>
                <a:lnTo>
                  <a:pt x="10955495" y="81648"/>
                </a:lnTo>
                <a:lnTo>
                  <a:pt x="10946015" y="83390"/>
                </a:lnTo>
                <a:lnTo>
                  <a:pt x="10936504" y="85168"/>
                </a:lnTo>
                <a:lnTo>
                  <a:pt x="10926962" y="86983"/>
                </a:lnTo>
                <a:lnTo>
                  <a:pt x="10917387" y="88836"/>
                </a:lnTo>
                <a:lnTo>
                  <a:pt x="10907774" y="90726"/>
                </a:lnTo>
                <a:lnTo>
                  <a:pt x="10898121" y="92655"/>
                </a:lnTo>
                <a:lnTo>
                  <a:pt x="10888425" y="94623"/>
                </a:lnTo>
                <a:lnTo>
                  <a:pt x="10878679" y="96630"/>
                </a:lnTo>
                <a:lnTo>
                  <a:pt x="10868887" y="98677"/>
                </a:lnTo>
                <a:lnTo>
                  <a:pt x="10859042" y="100765"/>
                </a:lnTo>
                <a:lnTo>
                  <a:pt x="10849141" y="102892"/>
                </a:lnTo>
                <a:lnTo>
                  <a:pt x="10839181" y="105062"/>
                </a:lnTo>
                <a:lnTo>
                  <a:pt x="10829161" y="107273"/>
                </a:lnTo>
                <a:lnTo>
                  <a:pt x="10819077" y="109526"/>
                </a:lnTo>
                <a:lnTo>
                  <a:pt x="10808925" y="111823"/>
                </a:lnTo>
                <a:lnTo>
                  <a:pt x="10798703" y="114163"/>
                </a:lnTo>
                <a:lnTo>
                  <a:pt x="10788408" y="116546"/>
                </a:lnTo>
                <a:lnTo>
                  <a:pt x="10778036" y="118974"/>
                </a:lnTo>
                <a:lnTo>
                  <a:pt x="10767586" y="121447"/>
                </a:lnTo>
                <a:lnTo>
                  <a:pt x="10757054" y="123965"/>
                </a:lnTo>
                <a:lnTo>
                  <a:pt x="10746437" y="126529"/>
                </a:lnTo>
                <a:lnTo>
                  <a:pt x="10735731" y="129139"/>
                </a:lnTo>
                <a:lnTo>
                  <a:pt x="10724935" y="131796"/>
                </a:lnTo>
                <a:lnTo>
                  <a:pt x="10714045" y="134500"/>
                </a:lnTo>
                <a:lnTo>
                  <a:pt x="10703058" y="137252"/>
                </a:lnTo>
                <a:lnTo>
                  <a:pt x="10691971" y="140052"/>
                </a:lnTo>
                <a:lnTo>
                  <a:pt x="10680781" y="142901"/>
                </a:lnTo>
                <a:lnTo>
                  <a:pt x="10669487" y="145799"/>
                </a:lnTo>
                <a:lnTo>
                  <a:pt x="10658083" y="148747"/>
                </a:lnTo>
                <a:lnTo>
                  <a:pt x="10646567" y="151746"/>
                </a:lnTo>
                <a:lnTo>
                  <a:pt x="10634937" y="154795"/>
                </a:lnTo>
                <a:lnTo>
                  <a:pt x="10623190" y="157895"/>
                </a:lnTo>
                <a:lnTo>
                  <a:pt x="10611323" y="161047"/>
                </a:lnTo>
                <a:lnTo>
                  <a:pt x="10599331" y="164251"/>
                </a:lnTo>
                <a:lnTo>
                  <a:pt x="10587214" y="167507"/>
                </a:lnTo>
                <a:lnTo>
                  <a:pt x="10574965" y="170817"/>
                </a:lnTo>
                <a:lnTo>
                  <a:pt x="10562588" y="174180"/>
                </a:lnTo>
                <a:lnTo>
                  <a:pt x="10550076" y="177598"/>
                </a:lnTo>
                <a:lnTo>
                  <a:pt x="10537422" y="181071"/>
                </a:lnTo>
                <a:lnTo>
                  <a:pt x="10524629" y="184598"/>
                </a:lnTo>
                <a:lnTo>
                  <a:pt x="10511696" y="188181"/>
                </a:lnTo>
                <a:lnTo>
                  <a:pt x="10498611" y="191820"/>
                </a:lnTo>
                <a:lnTo>
                  <a:pt x="10485377" y="195515"/>
                </a:lnTo>
                <a:lnTo>
                  <a:pt x="10471990" y="199268"/>
                </a:lnTo>
                <a:lnTo>
                  <a:pt x="10458449" y="203078"/>
                </a:lnTo>
                <a:lnTo>
                  <a:pt x="10444748" y="206946"/>
                </a:lnTo>
                <a:lnTo>
                  <a:pt x="10430889" y="210873"/>
                </a:lnTo>
                <a:lnTo>
                  <a:pt x="10416862" y="214859"/>
                </a:lnTo>
                <a:lnTo>
                  <a:pt x="10402668" y="218904"/>
                </a:lnTo>
                <a:lnTo>
                  <a:pt x="10388304" y="223009"/>
                </a:lnTo>
                <a:lnTo>
                  <a:pt x="10373767" y="227174"/>
                </a:lnTo>
                <a:lnTo>
                  <a:pt x="10359054" y="231400"/>
                </a:lnTo>
                <a:lnTo>
                  <a:pt x="10344161" y="235688"/>
                </a:lnTo>
                <a:lnTo>
                  <a:pt x="10329089" y="240038"/>
                </a:lnTo>
                <a:lnTo>
                  <a:pt x="10313828" y="244450"/>
                </a:lnTo>
                <a:lnTo>
                  <a:pt x="10298380" y="248925"/>
                </a:lnTo>
                <a:lnTo>
                  <a:pt x="10282746" y="253462"/>
                </a:lnTo>
                <a:lnTo>
                  <a:pt x="10251130" y="262943"/>
                </a:lnTo>
                <a:lnTo>
                  <a:pt x="10235101" y="267963"/>
                </a:lnTo>
                <a:lnTo>
                  <a:pt x="10218909" y="273171"/>
                </a:lnTo>
                <a:lnTo>
                  <a:pt x="10202554" y="278562"/>
                </a:lnTo>
                <a:lnTo>
                  <a:pt x="10186038" y="284132"/>
                </a:lnTo>
                <a:lnTo>
                  <a:pt x="10169362" y="289875"/>
                </a:lnTo>
                <a:lnTo>
                  <a:pt x="10152529" y="295788"/>
                </a:lnTo>
                <a:lnTo>
                  <a:pt x="10135545" y="301865"/>
                </a:lnTo>
                <a:lnTo>
                  <a:pt x="10118408" y="308103"/>
                </a:lnTo>
                <a:lnTo>
                  <a:pt x="10101123" y="314496"/>
                </a:lnTo>
                <a:lnTo>
                  <a:pt x="10083690" y="321041"/>
                </a:lnTo>
                <a:lnTo>
                  <a:pt x="10066116" y="327732"/>
                </a:lnTo>
                <a:lnTo>
                  <a:pt x="10048394" y="334565"/>
                </a:lnTo>
                <a:lnTo>
                  <a:pt x="10030536" y="341535"/>
                </a:lnTo>
                <a:lnTo>
                  <a:pt x="10012540" y="348638"/>
                </a:lnTo>
                <a:lnTo>
                  <a:pt x="9994408" y="355869"/>
                </a:lnTo>
                <a:lnTo>
                  <a:pt x="9976144" y="363223"/>
                </a:lnTo>
                <a:lnTo>
                  <a:pt x="9957748" y="370697"/>
                </a:lnTo>
                <a:lnTo>
                  <a:pt x="9939225" y="378284"/>
                </a:lnTo>
                <a:lnTo>
                  <a:pt x="9920573" y="385982"/>
                </a:lnTo>
                <a:lnTo>
                  <a:pt x="9901799" y="393785"/>
                </a:lnTo>
                <a:lnTo>
                  <a:pt x="9882904" y="401688"/>
                </a:lnTo>
                <a:lnTo>
                  <a:pt x="9863887" y="409688"/>
                </a:lnTo>
                <a:lnTo>
                  <a:pt x="9844752" y="417778"/>
                </a:lnTo>
                <a:lnTo>
                  <a:pt x="9825504" y="425956"/>
                </a:lnTo>
                <a:lnTo>
                  <a:pt x="9806142" y="434215"/>
                </a:lnTo>
                <a:lnTo>
                  <a:pt x="9786668" y="442552"/>
                </a:lnTo>
                <a:lnTo>
                  <a:pt x="9767087" y="450962"/>
                </a:lnTo>
                <a:lnTo>
                  <a:pt x="9747398" y="459441"/>
                </a:lnTo>
                <a:lnTo>
                  <a:pt x="9727604" y="467983"/>
                </a:lnTo>
                <a:lnTo>
                  <a:pt x="9707710" y="476584"/>
                </a:lnTo>
                <a:lnTo>
                  <a:pt x="9687715" y="485240"/>
                </a:lnTo>
                <a:lnTo>
                  <a:pt x="9667621" y="493946"/>
                </a:lnTo>
                <a:lnTo>
                  <a:pt x="9647433" y="502698"/>
                </a:lnTo>
                <a:lnTo>
                  <a:pt x="9627150" y="511490"/>
                </a:lnTo>
                <a:lnTo>
                  <a:pt x="9606775" y="520318"/>
                </a:lnTo>
                <a:lnTo>
                  <a:pt x="9586313" y="529178"/>
                </a:lnTo>
                <a:lnTo>
                  <a:pt x="9565761" y="538065"/>
                </a:lnTo>
                <a:lnTo>
                  <a:pt x="9545127" y="546974"/>
                </a:lnTo>
                <a:lnTo>
                  <a:pt x="9524408" y="555902"/>
                </a:lnTo>
                <a:lnTo>
                  <a:pt x="9503609" y="564841"/>
                </a:lnTo>
                <a:lnTo>
                  <a:pt x="9482732" y="573790"/>
                </a:lnTo>
                <a:lnTo>
                  <a:pt x="9461777" y="582743"/>
                </a:lnTo>
                <a:lnTo>
                  <a:pt x="9440748" y="591696"/>
                </a:lnTo>
                <a:lnTo>
                  <a:pt x="9419647" y="600643"/>
                </a:lnTo>
                <a:lnTo>
                  <a:pt x="9398476" y="609580"/>
                </a:lnTo>
                <a:lnTo>
                  <a:pt x="9377237" y="618504"/>
                </a:lnTo>
                <a:lnTo>
                  <a:pt x="9355931" y="627408"/>
                </a:lnTo>
                <a:lnTo>
                  <a:pt x="9334563" y="636288"/>
                </a:lnTo>
                <a:lnTo>
                  <a:pt x="9313133" y="645141"/>
                </a:lnTo>
                <a:lnTo>
                  <a:pt x="9291643" y="653961"/>
                </a:lnTo>
                <a:lnTo>
                  <a:pt x="9270095" y="662743"/>
                </a:lnTo>
                <a:lnTo>
                  <a:pt x="9248492" y="671483"/>
                </a:lnTo>
                <a:lnTo>
                  <a:pt x="9226836" y="680177"/>
                </a:lnTo>
                <a:lnTo>
                  <a:pt x="9205129" y="688820"/>
                </a:lnTo>
                <a:lnTo>
                  <a:pt x="9183372" y="697407"/>
                </a:lnTo>
                <a:lnTo>
                  <a:pt x="9161568" y="705934"/>
                </a:lnTo>
                <a:lnTo>
                  <a:pt x="9139719" y="714396"/>
                </a:lnTo>
                <a:lnTo>
                  <a:pt x="9117829" y="722788"/>
                </a:lnTo>
                <a:lnTo>
                  <a:pt x="9095897" y="731106"/>
                </a:lnTo>
                <a:lnTo>
                  <a:pt x="9073927" y="739345"/>
                </a:lnTo>
                <a:lnTo>
                  <a:pt x="9051920" y="747501"/>
                </a:lnTo>
                <a:lnTo>
                  <a:pt x="9029879" y="755570"/>
                </a:lnTo>
                <a:lnTo>
                  <a:pt x="9007805" y="763545"/>
                </a:lnTo>
                <a:lnTo>
                  <a:pt x="8985701" y="771424"/>
                </a:lnTo>
                <a:lnTo>
                  <a:pt x="8963569" y="779201"/>
                </a:lnTo>
                <a:lnTo>
                  <a:pt x="8941411" y="786871"/>
                </a:lnTo>
                <a:lnTo>
                  <a:pt x="8919228" y="794431"/>
                </a:lnTo>
                <a:lnTo>
                  <a:pt x="8897025" y="801874"/>
                </a:lnTo>
                <a:lnTo>
                  <a:pt x="8874801" y="809198"/>
                </a:lnTo>
                <a:lnTo>
                  <a:pt x="8852559" y="816398"/>
                </a:lnTo>
                <a:lnTo>
                  <a:pt x="8830300" y="823467"/>
                </a:lnTo>
                <a:lnTo>
                  <a:pt x="8808031" y="830403"/>
                </a:lnTo>
                <a:lnTo>
                  <a:pt x="8785747" y="837200"/>
                </a:lnTo>
                <a:lnTo>
                  <a:pt x="8763455" y="843854"/>
                </a:lnTo>
                <a:lnTo>
                  <a:pt x="8741155" y="850360"/>
                </a:lnTo>
                <a:lnTo>
                  <a:pt x="8718849" y="856713"/>
                </a:lnTo>
                <a:lnTo>
                  <a:pt x="8696539" y="862909"/>
                </a:lnTo>
                <a:lnTo>
                  <a:pt x="8674229" y="868944"/>
                </a:lnTo>
                <a:lnTo>
                  <a:pt x="8651923" y="874813"/>
                </a:lnTo>
                <a:lnTo>
                  <a:pt x="8629615" y="880510"/>
                </a:lnTo>
                <a:lnTo>
                  <a:pt x="8607313" y="886032"/>
                </a:lnTo>
                <a:lnTo>
                  <a:pt x="8585020" y="891374"/>
                </a:lnTo>
                <a:lnTo>
                  <a:pt x="8562733" y="896530"/>
                </a:lnTo>
                <a:lnTo>
                  <a:pt x="8540458" y="901497"/>
                </a:lnTo>
                <a:lnTo>
                  <a:pt x="8518196" y="906270"/>
                </a:lnTo>
                <a:lnTo>
                  <a:pt x="8495949" y="910843"/>
                </a:lnTo>
                <a:lnTo>
                  <a:pt x="8473719" y="915214"/>
                </a:lnTo>
                <a:lnTo>
                  <a:pt x="8451512" y="919377"/>
                </a:lnTo>
                <a:lnTo>
                  <a:pt x="8429321" y="923326"/>
                </a:lnTo>
                <a:lnTo>
                  <a:pt x="8407155" y="927058"/>
                </a:lnTo>
                <a:lnTo>
                  <a:pt x="8385014" y="930567"/>
                </a:lnTo>
                <a:lnTo>
                  <a:pt x="8362902" y="933850"/>
                </a:lnTo>
                <a:lnTo>
                  <a:pt x="8340818" y="936901"/>
                </a:lnTo>
                <a:lnTo>
                  <a:pt x="8318766" y="939716"/>
                </a:lnTo>
                <a:lnTo>
                  <a:pt x="8296749" y="942290"/>
                </a:lnTo>
                <a:lnTo>
                  <a:pt x="8274765" y="944618"/>
                </a:lnTo>
                <a:lnTo>
                  <a:pt x="8252820" y="946696"/>
                </a:lnTo>
                <a:lnTo>
                  <a:pt x="8230823" y="948526"/>
                </a:lnTo>
                <a:lnTo>
                  <a:pt x="8186926" y="951290"/>
                </a:lnTo>
                <a:lnTo>
                  <a:pt x="8164814" y="952220"/>
                </a:lnTo>
                <a:lnTo>
                  <a:pt x="8142638" y="952855"/>
                </a:lnTo>
                <a:lnTo>
                  <a:pt x="8120394" y="953200"/>
                </a:lnTo>
                <a:lnTo>
                  <a:pt x="8098087" y="953261"/>
                </a:lnTo>
                <a:lnTo>
                  <a:pt x="8075718" y="953046"/>
                </a:lnTo>
                <a:lnTo>
                  <a:pt x="8053287" y="952560"/>
                </a:lnTo>
                <a:lnTo>
                  <a:pt x="8030798" y="951810"/>
                </a:lnTo>
                <a:lnTo>
                  <a:pt x="8008252" y="950802"/>
                </a:lnTo>
                <a:lnTo>
                  <a:pt x="7985650" y="949544"/>
                </a:lnTo>
                <a:lnTo>
                  <a:pt x="7962991" y="948040"/>
                </a:lnTo>
                <a:lnTo>
                  <a:pt x="7940281" y="946298"/>
                </a:lnTo>
                <a:lnTo>
                  <a:pt x="7917520" y="944324"/>
                </a:lnTo>
                <a:lnTo>
                  <a:pt x="7894709" y="942124"/>
                </a:lnTo>
                <a:lnTo>
                  <a:pt x="7871850" y="939703"/>
                </a:lnTo>
                <a:lnTo>
                  <a:pt x="7848943" y="937071"/>
                </a:lnTo>
                <a:lnTo>
                  <a:pt x="7825991" y="934230"/>
                </a:lnTo>
                <a:lnTo>
                  <a:pt x="7802996" y="931189"/>
                </a:lnTo>
                <a:lnTo>
                  <a:pt x="7779960" y="927955"/>
                </a:lnTo>
                <a:lnTo>
                  <a:pt x="7756881" y="924532"/>
                </a:lnTo>
                <a:lnTo>
                  <a:pt x="7733763" y="920927"/>
                </a:lnTo>
                <a:lnTo>
                  <a:pt x="7710608" y="917147"/>
                </a:lnTo>
                <a:lnTo>
                  <a:pt x="7687417" y="913196"/>
                </a:lnTo>
                <a:lnTo>
                  <a:pt x="7664192" y="909085"/>
                </a:lnTo>
                <a:lnTo>
                  <a:pt x="7640933" y="904815"/>
                </a:lnTo>
                <a:lnTo>
                  <a:pt x="7617643" y="900396"/>
                </a:lnTo>
                <a:lnTo>
                  <a:pt x="7594322" y="895832"/>
                </a:lnTo>
                <a:lnTo>
                  <a:pt x="7570973" y="891130"/>
                </a:lnTo>
                <a:lnTo>
                  <a:pt x="7547597" y="886296"/>
                </a:lnTo>
                <a:lnTo>
                  <a:pt x="7524196" y="881337"/>
                </a:lnTo>
                <a:lnTo>
                  <a:pt x="7500771" y="876259"/>
                </a:lnTo>
                <a:lnTo>
                  <a:pt x="7477324" y="871068"/>
                </a:lnTo>
                <a:lnTo>
                  <a:pt x="7453856" y="865769"/>
                </a:lnTo>
                <a:lnTo>
                  <a:pt x="7430368" y="860371"/>
                </a:lnTo>
                <a:lnTo>
                  <a:pt x="7406862" y="854878"/>
                </a:lnTo>
                <a:lnTo>
                  <a:pt x="7383341" y="849297"/>
                </a:lnTo>
                <a:lnTo>
                  <a:pt x="7359805" y="843634"/>
                </a:lnTo>
                <a:lnTo>
                  <a:pt x="7336256" y="837895"/>
                </a:lnTo>
                <a:lnTo>
                  <a:pt x="7312695" y="832086"/>
                </a:lnTo>
                <a:lnTo>
                  <a:pt x="7289125" y="826215"/>
                </a:lnTo>
                <a:lnTo>
                  <a:pt x="7265545" y="820287"/>
                </a:lnTo>
                <a:lnTo>
                  <a:pt x="7241959" y="814307"/>
                </a:lnTo>
                <a:lnTo>
                  <a:pt x="7218368" y="808282"/>
                </a:lnTo>
                <a:lnTo>
                  <a:pt x="7194773" y="802219"/>
                </a:lnTo>
                <a:lnTo>
                  <a:pt x="7171176" y="796124"/>
                </a:lnTo>
                <a:lnTo>
                  <a:pt x="7147578" y="790003"/>
                </a:lnTo>
                <a:lnTo>
                  <a:pt x="7123982" y="783862"/>
                </a:lnTo>
                <a:lnTo>
                  <a:pt x="7100388" y="777706"/>
                </a:lnTo>
                <a:lnTo>
                  <a:pt x="7076800" y="771544"/>
                </a:lnTo>
                <a:lnTo>
                  <a:pt x="7053216" y="765380"/>
                </a:lnTo>
                <a:lnTo>
                  <a:pt x="7029639" y="759221"/>
                </a:lnTo>
                <a:lnTo>
                  <a:pt x="7006072" y="753072"/>
                </a:lnTo>
                <a:lnTo>
                  <a:pt x="6982515" y="746941"/>
                </a:lnTo>
                <a:lnTo>
                  <a:pt x="6958970" y="740833"/>
                </a:lnTo>
                <a:lnTo>
                  <a:pt x="6935441" y="734755"/>
                </a:lnTo>
                <a:lnTo>
                  <a:pt x="6911925" y="728712"/>
                </a:lnTo>
                <a:lnTo>
                  <a:pt x="6888427" y="722711"/>
                </a:lnTo>
                <a:lnTo>
                  <a:pt x="6864948" y="716758"/>
                </a:lnTo>
                <a:lnTo>
                  <a:pt x="6841489" y="710860"/>
                </a:lnTo>
                <a:lnTo>
                  <a:pt x="6818052" y="705021"/>
                </a:lnTo>
                <a:lnTo>
                  <a:pt x="6794639" y="699249"/>
                </a:lnTo>
                <a:lnTo>
                  <a:pt x="6771249" y="693550"/>
                </a:lnTo>
                <a:lnTo>
                  <a:pt x="6747889" y="687930"/>
                </a:lnTo>
                <a:lnTo>
                  <a:pt x="6724555" y="682394"/>
                </a:lnTo>
                <a:lnTo>
                  <a:pt x="6701253" y="676950"/>
                </a:lnTo>
                <a:lnTo>
                  <a:pt x="6677981" y="671603"/>
                </a:lnTo>
                <a:lnTo>
                  <a:pt x="6654744" y="666360"/>
                </a:lnTo>
                <a:lnTo>
                  <a:pt x="6631542" y="661226"/>
                </a:lnTo>
                <a:lnTo>
                  <a:pt x="6608375" y="656208"/>
                </a:lnTo>
                <a:lnTo>
                  <a:pt x="6585248" y="651311"/>
                </a:lnTo>
                <a:lnTo>
                  <a:pt x="6562160" y="646543"/>
                </a:lnTo>
                <a:lnTo>
                  <a:pt x="6539116" y="641909"/>
                </a:lnTo>
                <a:lnTo>
                  <a:pt x="6516114" y="637415"/>
                </a:lnTo>
                <a:lnTo>
                  <a:pt x="6493156" y="633067"/>
                </a:lnTo>
                <a:lnTo>
                  <a:pt x="6470246" y="628872"/>
                </a:lnTo>
                <a:lnTo>
                  <a:pt x="6447383" y="624835"/>
                </a:lnTo>
                <a:lnTo>
                  <a:pt x="6424571" y="620963"/>
                </a:lnTo>
                <a:lnTo>
                  <a:pt x="6401811" y="617262"/>
                </a:lnTo>
                <a:lnTo>
                  <a:pt x="6379103" y="613738"/>
                </a:lnTo>
                <a:lnTo>
                  <a:pt x="6356453" y="610397"/>
                </a:lnTo>
                <a:lnTo>
                  <a:pt x="6333858" y="607245"/>
                </a:lnTo>
                <a:lnTo>
                  <a:pt x="6311321" y="604288"/>
                </a:lnTo>
                <a:lnTo>
                  <a:pt x="6288846" y="601532"/>
                </a:lnTo>
                <a:lnTo>
                  <a:pt x="6266431" y="598984"/>
                </a:lnTo>
                <a:lnTo>
                  <a:pt x="6244080" y="596649"/>
                </a:lnTo>
                <a:lnTo>
                  <a:pt x="6221794" y="594533"/>
                </a:lnTo>
                <a:lnTo>
                  <a:pt x="6199576" y="592643"/>
                </a:lnTo>
                <a:lnTo>
                  <a:pt x="6177425" y="590984"/>
                </a:lnTo>
                <a:lnTo>
                  <a:pt x="6155346" y="589563"/>
                </a:lnTo>
                <a:lnTo>
                  <a:pt x="6133337" y="588385"/>
                </a:lnTo>
                <a:lnTo>
                  <a:pt x="6111403" y="587457"/>
                </a:lnTo>
                <a:lnTo>
                  <a:pt x="6089542" y="586784"/>
                </a:lnTo>
                <a:lnTo>
                  <a:pt x="6067760" y="586373"/>
                </a:lnTo>
                <a:lnTo>
                  <a:pt x="6046056" y="586229"/>
                </a:lnTo>
                <a:lnTo>
                  <a:pt x="6024430" y="586358"/>
                </a:lnTo>
                <a:lnTo>
                  <a:pt x="6002889" y="586767"/>
                </a:lnTo>
                <a:lnTo>
                  <a:pt x="5981429" y="587462"/>
                </a:lnTo>
                <a:lnTo>
                  <a:pt x="5960054" y="588447"/>
                </a:lnTo>
                <a:lnTo>
                  <a:pt x="5938881" y="589722"/>
                </a:lnTo>
                <a:lnTo>
                  <a:pt x="5896311" y="593076"/>
                </a:lnTo>
                <a:lnTo>
                  <a:pt x="5875145" y="595101"/>
                </a:lnTo>
                <a:lnTo>
                  <a:pt x="5854028" y="597355"/>
                </a:lnTo>
                <a:lnTo>
                  <a:pt x="5832961" y="599833"/>
                </a:lnTo>
                <a:lnTo>
                  <a:pt x="5811937" y="602532"/>
                </a:lnTo>
                <a:lnTo>
                  <a:pt x="5790960" y="605446"/>
                </a:lnTo>
                <a:lnTo>
                  <a:pt x="5770029" y="608572"/>
                </a:lnTo>
                <a:lnTo>
                  <a:pt x="5749141" y="611906"/>
                </a:lnTo>
                <a:lnTo>
                  <a:pt x="5728297" y="615444"/>
                </a:lnTo>
                <a:lnTo>
                  <a:pt x="5707495" y="619181"/>
                </a:lnTo>
                <a:lnTo>
                  <a:pt x="5686736" y="623114"/>
                </a:lnTo>
                <a:lnTo>
                  <a:pt x="5666019" y="627237"/>
                </a:lnTo>
                <a:lnTo>
                  <a:pt x="5645340" y="631547"/>
                </a:lnTo>
                <a:lnTo>
                  <a:pt x="5624703" y="636040"/>
                </a:lnTo>
                <a:lnTo>
                  <a:pt x="5604103" y="640712"/>
                </a:lnTo>
                <a:lnTo>
                  <a:pt x="5583542" y="645557"/>
                </a:lnTo>
                <a:lnTo>
                  <a:pt x="5563017" y="650573"/>
                </a:lnTo>
                <a:lnTo>
                  <a:pt x="5542531" y="655755"/>
                </a:lnTo>
                <a:lnTo>
                  <a:pt x="5522079" y="661098"/>
                </a:lnTo>
                <a:lnTo>
                  <a:pt x="5501664" y="666599"/>
                </a:lnTo>
                <a:lnTo>
                  <a:pt x="5481283" y="672254"/>
                </a:lnTo>
                <a:lnTo>
                  <a:pt x="5460935" y="678057"/>
                </a:lnTo>
                <a:lnTo>
                  <a:pt x="5440621" y="684006"/>
                </a:lnTo>
                <a:lnTo>
                  <a:pt x="5420339" y="690095"/>
                </a:lnTo>
                <a:lnTo>
                  <a:pt x="5400089" y="696321"/>
                </a:lnTo>
                <a:lnTo>
                  <a:pt x="5379870" y="702679"/>
                </a:lnTo>
                <a:lnTo>
                  <a:pt x="5359682" y="709165"/>
                </a:lnTo>
                <a:lnTo>
                  <a:pt x="5339522" y="715775"/>
                </a:lnTo>
                <a:lnTo>
                  <a:pt x="5319392" y="722505"/>
                </a:lnTo>
                <a:lnTo>
                  <a:pt x="5299289" y="729351"/>
                </a:lnTo>
                <a:lnTo>
                  <a:pt x="5279214" y="736307"/>
                </a:lnTo>
                <a:lnTo>
                  <a:pt x="5259166" y="743371"/>
                </a:lnTo>
                <a:lnTo>
                  <a:pt x="5239144" y="750537"/>
                </a:lnTo>
                <a:lnTo>
                  <a:pt x="5219146" y="757802"/>
                </a:lnTo>
                <a:lnTo>
                  <a:pt x="5199174" y="765162"/>
                </a:lnTo>
                <a:lnTo>
                  <a:pt x="5179226" y="772612"/>
                </a:lnTo>
                <a:lnTo>
                  <a:pt x="5159300" y="780147"/>
                </a:lnTo>
                <a:lnTo>
                  <a:pt x="5139397" y="787764"/>
                </a:lnTo>
                <a:lnTo>
                  <a:pt x="5119516" y="795458"/>
                </a:lnTo>
                <a:lnTo>
                  <a:pt x="5099656" y="803226"/>
                </a:lnTo>
                <a:lnTo>
                  <a:pt x="5079816" y="811063"/>
                </a:lnTo>
                <a:lnTo>
                  <a:pt x="5059996" y="818964"/>
                </a:lnTo>
                <a:lnTo>
                  <a:pt x="5040194" y="826925"/>
                </a:lnTo>
                <a:lnTo>
                  <a:pt x="5020413" y="834943"/>
                </a:lnTo>
                <a:lnTo>
                  <a:pt x="5000646" y="843013"/>
                </a:lnTo>
                <a:lnTo>
                  <a:pt x="4980898" y="851131"/>
                </a:lnTo>
                <a:lnTo>
                  <a:pt x="4961164" y="859292"/>
                </a:lnTo>
                <a:lnTo>
                  <a:pt x="4941448" y="867492"/>
                </a:lnTo>
                <a:lnTo>
                  <a:pt x="4921745" y="875727"/>
                </a:lnTo>
                <a:lnTo>
                  <a:pt x="4902056" y="883993"/>
                </a:lnTo>
                <a:lnTo>
                  <a:pt x="4882379" y="892285"/>
                </a:lnTo>
                <a:lnTo>
                  <a:pt x="4862716" y="900600"/>
                </a:lnTo>
                <a:lnTo>
                  <a:pt x="4843065" y="908932"/>
                </a:lnTo>
                <a:lnTo>
                  <a:pt x="4823424" y="917278"/>
                </a:lnTo>
                <a:lnTo>
                  <a:pt x="4803793" y="925633"/>
                </a:lnTo>
                <a:lnTo>
                  <a:pt x="4784173" y="933994"/>
                </a:lnTo>
                <a:lnTo>
                  <a:pt x="4764560" y="942355"/>
                </a:lnTo>
                <a:lnTo>
                  <a:pt x="4744956" y="950713"/>
                </a:lnTo>
                <a:lnTo>
                  <a:pt x="4725361" y="959063"/>
                </a:lnTo>
                <a:lnTo>
                  <a:pt x="4705770" y="967401"/>
                </a:lnTo>
                <a:lnTo>
                  <a:pt x="4686185" y="975723"/>
                </a:lnTo>
                <a:lnTo>
                  <a:pt x="4666607" y="984025"/>
                </a:lnTo>
                <a:lnTo>
                  <a:pt x="4647032" y="992301"/>
                </a:lnTo>
                <a:lnTo>
                  <a:pt x="4627460" y="1000548"/>
                </a:lnTo>
                <a:lnTo>
                  <a:pt x="4607893" y="1008763"/>
                </a:lnTo>
                <a:lnTo>
                  <a:pt x="4588326" y="1016940"/>
                </a:lnTo>
                <a:lnTo>
                  <a:pt x="4568761" y="1025074"/>
                </a:lnTo>
                <a:lnTo>
                  <a:pt x="4549197" y="1033163"/>
                </a:lnTo>
                <a:lnTo>
                  <a:pt x="4529633" y="1041201"/>
                </a:lnTo>
                <a:lnTo>
                  <a:pt x="4510068" y="1049184"/>
                </a:lnTo>
                <a:lnTo>
                  <a:pt x="4490501" y="1057109"/>
                </a:lnTo>
                <a:lnTo>
                  <a:pt x="4470933" y="1064970"/>
                </a:lnTo>
                <a:lnTo>
                  <a:pt x="4451360" y="1072763"/>
                </a:lnTo>
                <a:lnTo>
                  <a:pt x="4431785" y="1080485"/>
                </a:lnTo>
                <a:lnTo>
                  <a:pt x="4412203" y="1088130"/>
                </a:lnTo>
                <a:lnTo>
                  <a:pt x="4392617" y="1095695"/>
                </a:lnTo>
                <a:lnTo>
                  <a:pt x="4373025" y="1103174"/>
                </a:lnTo>
                <a:lnTo>
                  <a:pt x="4353426" y="1110565"/>
                </a:lnTo>
                <a:lnTo>
                  <a:pt x="4333819" y="1117862"/>
                </a:lnTo>
                <a:lnTo>
                  <a:pt x="4314205" y="1125063"/>
                </a:lnTo>
                <a:lnTo>
                  <a:pt x="4294580" y="1132160"/>
                </a:lnTo>
                <a:lnTo>
                  <a:pt x="4274945" y="1139152"/>
                </a:lnTo>
                <a:lnTo>
                  <a:pt x="4255302" y="1146033"/>
                </a:lnTo>
                <a:lnTo>
                  <a:pt x="4235646" y="1152798"/>
                </a:lnTo>
                <a:lnTo>
                  <a:pt x="4215976" y="1159445"/>
                </a:lnTo>
                <a:lnTo>
                  <a:pt x="4196295" y="1165967"/>
                </a:lnTo>
                <a:lnTo>
                  <a:pt x="4176599" y="1172363"/>
                </a:lnTo>
                <a:lnTo>
                  <a:pt x="4156889" y="1178626"/>
                </a:lnTo>
                <a:lnTo>
                  <a:pt x="4137165" y="1184752"/>
                </a:lnTo>
                <a:lnTo>
                  <a:pt x="4117423" y="1190737"/>
                </a:lnTo>
                <a:lnTo>
                  <a:pt x="4097665" y="1196577"/>
                </a:lnTo>
                <a:lnTo>
                  <a:pt x="4077889" y="1202268"/>
                </a:lnTo>
                <a:lnTo>
                  <a:pt x="4058095" y="1207804"/>
                </a:lnTo>
                <a:lnTo>
                  <a:pt x="4038282" y="1213182"/>
                </a:lnTo>
                <a:lnTo>
                  <a:pt x="4018449" y="1218398"/>
                </a:lnTo>
                <a:lnTo>
                  <a:pt x="3998597" y="1223447"/>
                </a:lnTo>
                <a:lnTo>
                  <a:pt x="3978721" y="1228324"/>
                </a:lnTo>
                <a:lnTo>
                  <a:pt x="3958824" y="1233025"/>
                </a:lnTo>
                <a:lnTo>
                  <a:pt x="3938835" y="1237562"/>
                </a:lnTo>
                <a:lnTo>
                  <a:pt x="3898983" y="1246186"/>
                </a:lnTo>
                <a:lnTo>
                  <a:pt x="3878941" y="1250353"/>
                </a:lnTo>
                <a:lnTo>
                  <a:pt x="3858836" y="1254423"/>
                </a:lnTo>
                <a:lnTo>
                  <a:pt x="3838674" y="1258397"/>
                </a:lnTo>
                <a:lnTo>
                  <a:pt x="3818456" y="1262278"/>
                </a:lnTo>
                <a:lnTo>
                  <a:pt x="3798183" y="1266066"/>
                </a:lnTo>
                <a:lnTo>
                  <a:pt x="3777858" y="1269765"/>
                </a:lnTo>
                <a:lnTo>
                  <a:pt x="3757483" y="1273377"/>
                </a:lnTo>
                <a:lnTo>
                  <a:pt x="3737060" y="1276901"/>
                </a:lnTo>
                <a:lnTo>
                  <a:pt x="3716593" y="1280341"/>
                </a:lnTo>
                <a:lnTo>
                  <a:pt x="3696082" y="1283699"/>
                </a:lnTo>
                <a:lnTo>
                  <a:pt x="3675530" y="1286976"/>
                </a:lnTo>
                <a:lnTo>
                  <a:pt x="3654938" y="1290173"/>
                </a:lnTo>
                <a:lnTo>
                  <a:pt x="3634311" y="1293294"/>
                </a:lnTo>
                <a:lnTo>
                  <a:pt x="3613649" y="1296340"/>
                </a:lnTo>
                <a:lnTo>
                  <a:pt x="3592955" y="1299312"/>
                </a:lnTo>
                <a:lnTo>
                  <a:pt x="3572231" y="1302213"/>
                </a:lnTo>
                <a:lnTo>
                  <a:pt x="3551479" y="1305043"/>
                </a:lnTo>
                <a:lnTo>
                  <a:pt x="3530702" y="1307806"/>
                </a:lnTo>
                <a:lnTo>
                  <a:pt x="3509901" y="1310502"/>
                </a:lnTo>
                <a:lnTo>
                  <a:pt x="3489079" y="1313134"/>
                </a:lnTo>
                <a:lnTo>
                  <a:pt x="3468238" y="1315704"/>
                </a:lnTo>
                <a:lnTo>
                  <a:pt x="3447380" y="1318213"/>
                </a:lnTo>
                <a:lnTo>
                  <a:pt x="3426508" y="1320664"/>
                </a:lnTo>
                <a:lnTo>
                  <a:pt x="3405624" y="1323057"/>
                </a:lnTo>
                <a:lnTo>
                  <a:pt x="3384728" y="1325395"/>
                </a:lnTo>
                <a:lnTo>
                  <a:pt x="3363826" y="1327680"/>
                </a:lnTo>
                <a:lnTo>
                  <a:pt x="3342918" y="1329912"/>
                </a:lnTo>
                <a:lnTo>
                  <a:pt x="3322006" y="1332096"/>
                </a:lnTo>
                <a:lnTo>
                  <a:pt x="3301094" y="1334231"/>
                </a:lnTo>
                <a:lnTo>
                  <a:pt x="3280181" y="1336320"/>
                </a:lnTo>
                <a:lnTo>
                  <a:pt x="3259273" y="1338365"/>
                </a:lnTo>
                <a:lnTo>
                  <a:pt x="3238369" y="1340368"/>
                </a:lnTo>
                <a:lnTo>
                  <a:pt x="3217473" y="1342330"/>
                </a:lnTo>
                <a:lnTo>
                  <a:pt x="3196587" y="1344253"/>
                </a:lnTo>
                <a:lnTo>
                  <a:pt x="3175713" y="1346139"/>
                </a:lnTo>
                <a:lnTo>
                  <a:pt x="3154853" y="1347989"/>
                </a:lnTo>
                <a:lnTo>
                  <a:pt x="3134010" y="1349806"/>
                </a:lnTo>
                <a:lnTo>
                  <a:pt x="3113185" y="1351592"/>
                </a:lnTo>
                <a:lnTo>
                  <a:pt x="3092381" y="1353348"/>
                </a:lnTo>
                <a:lnTo>
                  <a:pt x="3071600" y="1355076"/>
                </a:lnTo>
                <a:lnTo>
                  <a:pt x="3050845" y="1356778"/>
                </a:lnTo>
                <a:lnTo>
                  <a:pt x="3030118" y="1358455"/>
                </a:lnTo>
                <a:lnTo>
                  <a:pt x="3009420" y="1360110"/>
                </a:lnTo>
                <a:lnTo>
                  <a:pt x="2988754" y="1361745"/>
                </a:lnTo>
                <a:lnTo>
                  <a:pt x="2968122" y="1363360"/>
                </a:lnTo>
                <a:lnTo>
                  <a:pt x="2947527" y="1364958"/>
                </a:lnTo>
                <a:lnTo>
                  <a:pt x="2926970" y="1366540"/>
                </a:lnTo>
                <a:lnTo>
                  <a:pt x="2906456" y="1368110"/>
                </a:lnTo>
                <a:lnTo>
                  <a:pt x="2885982" y="1369667"/>
                </a:lnTo>
                <a:lnTo>
                  <a:pt x="2865556" y="1371215"/>
                </a:lnTo>
                <a:lnTo>
                  <a:pt x="2845176" y="1372755"/>
                </a:lnTo>
                <a:lnTo>
                  <a:pt x="2824847" y="1374288"/>
                </a:lnTo>
                <a:lnTo>
                  <a:pt x="2804569" y="1375817"/>
                </a:lnTo>
                <a:lnTo>
                  <a:pt x="2784346" y="1377344"/>
                </a:lnTo>
                <a:lnTo>
                  <a:pt x="2764179" y="1378868"/>
                </a:lnTo>
                <a:lnTo>
                  <a:pt x="2744072" y="1380395"/>
                </a:lnTo>
                <a:lnTo>
                  <a:pt x="2724025" y="1381924"/>
                </a:lnTo>
                <a:lnTo>
                  <a:pt x="2704042" y="1383458"/>
                </a:lnTo>
                <a:lnTo>
                  <a:pt x="2684123" y="1384998"/>
                </a:lnTo>
                <a:lnTo>
                  <a:pt x="2664273" y="1386546"/>
                </a:lnTo>
                <a:lnTo>
                  <a:pt x="2644493" y="1388104"/>
                </a:lnTo>
                <a:lnTo>
                  <a:pt x="2624784" y="1389674"/>
                </a:lnTo>
                <a:lnTo>
                  <a:pt x="2605151" y="1391257"/>
                </a:lnTo>
                <a:lnTo>
                  <a:pt x="2585594" y="1392856"/>
                </a:lnTo>
                <a:lnTo>
                  <a:pt x="2566116" y="1394472"/>
                </a:lnTo>
                <a:lnTo>
                  <a:pt x="2546719" y="1396107"/>
                </a:lnTo>
                <a:lnTo>
                  <a:pt x="2527406" y="1397762"/>
                </a:lnTo>
                <a:lnTo>
                  <a:pt x="2508178" y="1399440"/>
                </a:lnTo>
                <a:lnTo>
                  <a:pt x="2489039" y="1401143"/>
                </a:lnTo>
                <a:lnTo>
                  <a:pt x="2469989" y="1402871"/>
                </a:lnTo>
                <a:lnTo>
                  <a:pt x="2451032" y="1404628"/>
                </a:lnTo>
                <a:lnTo>
                  <a:pt x="2432170" y="1406414"/>
                </a:lnTo>
                <a:lnTo>
                  <a:pt x="2413405" y="1408232"/>
                </a:lnTo>
                <a:lnTo>
                  <a:pt x="2394739" y="1410083"/>
                </a:lnTo>
                <a:lnTo>
                  <a:pt x="2376174" y="1411969"/>
                </a:lnTo>
                <a:lnTo>
                  <a:pt x="2357713" y="1413892"/>
                </a:lnTo>
                <a:lnTo>
                  <a:pt x="2339358" y="1415853"/>
                </a:lnTo>
                <a:lnTo>
                  <a:pt x="2321112" y="1417855"/>
                </a:lnTo>
                <a:lnTo>
                  <a:pt x="2302977" y="1419900"/>
                </a:lnTo>
                <a:lnTo>
                  <a:pt x="2284953" y="1421988"/>
                </a:lnTo>
                <a:lnTo>
                  <a:pt x="2267045" y="1424122"/>
                </a:lnTo>
                <a:lnTo>
                  <a:pt x="2249256" y="1426304"/>
                </a:lnTo>
                <a:lnTo>
                  <a:pt x="2231584" y="1428535"/>
                </a:lnTo>
                <a:lnTo>
                  <a:pt x="2214035" y="1430817"/>
                </a:lnTo>
                <a:lnTo>
                  <a:pt x="2196610" y="1433151"/>
                </a:lnTo>
                <a:lnTo>
                  <a:pt x="2179313" y="1435541"/>
                </a:lnTo>
                <a:lnTo>
                  <a:pt x="2162143" y="1437986"/>
                </a:lnTo>
                <a:lnTo>
                  <a:pt x="2145106" y="1440491"/>
                </a:lnTo>
                <a:lnTo>
                  <a:pt x="2128201" y="1443055"/>
                </a:lnTo>
                <a:lnTo>
                  <a:pt x="2111432" y="1445681"/>
                </a:lnTo>
                <a:lnTo>
                  <a:pt x="2094801" y="1448370"/>
                </a:lnTo>
                <a:lnTo>
                  <a:pt x="2078310" y="1451124"/>
                </a:lnTo>
                <a:lnTo>
                  <a:pt x="2061962" y="1453945"/>
                </a:lnTo>
                <a:lnTo>
                  <a:pt x="2045759" y="1456834"/>
                </a:lnTo>
                <a:lnTo>
                  <a:pt x="2029704" y="1459795"/>
                </a:lnTo>
                <a:lnTo>
                  <a:pt x="2013797" y="1462827"/>
                </a:lnTo>
                <a:lnTo>
                  <a:pt x="1998042" y="1465933"/>
                </a:lnTo>
                <a:lnTo>
                  <a:pt x="1982494" y="1469103"/>
                </a:lnTo>
                <a:lnTo>
                  <a:pt x="1951711" y="1475655"/>
                </a:lnTo>
                <a:lnTo>
                  <a:pt x="1936597" y="1478997"/>
                </a:lnTo>
                <a:lnTo>
                  <a:pt x="1921651" y="1482385"/>
                </a:lnTo>
                <a:lnTo>
                  <a:pt x="1906867" y="1485816"/>
                </a:lnTo>
                <a:lnTo>
                  <a:pt x="1892247" y="1489292"/>
                </a:lnTo>
                <a:lnTo>
                  <a:pt x="1877784" y="1492810"/>
                </a:lnTo>
                <a:lnTo>
                  <a:pt x="1863477" y="1496370"/>
                </a:lnTo>
                <a:lnTo>
                  <a:pt x="1849321" y="1499972"/>
                </a:lnTo>
                <a:lnTo>
                  <a:pt x="1835316" y="1503613"/>
                </a:lnTo>
                <a:lnTo>
                  <a:pt x="1821456" y="1507293"/>
                </a:lnTo>
                <a:lnTo>
                  <a:pt x="1807742" y="1511012"/>
                </a:lnTo>
                <a:lnTo>
                  <a:pt x="1794164" y="1514768"/>
                </a:lnTo>
                <a:lnTo>
                  <a:pt x="1780728" y="1518561"/>
                </a:lnTo>
                <a:lnTo>
                  <a:pt x="1767424" y="1522390"/>
                </a:lnTo>
                <a:lnTo>
                  <a:pt x="1754252" y="1526253"/>
                </a:lnTo>
                <a:lnTo>
                  <a:pt x="1741210" y="1530151"/>
                </a:lnTo>
                <a:lnTo>
                  <a:pt x="1728291" y="1534081"/>
                </a:lnTo>
                <a:lnTo>
                  <a:pt x="1715497" y="1538044"/>
                </a:lnTo>
                <a:lnTo>
                  <a:pt x="1702821" y="1542038"/>
                </a:lnTo>
                <a:lnTo>
                  <a:pt x="1690263" y="1546062"/>
                </a:lnTo>
                <a:lnTo>
                  <a:pt x="1677818" y="1550116"/>
                </a:lnTo>
                <a:lnTo>
                  <a:pt x="1665484" y="1554198"/>
                </a:lnTo>
                <a:lnTo>
                  <a:pt x="1653258" y="1558309"/>
                </a:lnTo>
                <a:lnTo>
                  <a:pt x="1641135" y="1562447"/>
                </a:lnTo>
                <a:lnTo>
                  <a:pt x="1629116" y="1566610"/>
                </a:lnTo>
                <a:lnTo>
                  <a:pt x="1617195" y="1570799"/>
                </a:lnTo>
                <a:lnTo>
                  <a:pt x="1605369" y="1575013"/>
                </a:lnTo>
                <a:lnTo>
                  <a:pt x="1593636" y="1579249"/>
                </a:lnTo>
                <a:lnTo>
                  <a:pt x="1581994" y="1583509"/>
                </a:lnTo>
                <a:lnTo>
                  <a:pt x="1570438" y="1587790"/>
                </a:lnTo>
                <a:lnTo>
                  <a:pt x="1558967" y="1592092"/>
                </a:lnTo>
                <a:lnTo>
                  <a:pt x="1547575" y="1596414"/>
                </a:lnTo>
                <a:lnTo>
                  <a:pt x="1536262" y="1600756"/>
                </a:lnTo>
                <a:lnTo>
                  <a:pt x="1525025" y="1605116"/>
                </a:lnTo>
                <a:lnTo>
                  <a:pt x="1513859" y="1609493"/>
                </a:lnTo>
                <a:lnTo>
                  <a:pt x="1502762" y="1613887"/>
                </a:lnTo>
                <a:lnTo>
                  <a:pt x="1491731" y="1618297"/>
                </a:lnTo>
                <a:lnTo>
                  <a:pt x="1480763" y="1622722"/>
                </a:lnTo>
                <a:lnTo>
                  <a:pt x="1469856" y="1627161"/>
                </a:lnTo>
                <a:lnTo>
                  <a:pt x="1459005" y="1631613"/>
                </a:lnTo>
                <a:lnTo>
                  <a:pt x="1448210" y="1636077"/>
                </a:lnTo>
                <a:lnTo>
                  <a:pt x="1437464" y="1640552"/>
                </a:lnTo>
                <a:lnTo>
                  <a:pt x="1426768" y="1645039"/>
                </a:lnTo>
                <a:lnTo>
                  <a:pt x="1416117" y="1649535"/>
                </a:lnTo>
                <a:lnTo>
                  <a:pt x="1405507" y="1654040"/>
                </a:lnTo>
                <a:lnTo>
                  <a:pt x="1394938" y="1658553"/>
                </a:lnTo>
                <a:lnTo>
                  <a:pt x="1384406" y="1663073"/>
                </a:lnTo>
                <a:lnTo>
                  <a:pt x="1373906" y="1667600"/>
                </a:lnTo>
                <a:lnTo>
                  <a:pt x="1363438" y="1672132"/>
                </a:lnTo>
                <a:lnTo>
                  <a:pt x="1352996" y="1676668"/>
                </a:lnTo>
                <a:lnTo>
                  <a:pt x="1342580" y="1681208"/>
                </a:lnTo>
                <a:lnTo>
                  <a:pt x="1332184" y="1685751"/>
                </a:lnTo>
                <a:lnTo>
                  <a:pt x="1321809" y="1690295"/>
                </a:lnTo>
                <a:lnTo>
                  <a:pt x="1311449" y="1694841"/>
                </a:lnTo>
                <a:lnTo>
                  <a:pt x="1301102" y="1699386"/>
                </a:lnTo>
                <a:lnTo>
                  <a:pt x="1290764" y="1703931"/>
                </a:lnTo>
                <a:lnTo>
                  <a:pt x="1280435" y="1708474"/>
                </a:lnTo>
                <a:lnTo>
                  <a:pt x="1270109" y="1713014"/>
                </a:lnTo>
                <a:lnTo>
                  <a:pt x="1259785" y="1717551"/>
                </a:lnTo>
                <a:lnTo>
                  <a:pt x="1249459" y="1722083"/>
                </a:lnTo>
                <a:lnTo>
                  <a:pt x="1239128" y="1726610"/>
                </a:lnTo>
                <a:lnTo>
                  <a:pt x="1228790" y="1731131"/>
                </a:lnTo>
                <a:lnTo>
                  <a:pt x="1218441" y="1735645"/>
                </a:lnTo>
                <a:lnTo>
                  <a:pt x="1208080" y="1740150"/>
                </a:lnTo>
                <a:lnTo>
                  <a:pt x="1197702" y="1744647"/>
                </a:lnTo>
                <a:lnTo>
                  <a:pt x="1187305" y="1749134"/>
                </a:lnTo>
                <a:lnTo>
                  <a:pt x="1176885" y="1753610"/>
                </a:lnTo>
                <a:lnTo>
                  <a:pt x="1166441" y="1758074"/>
                </a:lnTo>
                <a:lnTo>
                  <a:pt x="1155969" y="1762525"/>
                </a:lnTo>
                <a:lnTo>
                  <a:pt x="1145467" y="1766963"/>
                </a:lnTo>
                <a:lnTo>
                  <a:pt x="1134931" y="1771387"/>
                </a:lnTo>
                <a:lnTo>
                  <a:pt x="1124357" y="1775794"/>
                </a:lnTo>
                <a:lnTo>
                  <a:pt x="1113746" y="1780186"/>
                </a:lnTo>
                <a:lnTo>
                  <a:pt x="1103091" y="1784559"/>
                </a:lnTo>
                <a:lnTo>
                  <a:pt x="1092392" y="1788915"/>
                </a:lnTo>
                <a:lnTo>
                  <a:pt x="1081644" y="1793252"/>
                </a:lnTo>
                <a:lnTo>
                  <a:pt x="1070845" y="1797568"/>
                </a:lnTo>
                <a:lnTo>
                  <a:pt x="1059994" y="1801863"/>
                </a:lnTo>
                <a:lnTo>
                  <a:pt x="1049085" y="1806136"/>
                </a:lnTo>
                <a:lnTo>
                  <a:pt x="1038117" y="1810386"/>
                </a:lnTo>
                <a:lnTo>
                  <a:pt x="1027086" y="1814613"/>
                </a:lnTo>
                <a:lnTo>
                  <a:pt x="1015990" y="1818814"/>
                </a:lnTo>
                <a:lnTo>
                  <a:pt x="1004827" y="1822990"/>
                </a:lnTo>
                <a:lnTo>
                  <a:pt x="993591" y="1827138"/>
                </a:lnTo>
                <a:lnTo>
                  <a:pt x="982282" y="1831259"/>
                </a:lnTo>
                <a:lnTo>
                  <a:pt x="970897" y="1835351"/>
                </a:lnTo>
                <a:lnTo>
                  <a:pt x="959432" y="1839413"/>
                </a:lnTo>
                <a:lnTo>
                  <a:pt x="947884" y="1843445"/>
                </a:lnTo>
                <a:lnTo>
                  <a:pt x="936253" y="1847446"/>
                </a:lnTo>
                <a:lnTo>
                  <a:pt x="924531" y="1851414"/>
                </a:lnTo>
                <a:lnTo>
                  <a:pt x="912720" y="1855348"/>
                </a:lnTo>
                <a:lnTo>
                  <a:pt x="900814" y="1859248"/>
                </a:lnTo>
                <a:lnTo>
                  <a:pt x="888812" y="1863112"/>
                </a:lnTo>
                <a:lnTo>
                  <a:pt x="876711" y="1866941"/>
                </a:lnTo>
                <a:lnTo>
                  <a:pt x="864507" y="1870732"/>
                </a:lnTo>
                <a:lnTo>
                  <a:pt x="852199" y="1874485"/>
                </a:lnTo>
                <a:lnTo>
                  <a:pt x="839781" y="1878199"/>
                </a:lnTo>
                <a:lnTo>
                  <a:pt x="827253" y="1881873"/>
                </a:lnTo>
                <a:lnTo>
                  <a:pt x="814570" y="1885518"/>
                </a:lnTo>
                <a:lnTo>
                  <a:pt x="789239" y="1892671"/>
                </a:lnTo>
                <a:lnTo>
                  <a:pt x="776527" y="1896224"/>
                </a:lnTo>
                <a:lnTo>
                  <a:pt x="763787" y="1899761"/>
                </a:lnTo>
                <a:lnTo>
                  <a:pt x="751022" y="1903280"/>
                </a:lnTo>
                <a:lnTo>
                  <a:pt x="738230" y="1906782"/>
                </a:lnTo>
                <a:lnTo>
                  <a:pt x="725413" y="1910268"/>
                </a:lnTo>
                <a:lnTo>
                  <a:pt x="712570" y="1913738"/>
                </a:lnTo>
                <a:lnTo>
                  <a:pt x="699703" y="1917192"/>
                </a:lnTo>
                <a:lnTo>
                  <a:pt x="686810" y="1920630"/>
                </a:lnTo>
                <a:lnTo>
                  <a:pt x="673891" y="1924051"/>
                </a:lnTo>
                <a:lnTo>
                  <a:pt x="660951" y="1927458"/>
                </a:lnTo>
                <a:lnTo>
                  <a:pt x="647984" y="1930849"/>
                </a:lnTo>
                <a:lnTo>
                  <a:pt x="634994" y="1934225"/>
                </a:lnTo>
                <a:lnTo>
                  <a:pt x="621981" y="1937585"/>
                </a:lnTo>
                <a:lnTo>
                  <a:pt x="608945" y="1940932"/>
                </a:lnTo>
                <a:lnTo>
                  <a:pt x="595884" y="1944263"/>
                </a:lnTo>
                <a:lnTo>
                  <a:pt x="582802" y="1947579"/>
                </a:lnTo>
                <a:lnTo>
                  <a:pt x="569697" y="1950881"/>
                </a:lnTo>
                <a:lnTo>
                  <a:pt x="556570" y="1954170"/>
                </a:lnTo>
                <a:lnTo>
                  <a:pt x="543421" y="1957444"/>
                </a:lnTo>
                <a:lnTo>
                  <a:pt x="530250" y="1960704"/>
                </a:lnTo>
                <a:lnTo>
                  <a:pt x="517059" y="1963951"/>
                </a:lnTo>
                <a:lnTo>
                  <a:pt x="503845" y="1967184"/>
                </a:lnTo>
                <a:lnTo>
                  <a:pt x="490612" y="1970404"/>
                </a:lnTo>
                <a:lnTo>
                  <a:pt x="477357" y="1973610"/>
                </a:lnTo>
                <a:lnTo>
                  <a:pt x="464082" y="1976804"/>
                </a:lnTo>
                <a:lnTo>
                  <a:pt x="450788" y="1979985"/>
                </a:lnTo>
                <a:lnTo>
                  <a:pt x="437474" y="1983154"/>
                </a:lnTo>
                <a:lnTo>
                  <a:pt x="424139" y="1986309"/>
                </a:lnTo>
                <a:lnTo>
                  <a:pt x="410788" y="1989453"/>
                </a:lnTo>
                <a:lnTo>
                  <a:pt x="397415" y="1992584"/>
                </a:lnTo>
                <a:lnTo>
                  <a:pt x="384026" y="1995704"/>
                </a:lnTo>
                <a:lnTo>
                  <a:pt x="370616" y="1998812"/>
                </a:lnTo>
                <a:lnTo>
                  <a:pt x="357190" y="2001909"/>
                </a:lnTo>
                <a:lnTo>
                  <a:pt x="343745" y="2004994"/>
                </a:lnTo>
                <a:lnTo>
                  <a:pt x="330284" y="2008068"/>
                </a:lnTo>
                <a:lnTo>
                  <a:pt x="316804" y="2011131"/>
                </a:lnTo>
                <a:lnTo>
                  <a:pt x="303309" y="2014183"/>
                </a:lnTo>
                <a:lnTo>
                  <a:pt x="289796" y="2017224"/>
                </a:lnTo>
                <a:lnTo>
                  <a:pt x="276267" y="2020255"/>
                </a:lnTo>
                <a:lnTo>
                  <a:pt x="262722" y="2023276"/>
                </a:lnTo>
                <a:lnTo>
                  <a:pt x="249160" y="2026286"/>
                </a:lnTo>
                <a:lnTo>
                  <a:pt x="235584" y="2029286"/>
                </a:lnTo>
                <a:lnTo>
                  <a:pt x="221992" y="2032277"/>
                </a:lnTo>
                <a:lnTo>
                  <a:pt x="208385" y="2035257"/>
                </a:lnTo>
                <a:lnTo>
                  <a:pt x="194764" y="2038229"/>
                </a:lnTo>
                <a:lnTo>
                  <a:pt x="181128" y="2041191"/>
                </a:lnTo>
                <a:lnTo>
                  <a:pt x="167477" y="2044145"/>
                </a:lnTo>
                <a:lnTo>
                  <a:pt x="153814" y="2047089"/>
                </a:lnTo>
                <a:lnTo>
                  <a:pt x="140136" y="2050025"/>
                </a:lnTo>
                <a:lnTo>
                  <a:pt x="126445" y="2052952"/>
                </a:lnTo>
                <a:lnTo>
                  <a:pt x="112740" y="2055870"/>
                </a:lnTo>
                <a:lnTo>
                  <a:pt x="99023" y="2058780"/>
                </a:lnTo>
                <a:lnTo>
                  <a:pt x="85294" y="2061682"/>
                </a:lnTo>
                <a:lnTo>
                  <a:pt x="71553" y="2064577"/>
                </a:lnTo>
                <a:lnTo>
                  <a:pt x="57799" y="2067464"/>
                </a:lnTo>
                <a:lnTo>
                  <a:pt x="44034" y="2070343"/>
                </a:lnTo>
                <a:lnTo>
                  <a:pt x="30257" y="2073214"/>
                </a:lnTo>
                <a:lnTo>
                  <a:pt x="16470" y="2076079"/>
                </a:lnTo>
                <a:lnTo>
                  <a:pt x="2670" y="2078936"/>
                </a:lnTo>
                <a:lnTo>
                  <a:pt x="0" y="2079487"/>
                </a:lnTo>
                <a:lnTo>
                  <a:pt x="0" y="2047066"/>
                </a:lnTo>
                <a:lnTo>
                  <a:pt x="10011" y="2044993"/>
                </a:lnTo>
                <a:lnTo>
                  <a:pt x="23778" y="2042133"/>
                </a:lnTo>
                <a:lnTo>
                  <a:pt x="37534" y="2039266"/>
                </a:lnTo>
                <a:lnTo>
                  <a:pt x="51277" y="2036391"/>
                </a:lnTo>
                <a:lnTo>
                  <a:pt x="65009" y="2033509"/>
                </a:lnTo>
                <a:lnTo>
                  <a:pt x="78728" y="2030619"/>
                </a:lnTo>
                <a:lnTo>
                  <a:pt x="92434" y="2027722"/>
                </a:lnTo>
                <a:lnTo>
                  <a:pt x="106127" y="2024817"/>
                </a:lnTo>
                <a:lnTo>
                  <a:pt x="119807" y="2021904"/>
                </a:lnTo>
                <a:lnTo>
                  <a:pt x="133473" y="2018982"/>
                </a:lnTo>
                <a:lnTo>
                  <a:pt x="147125" y="2016052"/>
                </a:lnTo>
                <a:lnTo>
                  <a:pt x="160764" y="2013113"/>
                </a:lnTo>
                <a:lnTo>
                  <a:pt x="174387" y="2010165"/>
                </a:lnTo>
                <a:lnTo>
                  <a:pt x="187996" y="2007209"/>
                </a:lnTo>
                <a:lnTo>
                  <a:pt x="201591" y="2004243"/>
                </a:lnTo>
                <a:lnTo>
                  <a:pt x="215169" y="2001269"/>
                </a:lnTo>
                <a:lnTo>
                  <a:pt x="228733" y="1998284"/>
                </a:lnTo>
                <a:lnTo>
                  <a:pt x="242280" y="1995290"/>
                </a:lnTo>
                <a:lnTo>
                  <a:pt x="255811" y="1992287"/>
                </a:lnTo>
                <a:lnTo>
                  <a:pt x="269326" y="1989273"/>
                </a:lnTo>
                <a:lnTo>
                  <a:pt x="282824" y="1986249"/>
                </a:lnTo>
                <a:lnTo>
                  <a:pt x="296305" y="1983215"/>
                </a:lnTo>
                <a:lnTo>
                  <a:pt x="309769" y="1980170"/>
                </a:lnTo>
                <a:lnTo>
                  <a:pt x="323215" y="1977114"/>
                </a:lnTo>
                <a:lnTo>
                  <a:pt x="336645" y="1974048"/>
                </a:lnTo>
                <a:lnTo>
                  <a:pt x="350055" y="1970971"/>
                </a:lnTo>
                <a:lnTo>
                  <a:pt x="363448" y="1967882"/>
                </a:lnTo>
                <a:lnTo>
                  <a:pt x="376820" y="1964783"/>
                </a:lnTo>
                <a:lnTo>
                  <a:pt x="390176" y="1961671"/>
                </a:lnTo>
                <a:lnTo>
                  <a:pt x="403511" y="1958548"/>
                </a:lnTo>
                <a:lnTo>
                  <a:pt x="416828" y="1955413"/>
                </a:lnTo>
                <a:lnTo>
                  <a:pt x="430123" y="1952266"/>
                </a:lnTo>
                <a:lnTo>
                  <a:pt x="443400" y="1949107"/>
                </a:lnTo>
                <a:lnTo>
                  <a:pt x="456656" y="1945935"/>
                </a:lnTo>
                <a:lnTo>
                  <a:pt x="469891" y="1942751"/>
                </a:lnTo>
                <a:lnTo>
                  <a:pt x="483106" y="1939554"/>
                </a:lnTo>
                <a:lnTo>
                  <a:pt x="496299" y="1936343"/>
                </a:lnTo>
                <a:lnTo>
                  <a:pt x="509470" y="1933121"/>
                </a:lnTo>
                <a:lnTo>
                  <a:pt x="522622" y="1929884"/>
                </a:lnTo>
                <a:lnTo>
                  <a:pt x="535749" y="1926635"/>
                </a:lnTo>
                <a:lnTo>
                  <a:pt x="548856" y="1923371"/>
                </a:lnTo>
                <a:lnTo>
                  <a:pt x="561939" y="1920094"/>
                </a:lnTo>
                <a:lnTo>
                  <a:pt x="574999" y="1916803"/>
                </a:lnTo>
                <a:lnTo>
                  <a:pt x="588038" y="1913498"/>
                </a:lnTo>
                <a:lnTo>
                  <a:pt x="601051" y="1910179"/>
                </a:lnTo>
                <a:lnTo>
                  <a:pt x="614042" y="1906844"/>
                </a:lnTo>
                <a:lnTo>
                  <a:pt x="627008" y="1903496"/>
                </a:lnTo>
                <a:lnTo>
                  <a:pt x="639951" y="1900132"/>
                </a:lnTo>
                <a:lnTo>
                  <a:pt x="652868" y="1896754"/>
                </a:lnTo>
                <a:lnTo>
                  <a:pt x="665763" y="1893359"/>
                </a:lnTo>
                <a:lnTo>
                  <a:pt x="678629" y="1889952"/>
                </a:lnTo>
                <a:lnTo>
                  <a:pt x="691472" y="1886527"/>
                </a:lnTo>
                <a:lnTo>
                  <a:pt x="704289" y="1883087"/>
                </a:lnTo>
                <a:lnTo>
                  <a:pt x="717080" y="1879631"/>
                </a:lnTo>
                <a:lnTo>
                  <a:pt x="729846" y="1876159"/>
                </a:lnTo>
                <a:lnTo>
                  <a:pt x="742583" y="1872672"/>
                </a:lnTo>
                <a:lnTo>
                  <a:pt x="755295" y="1869167"/>
                </a:lnTo>
                <a:lnTo>
                  <a:pt x="767980" y="1865646"/>
                </a:lnTo>
                <a:lnTo>
                  <a:pt x="780637" y="1862109"/>
                </a:lnTo>
                <a:lnTo>
                  <a:pt x="805884" y="1854978"/>
                </a:lnTo>
                <a:lnTo>
                  <a:pt x="818319" y="1851406"/>
                </a:lnTo>
                <a:lnTo>
                  <a:pt x="830684" y="1847780"/>
                </a:lnTo>
                <a:lnTo>
                  <a:pt x="842938" y="1844116"/>
                </a:lnTo>
                <a:lnTo>
                  <a:pt x="855088" y="1840411"/>
                </a:lnTo>
                <a:lnTo>
                  <a:pt x="867135" y="1836669"/>
                </a:lnTo>
                <a:lnTo>
                  <a:pt x="879082" y="1832890"/>
                </a:lnTo>
                <a:lnTo>
                  <a:pt x="890931" y="1829075"/>
                </a:lnTo>
                <a:lnTo>
                  <a:pt x="902686" y="1825225"/>
                </a:lnTo>
                <a:lnTo>
                  <a:pt x="914351" y="1821340"/>
                </a:lnTo>
                <a:lnTo>
                  <a:pt x="925927" y="1817422"/>
                </a:lnTo>
                <a:lnTo>
                  <a:pt x="937419" y="1813469"/>
                </a:lnTo>
                <a:lnTo>
                  <a:pt x="948829" y="1809486"/>
                </a:lnTo>
                <a:lnTo>
                  <a:pt x="960158" y="1805472"/>
                </a:lnTo>
                <a:lnTo>
                  <a:pt x="971413" y="1801427"/>
                </a:lnTo>
                <a:lnTo>
                  <a:pt x="982594" y="1797354"/>
                </a:lnTo>
                <a:lnTo>
                  <a:pt x="993703" y="1793252"/>
                </a:lnTo>
                <a:lnTo>
                  <a:pt x="1004748" y="1789120"/>
                </a:lnTo>
                <a:lnTo>
                  <a:pt x="1015727" y="1784964"/>
                </a:lnTo>
                <a:lnTo>
                  <a:pt x="1026644" y="1780782"/>
                </a:lnTo>
                <a:lnTo>
                  <a:pt x="1037505" y="1776573"/>
                </a:lnTo>
                <a:lnTo>
                  <a:pt x="1048309" y="1772341"/>
                </a:lnTo>
                <a:lnTo>
                  <a:pt x="1059062" y="1768085"/>
                </a:lnTo>
                <a:lnTo>
                  <a:pt x="1069764" y="1763808"/>
                </a:lnTo>
                <a:lnTo>
                  <a:pt x="1080420" y="1759509"/>
                </a:lnTo>
                <a:lnTo>
                  <a:pt x="1091033" y="1755188"/>
                </a:lnTo>
                <a:lnTo>
                  <a:pt x="1101606" y="1750848"/>
                </a:lnTo>
                <a:lnTo>
                  <a:pt x="1112141" y="1746489"/>
                </a:lnTo>
                <a:lnTo>
                  <a:pt x="1122640" y="1742112"/>
                </a:lnTo>
                <a:lnTo>
                  <a:pt x="1133109" y="1737717"/>
                </a:lnTo>
                <a:lnTo>
                  <a:pt x="1143548" y="1733306"/>
                </a:lnTo>
                <a:lnTo>
                  <a:pt x="1153962" y="1728879"/>
                </a:lnTo>
                <a:lnTo>
                  <a:pt x="1164354" y="1724437"/>
                </a:lnTo>
                <a:lnTo>
                  <a:pt x="1174724" y="1719983"/>
                </a:lnTo>
                <a:lnTo>
                  <a:pt x="1185079" y="1715514"/>
                </a:lnTo>
                <a:lnTo>
                  <a:pt x="1195419" y="1711034"/>
                </a:lnTo>
                <a:lnTo>
                  <a:pt x="1205748" y="1706543"/>
                </a:lnTo>
                <a:lnTo>
                  <a:pt x="1216069" y="1702041"/>
                </a:lnTo>
                <a:lnTo>
                  <a:pt x="1226385" y="1697530"/>
                </a:lnTo>
                <a:lnTo>
                  <a:pt x="1236698" y="1693011"/>
                </a:lnTo>
                <a:lnTo>
                  <a:pt x="1247012" y="1688484"/>
                </a:lnTo>
                <a:lnTo>
                  <a:pt x="1257330" y="1683949"/>
                </a:lnTo>
                <a:lnTo>
                  <a:pt x="1267653" y="1679410"/>
                </a:lnTo>
                <a:lnTo>
                  <a:pt x="1277987" y="1674865"/>
                </a:lnTo>
                <a:lnTo>
                  <a:pt x="1288332" y="1670318"/>
                </a:lnTo>
                <a:lnTo>
                  <a:pt x="1298692" y="1665766"/>
                </a:lnTo>
                <a:lnTo>
                  <a:pt x="1309071" y="1661212"/>
                </a:lnTo>
                <a:lnTo>
                  <a:pt x="1319471" y="1656657"/>
                </a:lnTo>
                <a:lnTo>
                  <a:pt x="1329894" y="1652102"/>
                </a:lnTo>
                <a:lnTo>
                  <a:pt x="1340344" y="1647548"/>
                </a:lnTo>
                <a:lnTo>
                  <a:pt x="1350824" y="1642995"/>
                </a:lnTo>
                <a:lnTo>
                  <a:pt x="1361337" y="1638444"/>
                </a:lnTo>
                <a:lnTo>
                  <a:pt x="1371884" y="1633897"/>
                </a:lnTo>
                <a:lnTo>
                  <a:pt x="1382470" y="1629353"/>
                </a:lnTo>
                <a:lnTo>
                  <a:pt x="1393098" y="1624816"/>
                </a:lnTo>
                <a:lnTo>
                  <a:pt x="1403769" y="1620285"/>
                </a:lnTo>
                <a:lnTo>
                  <a:pt x="1414487" y="1615760"/>
                </a:lnTo>
                <a:lnTo>
                  <a:pt x="1425256" y="1611243"/>
                </a:lnTo>
                <a:lnTo>
                  <a:pt x="1436077" y="1606737"/>
                </a:lnTo>
                <a:lnTo>
                  <a:pt x="1446954" y="1602238"/>
                </a:lnTo>
                <a:lnTo>
                  <a:pt x="1457888" y="1597752"/>
                </a:lnTo>
                <a:lnTo>
                  <a:pt x="1468885" y="1593277"/>
                </a:lnTo>
                <a:lnTo>
                  <a:pt x="1479945" y="1588816"/>
                </a:lnTo>
                <a:lnTo>
                  <a:pt x="1491073" y="1584367"/>
                </a:lnTo>
                <a:lnTo>
                  <a:pt x="1502271" y="1579934"/>
                </a:lnTo>
                <a:lnTo>
                  <a:pt x="1513541" y="1575515"/>
                </a:lnTo>
                <a:lnTo>
                  <a:pt x="1524888" y="1571113"/>
                </a:lnTo>
                <a:lnTo>
                  <a:pt x="1536312" y="1566729"/>
                </a:lnTo>
                <a:lnTo>
                  <a:pt x="1547818" y="1562364"/>
                </a:lnTo>
                <a:lnTo>
                  <a:pt x="1559408" y="1558017"/>
                </a:lnTo>
                <a:lnTo>
                  <a:pt x="1571086" y="1553691"/>
                </a:lnTo>
                <a:lnTo>
                  <a:pt x="1582854" y="1549386"/>
                </a:lnTo>
                <a:lnTo>
                  <a:pt x="1594714" y="1545104"/>
                </a:lnTo>
                <a:lnTo>
                  <a:pt x="1606669" y="1540845"/>
                </a:lnTo>
                <a:lnTo>
                  <a:pt x="1618724" y="1536609"/>
                </a:lnTo>
                <a:lnTo>
                  <a:pt x="1630880" y="1532398"/>
                </a:lnTo>
                <a:lnTo>
                  <a:pt x="1643140" y="1528215"/>
                </a:lnTo>
                <a:lnTo>
                  <a:pt x="1655507" y="1524057"/>
                </a:lnTo>
                <a:lnTo>
                  <a:pt x="1667984" y="1519927"/>
                </a:lnTo>
                <a:lnTo>
                  <a:pt x="1680575" y="1515826"/>
                </a:lnTo>
                <a:lnTo>
                  <a:pt x="1693280" y="1511755"/>
                </a:lnTo>
                <a:lnTo>
                  <a:pt x="1706104" y="1507715"/>
                </a:lnTo>
                <a:lnTo>
                  <a:pt x="1719050" y="1503705"/>
                </a:lnTo>
                <a:lnTo>
                  <a:pt x="1732119" y="1499730"/>
                </a:lnTo>
                <a:lnTo>
                  <a:pt x="1745317" y="1495786"/>
                </a:lnTo>
                <a:lnTo>
                  <a:pt x="1758644" y="1491878"/>
                </a:lnTo>
                <a:lnTo>
                  <a:pt x="1772103" y="1488005"/>
                </a:lnTo>
                <a:lnTo>
                  <a:pt x="1785699" y="1484168"/>
                </a:lnTo>
                <a:lnTo>
                  <a:pt x="1799432" y="1480369"/>
                </a:lnTo>
                <a:lnTo>
                  <a:pt x="1813308" y="1476606"/>
                </a:lnTo>
                <a:lnTo>
                  <a:pt x="1827328" y="1472884"/>
                </a:lnTo>
                <a:lnTo>
                  <a:pt x="1841494" y="1469202"/>
                </a:lnTo>
                <a:lnTo>
                  <a:pt x="1855811" y="1465560"/>
                </a:lnTo>
                <a:lnTo>
                  <a:pt x="1870280" y="1461960"/>
                </a:lnTo>
                <a:lnTo>
                  <a:pt x="1884904" y="1458403"/>
                </a:lnTo>
                <a:lnTo>
                  <a:pt x="1899689" y="1454889"/>
                </a:lnTo>
                <a:lnTo>
                  <a:pt x="1914633" y="1451420"/>
                </a:lnTo>
                <a:lnTo>
                  <a:pt x="1929743" y="1447996"/>
                </a:lnTo>
                <a:lnTo>
                  <a:pt x="1945020" y="1444619"/>
                </a:lnTo>
                <a:lnTo>
                  <a:pt x="1976046" y="1438015"/>
                </a:lnTo>
                <a:lnTo>
                  <a:pt x="1991902" y="1434782"/>
                </a:lnTo>
                <a:lnTo>
                  <a:pt x="2007852" y="1431638"/>
                </a:lnTo>
                <a:lnTo>
                  <a:pt x="2023947" y="1428571"/>
                </a:lnTo>
                <a:lnTo>
                  <a:pt x="2040185" y="1425577"/>
                </a:lnTo>
                <a:lnTo>
                  <a:pt x="2056563" y="1422657"/>
                </a:lnTo>
                <a:lnTo>
                  <a:pt x="2073080" y="1419807"/>
                </a:lnTo>
                <a:lnTo>
                  <a:pt x="2089733" y="1417026"/>
                </a:lnTo>
                <a:lnTo>
                  <a:pt x="2106521" y="1414313"/>
                </a:lnTo>
                <a:lnTo>
                  <a:pt x="2123440" y="1411664"/>
                </a:lnTo>
                <a:lnTo>
                  <a:pt x="2140488" y="1409079"/>
                </a:lnTo>
                <a:lnTo>
                  <a:pt x="2157666" y="1406553"/>
                </a:lnTo>
                <a:lnTo>
                  <a:pt x="2174968" y="1404089"/>
                </a:lnTo>
                <a:lnTo>
                  <a:pt x="2192395" y="1401682"/>
                </a:lnTo>
                <a:lnTo>
                  <a:pt x="2209941" y="1399332"/>
                </a:lnTo>
                <a:lnTo>
                  <a:pt x="2227608" y="1397035"/>
                </a:lnTo>
                <a:lnTo>
                  <a:pt x="2245390" y="1394790"/>
                </a:lnTo>
                <a:lnTo>
                  <a:pt x="2263289" y="1392595"/>
                </a:lnTo>
                <a:lnTo>
                  <a:pt x="2281299" y="1390449"/>
                </a:lnTo>
                <a:lnTo>
                  <a:pt x="2299419" y="1388350"/>
                </a:lnTo>
                <a:lnTo>
                  <a:pt x="2317649" y="1386294"/>
                </a:lnTo>
                <a:lnTo>
                  <a:pt x="2335985" y="1384283"/>
                </a:lnTo>
                <a:lnTo>
                  <a:pt x="2354424" y="1382312"/>
                </a:lnTo>
                <a:lnTo>
                  <a:pt x="2372965" y="1380381"/>
                </a:lnTo>
                <a:lnTo>
                  <a:pt x="2391606" y="1378488"/>
                </a:lnTo>
                <a:lnTo>
                  <a:pt x="2410344" y="1376630"/>
                </a:lnTo>
                <a:lnTo>
                  <a:pt x="2429177" y="1374805"/>
                </a:lnTo>
                <a:lnTo>
                  <a:pt x="2448103" y="1373014"/>
                </a:lnTo>
                <a:lnTo>
                  <a:pt x="2467120" y="1371251"/>
                </a:lnTo>
                <a:lnTo>
                  <a:pt x="2486225" y="1369518"/>
                </a:lnTo>
                <a:lnTo>
                  <a:pt x="2505418" y="1367810"/>
                </a:lnTo>
                <a:lnTo>
                  <a:pt x="2524694" y="1366128"/>
                </a:lnTo>
                <a:lnTo>
                  <a:pt x="2544052" y="1364469"/>
                </a:lnTo>
                <a:lnTo>
                  <a:pt x="2563491" y="1362831"/>
                </a:lnTo>
                <a:lnTo>
                  <a:pt x="2583007" y="1361211"/>
                </a:lnTo>
                <a:lnTo>
                  <a:pt x="2602598" y="1359610"/>
                </a:lnTo>
                <a:lnTo>
                  <a:pt x="2622264" y="1358024"/>
                </a:lnTo>
                <a:lnTo>
                  <a:pt x="2641999" y="1356452"/>
                </a:lnTo>
                <a:lnTo>
                  <a:pt x="2661804" y="1354892"/>
                </a:lnTo>
                <a:lnTo>
                  <a:pt x="2681676" y="1353342"/>
                </a:lnTo>
                <a:lnTo>
                  <a:pt x="2701612" y="1351801"/>
                </a:lnTo>
                <a:lnTo>
                  <a:pt x="2721610" y="1350266"/>
                </a:lnTo>
                <a:lnTo>
                  <a:pt x="2741668" y="1348736"/>
                </a:lnTo>
                <a:lnTo>
                  <a:pt x="2761785" y="1347209"/>
                </a:lnTo>
                <a:lnTo>
                  <a:pt x="2781957" y="1345684"/>
                </a:lnTo>
                <a:lnTo>
                  <a:pt x="2802182" y="1344157"/>
                </a:lnTo>
                <a:lnTo>
                  <a:pt x="2822459" y="1342628"/>
                </a:lnTo>
                <a:lnTo>
                  <a:pt x="2842785" y="1341095"/>
                </a:lnTo>
                <a:lnTo>
                  <a:pt x="2863157" y="1339556"/>
                </a:lnTo>
                <a:lnTo>
                  <a:pt x="2883575" y="1338009"/>
                </a:lnTo>
                <a:lnTo>
                  <a:pt x="2904033" y="1336453"/>
                </a:lnTo>
                <a:lnTo>
                  <a:pt x="2924533" y="1334884"/>
                </a:lnTo>
                <a:lnTo>
                  <a:pt x="2945071" y="1333303"/>
                </a:lnTo>
                <a:lnTo>
                  <a:pt x="2965644" y="1331706"/>
                </a:lnTo>
                <a:lnTo>
                  <a:pt x="2986251" y="1330093"/>
                </a:lnTo>
                <a:lnTo>
                  <a:pt x="3006889" y="1328461"/>
                </a:lnTo>
                <a:lnTo>
                  <a:pt x="3027556" y="1326809"/>
                </a:lnTo>
                <a:lnTo>
                  <a:pt x="3048251" y="1325134"/>
                </a:lnTo>
                <a:lnTo>
                  <a:pt x="3068970" y="1323435"/>
                </a:lnTo>
                <a:lnTo>
                  <a:pt x="3089711" y="1321711"/>
                </a:lnTo>
                <a:lnTo>
                  <a:pt x="3110472" y="1319958"/>
                </a:lnTo>
                <a:lnTo>
                  <a:pt x="3131252" y="1318176"/>
                </a:lnTo>
                <a:lnTo>
                  <a:pt x="3152047" y="1316363"/>
                </a:lnTo>
                <a:lnTo>
                  <a:pt x="3172856" y="1314517"/>
                </a:lnTo>
                <a:lnTo>
                  <a:pt x="3193676" y="1312636"/>
                </a:lnTo>
                <a:lnTo>
                  <a:pt x="3214505" y="1310719"/>
                </a:lnTo>
                <a:lnTo>
                  <a:pt x="3235341" y="1308763"/>
                </a:lnTo>
                <a:lnTo>
                  <a:pt x="3256182" y="1306766"/>
                </a:lnTo>
                <a:lnTo>
                  <a:pt x="3277026" y="1304728"/>
                </a:lnTo>
                <a:lnTo>
                  <a:pt x="3297868" y="1302645"/>
                </a:lnTo>
                <a:lnTo>
                  <a:pt x="3318710" y="1300517"/>
                </a:lnTo>
                <a:lnTo>
                  <a:pt x="3339546" y="1298342"/>
                </a:lnTo>
                <a:lnTo>
                  <a:pt x="3360377" y="1296117"/>
                </a:lnTo>
                <a:lnTo>
                  <a:pt x="3381198" y="1293842"/>
                </a:lnTo>
                <a:lnTo>
                  <a:pt x="3402009" y="1291513"/>
                </a:lnTo>
                <a:lnTo>
                  <a:pt x="3422806" y="1289130"/>
                </a:lnTo>
                <a:lnTo>
                  <a:pt x="3443588" y="1286690"/>
                </a:lnTo>
                <a:lnTo>
                  <a:pt x="3464353" y="1284193"/>
                </a:lnTo>
                <a:lnTo>
                  <a:pt x="3485098" y="1281635"/>
                </a:lnTo>
                <a:lnTo>
                  <a:pt x="3505819" y="1279016"/>
                </a:lnTo>
                <a:lnTo>
                  <a:pt x="3526517" y="1276332"/>
                </a:lnTo>
                <a:lnTo>
                  <a:pt x="3547189" y="1273584"/>
                </a:lnTo>
                <a:lnTo>
                  <a:pt x="3567830" y="1270769"/>
                </a:lnTo>
                <a:lnTo>
                  <a:pt x="3588442" y="1267884"/>
                </a:lnTo>
                <a:lnTo>
                  <a:pt x="3609019" y="1264929"/>
                </a:lnTo>
                <a:lnTo>
                  <a:pt x="3629562" y="1261901"/>
                </a:lnTo>
                <a:lnTo>
                  <a:pt x="3650067" y="1258799"/>
                </a:lnTo>
                <a:lnTo>
                  <a:pt x="3670531" y="1255622"/>
                </a:lnTo>
                <a:lnTo>
                  <a:pt x="3690952" y="1252366"/>
                </a:lnTo>
                <a:lnTo>
                  <a:pt x="3711330" y="1249031"/>
                </a:lnTo>
                <a:lnTo>
                  <a:pt x="3731661" y="1245614"/>
                </a:lnTo>
                <a:lnTo>
                  <a:pt x="3751942" y="1242114"/>
                </a:lnTo>
                <a:lnTo>
                  <a:pt x="3772173" y="1238528"/>
                </a:lnTo>
                <a:lnTo>
                  <a:pt x="3792350" y="1234857"/>
                </a:lnTo>
                <a:lnTo>
                  <a:pt x="3812471" y="1231097"/>
                </a:lnTo>
                <a:lnTo>
                  <a:pt x="3832534" y="1227246"/>
                </a:lnTo>
                <a:lnTo>
                  <a:pt x="3852537" y="1223304"/>
                </a:lnTo>
                <a:lnTo>
                  <a:pt x="3872478" y="1219268"/>
                </a:lnTo>
                <a:lnTo>
                  <a:pt x="3892354" y="1215136"/>
                </a:lnTo>
                <a:lnTo>
                  <a:pt x="3931947" y="1206568"/>
                </a:lnTo>
                <a:lnTo>
                  <a:pt x="3951524" y="1202126"/>
                </a:lnTo>
                <a:lnTo>
                  <a:pt x="3971155" y="1197489"/>
                </a:lnTo>
                <a:lnTo>
                  <a:pt x="3990772" y="1192676"/>
                </a:lnTo>
                <a:lnTo>
                  <a:pt x="4010375" y="1187691"/>
                </a:lnTo>
                <a:lnTo>
                  <a:pt x="4029965" y="1182541"/>
                </a:lnTo>
                <a:lnTo>
                  <a:pt x="4049543" y="1177228"/>
                </a:lnTo>
                <a:lnTo>
                  <a:pt x="4069110" y="1171756"/>
                </a:lnTo>
                <a:lnTo>
                  <a:pt x="4088666" y="1166129"/>
                </a:lnTo>
                <a:lnTo>
                  <a:pt x="4108212" y="1160353"/>
                </a:lnTo>
                <a:lnTo>
                  <a:pt x="4127747" y="1154431"/>
                </a:lnTo>
                <a:lnTo>
                  <a:pt x="4147275" y="1148366"/>
                </a:lnTo>
                <a:lnTo>
                  <a:pt x="4166794" y="1142165"/>
                </a:lnTo>
                <a:lnTo>
                  <a:pt x="4186307" y="1135830"/>
                </a:lnTo>
                <a:lnTo>
                  <a:pt x="4205813" y="1129365"/>
                </a:lnTo>
                <a:lnTo>
                  <a:pt x="4225313" y="1122777"/>
                </a:lnTo>
                <a:lnTo>
                  <a:pt x="4244806" y="1116068"/>
                </a:lnTo>
                <a:lnTo>
                  <a:pt x="4264297" y="1109241"/>
                </a:lnTo>
                <a:lnTo>
                  <a:pt x="4283783" y="1102303"/>
                </a:lnTo>
                <a:lnTo>
                  <a:pt x="4303264" y="1095257"/>
                </a:lnTo>
                <a:lnTo>
                  <a:pt x="4322744" y="1088107"/>
                </a:lnTo>
                <a:lnTo>
                  <a:pt x="4342223" y="1080857"/>
                </a:lnTo>
                <a:lnTo>
                  <a:pt x="4361702" y="1073513"/>
                </a:lnTo>
                <a:lnTo>
                  <a:pt x="4381179" y="1066077"/>
                </a:lnTo>
                <a:lnTo>
                  <a:pt x="4400656" y="1058554"/>
                </a:lnTo>
                <a:lnTo>
                  <a:pt x="4420134" y="1050949"/>
                </a:lnTo>
                <a:lnTo>
                  <a:pt x="4439615" y="1043266"/>
                </a:lnTo>
                <a:lnTo>
                  <a:pt x="4459097" y="1035508"/>
                </a:lnTo>
                <a:lnTo>
                  <a:pt x="4478584" y="1027680"/>
                </a:lnTo>
                <a:lnTo>
                  <a:pt x="4498073" y="1019788"/>
                </a:lnTo>
                <a:lnTo>
                  <a:pt x="4517567" y="1011833"/>
                </a:lnTo>
                <a:lnTo>
                  <a:pt x="4537066" y="1003822"/>
                </a:lnTo>
                <a:lnTo>
                  <a:pt x="4556571" y="995757"/>
                </a:lnTo>
                <a:lnTo>
                  <a:pt x="4576083" y="987645"/>
                </a:lnTo>
                <a:lnTo>
                  <a:pt x="4595604" y="979488"/>
                </a:lnTo>
                <a:lnTo>
                  <a:pt x="4615130" y="971291"/>
                </a:lnTo>
                <a:lnTo>
                  <a:pt x="4634666" y="963058"/>
                </a:lnTo>
                <a:lnTo>
                  <a:pt x="4654213" y="954793"/>
                </a:lnTo>
                <a:lnTo>
                  <a:pt x="4673769" y="946502"/>
                </a:lnTo>
                <a:lnTo>
                  <a:pt x="4693336" y="938187"/>
                </a:lnTo>
                <a:lnTo>
                  <a:pt x="4712913" y="929854"/>
                </a:lnTo>
                <a:lnTo>
                  <a:pt x="4732505" y="921506"/>
                </a:lnTo>
                <a:lnTo>
                  <a:pt x="4752108" y="913148"/>
                </a:lnTo>
                <a:lnTo>
                  <a:pt x="4771726" y="904784"/>
                </a:lnTo>
                <a:lnTo>
                  <a:pt x="4791360" y="896419"/>
                </a:lnTo>
                <a:lnTo>
                  <a:pt x="4811008" y="888057"/>
                </a:lnTo>
                <a:lnTo>
                  <a:pt x="4830671" y="879701"/>
                </a:lnTo>
                <a:lnTo>
                  <a:pt x="4850351" y="871357"/>
                </a:lnTo>
                <a:lnTo>
                  <a:pt x="4870049" y="863027"/>
                </a:lnTo>
                <a:lnTo>
                  <a:pt x="4889765" y="854718"/>
                </a:lnTo>
                <a:lnTo>
                  <a:pt x="4909500" y="846433"/>
                </a:lnTo>
                <a:lnTo>
                  <a:pt x="4929255" y="838176"/>
                </a:lnTo>
                <a:lnTo>
                  <a:pt x="4949030" y="829951"/>
                </a:lnTo>
                <a:lnTo>
                  <a:pt x="4968827" y="821764"/>
                </a:lnTo>
                <a:lnTo>
                  <a:pt x="4988645" y="813619"/>
                </a:lnTo>
                <a:lnTo>
                  <a:pt x="5008486" y="805518"/>
                </a:lnTo>
                <a:lnTo>
                  <a:pt x="5028351" y="797467"/>
                </a:lnTo>
                <a:lnTo>
                  <a:pt x="5048239" y="789471"/>
                </a:lnTo>
                <a:lnTo>
                  <a:pt x="5068152" y="781533"/>
                </a:lnTo>
                <a:lnTo>
                  <a:pt x="5088091" y="773657"/>
                </a:lnTo>
                <a:lnTo>
                  <a:pt x="5108057" y="765848"/>
                </a:lnTo>
                <a:lnTo>
                  <a:pt x="5128049" y="758111"/>
                </a:lnTo>
                <a:lnTo>
                  <a:pt x="5148070" y="750449"/>
                </a:lnTo>
                <a:lnTo>
                  <a:pt x="5168118" y="742868"/>
                </a:lnTo>
                <a:lnTo>
                  <a:pt x="5188197" y="735370"/>
                </a:lnTo>
                <a:lnTo>
                  <a:pt x="5208305" y="727961"/>
                </a:lnTo>
                <a:lnTo>
                  <a:pt x="5228444" y="720645"/>
                </a:lnTo>
                <a:lnTo>
                  <a:pt x="5248615" y="713425"/>
                </a:lnTo>
                <a:lnTo>
                  <a:pt x="5268819" y="706307"/>
                </a:lnTo>
                <a:lnTo>
                  <a:pt x="5289055" y="699295"/>
                </a:lnTo>
                <a:lnTo>
                  <a:pt x="5309325" y="692393"/>
                </a:lnTo>
                <a:lnTo>
                  <a:pt x="5329630" y="685606"/>
                </a:lnTo>
                <a:lnTo>
                  <a:pt x="5349970" y="678937"/>
                </a:lnTo>
                <a:lnTo>
                  <a:pt x="5370347" y="672391"/>
                </a:lnTo>
                <a:lnTo>
                  <a:pt x="5390759" y="665972"/>
                </a:lnTo>
                <a:lnTo>
                  <a:pt x="5411210" y="659686"/>
                </a:lnTo>
                <a:lnTo>
                  <a:pt x="5431699" y="653535"/>
                </a:lnTo>
                <a:lnTo>
                  <a:pt x="5452227" y="647525"/>
                </a:lnTo>
                <a:lnTo>
                  <a:pt x="5472797" y="641659"/>
                </a:lnTo>
                <a:lnTo>
                  <a:pt x="5493404" y="635942"/>
                </a:lnTo>
                <a:lnTo>
                  <a:pt x="5514055" y="630379"/>
                </a:lnTo>
                <a:lnTo>
                  <a:pt x="5534747" y="624974"/>
                </a:lnTo>
                <a:lnTo>
                  <a:pt x="5555480" y="619731"/>
                </a:lnTo>
                <a:lnTo>
                  <a:pt x="5576259" y="614654"/>
                </a:lnTo>
                <a:lnTo>
                  <a:pt x="5597081" y="609748"/>
                </a:lnTo>
                <a:lnTo>
                  <a:pt x="5617949" y="605017"/>
                </a:lnTo>
                <a:lnTo>
                  <a:pt x="5638862" y="600465"/>
                </a:lnTo>
                <a:lnTo>
                  <a:pt x="5659821" y="596098"/>
                </a:lnTo>
                <a:lnTo>
                  <a:pt x="5680828" y="591918"/>
                </a:lnTo>
                <a:lnTo>
                  <a:pt x="5701883" y="587931"/>
                </a:lnTo>
                <a:lnTo>
                  <a:pt x="5722985" y="584142"/>
                </a:lnTo>
                <a:lnTo>
                  <a:pt x="5744138" y="580553"/>
                </a:lnTo>
                <a:lnTo>
                  <a:pt x="5765340" y="577170"/>
                </a:lnTo>
                <a:lnTo>
                  <a:pt x="5786593" y="573998"/>
                </a:lnTo>
                <a:lnTo>
                  <a:pt x="5807896" y="571040"/>
                </a:lnTo>
                <a:lnTo>
                  <a:pt x="5829253" y="568300"/>
                </a:lnTo>
                <a:lnTo>
                  <a:pt x="5850660" y="565784"/>
                </a:lnTo>
                <a:lnTo>
                  <a:pt x="5872124" y="563495"/>
                </a:lnTo>
                <a:lnTo>
                  <a:pt x="5893638" y="561439"/>
                </a:lnTo>
                <a:lnTo>
                  <a:pt x="5936746" y="558044"/>
                </a:lnTo>
                <a:lnTo>
                  <a:pt x="5958594" y="556730"/>
                </a:lnTo>
                <a:lnTo>
                  <a:pt x="5980405" y="555728"/>
                </a:lnTo>
                <a:lnTo>
                  <a:pt x="6002289" y="555023"/>
                </a:lnTo>
                <a:lnTo>
                  <a:pt x="6024243" y="554609"/>
                </a:lnTo>
                <a:lnTo>
                  <a:pt x="6046268" y="554480"/>
                </a:lnTo>
                <a:lnTo>
                  <a:pt x="6068361" y="554628"/>
                </a:lnTo>
                <a:lnTo>
                  <a:pt x="6090521" y="555049"/>
                </a:lnTo>
                <a:lnTo>
                  <a:pt x="6112746" y="555736"/>
                </a:lnTo>
                <a:lnTo>
                  <a:pt x="6135036" y="556681"/>
                </a:lnTo>
                <a:lnTo>
                  <a:pt x="6157385" y="557879"/>
                </a:lnTo>
                <a:lnTo>
                  <a:pt x="6179798" y="559323"/>
                </a:lnTo>
                <a:lnTo>
                  <a:pt x="6202267" y="561007"/>
                </a:lnTo>
                <a:lnTo>
                  <a:pt x="6224797" y="562926"/>
                </a:lnTo>
                <a:lnTo>
                  <a:pt x="6247380" y="565071"/>
                </a:lnTo>
                <a:lnTo>
                  <a:pt x="6270019" y="567437"/>
                </a:lnTo>
                <a:lnTo>
                  <a:pt x="6292711" y="570019"/>
                </a:lnTo>
                <a:lnTo>
                  <a:pt x="6315452" y="572808"/>
                </a:lnTo>
                <a:lnTo>
                  <a:pt x="6338245" y="575800"/>
                </a:lnTo>
                <a:lnTo>
                  <a:pt x="6361086" y="578987"/>
                </a:lnTo>
                <a:lnTo>
                  <a:pt x="6383974" y="582363"/>
                </a:lnTo>
                <a:lnTo>
                  <a:pt x="6406907" y="585924"/>
                </a:lnTo>
                <a:lnTo>
                  <a:pt x="6429884" y="589661"/>
                </a:lnTo>
                <a:lnTo>
                  <a:pt x="6452904" y="593569"/>
                </a:lnTo>
                <a:lnTo>
                  <a:pt x="6475965" y="597641"/>
                </a:lnTo>
                <a:lnTo>
                  <a:pt x="6499064" y="601871"/>
                </a:lnTo>
                <a:lnTo>
                  <a:pt x="6522202" y="606254"/>
                </a:lnTo>
                <a:lnTo>
                  <a:pt x="6545375" y="610782"/>
                </a:lnTo>
                <a:lnTo>
                  <a:pt x="6568583" y="615449"/>
                </a:lnTo>
                <a:lnTo>
                  <a:pt x="6591825" y="620250"/>
                </a:lnTo>
                <a:lnTo>
                  <a:pt x="6615098" y="625177"/>
                </a:lnTo>
                <a:lnTo>
                  <a:pt x="6638402" y="630225"/>
                </a:lnTo>
                <a:lnTo>
                  <a:pt x="6661733" y="635388"/>
                </a:lnTo>
                <a:lnTo>
                  <a:pt x="6685092" y="640659"/>
                </a:lnTo>
                <a:lnTo>
                  <a:pt x="6708476" y="646033"/>
                </a:lnTo>
                <a:lnTo>
                  <a:pt x="6731885" y="651502"/>
                </a:lnTo>
                <a:lnTo>
                  <a:pt x="6755315" y="657060"/>
                </a:lnTo>
                <a:lnTo>
                  <a:pt x="6778767" y="662702"/>
                </a:lnTo>
                <a:lnTo>
                  <a:pt x="6802238" y="668422"/>
                </a:lnTo>
                <a:lnTo>
                  <a:pt x="6825726" y="674213"/>
                </a:lnTo>
                <a:lnTo>
                  <a:pt x="6849231" y="680068"/>
                </a:lnTo>
                <a:lnTo>
                  <a:pt x="6872751" y="685982"/>
                </a:lnTo>
                <a:lnTo>
                  <a:pt x="6896283" y="691948"/>
                </a:lnTo>
                <a:lnTo>
                  <a:pt x="6919827" y="697961"/>
                </a:lnTo>
                <a:lnTo>
                  <a:pt x="6943381" y="704014"/>
                </a:lnTo>
                <a:lnTo>
                  <a:pt x="6966944" y="710100"/>
                </a:lnTo>
                <a:lnTo>
                  <a:pt x="6990512" y="716215"/>
                </a:lnTo>
                <a:lnTo>
                  <a:pt x="7014087" y="722350"/>
                </a:lnTo>
                <a:lnTo>
                  <a:pt x="7037665" y="728501"/>
                </a:lnTo>
                <a:lnTo>
                  <a:pt x="7061245" y="734662"/>
                </a:lnTo>
                <a:lnTo>
                  <a:pt x="7084825" y="740825"/>
                </a:lnTo>
                <a:lnTo>
                  <a:pt x="7108403" y="746984"/>
                </a:lnTo>
                <a:lnTo>
                  <a:pt x="7131978" y="753135"/>
                </a:lnTo>
                <a:lnTo>
                  <a:pt x="7155551" y="759270"/>
                </a:lnTo>
                <a:lnTo>
                  <a:pt x="7179117" y="765383"/>
                </a:lnTo>
                <a:lnTo>
                  <a:pt x="7202675" y="771468"/>
                </a:lnTo>
                <a:lnTo>
                  <a:pt x="7226225" y="777519"/>
                </a:lnTo>
                <a:lnTo>
                  <a:pt x="7249762" y="783531"/>
                </a:lnTo>
                <a:lnTo>
                  <a:pt x="7273288" y="789495"/>
                </a:lnTo>
                <a:lnTo>
                  <a:pt x="7296799" y="795407"/>
                </a:lnTo>
                <a:lnTo>
                  <a:pt x="7320296" y="801259"/>
                </a:lnTo>
                <a:lnTo>
                  <a:pt x="7343773" y="807048"/>
                </a:lnTo>
                <a:lnTo>
                  <a:pt x="7367232" y="812765"/>
                </a:lnTo>
                <a:lnTo>
                  <a:pt x="7390670" y="818404"/>
                </a:lnTo>
                <a:lnTo>
                  <a:pt x="7414088" y="823961"/>
                </a:lnTo>
                <a:lnTo>
                  <a:pt x="7437481" y="829428"/>
                </a:lnTo>
                <a:lnTo>
                  <a:pt x="7460847" y="834799"/>
                </a:lnTo>
                <a:lnTo>
                  <a:pt x="7484187" y="840069"/>
                </a:lnTo>
                <a:lnTo>
                  <a:pt x="7507498" y="845230"/>
                </a:lnTo>
                <a:lnTo>
                  <a:pt x="7530779" y="850277"/>
                </a:lnTo>
                <a:lnTo>
                  <a:pt x="7554028" y="855204"/>
                </a:lnTo>
                <a:lnTo>
                  <a:pt x="7577241" y="860005"/>
                </a:lnTo>
                <a:lnTo>
                  <a:pt x="7600421" y="864673"/>
                </a:lnTo>
                <a:lnTo>
                  <a:pt x="7623562" y="869202"/>
                </a:lnTo>
                <a:lnTo>
                  <a:pt x="7646666" y="873587"/>
                </a:lnTo>
                <a:lnTo>
                  <a:pt x="7669728" y="877821"/>
                </a:lnTo>
                <a:lnTo>
                  <a:pt x="7692749" y="881898"/>
                </a:lnTo>
                <a:lnTo>
                  <a:pt x="7715724" y="885811"/>
                </a:lnTo>
                <a:lnTo>
                  <a:pt x="7738656" y="889556"/>
                </a:lnTo>
                <a:lnTo>
                  <a:pt x="7761540" y="893125"/>
                </a:lnTo>
                <a:lnTo>
                  <a:pt x="7784375" y="896513"/>
                </a:lnTo>
                <a:lnTo>
                  <a:pt x="7807159" y="899714"/>
                </a:lnTo>
                <a:lnTo>
                  <a:pt x="7829892" y="902721"/>
                </a:lnTo>
                <a:lnTo>
                  <a:pt x="7852569" y="905528"/>
                </a:lnTo>
                <a:lnTo>
                  <a:pt x="7875194" y="908130"/>
                </a:lnTo>
                <a:lnTo>
                  <a:pt x="7897759" y="910520"/>
                </a:lnTo>
                <a:lnTo>
                  <a:pt x="7920266" y="912692"/>
                </a:lnTo>
                <a:lnTo>
                  <a:pt x="7942712" y="914641"/>
                </a:lnTo>
                <a:lnTo>
                  <a:pt x="7965095" y="916360"/>
                </a:lnTo>
                <a:lnTo>
                  <a:pt x="7987417" y="917843"/>
                </a:lnTo>
                <a:lnTo>
                  <a:pt x="8009671" y="919084"/>
                </a:lnTo>
                <a:lnTo>
                  <a:pt x="8031858" y="920078"/>
                </a:lnTo>
                <a:lnTo>
                  <a:pt x="8053977" y="920818"/>
                </a:lnTo>
                <a:lnTo>
                  <a:pt x="8076025" y="921297"/>
                </a:lnTo>
                <a:lnTo>
                  <a:pt x="8098002" y="921511"/>
                </a:lnTo>
                <a:lnTo>
                  <a:pt x="8119904" y="921454"/>
                </a:lnTo>
                <a:lnTo>
                  <a:pt x="8141731" y="921118"/>
                </a:lnTo>
                <a:lnTo>
                  <a:pt x="8163482" y="920498"/>
                </a:lnTo>
                <a:lnTo>
                  <a:pt x="8185155" y="919590"/>
                </a:lnTo>
                <a:lnTo>
                  <a:pt x="8228375" y="916870"/>
                </a:lnTo>
                <a:lnTo>
                  <a:pt x="8249830" y="915087"/>
                </a:lnTo>
                <a:lnTo>
                  <a:pt x="8271423" y="913045"/>
                </a:lnTo>
                <a:lnTo>
                  <a:pt x="8293063" y="910755"/>
                </a:lnTo>
                <a:lnTo>
                  <a:pt x="8314747" y="908221"/>
                </a:lnTo>
                <a:lnTo>
                  <a:pt x="8336474" y="905450"/>
                </a:lnTo>
                <a:lnTo>
                  <a:pt x="8358241" y="902444"/>
                </a:lnTo>
                <a:lnTo>
                  <a:pt x="8380046" y="899208"/>
                </a:lnTo>
                <a:lnTo>
                  <a:pt x="8401885" y="895748"/>
                </a:lnTo>
                <a:lnTo>
                  <a:pt x="8423758" y="892067"/>
                </a:lnTo>
                <a:lnTo>
                  <a:pt x="8445663" y="888170"/>
                </a:lnTo>
                <a:lnTo>
                  <a:pt x="8467595" y="884060"/>
                </a:lnTo>
                <a:lnTo>
                  <a:pt x="8489556" y="879744"/>
                </a:lnTo>
                <a:lnTo>
                  <a:pt x="8511541" y="875225"/>
                </a:lnTo>
                <a:lnTo>
                  <a:pt x="8533549" y="870508"/>
                </a:lnTo>
                <a:lnTo>
                  <a:pt x="8555577" y="865597"/>
                </a:lnTo>
                <a:lnTo>
                  <a:pt x="8577622" y="860497"/>
                </a:lnTo>
                <a:lnTo>
                  <a:pt x="8599683" y="855212"/>
                </a:lnTo>
                <a:lnTo>
                  <a:pt x="8621758" y="849748"/>
                </a:lnTo>
                <a:lnTo>
                  <a:pt x="8643844" y="844108"/>
                </a:lnTo>
                <a:lnTo>
                  <a:pt x="8665940" y="838295"/>
                </a:lnTo>
                <a:lnTo>
                  <a:pt x="8688044" y="832317"/>
                </a:lnTo>
                <a:lnTo>
                  <a:pt x="8710152" y="826178"/>
                </a:lnTo>
                <a:lnTo>
                  <a:pt x="8732263" y="819880"/>
                </a:lnTo>
                <a:lnTo>
                  <a:pt x="8754375" y="813430"/>
                </a:lnTo>
                <a:lnTo>
                  <a:pt x="8776484" y="806831"/>
                </a:lnTo>
                <a:lnTo>
                  <a:pt x="8798590" y="800089"/>
                </a:lnTo>
                <a:lnTo>
                  <a:pt x="8820690" y="793207"/>
                </a:lnTo>
                <a:lnTo>
                  <a:pt x="8842782" y="786190"/>
                </a:lnTo>
                <a:lnTo>
                  <a:pt x="8864863" y="779044"/>
                </a:lnTo>
                <a:lnTo>
                  <a:pt x="8886933" y="771771"/>
                </a:lnTo>
                <a:lnTo>
                  <a:pt x="8908987" y="764378"/>
                </a:lnTo>
                <a:lnTo>
                  <a:pt x="8931025" y="756868"/>
                </a:lnTo>
                <a:lnTo>
                  <a:pt x="8953044" y="749246"/>
                </a:lnTo>
                <a:lnTo>
                  <a:pt x="8975041" y="741517"/>
                </a:lnTo>
                <a:lnTo>
                  <a:pt x="8997016" y="733684"/>
                </a:lnTo>
                <a:lnTo>
                  <a:pt x="9018965" y="725754"/>
                </a:lnTo>
                <a:lnTo>
                  <a:pt x="9040887" y="717730"/>
                </a:lnTo>
                <a:lnTo>
                  <a:pt x="9062778" y="709617"/>
                </a:lnTo>
                <a:lnTo>
                  <a:pt x="9084638" y="701419"/>
                </a:lnTo>
                <a:lnTo>
                  <a:pt x="9106463" y="693142"/>
                </a:lnTo>
                <a:lnTo>
                  <a:pt x="9128253" y="684788"/>
                </a:lnTo>
                <a:lnTo>
                  <a:pt x="9150005" y="676364"/>
                </a:lnTo>
                <a:lnTo>
                  <a:pt x="9171715" y="667874"/>
                </a:lnTo>
                <a:lnTo>
                  <a:pt x="9193384" y="659322"/>
                </a:lnTo>
                <a:lnTo>
                  <a:pt x="9215007" y="650713"/>
                </a:lnTo>
                <a:lnTo>
                  <a:pt x="9236584" y="642051"/>
                </a:lnTo>
                <a:lnTo>
                  <a:pt x="9258111" y="633342"/>
                </a:lnTo>
                <a:lnTo>
                  <a:pt x="9279588" y="624588"/>
                </a:lnTo>
                <a:lnTo>
                  <a:pt x="9301011" y="615796"/>
                </a:lnTo>
                <a:lnTo>
                  <a:pt x="9322378" y="606969"/>
                </a:lnTo>
                <a:lnTo>
                  <a:pt x="9343688" y="598113"/>
                </a:lnTo>
                <a:lnTo>
                  <a:pt x="9364940" y="589232"/>
                </a:lnTo>
                <a:lnTo>
                  <a:pt x="9386128" y="580330"/>
                </a:lnTo>
                <a:lnTo>
                  <a:pt x="9407253" y="571412"/>
                </a:lnTo>
                <a:lnTo>
                  <a:pt x="9428311" y="562483"/>
                </a:lnTo>
                <a:lnTo>
                  <a:pt x="9449303" y="553547"/>
                </a:lnTo>
                <a:lnTo>
                  <a:pt x="9470222" y="544608"/>
                </a:lnTo>
                <a:lnTo>
                  <a:pt x="9491072" y="535672"/>
                </a:lnTo>
                <a:lnTo>
                  <a:pt x="9511845" y="526743"/>
                </a:lnTo>
                <a:lnTo>
                  <a:pt x="9532542" y="517825"/>
                </a:lnTo>
                <a:lnTo>
                  <a:pt x="9553160" y="508923"/>
                </a:lnTo>
                <a:lnTo>
                  <a:pt x="9573698" y="500042"/>
                </a:lnTo>
                <a:lnTo>
                  <a:pt x="9594153" y="491185"/>
                </a:lnTo>
                <a:lnTo>
                  <a:pt x="9614523" y="482359"/>
                </a:lnTo>
                <a:lnTo>
                  <a:pt x="9634805" y="473567"/>
                </a:lnTo>
                <a:lnTo>
                  <a:pt x="9654999" y="464813"/>
                </a:lnTo>
                <a:lnTo>
                  <a:pt x="9675101" y="456103"/>
                </a:lnTo>
                <a:lnTo>
                  <a:pt x="9695110" y="447442"/>
                </a:lnTo>
                <a:lnTo>
                  <a:pt x="9715024" y="438832"/>
                </a:lnTo>
                <a:lnTo>
                  <a:pt x="9734840" y="430280"/>
                </a:lnTo>
                <a:lnTo>
                  <a:pt x="9754557" y="421789"/>
                </a:lnTo>
                <a:lnTo>
                  <a:pt x="9774172" y="413365"/>
                </a:lnTo>
                <a:lnTo>
                  <a:pt x="9793683" y="405012"/>
                </a:lnTo>
                <a:lnTo>
                  <a:pt x="9813089" y="396733"/>
                </a:lnTo>
                <a:lnTo>
                  <a:pt x="9832387" y="388535"/>
                </a:lnTo>
                <a:lnTo>
                  <a:pt x="9851576" y="380421"/>
                </a:lnTo>
                <a:lnTo>
                  <a:pt x="9870652" y="372397"/>
                </a:lnTo>
                <a:lnTo>
                  <a:pt x="9889614" y="364466"/>
                </a:lnTo>
                <a:lnTo>
                  <a:pt x="9908461" y="356633"/>
                </a:lnTo>
                <a:lnTo>
                  <a:pt x="9927190" y="348904"/>
                </a:lnTo>
                <a:lnTo>
                  <a:pt x="9945798" y="341282"/>
                </a:lnTo>
                <a:lnTo>
                  <a:pt x="9964284" y="333772"/>
                </a:lnTo>
                <a:lnTo>
                  <a:pt x="9982647" y="326378"/>
                </a:lnTo>
                <a:lnTo>
                  <a:pt x="10000885" y="319105"/>
                </a:lnTo>
                <a:lnTo>
                  <a:pt x="10018993" y="311958"/>
                </a:lnTo>
                <a:lnTo>
                  <a:pt x="10036972" y="304941"/>
                </a:lnTo>
                <a:lnTo>
                  <a:pt x="10054819" y="298060"/>
                </a:lnTo>
                <a:lnTo>
                  <a:pt x="10072531" y="291317"/>
                </a:lnTo>
                <a:lnTo>
                  <a:pt x="10090109" y="284718"/>
                </a:lnTo>
                <a:lnTo>
                  <a:pt x="10107548" y="278268"/>
                </a:lnTo>
                <a:lnTo>
                  <a:pt x="10124848" y="271972"/>
                </a:lnTo>
                <a:lnTo>
                  <a:pt x="10142007" y="265832"/>
                </a:lnTo>
                <a:lnTo>
                  <a:pt x="10159023" y="259855"/>
                </a:lnTo>
                <a:lnTo>
                  <a:pt x="10175893" y="254046"/>
                </a:lnTo>
                <a:lnTo>
                  <a:pt x="10192615" y="248408"/>
                </a:lnTo>
                <a:lnTo>
                  <a:pt x="10209189" y="242945"/>
                </a:lnTo>
                <a:lnTo>
                  <a:pt x="10225612" y="237664"/>
                </a:lnTo>
                <a:lnTo>
                  <a:pt x="10241882" y="232569"/>
                </a:lnTo>
                <a:lnTo>
                  <a:pt x="10273890" y="222972"/>
                </a:lnTo>
                <a:lnTo>
                  <a:pt x="10289547" y="218429"/>
                </a:lnTo>
                <a:lnTo>
                  <a:pt x="10305010" y="213949"/>
                </a:lnTo>
                <a:lnTo>
                  <a:pt x="10320285" y="209533"/>
                </a:lnTo>
                <a:lnTo>
                  <a:pt x="10335377" y="205178"/>
                </a:lnTo>
                <a:lnTo>
                  <a:pt x="10350288" y="200884"/>
                </a:lnTo>
                <a:lnTo>
                  <a:pt x="10365021" y="196652"/>
                </a:lnTo>
                <a:lnTo>
                  <a:pt x="10379579" y="192481"/>
                </a:lnTo>
                <a:lnTo>
                  <a:pt x="10393966" y="188369"/>
                </a:lnTo>
                <a:lnTo>
                  <a:pt x="10408184" y="184318"/>
                </a:lnTo>
                <a:lnTo>
                  <a:pt x="10422234" y="180325"/>
                </a:lnTo>
                <a:lnTo>
                  <a:pt x="10436122" y="176391"/>
                </a:lnTo>
                <a:lnTo>
                  <a:pt x="10449850" y="172515"/>
                </a:lnTo>
                <a:lnTo>
                  <a:pt x="10463420" y="168696"/>
                </a:lnTo>
                <a:lnTo>
                  <a:pt x="10476838" y="164935"/>
                </a:lnTo>
                <a:lnTo>
                  <a:pt x="10490103" y="161231"/>
                </a:lnTo>
                <a:lnTo>
                  <a:pt x="10503219" y="157583"/>
                </a:lnTo>
                <a:lnTo>
                  <a:pt x="10516190" y="153990"/>
                </a:lnTo>
                <a:lnTo>
                  <a:pt x="10529020" y="150452"/>
                </a:lnTo>
                <a:lnTo>
                  <a:pt x="10541709" y="146970"/>
                </a:lnTo>
                <a:lnTo>
                  <a:pt x="10554263" y="143541"/>
                </a:lnTo>
                <a:lnTo>
                  <a:pt x="10566683" y="140166"/>
                </a:lnTo>
                <a:lnTo>
                  <a:pt x="10578973" y="136845"/>
                </a:lnTo>
                <a:lnTo>
                  <a:pt x="10591135" y="133577"/>
                </a:lnTo>
                <a:lnTo>
                  <a:pt x="10603173" y="130360"/>
                </a:lnTo>
                <a:lnTo>
                  <a:pt x="10615088" y="127196"/>
                </a:lnTo>
                <a:lnTo>
                  <a:pt x="10626886" y="124083"/>
                </a:lnTo>
                <a:lnTo>
                  <a:pt x="10638567" y="121020"/>
                </a:lnTo>
                <a:lnTo>
                  <a:pt x="10650136" y="118008"/>
                </a:lnTo>
                <a:lnTo>
                  <a:pt x="10661596" y="115045"/>
                </a:lnTo>
                <a:lnTo>
                  <a:pt x="10672948" y="112132"/>
                </a:lnTo>
                <a:lnTo>
                  <a:pt x="10684196" y="109269"/>
                </a:lnTo>
                <a:lnTo>
                  <a:pt x="10695344" y="106453"/>
                </a:lnTo>
                <a:lnTo>
                  <a:pt x="10706393" y="103686"/>
                </a:lnTo>
                <a:lnTo>
                  <a:pt x="10717348" y="100966"/>
                </a:lnTo>
                <a:lnTo>
                  <a:pt x="10728211" y="98293"/>
                </a:lnTo>
                <a:lnTo>
                  <a:pt x="10738985" y="95666"/>
                </a:lnTo>
                <a:lnTo>
                  <a:pt x="10749672" y="93085"/>
                </a:lnTo>
                <a:lnTo>
                  <a:pt x="10760276" y="90550"/>
                </a:lnTo>
                <a:lnTo>
                  <a:pt x="10770800" y="88060"/>
                </a:lnTo>
                <a:lnTo>
                  <a:pt x="10781247" y="85615"/>
                </a:lnTo>
                <a:lnTo>
                  <a:pt x="10791619" y="83213"/>
                </a:lnTo>
                <a:lnTo>
                  <a:pt x="10801920" y="80855"/>
                </a:lnTo>
                <a:lnTo>
                  <a:pt x="10812153" y="78541"/>
                </a:lnTo>
                <a:lnTo>
                  <a:pt x="10822320" y="76269"/>
                </a:lnTo>
                <a:lnTo>
                  <a:pt x="10832425" y="74039"/>
                </a:lnTo>
                <a:lnTo>
                  <a:pt x="10842469" y="71852"/>
                </a:lnTo>
                <a:lnTo>
                  <a:pt x="10852458" y="69704"/>
                </a:lnTo>
                <a:lnTo>
                  <a:pt x="10862391" y="67599"/>
                </a:lnTo>
                <a:lnTo>
                  <a:pt x="10872275" y="65533"/>
                </a:lnTo>
                <a:lnTo>
                  <a:pt x="10882109" y="63508"/>
                </a:lnTo>
                <a:lnTo>
                  <a:pt x="10891899" y="61521"/>
                </a:lnTo>
                <a:lnTo>
                  <a:pt x="10901647" y="59573"/>
                </a:lnTo>
                <a:lnTo>
                  <a:pt x="10911356" y="57664"/>
                </a:lnTo>
                <a:lnTo>
                  <a:pt x="10921029" y="55793"/>
                </a:lnTo>
                <a:lnTo>
                  <a:pt x="10930667" y="53959"/>
                </a:lnTo>
                <a:lnTo>
                  <a:pt x="10940277" y="52162"/>
                </a:lnTo>
                <a:lnTo>
                  <a:pt x="10949859" y="50402"/>
                </a:lnTo>
                <a:lnTo>
                  <a:pt x="10959415" y="48678"/>
                </a:lnTo>
                <a:lnTo>
                  <a:pt x="10968950" y="46990"/>
                </a:lnTo>
                <a:lnTo>
                  <a:pt x="10978466" y="45336"/>
                </a:lnTo>
                <a:lnTo>
                  <a:pt x="10987966" y="43717"/>
                </a:lnTo>
                <a:lnTo>
                  <a:pt x="10997453" y="42132"/>
                </a:lnTo>
                <a:lnTo>
                  <a:pt x="11006930" y="40581"/>
                </a:lnTo>
                <a:lnTo>
                  <a:pt x="11016400" y="39063"/>
                </a:lnTo>
                <a:lnTo>
                  <a:pt x="11025865" y="37579"/>
                </a:lnTo>
                <a:lnTo>
                  <a:pt x="11035329" y="36125"/>
                </a:lnTo>
                <a:lnTo>
                  <a:pt x="11044794" y="34704"/>
                </a:lnTo>
                <a:lnTo>
                  <a:pt x="11054265" y="33314"/>
                </a:lnTo>
                <a:lnTo>
                  <a:pt x="11063741" y="31955"/>
                </a:lnTo>
                <a:lnTo>
                  <a:pt x="11073229" y="30626"/>
                </a:lnTo>
                <a:lnTo>
                  <a:pt x="11082728" y="29327"/>
                </a:lnTo>
                <a:lnTo>
                  <a:pt x="11092246" y="28057"/>
                </a:lnTo>
                <a:lnTo>
                  <a:pt x="11101781" y="26817"/>
                </a:lnTo>
                <a:lnTo>
                  <a:pt x="11111339" y="25604"/>
                </a:lnTo>
                <a:lnTo>
                  <a:pt x="11120920" y="24420"/>
                </a:lnTo>
                <a:lnTo>
                  <a:pt x="11130529" y="23263"/>
                </a:lnTo>
                <a:lnTo>
                  <a:pt x="11140169" y="22133"/>
                </a:lnTo>
                <a:lnTo>
                  <a:pt x="11149842" y="21029"/>
                </a:lnTo>
                <a:lnTo>
                  <a:pt x="11159553" y="19951"/>
                </a:lnTo>
                <a:lnTo>
                  <a:pt x="11169299" y="18900"/>
                </a:lnTo>
                <a:lnTo>
                  <a:pt x="11179091" y="17872"/>
                </a:lnTo>
                <a:lnTo>
                  <a:pt x="11188928" y="16869"/>
                </a:lnTo>
                <a:lnTo>
                  <a:pt x="11198812" y="15890"/>
                </a:lnTo>
                <a:lnTo>
                  <a:pt x="11208747" y="14935"/>
                </a:lnTo>
                <a:lnTo>
                  <a:pt x="11218735" y="14003"/>
                </a:lnTo>
                <a:lnTo>
                  <a:pt x="11228782" y="13093"/>
                </a:lnTo>
                <a:lnTo>
                  <a:pt x="11238887" y="12206"/>
                </a:lnTo>
                <a:lnTo>
                  <a:pt x="11249055" y="11339"/>
                </a:lnTo>
                <a:lnTo>
                  <a:pt x="11259288" y="10494"/>
                </a:lnTo>
                <a:lnTo>
                  <a:pt x="11269590" y="9670"/>
                </a:lnTo>
                <a:lnTo>
                  <a:pt x="11279964" y="8866"/>
                </a:lnTo>
                <a:lnTo>
                  <a:pt x="11290411" y="8081"/>
                </a:lnTo>
                <a:lnTo>
                  <a:pt x="11300936" y="7315"/>
                </a:lnTo>
                <a:lnTo>
                  <a:pt x="11311542" y="6568"/>
                </a:lnTo>
                <a:lnTo>
                  <a:pt x="11322231" y="5839"/>
                </a:lnTo>
                <a:lnTo>
                  <a:pt x="11333006" y="5127"/>
                </a:lnTo>
                <a:lnTo>
                  <a:pt x="11343869" y="4433"/>
                </a:lnTo>
                <a:lnTo>
                  <a:pt x="11354825" y="3755"/>
                </a:lnTo>
                <a:lnTo>
                  <a:pt x="11377010" y="2448"/>
                </a:lnTo>
                <a:lnTo>
                  <a:pt x="11388395" y="1846"/>
                </a:lnTo>
                <a:lnTo>
                  <a:pt x="11399760" y="1335"/>
                </a:lnTo>
                <a:lnTo>
                  <a:pt x="11411169" y="909"/>
                </a:lnTo>
                <a:lnTo>
                  <a:pt x="11422623" y="566"/>
                </a:lnTo>
                <a:lnTo>
                  <a:pt x="11434119" y="306"/>
                </a:lnTo>
                <a:lnTo>
                  <a:pt x="11445656" y="126"/>
                </a:lnTo>
                <a:lnTo>
                  <a:pt x="11457232" y="25"/>
                </a:lnTo>
                <a:close/>
              </a:path>
            </a:pathLst>
          </a:custGeom>
          <a:gradFill flip="none" rotWithShape="1">
            <a:gsLst>
              <a:gs pos="59000">
                <a:schemeClr val="accent1"/>
              </a:gs>
              <a:gs pos="85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alpha val="0"/>
                </a:schemeClr>
              </a:gs>
              <a:gs pos="27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1"/>
            <a:tileRect/>
          </a:gradFill>
          <a:ln w="127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F763F9B6-784F-297D-4ABA-B6904691E9C0}"/>
              </a:ext>
            </a:extLst>
          </p:cNvPr>
          <p:cNvSpPr txBox="1"/>
          <p:nvPr/>
        </p:nvSpPr>
        <p:spPr>
          <a:xfrm>
            <a:off x="535125" y="6024842"/>
            <a:ext cx="12823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2019.12</a:t>
            </a:r>
          </a:p>
        </p:txBody>
      </p: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A5B21A75-8EA1-8212-72A6-0C2B3EB8CFFA}"/>
              </a:ext>
            </a:extLst>
          </p:cNvPr>
          <p:cNvGrpSpPr/>
          <p:nvPr/>
        </p:nvGrpSpPr>
        <p:grpSpPr>
          <a:xfrm>
            <a:off x="1128744" y="5825356"/>
            <a:ext cx="95130" cy="95130"/>
            <a:chOff x="10442828" y="4331100"/>
            <a:chExt cx="95130" cy="95130"/>
          </a:xfrm>
        </p:grpSpPr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D898D9AD-60E2-CA86-FE65-DB3B37AFD234}"/>
                </a:ext>
              </a:extLst>
            </p:cNvPr>
            <p:cNvSpPr/>
            <p:nvPr/>
          </p:nvSpPr>
          <p:spPr>
            <a:xfrm>
              <a:off x="10442828" y="4331100"/>
              <a:ext cx="95130" cy="95130"/>
            </a:xfrm>
            <a:prstGeom prst="ellipse">
              <a:avLst/>
            </a:prstGeom>
            <a:solidFill>
              <a:schemeClr val="bg1"/>
            </a:solidFill>
            <a:ln w="66675">
              <a:solidFill>
                <a:schemeClr val="accent1">
                  <a:alpha val="33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CCA184F4-4D2E-C107-B70C-87FD5D3445D5}"/>
                </a:ext>
              </a:extLst>
            </p:cNvPr>
            <p:cNvSpPr/>
            <p:nvPr/>
          </p:nvSpPr>
          <p:spPr>
            <a:xfrm>
              <a:off x="10442828" y="4331100"/>
              <a:ext cx="95130" cy="95130"/>
            </a:xfrm>
            <a:prstGeom prst="ellipse">
              <a:avLst/>
            </a:prstGeom>
            <a:solidFill>
              <a:schemeClr val="bg1"/>
            </a:solidFill>
            <a:ln w="66675">
              <a:solidFill>
                <a:schemeClr val="accent1">
                  <a:alpha val="33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24" name="椭圆 123">
            <a:extLst>
              <a:ext uri="{FF2B5EF4-FFF2-40B4-BE49-F238E27FC236}">
                <a16:creationId xmlns:a16="http://schemas.microsoft.com/office/drawing/2014/main" id="{F860F924-B38B-5158-CCA5-44713B4A105E}"/>
              </a:ext>
            </a:extLst>
          </p:cNvPr>
          <p:cNvSpPr/>
          <p:nvPr/>
        </p:nvSpPr>
        <p:spPr>
          <a:xfrm>
            <a:off x="712492" y="3434920"/>
            <a:ext cx="927636" cy="92763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3175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gradFill>
                <a:gsLst>
                  <a:gs pos="30000">
                    <a:srgbClr val="1B4F80">
                      <a:lumMod val="20000"/>
                      <a:lumOff val="80000"/>
                      <a:alpha val="0"/>
                    </a:srgbClr>
                  </a:gs>
                  <a:gs pos="77000">
                    <a:srgbClr val="1B4F80">
                      <a:lumMod val="60000"/>
                      <a:lumOff val="40000"/>
                    </a:srgbClr>
                  </a:gs>
                </a:gsLst>
                <a:path path="circle">
                  <a:fillToRect l="50000" t="50000" r="50000" b="50000"/>
                </a:path>
              </a:gradFill>
              <a:latin typeface="+mj-ea"/>
              <a:ea typeface="+mj-ea"/>
            </a:endParaRPr>
          </a:p>
        </p:txBody>
      </p: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id="{C9745B0F-3B2D-0BA6-EBF9-BE80A10E2603}"/>
              </a:ext>
            </a:extLst>
          </p:cNvPr>
          <p:cNvCxnSpPr>
            <a:cxnSpLocks/>
            <a:stCxn id="126" idx="0"/>
            <a:endCxn id="124" idx="4"/>
          </p:cNvCxnSpPr>
          <p:nvPr/>
        </p:nvCxnSpPr>
        <p:spPr>
          <a:xfrm flipV="1">
            <a:off x="1176309" y="4362556"/>
            <a:ext cx="1" cy="1462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文本框 127">
            <a:extLst>
              <a:ext uri="{FF2B5EF4-FFF2-40B4-BE49-F238E27FC236}">
                <a16:creationId xmlns:a16="http://schemas.microsoft.com/office/drawing/2014/main" id="{06564FCF-6C35-E361-8DDA-E5AAF3685144}"/>
              </a:ext>
            </a:extLst>
          </p:cNvPr>
          <p:cNvSpPr txBox="1"/>
          <p:nvPr/>
        </p:nvSpPr>
        <p:spPr>
          <a:xfrm>
            <a:off x="2808633" y="5606879"/>
            <a:ext cx="12823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2020.02</a:t>
            </a: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AF9B996F-1E5F-7730-6B8B-BE2DE1E7F2EA}"/>
              </a:ext>
            </a:extLst>
          </p:cNvPr>
          <p:cNvGrpSpPr/>
          <p:nvPr/>
        </p:nvGrpSpPr>
        <p:grpSpPr>
          <a:xfrm>
            <a:off x="3402252" y="5407393"/>
            <a:ext cx="95130" cy="95130"/>
            <a:chOff x="10442828" y="4331100"/>
            <a:chExt cx="95130" cy="95130"/>
          </a:xfrm>
        </p:grpSpPr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F1FA441D-F12B-D00C-4A84-0179CAFD85BB}"/>
                </a:ext>
              </a:extLst>
            </p:cNvPr>
            <p:cNvSpPr/>
            <p:nvPr/>
          </p:nvSpPr>
          <p:spPr>
            <a:xfrm>
              <a:off x="10442828" y="4331100"/>
              <a:ext cx="95130" cy="95130"/>
            </a:xfrm>
            <a:prstGeom prst="ellipse">
              <a:avLst/>
            </a:prstGeom>
            <a:solidFill>
              <a:schemeClr val="bg1"/>
            </a:solidFill>
            <a:ln w="66675">
              <a:solidFill>
                <a:schemeClr val="accent1">
                  <a:alpha val="33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8E441A53-138B-98D9-A53D-41CED80013A0}"/>
                </a:ext>
              </a:extLst>
            </p:cNvPr>
            <p:cNvSpPr/>
            <p:nvPr/>
          </p:nvSpPr>
          <p:spPr>
            <a:xfrm>
              <a:off x="10442828" y="4331100"/>
              <a:ext cx="95130" cy="95130"/>
            </a:xfrm>
            <a:prstGeom prst="ellipse">
              <a:avLst/>
            </a:prstGeom>
            <a:solidFill>
              <a:schemeClr val="bg1"/>
            </a:solidFill>
            <a:ln w="66675">
              <a:solidFill>
                <a:schemeClr val="accent1">
                  <a:alpha val="33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33" name="椭圆 132">
            <a:extLst>
              <a:ext uri="{FF2B5EF4-FFF2-40B4-BE49-F238E27FC236}">
                <a16:creationId xmlns:a16="http://schemas.microsoft.com/office/drawing/2014/main" id="{45456D86-1E92-0E20-109A-D9B3A24F07CB}"/>
              </a:ext>
            </a:extLst>
          </p:cNvPr>
          <p:cNvSpPr/>
          <p:nvPr/>
        </p:nvSpPr>
        <p:spPr>
          <a:xfrm>
            <a:off x="2986000" y="3016957"/>
            <a:ext cx="927636" cy="92763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3175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gradFill>
                <a:gsLst>
                  <a:gs pos="30000">
                    <a:srgbClr val="1B4F80">
                      <a:lumMod val="20000"/>
                      <a:lumOff val="80000"/>
                      <a:alpha val="0"/>
                    </a:srgbClr>
                  </a:gs>
                  <a:gs pos="77000">
                    <a:srgbClr val="1B4F80">
                      <a:lumMod val="60000"/>
                      <a:lumOff val="40000"/>
                    </a:srgbClr>
                  </a:gs>
                </a:gsLst>
                <a:path path="circle">
                  <a:fillToRect l="50000" t="50000" r="50000" b="50000"/>
                </a:path>
              </a:gradFill>
              <a:latin typeface="+mj-ea"/>
              <a:ea typeface="+mj-ea"/>
            </a:endParaRPr>
          </a:p>
        </p:txBody>
      </p:sp>
      <p:cxnSp>
        <p:nvCxnSpPr>
          <p:cNvPr id="131" name="直接连接符 130">
            <a:extLst>
              <a:ext uri="{FF2B5EF4-FFF2-40B4-BE49-F238E27FC236}">
                <a16:creationId xmlns:a16="http://schemas.microsoft.com/office/drawing/2014/main" id="{04D38A51-6CA3-3011-44C6-DB124FB4D354}"/>
              </a:ext>
            </a:extLst>
          </p:cNvPr>
          <p:cNvCxnSpPr>
            <a:cxnSpLocks/>
            <a:stCxn id="135" idx="0"/>
            <a:endCxn id="133" idx="4"/>
          </p:cNvCxnSpPr>
          <p:nvPr/>
        </p:nvCxnSpPr>
        <p:spPr>
          <a:xfrm flipV="1">
            <a:off x="3449817" y="3944593"/>
            <a:ext cx="1" cy="1462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文本框 136">
            <a:extLst>
              <a:ext uri="{FF2B5EF4-FFF2-40B4-BE49-F238E27FC236}">
                <a16:creationId xmlns:a16="http://schemas.microsoft.com/office/drawing/2014/main" id="{DA7BB4D2-F6AF-A856-F78C-217B92A9112B}"/>
              </a:ext>
            </a:extLst>
          </p:cNvPr>
          <p:cNvSpPr txBox="1"/>
          <p:nvPr/>
        </p:nvSpPr>
        <p:spPr>
          <a:xfrm>
            <a:off x="4999305" y="4934298"/>
            <a:ext cx="12823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2021.08</a:t>
            </a:r>
          </a:p>
        </p:txBody>
      </p:sp>
      <p:sp>
        <p:nvSpPr>
          <p:cNvPr id="143" name="椭圆 142">
            <a:extLst>
              <a:ext uri="{FF2B5EF4-FFF2-40B4-BE49-F238E27FC236}">
                <a16:creationId xmlns:a16="http://schemas.microsoft.com/office/drawing/2014/main" id="{87EC5786-D548-0528-BBC8-494830BCE298}"/>
              </a:ext>
            </a:extLst>
          </p:cNvPr>
          <p:cNvSpPr/>
          <p:nvPr/>
        </p:nvSpPr>
        <p:spPr>
          <a:xfrm>
            <a:off x="5592924" y="4734812"/>
            <a:ext cx="95130" cy="95130"/>
          </a:xfrm>
          <a:prstGeom prst="ellipse">
            <a:avLst/>
          </a:prstGeom>
          <a:solidFill>
            <a:schemeClr val="bg1"/>
          </a:solidFill>
          <a:ln w="66675">
            <a:solidFill>
              <a:schemeClr val="accent1">
                <a:alpha val="33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4" name="椭圆 143">
            <a:extLst>
              <a:ext uri="{FF2B5EF4-FFF2-40B4-BE49-F238E27FC236}">
                <a16:creationId xmlns:a16="http://schemas.microsoft.com/office/drawing/2014/main" id="{CFF74D7B-8C5B-841C-1FBC-F4D4E1AAD6A7}"/>
              </a:ext>
            </a:extLst>
          </p:cNvPr>
          <p:cNvSpPr/>
          <p:nvPr/>
        </p:nvSpPr>
        <p:spPr>
          <a:xfrm>
            <a:off x="5592924" y="4734812"/>
            <a:ext cx="95130" cy="95130"/>
          </a:xfrm>
          <a:prstGeom prst="ellipse">
            <a:avLst/>
          </a:prstGeom>
          <a:solidFill>
            <a:schemeClr val="bg1"/>
          </a:solidFill>
          <a:ln w="66675">
            <a:solidFill>
              <a:schemeClr val="accent1">
                <a:alpha val="33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2" name="椭圆 141">
            <a:extLst>
              <a:ext uri="{FF2B5EF4-FFF2-40B4-BE49-F238E27FC236}">
                <a16:creationId xmlns:a16="http://schemas.microsoft.com/office/drawing/2014/main" id="{A5B613D4-3C9C-9820-B4FF-A90B9F6FEDC1}"/>
              </a:ext>
            </a:extLst>
          </p:cNvPr>
          <p:cNvSpPr/>
          <p:nvPr/>
        </p:nvSpPr>
        <p:spPr>
          <a:xfrm>
            <a:off x="5176672" y="2344376"/>
            <a:ext cx="927636" cy="92763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3175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gradFill>
                <a:gsLst>
                  <a:gs pos="30000">
                    <a:srgbClr val="1B4F80">
                      <a:lumMod val="20000"/>
                      <a:lumOff val="80000"/>
                      <a:alpha val="0"/>
                    </a:srgbClr>
                  </a:gs>
                  <a:gs pos="77000">
                    <a:srgbClr val="1B4F80">
                      <a:lumMod val="60000"/>
                      <a:lumOff val="40000"/>
                    </a:srgbClr>
                  </a:gs>
                </a:gsLst>
                <a:path path="circle">
                  <a:fillToRect l="50000" t="50000" r="50000" b="50000"/>
                </a:path>
              </a:gradFill>
              <a:latin typeface="+mj-ea"/>
              <a:ea typeface="+mj-ea"/>
            </a:endParaRPr>
          </a:p>
        </p:txBody>
      </p: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id="{8489F1AF-73DE-AC55-259C-9BF05872023D}"/>
              </a:ext>
            </a:extLst>
          </p:cNvPr>
          <p:cNvCxnSpPr>
            <a:cxnSpLocks/>
            <a:stCxn id="144" idx="0"/>
            <a:endCxn id="142" idx="4"/>
          </p:cNvCxnSpPr>
          <p:nvPr/>
        </p:nvCxnSpPr>
        <p:spPr>
          <a:xfrm flipV="1">
            <a:off x="5640489" y="3272012"/>
            <a:ext cx="1" cy="1462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文本框 145">
            <a:extLst>
              <a:ext uri="{FF2B5EF4-FFF2-40B4-BE49-F238E27FC236}">
                <a16:creationId xmlns:a16="http://schemas.microsoft.com/office/drawing/2014/main" id="{008A5132-702A-3A02-38CC-DB2050B8BE70}"/>
              </a:ext>
            </a:extLst>
          </p:cNvPr>
          <p:cNvSpPr txBox="1"/>
          <p:nvPr/>
        </p:nvSpPr>
        <p:spPr>
          <a:xfrm>
            <a:off x="7346367" y="5236585"/>
            <a:ext cx="12823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2022.03</a:t>
            </a:r>
          </a:p>
        </p:txBody>
      </p: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7F35D77A-7C32-291A-C78A-F5A5EA0CB2F6}"/>
              </a:ext>
            </a:extLst>
          </p:cNvPr>
          <p:cNvGrpSpPr/>
          <p:nvPr/>
        </p:nvGrpSpPr>
        <p:grpSpPr>
          <a:xfrm>
            <a:off x="7939986" y="5037099"/>
            <a:ext cx="95130" cy="95130"/>
            <a:chOff x="10442828" y="4331100"/>
            <a:chExt cx="95130" cy="95130"/>
          </a:xfrm>
        </p:grpSpPr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4236AF32-FA46-13CD-F53E-D1215C8A62E8}"/>
                </a:ext>
              </a:extLst>
            </p:cNvPr>
            <p:cNvSpPr/>
            <p:nvPr/>
          </p:nvSpPr>
          <p:spPr>
            <a:xfrm>
              <a:off x="10442828" y="4331100"/>
              <a:ext cx="95130" cy="95130"/>
            </a:xfrm>
            <a:prstGeom prst="ellipse">
              <a:avLst/>
            </a:prstGeom>
            <a:solidFill>
              <a:schemeClr val="bg1"/>
            </a:solidFill>
            <a:ln w="66675">
              <a:solidFill>
                <a:schemeClr val="accent1">
                  <a:alpha val="33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CB92F17E-229A-E77D-CC82-EC8C9D5C3F23}"/>
                </a:ext>
              </a:extLst>
            </p:cNvPr>
            <p:cNvSpPr/>
            <p:nvPr/>
          </p:nvSpPr>
          <p:spPr>
            <a:xfrm>
              <a:off x="10442828" y="4331100"/>
              <a:ext cx="95130" cy="95130"/>
            </a:xfrm>
            <a:prstGeom prst="ellipse">
              <a:avLst/>
            </a:prstGeom>
            <a:solidFill>
              <a:schemeClr val="bg1"/>
            </a:solidFill>
            <a:ln w="66675">
              <a:solidFill>
                <a:schemeClr val="accent1">
                  <a:alpha val="33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51" name="椭圆 150">
            <a:extLst>
              <a:ext uri="{FF2B5EF4-FFF2-40B4-BE49-F238E27FC236}">
                <a16:creationId xmlns:a16="http://schemas.microsoft.com/office/drawing/2014/main" id="{D9E8339D-3799-287D-988D-C4FD14DB9FC1}"/>
              </a:ext>
            </a:extLst>
          </p:cNvPr>
          <p:cNvSpPr/>
          <p:nvPr/>
        </p:nvSpPr>
        <p:spPr>
          <a:xfrm>
            <a:off x="7523734" y="2646663"/>
            <a:ext cx="927636" cy="92763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3175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gradFill>
                <a:gsLst>
                  <a:gs pos="30000">
                    <a:srgbClr val="1B4F80">
                      <a:lumMod val="20000"/>
                      <a:lumOff val="80000"/>
                      <a:alpha val="0"/>
                    </a:srgbClr>
                  </a:gs>
                  <a:gs pos="77000">
                    <a:srgbClr val="1B4F80">
                      <a:lumMod val="60000"/>
                      <a:lumOff val="40000"/>
                    </a:srgbClr>
                  </a:gs>
                </a:gsLst>
                <a:path path="circle">
                  <a:fillToRect l="50000" t="50000" r="50000" b="50000"/>
                </a:path>
              </a:gradFill>
              <a:latin typeface="+mj-ea"/>
              <a:ea typeface="+mj-ea"/>
            </a:endParaRPr>
          </a:p>
        </p:txBody>
      </p:sp>
      <p:cxnSp>
        <p:nvCxnSpPr>
          <p:cNvPr id="149" name="直接连接符 148">
            <a:extLst>
              <a:ext uri="{FF2B5EF4-FFF2-40B4-BE49-F238E27FC236}">
                <a16:creationId xmlns:a16="http://schemas.microsoft.com/office/drawing/2014/main" id="{4614C64D-64F6-B8A1-929F-08A6F2EB7CBD}"/>
              </a:ext>
            </a:extLst>
          </p:cNvPr>
          <p:cNvCxnSpPr>
            <a:cxnSpLocks/>
            <a:stCxn id="153" idx="0"/>
            <a:endCxn id="151" idx="4"/>
          </p:cNvCxnSpPr>
          <p:nvPr/>
        </p:nvCxnSpPr>
        <p:spPr>
          <a:xfrm flipV="1">
            <a:off x="7987551" y="3574299"/>
            <a:ext cx="1" cy="1462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文本框 154">
            <a:extLst>
              <a:ext uri="{FF2B5EF4-FFF2-40B4-BE49-F238E27FC236}">
                <a16:creationId xmlns:a16="http://schemas.microsoft.com/office/drawing/2014/main" id="{3E1EC21F-2486-3A58-B946-0783EF2394CD}"/>
              </a:ext>
            </a:extLst>
          </p:cNvPr>
          <p:cNvSpPr txBox="1"/>
          <p:nvPr/>
        </p:nvSpPr>
        <p:spPr>
          <a:xfrm>
            <a:off x="9483177" y="4613605"/>
            <a:ext cx="12823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2023.12</a:t>
            </a:r>
          </a:p>
        </p:txBody>
      </p:sp>
      <p:sp>
        <p:nvSpPr>
          <p:cNvPr id="161" name="椭圆 160">
            <a:extLst>
              <a:ext uri="{FF2B5EF4-FFF2-40B4-BE49-F238E27FC236}">
                <a16:creationId xmlns:a16="http://schemas.microsoft.com/office/drawing/2014/main" id="{D592CCC9-0671-6F06-D4DE-4672B4898540}"/>
              </a:ext>
            </a:extLst>
          </p:cNvPr>
          <p:cNvSpPr/>
          <p:nvPr/>
        </p:nvSpPr>
        <p:spPr>
          <a:xfrm>
            <a:off x="10076796" y="4414119"/>
            <a:ext cx="95130" cy="95130"/>
          </a:xfrm>
          <a:prstGeom prst="ellipse">
            <a:avLst/>
          </a:prstGeom>
          <a:solidFill>
            <a:schemeClr val="bg1"/>
          </a:solidFill>
          <a:ln w="66675">
            <a:solidFill>
              <a:schemeClr val="accent1">
                <a:alpha val="33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2" name="椭圆 161">
            <a:extLst>
              <a:ext uri="{FF2B5EF4-FFF2-40B4-BE49-F238E27FC236}">
                <a16:creationId xmlns:a16="http://schemas.microsoft.com/office/drawing/2014/main" id="{AD870A0C-7D18-C3FF-58F7-AB07FDF7136A}"/>
              </a:ext>
            </a:extLst>
          </p:cNvPr>
          <p:cNvSpPr/>
          <p:nvPr/>
        </p:nvSpPr>
        <p:spPr>
          <a:xfrm>
            <a:off x="10076796" y="4414119"/>
            <a:ext cx="95130" cy="95130"/>
          </a:xfrm>
          <a:prstGeom prst="ellipse">
            <a:avLst/>
          </a:prstGeom>
          <a:solidFill>
            <a:schemeClr val="bg1"/>
          </a:solidFill>
          <a:ln w="66675">
            <a:solidFill>
              <a:schemeClr val="accent1">
                <a:alpha val="33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4D88FCB6-DCC2-5384-F86F-CF0E3427979F}"/>
              </a:ext>
            </a:extLst>
          </p:cNvPr>
          <p:cNvSpPr/>
          <p:nvPr/>
        </p:nvSpPr>
        <p:spPr>
          <a:xfrm>
            <a:off x="9660544" y="2023683"/>
            <a:ext cx="927636" cy="92763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3175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gradFill>
                <a:gsLst>
                  <a:gs pos="30000">
                    <a:srgbClr val="1B4F80">
                      <a:lumMod val="20000"/>
                      <a:lumOff val="80000"/>
                      <a:alpha val="0"/>
                    </a:srgbClr>
                  </a:gs>
                  <a:gs pos="77000">
                    <a:srgbClr val="1B4F80">
                      <a:lumMod val="60000"/>
                      <a:lumOff val="40000"/>
                    </a:srgbClr>
                  </a:gs>
                </a:gsLst>
                <a:path path="circle">
                  <a:fillToRect l="50000" t="50000" r="50000" b="50000"/>
                </a:path>
              </a:gradFill>
              <a:latin typeface="+mj-ea"/>
              <a:ea typeface="+mj-ea"/>
            </a:endParaRPr>
          </a:p>
        </p:txBody>
      </p:sp>
      <p:cxnSp>
        <p:nvCxnSpPr>
          <p:cNvPr id="158" name="直接连接符 157">
            <a:extLst>
              <a:ext uri="{FF2B5EF4-FFF2-40B4-BE49-F238E27FC236}">
                <a16:creationId xmlns:a16="http://schemas.microsoft.com/office/drawing/2014/main" id="{63ACB7FA-904F-F71A-0F15-FEA1B5344EB2}"/>
              </a:ext>
            </a:extLst>
          </p:cNvPr>
          <p:cNvCxnSpPr>
            <a:cxnSpLocks/>
            <a:stCxn id="162" idx="0"/>
            <a:endCxn id="160" idx="4"/>
          </p:cNvCxnSpPr>
          <p:nvPr/>
        </p:nvCxnSpPr>
        <p:spPr>
          <a:xfrm flipV="1">
            <a:off x="10124361" y="2951319"/>
            <a:ext cx="1" cy="1462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任意多边形: 形状 163">
            <a:extLst>
              <a:ext uri="{FF2B5EF4-FFF2-40B4-BE49-F238E27FC236}">
                <a16:creationId xmlns:a16="http://schemas.microsoft.com/office/drawing/2014/main" id="{D15A1851-9306-9A0C-A37F-AFEAF4978DC7}"/>
              </a:ext>
            </a:extLst>
          </p:cNvPr>
          <p:cNvSpPr/>
          <p:nvPr/>
        </p:nvSpPr>
        <p:spPr>
          <a:xfrm>
            <a:off x="5559763" y="2740923"/>
            <a:ext cx="107634" cy="26908"/>
          </a:xfrm>
          <a:custGeom>
            <a:avLst/>
            <a:gdLst>
              <a:gd name="connsiteX0" fmla="*/ 0 w 76200"/>
              <a:gd name="connsiteY0" fmla="*/ 0 h 19050"/>
              <a:gd name="connsiteX1" fmla="*/ 76200 w 76200"/>
              <a:gd name="connsiteY1" fmla="*/ 0 h 19050"/>
              <a:gd name="connsiteX2" fmla="*/ 76200 w 76200"/>
              <a:gd name="connsiteY2" fmla="*/ 19050 h 19050"/>
              <a:gd name="connsiteX3" fmla="*/ 0 w 76200"/>
              <a:gd name="connsiteY3" fmla="*/ 19050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" h="19050">
                <a:moveTo>
                  <a:pt x="0" y="0"/>
                </a:moveTo>
                <a:lnTo>
                  <a:pt x="76200" y="0"/>
                </a:lnTo>
                <a:lnTo>
                  <a:pt x="76200" y="19050"/>
                </a:lnTo>
                <a:lnTo>
                  <a:pt x="0" y="1905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5" name="任意多边形: 形状 164">
            <a:extLst>
              <a:ext uri="{FF2B5EF4-FFF2-40B4-BE49-F238E27FC236}">
                <a16:creationId xmlns:a16="http://schemas.microsoft.com/office/drawing/2014/main" id="{A5FF76D0-C9C0-55E4-C1E8-4A5B959AF868}"/>
              </a:ext>
            </a:extLst>
          </p:cNvPr>
          <p:cNvSpPr/>
          <p:nvPr/>
        </p:nvSpPr>
        <p:spPr>
          <a:xfrm>
            <a:off x="5559763" y="2794740"/>
            <a:ext cx="161452" cy="26908"/>
          </a:xfrm>
          <a:custGeom>
            <a:avLst/>
            <a:gdLst>
              <a:gd name="connsiteX0" fmla="*/ 0 w 114300"/>
              <a:gd name="connsiteY0" fmla="*/ 0 h 19050"/>
              <a:gd name="connsiteX1" fmla="*/ 114300 w 114300"/>
              <a:gd name="connsiteY1" fmla="*/ 0 h 19050"/>
              <a:gd name="connsiteX2" fmla="*/ 114300 w 114300"/>
              <a:gd name="connsiteY2" fmla="*/ 19050 h 19050"/>
              <a:gd name="connsiteX3" fmla="*/ 0 w 114300"/>
              <a:gd name="connsiteY3" fmla="*/ 19050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300" h="19050">
                <a:moveTo>
                  <a:pt x="0" y="0"/>
                </a:moveTo>
                <a:lnTo>
                  <a:pt x="114300" y="0"/>
                </a:lnTo>
                <a:lnTo>
                  <a:pt x="114300" y="19050"/>
                </a:lnTo>
                <a:lnTo>
                  <a:pt x="0" y="1905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6" name="任意多边形: 形状 165">
            <a:extLst>
              <a:ext uri="{FF2B5EF4-FFF2-40B4-BE49-F238E27FC236}">
                <a16:creationId xmlns:a16="http://schemas.microsoft.com/office/drawing/2014/main" id="{3A762ABC-0ACB-C2EB-9C3A-BA451E63C950}"/>
              </a:ext>
            </a:extLst>
          </p:cNvPr>
          <p:cNvSpPr/>
          <p:nvPr/>
        </p:nvSpPr>
        <p:spPr>
          <a:xfrm>
            <a:off x="5559763" y="2848557"/>
            <a:ext cx="40227" cy="26908"/>
          </a:xfrm>
          <a:custGeom>
            <a:avLst/>
            <a:gdLst>
              <a:gd name="connsiteX0" fmla="*/ 0 w 28479"/>
              <a:gd name="connsiteY0" fmla="*/ 0 h 19050"/>
              <a:gd name="connsiteX1" fmla="*/ 28480 w 28479"/>
              <a:gd name="connsiteY1" fmla="*/ 0 h 19050"/>
              <a:gd name="connsiteX2" fmla="*/ 28480 w 28479"/>
              <a:gd name="connsiteY2" fmla="*/ 19050 h 19050"/>
              <a:gd name="connsiteX3" fmla="*/ 0 w 28479"/>
              <a:gd name="connsiteY3" fmla="*/ 19050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9" h="19050">
                <a:moveTo>
                  <a:pt x="0" y="0"/>
                </a:moveTo>
                <a:lnTo>
                  <a:pt x="28480" y="0"/>
                </a:lnTo>
                <a:lnTo>
                  <a:pt x="28480" y="19050"/>
                </a:lnTo>
                <a:lnTo>
                  <a:pt x="0" y="1905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7" name="任意多边形: 形状 166">
            <a:extLst>
              <a:ext uri="{FF2B5EF4-FFF2-40B4-BE49-F238E27FC236}">
                <a16:creationId xmlns:a16="http://schemas.microsoft.com/office/drawing/2014/main" id="{249042FF-0DA9-64E0-BDEC-6020313BEBE2}"/>
              </a:ext>
            </a:extLst>
          </p:cNvPr>
          <p:cNvSpPr/>
          <p:nvPr/>
        </p:nvSpPr>
        <p:spPr>
          <a:xfrm>
            <a:off x="5505946" y="2646743"/>
            <a:ext cx="161452" cy="295994"/>
          </a:xfrm>
          <a:custGeom>
            <a:avLst/>
            <a:gdLst>
              <a:gd name="connsiteX0" fmla="*/ 114300 w 114300"/>
              <a:gd name="connsiteY0" fmla="*/ 28575 h 209550"/>
              <a:gd name="connsiteX1" fmla="*/ 85725 w 114300"/>
              <a:gd name="connsiteY1" fmla="*/ 0 h 209550"/>
              <a:gd name="connsiteX2" fmla="*/ 85725 w 114300"/>
              <a:gd name="connsiteY2" fmla="*/ 19050 h 209550"/>
              <a:gd name="connsiteX3" fmla="*/ 19050 w 114300"/>
              <a:gd name="connsiteY3" fmla="*/ 19050 h 209550"/>
              <a:gd name="connsiteX4" fmla="*/ 0 w 114300"/>
              <a:gd name="connsiteY4" fmla="*/ 38100 h 209550"/>
              <a:gd name="connsiteX5" fmla="*/ 0 w 114300"/>
              <a:gd name="connsiteY5" fmla="*/ 190500 h 209550"/>
              <a:gd name="connsiteX6" fmla="*/ 19050 w 114300"/>
              <a:gd name="connsiteY6" fmla="*/ 209550 h 209550"/>
              <a:gd name="connsiteX7" fmla="*/ 57150 w 114300"/>
              <a:gd name="connsiteY7" fmla="*/ 209550 h 209550"/>
              <a:gd name="connsiteX8" fmla="*/ 57150 w 114300"/>
              <a:gd name="connsiteY8" fmla="*/ 190500 h 209550"/>
              <a:gd name="connsiteX9" fmla="*/ 19050 w 114300"/>
              <a:gd name="connsiteY9" fmla="*/ 190500 h 209550"/>
              <a:gd name="connsiteX10" fmla="*/ 19050 w 114300"/>
              <a:gd name="connsiteY10" fmla="*/ 38100 h 209550"/>
              <a:gd name="connsiteX11" fmla="*/ 85725 w 114300"/>
              <a:gd name="connsiteY11" fmla="*/ 38100 h 209550"/>
              <a:gd name="connsiteX12" fmla="*/ 85725 w 114300"/>
              <a:gd name="connsiteY12" fmla="*/ 5715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4300" h="209550">
                <a:moveTo>
                  <a:pt x="114300" y="28575"/>
                </a:moveTo>
                <a:lnTo>
                  <a:pt x="85725" y="0"/>
                </a:lnTo>
                <a:lnTo>
                  <a:pt x="85725" y="19050"/>
                </a:lnTo>
                <a:lnTo>
                  <a:pt x="19050" y="19050"/>
                </a:lnTo>
                <a:cubicBezTo>
                  <a:pt x="8529" y="19050"/>
                  <a:pt x="0" y="27579"/>
                  <a:pt x="0" y="38100"/>
                </a:cubicBezTo>
                <a:lnTo>
                  <a:pt x="0" y="190500"/>
                </a:lnTo>
                <a:cubicBezTo>
                  <a:pt x="0" y="201021"/>
                  <a:pt x="8529" y="209550"/>
                  <a:pt x="19050" y="209550"/>
                </a:cubicBezTo>
                <a:lnTo>
                  <a:pt x="57150" y="209550"/>
                </a:lnTo>
                <a:lnTo>
                  <a:pt x="57150" y="190500"/>
                </a:lnTo>
                <a:lnTo>
                  <a:pt x="19050" y="190500"/>
                </a:lnTo>
                <a:lnTo>
                  <a:pt x="19050" y="38100"/>
                </a:lnTo>
                <a:lnTo>
                  <a:pt x="85725" y="38100"/>
                </a:lnTo>
                <a:lnTo>
                  <a:pt x="85725" y="5715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8" name="任意多边形: 形状 167">
            <a:extLst>
              <a:ext uri="{FF2B5EF4-FFF2-40B4-BE49-F238E27FC236}">
                <a16:creationId xmlns:a16="http://schemas.microsoft.com/office/drawing/2014/main" id="{E22F189F-6B19-2423-C83E-D9834297BCD0}"/>
              </a:ext>
            </a:extLst>
          </p:cNvPr>
          <p:cNvSpPr/>
          <p:nvPr/>
        </p:nvSpPr>
        <p:spPr>
          <a:xfrm>
            <a:off x="5613580" y="2673651"/>
            <a:ext cx="161452" cy="295994"/>
          </a:xfrm>
          <a:custGeom>
            <a:avLst/>
            <a:gdLst>
              <a:gd name="connsiteX0" fmla="*/ 0 w 114300"/>
              <a:gd name="connsiteY0" fmla="*/ 180975 h 209550"/>
              <a:gd name="connsiteX1" fmla="*/ 28575 w 114300"/>
              <a:gd name="connsiteY1" fmla="*/ 209550 h 209550"/>
              <a:gd name="connsiteX2" fmla="*/ 28575 w 114300"/>
              <a:gd name="connsiteY2" fmla="*/ 190500 h 209550"/>
              <a:gd name="connsiteX3" fmla="*/ 95250 w 114300"/>
              <a:gd name="connsiteY3" fmla="*/ 190500 h 209550"/>
              <a:gd name="connsiteX4" fmla="*/ 114300 w 114300"/>
              <a:gd name="connsiteY4" fmla="*/ 171450 h 209550"/>
              <a:gd name="connsiteX5" fmla="*/ 114300 w 114300"/>
              <a:gd name="connsiteY5" fmla="*/ 19050 h 209550"/>
              <a:gd name="connsiteX6" fmla="*/ 95250 w 114300"/>
              <a:gd name="connsiteY6" fmla="*/ 0 h 209550"/>
              <a:gd name="connsiteX7" fmla="*/ 57150 w 114300"/>
              <a:gd name="connsiteY7" fmla="*/ 0 h 209550"/>
              <a:gd name="connsiteX8" fmla="*/ 57150 w 114300"/>
              <a:gd name="connsiteY8" fmla="*/ 19050 h 209550"/>
              <a:gd name="connsiteX9" fmla="*/ 95250 w 114300"/>
              <a:gd name="connsiteY9" fmla="*/ 19050 h 209550"/>
              <a:gd name="connsiteX10" fmla="*/ 95250 w 114300"/>
              <a:gd name="connsiteY10" fmla="*/ 171450 h 209550"/>
              <a:gd name="connsiteX11" fmla="*/ 28575 w 114300"/>
              <a:gd name="connsiteY11" fmla="*/ 171450 h 209550"/>
              <a:gd name="connsiteX12" fmla="*/ 28575 w 114300"/>
              <a:gd name="connsiteY12" fmla="*/ 15240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4300" h="209550">
                <a:moveTo>
                  <a:pt x="0" y="180975"/>
                </a:moveTo>
                <a:lnTo>
                  <a:pt x="28575" y="209550"/>
                </a:lnTo>
                <a:lnTo>
                  <a:pt x="28575" y="190500"/>
                </a:lnTo>
                <a:lnTo>
                  <a:pt x="95250" y="190500"/>
                </a:lnTo>
                <a:cubicBezTo>
                  <a:pt x="105771" y="190500"/>
                  <a:pt x="114300" y="181971"/>
                  <a:pt x="114300" y="171450"/>
                </a:cubicBezTo>
                <a:lnTo>
                  <a:pt x="114300" y="19050"/>
                </a:lnTo>
                <a:cubicBezTo>
                  <a:pt x="114300" y="8529"/>
                  <a:pt x="105771" y="0"/>
                  <a:pt x="95250" y="0"/>
                </a:cubicBezTo>
                <a:lnTo>
                  <a:pt x="57150" y="0"/>
                </a:lnTo>
                <a:lnTo>
                  <a:pt x="57150" y="19050"/>
                </a:lnTo>
                <a:lnTo>
                  <a:pt x="95250" y="19050"/>
                </a:lnTo>
                <a:lnTo>
                  <a:pt x="95250" y="171450"/>
                </a:lnTo>
                <a:lnTo>
                  <a:pt x="28575" y="171450"/>
                </a:lnTo>
                <a:lnTo>
                  <a:pt x="28575" y="152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0" name="任意多边形: 形状 169">
            <a:extLst>
              <a:ext uri="{FF2B5EF4-FFF2-40B4-BE49-F238E27FC236}">
                <a16:creationId xmlns:a16="http://schemas.microsoft.com/office/drawing/2014/main" id="{8DF082DD-8F29-8354-0FB1-55859D6CFFBE}"/>
              </a:ext>
            </a:extLst>
          </p:cNvPr>
          <p:cNvSpPr/>
          <p:nvPr/>
        </p:nvSpPr>
        <p:spPr>
          <a:xfrm>
            <a:off x="3526414" y="3455243"/>
            <a:ext cx="51064" cy="51064"/>
          </a:xfrm>
          <a:custGeom>
            <a:avLst/>
            <a:gdLst>
              <a:gd name="connsiteX0" fmla="*/ 38100 w 38100"/>
              <a:gd name="connsiteY0" fmla="*/ 19050 h 38100"/>
              <a:gd name="connsiteX1" fmla="*/ 19050 w 38100"/>
              <a:gd name="connsiteY1" fmla="*/ 38100 h 38100"/>
              <a:gd name="connsiteX2" fmla="*/ 0 w 38100"/>
              <a:gd name="connsiteY2" fmla="*/ 19050 h 38100"/>
              <a:gd name="connsiteX3" fmla="*/ 19050 w 38100"/>
              <a:gd name="connsiteY3" fmla="*/ 0 h 38100"/>
              <a:gd name="connsiteX4" fmla="*/ 38100 w 38100"/>
              <a:gd name="connsiteY4" fmla="*/ 1905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0" h="38100">
                <a:moveTo>
                  <a:pt x="38100" y="19050"/>
                </a:moveTo>
                <a:cubicBezTo>
                  <a:pt x="38100" y="29571"/>
                  <a:pt x="29571" y="38100"/>
                  <a:pt x="19050" y="38100"/>
                </a:cubicBezTo>
                <a:cubicBezTo>
                  <a:pt x="8529" y="38100"/>
                  <a:pt x="0" y="29571"/>
                  <a:pt x="0" y="19050"/>
                </a:cubicBezTo>
                <a:cubicBezTo>
                  <a:pt x="0" y="8529"/>
                  <a:pt x="8529" y="0"/>
                  <a:pt x="19050" y="0"/>
                </a:cubicBezTo>
                <a:cubicBezTo>
                  <a:pt x="29571" y="0"/>
                  <a:pt x="38100" y="8529"/>
                  <a:pt x="38100" y="19050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1" name="任意多边形: 形状 170">
            <a:extLst>
              <a:ext uri="{FF2B5EF4-FFF2-40B4-BE49-F238E27FC236}">
                <a16:creationId xmlns:a16="http://schemas.microsoft.com/office/drawing/2014/main" id="{EFF599B5-C3CC-0229-17EA-D9847EA8BE0E}"/>
              </a:ext>
            </a:extLst>
          </p:cNvPr>
          <p:cNvSpPr/>
          <p:nvPr/>
        </p:nvSpPr>
        <p:spPr>
          <a:xfrm>
            <a:off x="3322156" y="3455243"/>
            <a:ext cx="51064" cy="51064"/>
          </a:xfrm>
          <a:custGeom>
            <a:avLst/>
            <a:gdLst>
              <a:gd name="connsiteX0" fmla="*/ 38100 w 38100"/>
              <a:gd name="connsiteY0" fmla="*/ 19050 h 38100"/>
              <a:gd name="connsiteX1" fmla="*/ 19050 w 38100"/>
              <a:gd name="connsiteY1" fmla="*/ 38100 h 38100"/>
              <a:gd name="connsiteX2" fmla="*/ 0 w 38100"/>
              <a:gd name="connsiteY2" fmla="*/ 19050 h 38100"/>
              <a:gd name="connsiteX3" fmla="*/ 19050 w 38100"/>
              <a:gd name="connsiteY3" fmla="*/ 0 h 38100"/>
              <a:gd name="connsiteX4" fmla="*/ 38100 w 38100"/>
              <a:gd name="connsiteY4" fmla="*/ 1905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0" h="38100">
                <a:moveTo>
                  <a:pt x="38100" y="19050"/>
                </a:moveTo>
                <a:cubicBezTo>
                  <a:pt x="38100" y="29571"/>
                  <a:pt x="29571" y="38100"/>
                  <a:pt x="19050" y="38100"/>
                </a:cubicBezTo>
                <a:cubicBezTo>
                  <a:pt x="8529" y="38100"/>
                  <a:pt x="0" y="29571"/>
                  <a:pt x="0" y="19050"/>
                </a:cubicBezTo>
                <a:cubicBezTo>
                  <a:pt x="0" y="8529"/>
                  <a:pt x="8529" y="0"/>
                  <a:pt x="19050" y="0"/>
                </a:cubicBezTo>
                <a:cubicBezTo>
                  <a:pt x="29571" y="0"/>
                  <a:pt x="38100" y="8529"/>
                  <a:pt x="38100" y="19050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2" name="任意多边形: 形状 171">
            <a:extLst>
              <a:ext uri="{FF2B5EF4-FFF2-40B4-BE49-F238E27FC236}">
                <a16:creationId xmlns:a16="http://schemas.microsoft.com/office/drawing/2014/main" id="{48E1BCDB-4B2C-6FFA-3068-864B2DAF150C}"/>
              </a:ext>
            </a:extLst>
          </p:cNvPr>
          <p:cNvSpPr/>
          <p:nvPr/>
        </p:nvSpPr>
        <p:spPr>
          <a:xfrm>
            <a:off x="3424285" y="3557372"/>
            <a:ext cx="51064" cy="51064"/>
          </a:xfrm>
          <a:custGeom>
            <a:avLst/>
            <a:gdLst>
              <a:gd name="connsiteX0" fmla="*/ 38100 w 38100"/>
              <a:gd name="connsiteY0" fmla="*/ 19050 h 38100"/>
              <a:gd name="connsiteX1" fmla="*/ 19050 w 38100"/>
              <a:gd name="connsiteY1" fmla="*/ 38100 h 38100"/>
              <a:gd name="connsiteX2" fmla="*/ 0 w 38100"/>
              <a:gd name="connsiteY2" fmla="*/ 19050 h 38100"/>
              <a:gd name="connsiteX3" fmla="*/ 19050 w 38100"/>
              <a:gd name="connsiteY3" fmla="*/ 0 h 38100"/>
              <a:gd name="connsiteX4" fmla="*/ 38100 w 38100"/>
              <a:gd name="connsiteY4" fmla="*/ 1905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0" h="38100">
                <a:moveTo>
                  <a:pt x="38100" y="19050"/>
                </a:moveTo>
                <a:cubicBezTo>
                  <a:pt x="38100" y="29571"/>
                  <a:pt x="29571" y="38100"/>
                  <a:pt x="19050" y="38100"/>
                </a:cubicBezTo>
                <a:cubicBezTo>
                  <a:pt x="8529" y="38100"/>
                  <a:pt x="0" y="29571"/>
                  <a:pt x="0" y="19050"/>
                </a:cubicBezTo>
                <a:cubicBezTo>
                  <a:pt x="0" y="8529"/>
                  <a:pt x="8529" y="0"/>
                  <a:pt x="19050" y="0"/>
                </a:cubicBezTo>
                <a:cubicBezTo>
                  <a:pt x="29571" y="0"/>
                  <a:pt x="38100" y="8529"/>
                  <a:pt x="38100" y="19050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3" name="任意多边形: 形状 172">
            <a:extLst>
              <a:ext uri="{FF2B5EF4-FFF2-40B4-BE49-F238E27FC236}">
                <a16:creationId xmlns:a16="http://schemas.microsoft.com/office/drawing/2014/main" id="{C4604CFD-2A12-58F9-FFB8-1DE276BB3359}"/>
              </a:ext>
            </a:extLst>
          </p:cNvPr>
          <p:cNvSpPr/>
          <p:nvPr/>
        </p:nvSpPr>
        <p:spPr>
          <a:xfrm>
            <a:off x="3350751" y="3381520"/>
            <a:ext cx="198130" cy="197682"/>
          </a:xfrm>
          <a:custGeom>
            <a:avLst/>
            <a:gdLst>
              <a:gd name="connsiteX0" fmla="*/ 55340 w 147828"/>
              <a:gd name="connsiteY0" fmla="*/ 41577 h 147494"/>
              <a:gd name="connsiteX1" fmla="*/ 17050 w 147828"/>
              <a:gd name="connsiteY1" fmla="*/ 3096 h 147494"/>
              <a:gd name="connsiteX2" fmla="*/ 16955 w 147828"/>
              <a:gd name="connsiteY2" fmla="*/ 3096 h 147494"/>
              <a:gd name="connsiteX3" fmla="*/ 14002 w 147828"/>
              <a:gd name="connsiteY3" fmla="*/ 48 h 147494"/>
              <a:gd name="connsiteX4" fmla="*/ 476 w 147828"/>
              <a:gd name="connsiteY4" fmla="*/ 13478 h 147494"/>
              <a:gd name="connsiteX5" fmla="*/ 38767 w 147828"/>
              <a:gd name="connsiteY5" fmla="*/ 52054 h 147494"/>
              <a:gd name="connsiteX6" fmla="*/ 38862 w 147828"/>
              <a:gd name="connsiteY6" fmla="*/ 51959 h 147494"/>
              <a:gd name="connsiteX7" fmla="*/ 41815 w 147828"/>
              <a:gd name="connsiteY7" fmla="*/ 55007 h 147494"/>
              <a:gd name="connsiteX8" fmla="*/ 92421 w 147828"/>
              <a:gd name="connsiteY8" fmla="*/ 41834 h 147494"/>
              <a:gd name="connsiteX9" fmla="*/ 134379 w 147828"/>
              <a:gd name="connsiteY9" fmla="*/ 0 h 147494"/>
              <a:gd name="connsiteX10" fmla="*/ 147828 w 147828"/>
              <a:gd name="connsiteY10" fmla="*/ 13478 h 147494"/>
              <a:gd name="connsiteX11" fmla="*/ 105870 w 147828"/>
              <a:gd name="connsiteY11" fmla="*/ 55321 h 147494"/>
              <a:gd name="connsiteX12" fmla="*/ 54959 w 147828"/>
              <a:gd name="connsiteY12" fmla="*/ 106061 h 147494"/>
              <a:gd name="connsiteX13" fmla="*/ 41434 w 147828"/>
              <a:gd name="connsiteY13" fmla="*/ 92631 h 147494"/>
              <a:gd name="connsiteX14" fmla="*/ 3048 w 147828"/>
              <a:gd name="connsiteY14" fmla="*/ 130826 h 147494"/>
              <a:gd name="connsiteX15" fmla="*/ 0 w 147828"/>
              <a:gd name="connsiteY15" fmla="*/ 133969 h 147494"/>
              <a:gd name="connsiteX16" fmla="*/ 13430 w 147828"/>
              <a:gd name="connsiteY16" fmla="*/ 147399 h 147494"/>
              <a:gd name="connsiteX17" fmla="*/ 51816 w 147828"/>
              <a:gd name="connsiteY17" fmla="*/ 109109 h 147494"/>
              <a:gd name="connsiteX18" fmla="*/ 147828 w 147828"/>
              <a:gd name="connsiteY18" fmla="*/ 134064 h 147494"/>
              <a:gd name="connsiteX19" fmla="*/ 109823 w 147828"/>
              <a:gd name="connsiteY19" fmla="*/ 95869 h 147494"/>
              <a:gd name="connsiteX20" fmla="*/ 106394 w 147828"/>
              <a:gd name="connsiteY20" fmla="*/ 92535 h 147494"/>
              <a:gd name="connsiteX21" fmla="*/ 92964 w 147828"/>
              <a:gd name="connsiteY21" fmla="*/ 105966 h 147494"/>
              <a:gd name="connsiteX22" fmla="*/ 130969 w 147828"/>
              <a:gd name="connsiteY22" fmla="*/ 144161 h 147494"/>
              <a:gd name="connsiteX23" fmla="*/ 134303 w 147828"/>
              <a:gd name="connsiteY23" fmla="*/ 147495 h 147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7828" h="147494">
                <a:moveTo>
                  <a:pt x="55340" y="41577"/>
                </a:moveTo>
                <a:lnTo>
                  <a:pt x="17050" y="3096"/>
                </a:lnTo>
                <a:lnTo>
                  <a:pt x="16955" y="3096"/>
                </a:lnTo>
                <a:lnTo>
                  <a:pt x="14002" y="48"/>
                </a:lnTo>
                <a:lnTo>
                  <a:pt x="476" y="13478"/>
                </a:lnTo>
                <a:lnTo>
                  <a:pt x="38767" y="52054"/>
                </a:lnTo>
                <a:lnTo>
                  <a:pt x="38862" y="51959"/>
                </a:lnTo>
                <a:lnTo>
                  <a:pt x="41815" y="55007"/>
                </a:lnTo>
                <a:close/>
                <a:moveTo>
                  <a:pt x="92421" y="41834"/>
                </a:moveTo>
                <a:lnTo>
                  <a:pt x="134379" y="0"/>
                </a:lnTo>
                <a:lnTo>
                  <a:pt x="147828" y="13478"/>
                </a:lnTo>
                <a:lnTo>
                  <a:pt x="105870" y="55321"/>
                </a:lnTo>
                <a:close/>
                <a:moveTo>
                  <a:pt x="54959" y="106061"/>
                </a:moveTo>
                <a:lnTo>
                  <a:pt x="41434" y="92631"/>
                </a:lnTo>
                <a:lnTo>
                  <a:pt x="3048" y="130826"/>
                </a:lnTo>
                <a:lnTo>
                  <a:pt x="0" y="133969"/>
                </a:lnTo>
                <a:lnTo>
                  <a:pt x="13430" y="147399"/>
                </a:lnTo>
                <a:lnTo>
                  <a:pt x="51816" y="109109"/>
                </a:lnTo>
                <a:close/>
                <a:moveTo>
                  <a:pt x="147828" y="134064"/>
                </a:moveTo>
                <a:lnTo>
                  <a:pt x="109823" y="95869"/>
                </a:lnTo>
                <a:lnTo>
                  <a:pt x="106394" y="92535"/>
                </a:lnTo>
                <a:lnTo>
                  <a:pt x="92964" y="105966"/>
                </a:lnTo>
                <a:lnTo>
                  <a:pt x="130969" y="144161"/>
                </a:lnTo>
                <a:lnTo>
                  <a:pt x="134303" y="147495"/>
                </a:ln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4" name="任意多边形: 形状 173">
            <a:extLst>
              <a:ext uri="{FF2B5EF4-FFF2-40B4-BE49-F238E27FC236}">
                <a16:creationId xmlns:a16="http://schemas.microsoft.com/office/drawing/2014/main" id="{B91FBF99-6D3E-7C0C-FD6B-56DAAF23C4A1}"/>
              </a:ext>
            </a:extLst>
          </p:cNvPr>
          <p:cNvSpPr/>
          <p:nvPr/>
        </p:nvSpPr>
        <p:spPr>
          <a:xfrm>
            <a:off x="3424285" y="3353114"/>
            <a:ext cx="51064" cy="51064"/>
          </a:xfrm>
          <a:custGeom>
            <a:avLst/>
            <a:gdLst>
              <a:gd name="connsiteX0" fmla="*/ 38100 w 38100"/>
              <a:gd name="connsiteY0" fmla="*/ 19050 h 38100"/>
              <a:gd name="connsiteX1" fmla="*/ 19050 w 38100"/>
              <a:gd name="connsiteY1" fmla="*/ 38100 h 38100"/>
              <a:gd name="connsiteX2" fmla="*/ 0 w 38100"/>
              <a:gd name="connsiteY2" fmla="*/ 19050 h 38100"/>
              <a:gd name="connsiteX3" fmla="*/ 19050 w 38100"/>
              <a:gd name="connsiteY3" fmla="*/ 0 h 38100"/>
              <a:gd name="connsiteX4" fmla="*/ 38100 w 38100"/>
              <a:gd name="connsiteY4" fmla="*/ 1905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0" h="38100">
                <a:moveTo>
                  <a:pt x="38100" y="19050"/>
                </a:moveTo>
                <a:cubicBezTo>
                  <a:pt x="38100" y="29571"/>
                  <a:pt x="29571" y="38100"/>
                  <a:pt x="19050" y="38100"/>
                </a:cubicBezTo>
                <a:cubicBezTo>
                  <a:pt x="8529" y="38100"/>
                  <a:pt x="0" y="29571"/>
                  <a:pt x="0" y="19050"/>
                </a:cubicBezTo>
                <a:cubicBezTo>
                  <a:pt x="0" y="8529"/>
                  <a:pt x="8529" y="0"/>
                  <a:pt x="19050" y="0"/>
                </a:cubicBezTo>
                <a:cubicBezTo>
                  <a:pt x="29571" y="0"/>
                  <a:pt x="38100" y="8529"/>
                  <a:pt x="38100" y="19050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5" name="图形 90">
            <a:extLst>
              <a:ext uri="{FF2B5EF4-FFF2-40B4-BE49-F238E27FC236}">
                <a16:creationId xmlns:a16="http://schemas.microsoft.com/office/drawing/2014/main" id="{8EEF4E06-C74A-B253-1405-828308476525}"/>
              </a:ext>
            </a:extLst>
          </p:cNvPr>
          <p:cNvSpPr/>
          <p:nvPr/>
        </p:nvSpPr>
        <p:spPr>
          <a:xfrm>
            <a:off x="1011737" y="3764088"/>
            <a:ext cx="329144" cy="269300"/>
          </a:xfrm>
          <a:custGeom>
            <a:avLst/>
            <a:gdLst>
              <a:gd name="connsiteX0" fmla="*/ 190500 w 209550"/>
              <a:gd name="connsiteY0" fmla="*/ 0 h 171450"/>
              <a:gd name="connsiteX1" fmla="*/ 19050 w 209550"/>
              <a:gd name="connsiteY1" fmla="*/ 0 h 171450"/>
              <a:gd name="connsiteX2" fmla="*/ 0 w 209550"/>
              <a:gd name="connsiteY2" fmla="*/ 19050 h 171450"/>
              <a:gd name="connsiteX3" fmla="*/ 0 w 209550"/>
              <a:gd name="connsiteY3" fmla="*/ 133350 h 171450"/>
              <a:gd name="connsiteX4" fmla="*/ 19050 w 209550"/>
              <a:gd name="connsiteY4" fmla="*/ 152400 h 171450"/>
              <a:gd name="connsiteX5" fmla="*/ 66675 w 209550"/>
              <a:gd name="connsiteY5" fmla="*/ 152400 h 171450"/>
              <a:gd name="connsiteX6" fmla="*/ 66675 w 209550"/>
              <a:gd name="connsiteY6" fmla="*/ 171450 h 171450"/>
              <a:gd name="connsiteX7" fmla="*/ 142875 w 209550"/>
              <a:gd name="connsiteY7" fmla="*/ 171450 h 171450"/>
              <a:gd name="connsiteX8" fmla="*/ 142875 w 209550"/>
              <a:gd name="connsiteY8" fmla="*/ 152400 h 171450"/>
              <a:gd name="connsiteX9" fmla="*/ 190500 w 209550"/>
              <a:gd name="connsiteY9" fmla="*/ 152400 h 171450"/>
              <a:gd name="connsiteX10" fmla="*/ 209455 w 209550"/>
              <a:gd name="connsiteY10" fmla="*/ 133350 h 171450"/>
              <a:gd name="connsiteX11" fmla="*/ 209550 w 209550"/>
              <a:gd name="connsiteY11" fmla="*/ 19050 h 171450"/>
              <a:gd name="connsiteX12" fmla="*/ 190500 w 209550"/>
              <a:gd name="connsiteY12" fmla="*/ 0 h 171450"/>
              <a:gd name="connsiteX13" fmla="*/ 190500 w 209550"/>
              <a:gd name="connsiteY13" fmla="*/ 133350 h 171450"/>
              <a:gd name="connsiteX14" fmla="*/ 19050 w 209550"/>
              <a:gd name="connsiteY14" fmla="*/ 133350 h 171450"/>
              <a:gd name="connsiteX15" fmla="*/ 19050 w 209550"/>
              <a:gd name="connsiteY15" fmla="*/ 19050 h 171450"/>
              <a:gd name="connsiteX16" fmla="*/ 190500 w 209550"/>
              <a:gd name="connsiteY16" fmla="*/ 19050 h 171450"/>
              <a:gd name="connsiteX17" fmla="*/ 190500 w 209550"/>
              <a:gd name="connsiteY17" fmla="*/ 133350 h 171450"/>
              <a:gd name="connsiteX18" fmla="*/ 171450 w 209550"/>
              <a:gd name="connsiteY18" fmla="*/ 47625 h 171450"/>
              <a:gd name="connsiteX19" fmla="*/ 66675 w 209550"/>
              <a:gd name="connsiteY19" fmla="*/ 47625 h 171450"/>
              <a:gd name="connsiteX20" fmla="*/ 66675 w 209550"/>
              <a:gd name="connsiteY20" fmla="*/ 66675 h 171450"/>
              <a:gd name="connsiteX21" fmla="*/ 171450 w 209550"/>
              <a:gd name="connsiteY21" fmla="*/ 66675 h 171450"/>
              <a:gd name="connsiteX22" fmla="*/ 171450 w 209550"/>
              <a:gd name="connsiteY22" fmla="*/ 47625 h 171450"/>
              <a:gd name="connsiteX23" fmla="*/ 171450 w 209550"/>
              <a:gd name="connsiteY23" fmla="*/ 85725 h 171450"/>
              <a:gd name="connsiteX24" fmla="*/ 66675 w 209550"/>
              <a:gd name="connsiteY24" fmla="*/ 85725 h 171450"/>
              <a:gd name="connsiteX25" fmla="*/ 66675 w 209550"/>
              <a:gd name="connsiteY25" fmla="*/ 104775 h 171450"/>
              <a:gd name="connsiteX26" fmla="*/ 171450 w 209550"/>
              <a:gd name="connsiteY26" fmla="*/ 104775 h 171450"/>
              <a:gd name="connsiteX27" fmla="*/ 171450 w 209550"/>
              <a:gd name="connsiteY27" fmla="*/ 85725 h 171450"/>
              <a:gd name="connsiteX28" fmla="*/ 57150 w 209550"/>
              <a:gd name="connsiteY28" fmla="*/ 47625 h 171450"/>
              <a:gd name="connsiteX29" fmla="*/ 38100 w 209550"/>
              <a:gd name="connsiteY29" fmla="*/ 47625 h 171450"/>
              <a:gd name="connsiteX30" fmla="*/ 38100 w 209550"/>
              <a:gd name="connsiteY30" fmla="*/ 66675 h 171450"/>
              <a:gd name="connsiteX31" fmla="*/ 57150 w 209550"/>
              <a:gd name="connsiteY31" fmla="*/ 66675 h 171450"/>
              <a:gd name="connsiteX32" fmla="*/ 57150 w 209550"/>
              <a:gd name="connsiteY32" fmla="*/ 47625 h 171450"/>
              <a:gd name="connsiteX33" fmla="*/ 57150 w 209550"/>
              <a:gd name="connsiteY33" fmla="*/ 85725 h 171450"/>
              <a:gd name="connsiteX34" fmla="*/ 38100 w 209550"/>
              <a:gd name="connsiteY34" fmla="*/ 85725 h 171450"/>
              <a:gd name="connsiteX35" fmla="*/ 38100 w 209550"/>
              <a:gd name="connsiteY35" fmla="*/ 104775 h 171450"/>
              <a:gd name="connsiteX36" fmla="*/ 57150 w 209550"/>
              <a:gd name="connsiteY36" fmla="*/ 104775 h 171450"/>
              <a:gd name="connsiteX37" fmla="*/ 57150 w 209550"/>
              <a:gd name="connsiteY37" fmla="*/ 85725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9550" h="171450">
                <a:moveTo>
                  <a:pt x="190500" y="0"/>
                </a:moveTo>
                <a:lnTo>
                  <a:pt x="19050" y="0"/>
                </a:lnTo>
                <a:cubicBezTo>
                  <a:pt x="8573" y="0"/>
                  <a:pt x="0" y="8573"/>
                  <a:pt x="0" y="19050"/>
                </a:cubicBezTo>
                <a:lnTo>
                  <a:pt x="0" y="133350"/>
                </a:lnTo>
                <a:cubicBezTo>
                  <a:pt x="0" y="143828"/>
                  <a:pt x="8573" y="152400"/>
                  <a:pt x="19050" y="152400"/>
                </a:cubicBezTo>
                <a:lnTo>
                  <a:pt x="66675" y="152400"/>
                </a:lnTo>
                <a:lnTo>
                  <a:pt x="66675" y="171450"/>
                </a:lnTo>
                <a:lnTo>
                  <a:pt x="142875" y="171450"/>
                </a:lnTo>
                <a:lnTo>
                  <a:pt x="142875" y="152400"/>
                </a:lnTo>
                <a:lnTo>
                  <a:pt x="190500" y="152400"/>
                </a:lnTo>
                <a:cubicBezTo>
                  <a:pt x="200978" y="152400"/>
                  <a:pt x="209455" y="143828"/>
                  <a:pt x="209455" y="133350"/>
                </a:cubicBezTo>
                <a:lnTo>
                  <a:pt x="209550" y="19050"/>
                </a:lnTo>
                <a:cubicBezTo>
                  <a:pt x="209550" y="8573"/>
                  <a:pt x="200978" y="0"/>
                  <a:pt x="190500" y="0"/>
                </a:cubicBezTo>
                <a:close/>
                <a:moveTo>
                  <a:pt x="190500" y="133350"/>
                </a:moveTo>
                <a:lnTo>
                  <a:pt x="19050" y="133350"/>
                </a:lnTo>
                <a:lnTo>
                  <a:pt x="19050" y="19050"/>
                </a:lnTo>
                <a:lnTo>
                  <a:pt x="190500" y="19050"/>
                </a:lnTo>
                <a:lnTo>
                  <a:pt x="190500" y="133350"/>
                </a:lnTo>
                <a:close/>
                <a:moveTo>
                  <a:pt x="171450" y="47625"/>
                </a:moveTo>
                <a:lnTo>
                  <a:pt x="66675" y="47625"/>
                </a:lnTo>
                <a:lnTo>
                  <a:pt x="66675" y="66675"/>
                </a:lnTo>
                <a:lnTo>
                  <a:pt x="171450" y="66675"/>
                </a:lnTo>
                <a:lnTo>
                  <a:pt x="171450" y="47625"/>
                </a:lnTo>
                <a:close/>
                <a:moveTo>
                  <a:pt x="171450" y="85725"/>
                </a:moveTo>
                <a:lnTo>
                  <a:pt x="66675" y="85725"/>
                </a:lnTo>
                <a:lnTo>
                  <a:pt x="66675" y="104775"/>
                </a:lnTo>
                <a:lnTo>
                  <a:pt x="171450" y="104775"/>
                </a:lnTo>
                <a:lnTo>
                  <a:pt x="171450" y="85725"/>
                </a:lnTo>
                <a:close/>
                <a:moveTo>
                  <a:pt x="57150" y="47625"/>
                </a:moveTo>
                <a:lnTo>
                  <a:pt x="38100" y="47625"/>
                </a:lnTo>
                <a:lnTo>
                  <a:pt x="38100" y="66675"/>
                </a:lnTo>
                <a:lnTo>
                  <a:pt x="57150" y="66675"/>
                </a:lnTo>
                <a:lnTo>
                  <a:pt x="57150" y="47625"/>
                </a:lnTo>
                <a:close/>
                <a:moveTo>
                  <a:pt x="57150" y="85725"/>
                </a:moveTo>
                <a:lnTo>
                  <a:pt x="38100" y="85725"/>
                </a:lnTo>
                <a:lnTo>
                  <a:pt x="38100" y="104775"/>
                </a:lnTo>
                <a:lnTo>
                  <a:pt x="57150" y="104775"/>
                </a:lnTo>
                <a:lnTo>
                  <a:pt x="57150" y="8572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6" name="图形 134">
            <a:extLst>
              <a:ext uri="{FF2B5EF4-FFF2-40B4-BE49-F238E27FC236}">
                <a16:creationId xmlns:a16="http://schemas.microsoft.com/office/drawing/2014/main" id="{EFF92E89-99EE-1F2E-5ABE-596E2AB361A0}"/>
              </a:ext>
            </a:extLst>
          </p:cNvPr>
          <p:cNvSpPr/>
          <p:nvPr/>
        </p:nvSpPr>
        <p:spPr>
          <a:xfrm>
            <a:off x="7848222" y="2998754"/>
            <a:ext cx="266336" cy="239702"/>
          </a:xfrm>
          <a:custGeom>
            <a:avLst/>
            <a:gdLst>
              <a:gd name="connsiteX0" fmla="*/ 171450 w 190500"/>
              <a:gd name="connsiteY0" fmla="*/ 0 h 171450"/>
              <a:gd name="connsiteX1" fmla="*/ 19050 w 190500"/>
              <a:gd name="connsiteY1" fmla="*/ 0 h 171450"/>
              <a:gd name="connsiteX2" fmla="*/ 95 w 190500"/>
              <a:gd name="connsiteY2" fmla="*/ 19050 h 171450"/>
              <a:gd name="connsiteX3" fmla="*/ 0 w 190500"/>
              <a:gd name="connsiteY3" fmla="*/ 133350 h 171450"/>
              <a:gd name="connsiteX4" fmla="*/ 19050 w 190500"/>
              <a:gd name="connsiteY4" fmla="*/ 152400 h 171450"/>
              <a:gd name="connsiteX5" fmla="*/ 66675 w 190500"/>
              <a:gd name="connsiteY5" fmla="*/ 152400 h 171450"/>
              <a:gd name="connsiteX6" fmla="*/ 66675 w 190500"/>
              <a:gd name="connsiteY6" fmla="*/ 133350 h 171450"/>
              <a:gd name="connsiteX7" fmla="*/ 19050 w 190500"/>
              <a:gd name="connsiteY7" fmla="*/ 133350 h 171450"/>
              <a:gd name="connsiteX8" fmla="*/ 19050 w 190500"/>
              <a:gd name="connsiteY8" fmla="*/ 76200 h 171450"/>
              <a:gd name="connsiteX9" fmla="*/ 190500 w 190500"/>
              <a:gd name="connsiteY9" fmla="*/ 76200 h 171450"/>
              <a:gd name="connsiteX10" fmla="*/ 190500 w 190500"/>
              <a:gd name="connsiteY10" fmla="*/ 19050 h 171450"/>
              <a:gd name="connsiteX11" fmla="*/ 171450 w 190500"/>
              <a:gd name="connsiteY11" fmla="*/ 0 h 171450"/>
              <a:gd name="connsiteX12" fmla="*/ 171450 w 190500"/>
              <a:gd name="connsiteY12" fmla="*/ 38100 h 171450"/>
              <a:gd name="connsiteX13" fmla="*/ 19050 w 190500"/>
              <a:gd name="connsiteY13" fmla="*/ 38100 h 171450"/>
              <a:gd name="connsiteX14" fmla="*/ 19050 w 190500"/>
              <a:gd name="connsiteY14" fmla="*/ 19050 h 171450"/>
              <a:gd name="connsiteX15" fmla="*/ 171450 w 190500"/>
              <a:gd name="connsiteY15" fmla="*/ 19050 h 171450"/>
              <a:gd name="connsiteX16" fmla="*/ 171450 w 190500"/>
              <a:gd name="connsiteY16" fmla="*/ 38100 h 171450"/>
              <a:gd name="connsiteX17" fmla="*/ 123158 w 190500"/>
              <a:gd name="connsiteY17" fmla="*/ 144494 h 171450"/>
              <a:gd name="connsiteX18" fmla="*/ 96203 w 190500"/>
              <a:gd name="connsiteY18" fmla="*/ 117539 h 171450"/>
              <a:gd name="connsiteX19" fmla="*/ 82772 w 190500"/>
              <a:gd name="connsiteY19" fmla="*/ 130969 h 171450"/>
              <a:gd name="connsiteX20" fmla="*/ 123158 w 190500"/>
              <a:gd name="connsiteY20" fmla="*/ 171450 h 171450"/>
              <a:gd name="connsiteX21" fmla="*/ 190500 w 190500"/>
              <a:gd name="connsiteY21" fmla="*/ 104108 h 171450"/>
              <a:gd name="connsiteX22" fmla="*/ 177070 w 190500"/>
              <a:gd name="connsiteY22" fmla="*/ 90678 h 171450"/>
              <a:gd name="connsiteX23" fmla="*/ 123158 w 190500"/>
              <a:gd name="connsiteY23" fmla="*/ 144494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90500" h="171450">
                <a:moveTo>
                  <a:pt x="171450" y="0"/>
                </a:moveTo>
                <a:lnTo>
                  <a:pt x="19050" y="0"/>
                </a:lnTo>
                <a:cubicBezTo>
                  <a:pt x="8477" y="0"/>
                  <a:pt x="95" y="8477"/>
                  <a:pt x="95" y="19050"/>
                </a:cubicBezTo>
                <a:lnTo>
                  <a:pt x="0" y="133350"/>
                </a:lnTo>
                <a:cubicBezTo>
                  <a:pt x="0" y="143923"/>
                  <a:pt x="8477" y="152400"/>
                  <a:pt x="19050" y="152400"/>
                </a:cubicBezTo>
                <a:lnTo>
                  <a:pt x="66675" y="152400"/>
                </a:lnTo>
                <a:lnTo>
                  <a:pt x="66675" y="133350"/>
                </a:lnTo>
                <a:lnTo>
                  <a:pt x="19050" y="133350"/>
                </a:lnTo>
                <a:lnTo>
                  <a:pt x="19050" y="76200"/>
                </a:lnTo>
                <a:lnTo>
                  <a:pt x="190500" y="76200"/>
                </a:lnTo>
                <a:lnTo>
                  <a:pt x="190500" y="19050"/>
                </a:lnTo>
                <a:cubicBezTo>
                  <a:pt x="190500" y="8477"/>
                  <a:pt x="182023" y="0"/>
                  <a:pt x="171450" y="0"/>
                </a:cubicBezTo>
                <a:close/>
                <a:moveTo>
                  <a:pt x="171450" y="38100"/>
                </a:moveTo>
                <a:lnTo>
                  <a:pt x="19050" y="38100"/>
                </a:lnTo>
                <a:lnTo>
                  <a:pt x="19050" y="19050"/>
                </a:lnTo>
                <a:lnTo>
                  <a:pt x="171450" y="19050"/>
                </a:lnTo>
                <a:lnTo>
                  <a:pt x="171450" y="38100"/>
                </a:lnTo>
                <a:close/>
                <a:moveTo>
                  <a:pt x="123158" y="144494"/>
                </a:moveTo>
                <a:lnTo>
                  <a:pt x="96203" y="117539"/>
                </a:lnTo>
                <a:lnTo>
                  <a:pt x="82772" y="130969"/>
                </a:lnTo>
                <a:lnTo>
                  <a:pt x="123158" y="171450"/>
                </a:lnTo>
                <a:lnTo>
                  <a:pt x="190500" y="104108"/>
                </a:lnTo>
                <a:lnTo>
                  <a:pt x="177070" y="90678"/>
                </a:lnTo>
                <a:lnTo>
                  <a:pt x="123158" y="144494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77" name="图形 136">
            <a:extLst>
              <a:ext uri="{FF2B5EF4-FFF2-40B4-BE49-F238E27FC236}">
                <a16:creationId xmlns:a16="http://schemas.microsoft.com/office/drawing/2014/main" id="{D15AB3D9-A724-BEDE-DB74-E01FC85390B4}"/>
              </a:ext>
            </a:extLst>
          </p:cNvPr>
          <p:cNvSpPr/>
          <p:nvPr/>
        </p:nvSpPr>
        <p:spPr>
          <a:xfrm>
            <a:off x="9989271" y="2352411"/>
            <a:ext cx="270180" cy="270180"/>
          </a:xfrm>
          <a:custGeom>
            <a:avLst/>
            <a:gdLst>
              <a:gd name="connsiteX0" fmla="*/ 33338 w 180975"/>
              <a:gd name="connsiteY0" fmla="*/ 100013 h 180975"/>
              <a:gd name="connsiteX1" fmla="*/ 23813 w 180975"/>
              <a:gd name="connsiteY1" fmla="*/ 109538 h 180975"/>
              <a:gd name="connsiteX2" fmla="*/ 33338 w 180975"/>
              <a:gd name="connsiteY2" fmla="*/ 119063 h 180975"/>
              <a:gd name="connsiteX3" fmla="*/ 42863 w 180975"/>
              <a:gd name="connsiteY3" fmla="*/ 109538 h 180975"/>
              <a:gd name="connsiteX4" fmla="*/ 33338 w 180975"/>
              <a:gd name="connsiteY4" fmla="*/ 100013 h 180975"/>
              <a:gd name="connsiteX5" fmla="*/ 33338 w 180975"/>
              <a:gd name="connsiteY5" fmla="*/ 138113 h 180975"/>
              <a:gd name="connsiteX6" fmla="*/ 23813 w 180975"/>
              <a:gd name="connsiteY6" fmla="*/ 147638 h 180975"/>
              <a:gd name="connsiteX7" fmla="*/ 33338 w 180975"/>
              <a:gd name="connsiteY7" fmla="*/ 157163 h 180975"/>
              <a:gd name="connsiteX8" fmla="*/ 42863 w 180975"/>
              <a:gd name="connsiteY8" fmla="*/ 147638 h 180975"/>
              <a:gd name="connsiteX9" fmla="*/ 33338 w 180975"/>
              <a:gd name="connsiteY9" fmla="*/ 138113 h 180975"/>
              <a:gd name="connsiteX10" fmla="*/ 33338 w 180975"/>
              <a:gd name="connsiteY10" fmla="*/ 61913 h 180975"/>
              <a:gd name="connsiteX11" fmla="*/ 23813 w 180975"/>
              <a:gd name="connsiteY11" fmla="*/ 71438 h 180975"/>
              <a:gd name="connsiteX12" fmla="*/ 33338 w 180975"/>
              <a:gd name="connsiteY12" fmla="*/ 80963 h 180975"/>
              <a:gd name="connsiteX13" fmla="*/ 42863 w 180975"/>
              <a:gd name="connsiteY13" fmla="*/ 71438 h 180975"/>
              <a:gd name="connsiteX14" fmla="*/ 33338 w 180975"/>
              <a:gd name="connsiteY14" fmla="*/ 61913 h 180975"/>
              <a:gd name="connsiteX15" fmla="*/ 4763 w 180975"/>
              <a:gd name="connsiteY15" fmla="*/ 66675 h 180975"/>
              <a:gd name="connsiteX16" fmla="*/ 0 w 180975"/>
              <a:gd name="connsiteY16" fmla="*/ 71438 h 180975"/>
              <a:gd name="connsiteX17" fmla="*/ 4763 w 180975"/>
              <a:gd name="connsiteY17" fmla="*/ 76200 h 180975"/>
              <a:gd name="connsiteX18" fmla="*/ 9525 w 180975"/>
              <a:gd name="connsiteY18" fmla="*/ 71438 h 180975"/>
              <a:gd name="connsiteX19" fmla="*/ 4763 w 180975"/>
              <a:gd name="connsiteY19" fmla="*/ 66675 h 180975"/>
              <a:gd name="connsiteX20" fmla="*/ 33338 w 180975"/>
              <a:gd name="connsiteY20" fmla="*/ 23813 h 180975"/>
              <a:gd name="connsiteX21" fmla="*/ 23813 w 180975"/>
              <a:gd name="connsiteY21" fmla="*/ 33338 h 180975"/>
              <a:gd name="connsiteX22" fmla="*/ 33338 w 180975"/>
              <a:gd name="connsiteY22" fmla="*/ 42863 h 180975"/>
              <a:gd name="connsiteX23" fmla="*/ 42863 w 180975"/>
              <a:gd name="connsiteY23" fmla="*/ 33338 h 180975"/>
              <a:gd name="connsiteX24" fmla="*/ 33338 w 180975"/>
              <a:gd name="connsiteY24" fmla="*/ 23813 h 180975"/>
              <a:gd name="connsiteX25" fmla="*/ 176213 w 180975"/>
              <a:gd name="connsiteY25" fmla="*/ 76200 h 180975"/>
              <a:gd name="connsiteX26" fmla="*/ 180975 w 180975"/>
              <a:gd name="connsiteY26" fmla="*/ 71438 h 180975"/>
              <a:gd name="connsiteX27" fmla="*/ 176213 w 180975"/>
              <a:gd name="connsiteY27" fmla="*/ 66675 h 180975"/>
              <a:gd name="connsiteX28" fmla="*/ 171450 w 180975"/>
              <a:gd name="connsiteY28" fmla="*/ 71438 h 180975"/>
              <a:gd name="connsiteX29" fmla="*/ 176213 w 180975"/>
              <a:gd name="connsiteY29" fmla="*/ 76200 h 180975"/>
              <a:gd name="connsiteX30" fmla="*/ 109538 w 180975"/>
              <a:gd name="connsiteY30" fmla="*/ 42863 h 180975"/>
              <a:gd name="connsiteX31" fmla="*/ 119063 w 180975"/>
              <a:gd name="connsiteY31" fmla="*/ 33338 h 180975"/>
              <a:gd name="connsiteX32" fmla="*/ 109538 w 180975"/>
              <a:gd name="connsiteY32" fmla="*/ 23813 h 180975"/>
              <a:gd name="connsiteX33" fmla="*/ 100013 w 180975"/>
              <a:gd name="connsiteY33" fmla="*/ 33338 h 180975"/>
              <a:gd name="connsiteX34" fmla="*/ 109538 w 180975"/>
              <a:gd name="connsiteY34" fmla="*/ 42863 h 180975"/>
              <a:gd name="connsiteX35" fmla="*/ 109538 w 180975"/>
              <a:gd name="connsiteY35" fmla="*/ 9525 h 180975"/>
              <a:gd name="connsiteX36" fmla="*/ 114300 w 180975"/>
              <a:gd name="connsiteY36" fmla="*/ 4763 h 180975"/>
              <a:gd name="connsiteX37" fmla="*/ 109538 w 180975"/>
              <a:gd name="connsiteY37" fmla="*/ 0 h 180975"/>
              <a:gd name="connsiteX38" fmla="*/ 104775 w 180975"/>
              <a:gd name="connsiteY38" fmla="*/ 4763 h 180975"/>
              <a:gd name="connsiteX39" fmla="*/ 109538 w 180975"/>
              <a:gd name="connsiteY39" fmla="*/ 9525 h 180975"/>
              <a:gd name="connsiteX40" fmla="*/ 4763 w 180975"/>
              <a:gd name="connsiteY40" fmla="*/ 104775 h 180975"/>
              <a:gd name="connsiteX41" fmla="*/ 0 w 180975"/>
              <a:gd name="connsiteY41" fmla="*/ 109538 h 180975"/>
              <a:gd name="connsiteX42" fmla="*/ 4763 w 180975"/>
              <a:gd name="connsiteY42" fmla="*/ 114300 h 180975"/>
              <a:gd name="connsiteX43" fmla="*/ 9525 w 180975"/>
              <a:gd name="connsiteY43" fmla="*/ 109538 h 180975"/>
              <a:gd name="connsiteX44" fmla="*/ 4763 w 180975"/>
              <a:gd name="connsiteY44" fmla="*/ 104775 h 180975"/>
              <a:gd name="connsiteX45" fmla="*/ 71438 w 180975"/>
              <a:gd name="connsiteY45" fmla="*/ 171450 h 180975"/>
              <a:gd name="connsiteX46" fmla="*/ 66675 w 180975"/>
              <a:gd name="connsiteY46" fmla="*/ 176213 h 180975"/>
              <a:gd name="connsiteX47" fmla="*/ 71438 w 180975"/>
              <a:gd name="connsiteY47" fmla="*/ 180975 h 180975"/>
              <a:gd name="connsiteX48" fmla="*/ 76200 w 180975"/>
              <a:gd name="connsiteY48" fmla="*/ 176213 h 180975"/>
              <a:gd name="connsiteX49" fmla="*/ 71438 w 180975"/>
              <a:gd name="connsiteY49" fmla="*/ 171450 h 180975"/>
              <a:gd name="connsiteX50" fmla="*/ 71438 w 180975"/>
              <a:gd name="connsiteY50" fmla="*/ 9525 h 180975"/>
              <a:gd name="connsiteX51" fmla="*/ 76200 w 180975"/>
              <a:gd name="connsiteY51" fmla="*/ 4763 h 180975"/>
              <a:gd name="connsiteX52" fmla="*/ 71438 w 180975"/>
              <a:gd name="connsiteY52" fmla="*/ 0 h 180975"/>
              <a:gd name="connsiteX53" fmla="*/ 66675 w 180975"/>
              <a:gd name="connsiteY53" fmla="*/ 4763 h 180975"/>
              <a:gd name="connsiteX54" fmla="*/ 71438 w 180975"/>
              <a:gd name="connsiteY54" fmla="*/ 9525 h 180975"/>
              <a:gd name="connsiteX55" fmla="*/ 71438 w 180975"/>
              <a:gd name="connsiteY55" fmla="*/ 42863 h 180975"/>
              <a:gd name="connsiteX56" fmla="*/ 80963 w 180975"/>
              <a:gd name="connsiteY56" fmla="*/ 33338 h 180975"/>
              <a:gd name="connsiteX57" fmla="*/ 71438 w 180975"/>
              <a:gd name="connsiteY57" fmla="*/ 23813 h 180975"/>
              <a:gd name="connsiteX58" fmla="*/ 61913 w 180975"/>
              <a:gd name="connsiteY58" fmla="*/ 33338 h 180975"/>
              <a:gd name="connsiteX59" fmla="*/ 71438 w 180975"/>
              <a:gd name="connsiteY59" fmla="*/ 42863 h 180975"/>
              <a:gd name="connsiteX60" fmla="*/ 71438 w 180975"/>
              <a:gd name="connsiteY60" fmla="*/ 95250 h 180975"/>
              <a:gd name="connsiteX61" fmla="*/ 57150 w 180975"/>
              <a:gd name="connsiteY61" fmla="*/ 109538 h 180975"/>
              <a:gd name="connsiteX62" fmla="*/ 71438 w 180975"/>
              <a:gd name="connsiteY62" fmla="*/ 123825 h 180975"/>
              <a:gd name="connsiteX63" fmla="*/ 85725 w 180975"/>
              <a:gd name="connsiteY63" fmla="*/ 109538 h 180975"/>
              <a:gd name="connsiteX64" fmla="*/ 71438 w 180975"/>
              <a:gd name="connsiteY64" fmla="*/ 95250 h 180975"/>
              <a:gd name="connsiteX65" fmla="*/ 147638 w 180975"/>
              <a:gd name="connsiteY65" fmla="*/ 100013 h 180975"/>
              <a:gd name="connsiteX66" fmla="*/ 138113 w 180975"/>
              <a:gd name="connsiteY66" fmla="*/ 109538 h 180975"/>
              <a:gd name="connsiteX67" fmla="*/ 147638 w 180975"/>
              <a:gd name="connsiteY67" fmla="*/ 119063 h 180975"/>
              <a:gd name="connsiteX68" fmla="*/ 157163 w 180975"/>
              <a:gd name="connsiteY68" fmla="*/ 109538 h 180975"/>
              <a:gd name="connsiteX69" fmla="*/ 147638 w 180975"/>
              <a:gd name="connsiteY69" fmla="*/ 100013 h 180975"/>
              <a:gd name="connsiteX70" fmla="*/ 147638 w 180975"/>
              <a:gd name="connsiteY70" fmla="*/ 138113 h 180975"/>
              <a:gd name="connsiteX71" fmla="*/ 138113 w 180975"/>
              <a:gd name="connsiteY71" fmla="*/ 147638 h 180975"/>
              <a:gd name="connsiteX72" fmla="*/ 147638 w 180975"/>
              <a:gd name="connsiteY72" fmla="*/ 157163 h 180975"/>
              <a:gd name="connsiteX73" fmla="*/ 157163 w 180975"/>
              <a:gd name="connsiteY73" fmla="*/ 147638 h 180975"/>
              <a:gd name="connsiteX74" fmla="*/ 147638 w 180975"/>
              <a:gd name="connsiteY74" fmla="*/ 138113 h 180975"/>
              <a:gd name="connsiteX75" fmla="*/ 147638 w 180975"/>
              <a:gd name="connsiteY75" fmla="*/ 61913 h 180975"/>
              <a:gd name="connsiteX76" fmla="*/ 138113 w 180975"/>
              <a:gd name="connsiteY76" fmla="*/ 71438 h 180975"/>
              <a:gd name="connsiteX77" fmla="*/ 147638 w 180975"/>
              <a:gd name="connsiteY77" fmla="*/ 80963 h 180975"/>
              <a:gd name="connsiteX78" fmla="*/ 157163 w 180975"/>
              <a:gd name="connsiteY78" fmla="*/ 71438 h 180975"/>
              <a:gd name="connsiteX79" fmla="*/ 147638 w 180975"/>
              <a:gd name="connsiteY79" fmla="*/ 61913 h 180975"/>
              <a:gd name="connsiteX80" fmla="*/ 147638 w 180975"/>
              <a:gd name="connsiteY80" fmla="*/ 23813 h 180975"/>
              <a:gd name="connsiteX81" fmla="*/ 138113 w 180975"/>
              <a:gd name="connsiteY81" fmla="*/ 33338 h 180975"/>
              <a:gd name="connsiteX82" fmla="*/ 147638 w 180975"/>
              <a:gd name="connsiteY82" fmla="*/ 42863 h 180975"/>
              <a:gd name="connsiteX83" fmla="*/ 157163 w 180975"/>
              <a:gd name="connsiteY83" fmla="*/ 33338 h 180975"/>
              <a:gd name="connsiteX84" fmla="*/ 147638 w 180975"/>
              <a:gd name="connsiteY84" fmla="*/ 23813 h 180975"/>
              <a:gd name="connsiteX85" fmla="*/ 176213 w 180975"/>
              <a:gd name="connsiteY85" fmla="*/ 104775 h 180975"/>
              <a:gd name="connsiteX86" fmla="*/ 171450 w 180975"/>
              <a:gd name="connsiteY86" fmla="*/ 109538 h 180975"/>
              <a:gd name="connsiteX87" fmla="*/ 176213 w 180975"/>
              <a:gd name="connsiteY87" fmla="*/ 114300 h 180975"/>
              <a:gd name="connsiteX88" fmla="*/ 180975 w 180975"/>
              <a:gd name="connsiteY88" fmla="*/ 109538 h 180975"/>
              <a:gd name="connsiteX89" fmla="*/ 176213 w 180975"/>
              <a:gd name="connsiteY89" fmla="*/ 104775 h 180975"/>
              <a:gd name="connsiteX90" fmla="*/ 109538 w 180975"/>
              <a:gd name="connsiteY90" fmla="*/ 138113 h 180975"/>
              <a:gd name="connsiteX91" fmla="*/ 100013 w 180975"/>
              <a:gd name="connsiteY91" fmla="*/ 147638 h 180975"/>
              <a:gd name="connsiteX92" fmla="*/ 109538 w 180975"/>
              <a:gd name="connsiteY92" fmla="*/ 157163 h 180975"/>
              <a:gd name="connsiteX93" fmla="*/ 119063 w 180975"/>
              <a:gd name="connsiteY93" fmla="*/ 147638 h 180975"/>
              <a:gd name="connsiteX94" fmla="*/ 109538 w 180975"/>
              <a:gd name="connsiteY94" fmla="*/ 138113 h 180975"/>
              <a:gd name="connsiteX95" fmla="*/ 109538 w 180975"/>
              <a:gd name="connsiteY95" fmla="*/ 171450 h 180975"/>
              <a:gd name="connsiteX96" fmla="*/ 104775 w 180975"/>
              <a:gd name="connsiteY96" fmla="*/ 176213 h 180975"/>
              <a:gd name="connsiteX97" fmla="*/ 109538 w 180975"/>
              <a:gd name="connsiteY97" fmla="*/ 180975 h 180975"/>
              <a:gd name="connsiteX98" fmla="*/ 114300 w 180975"/>
              <a:gd name="connsiteY98" fmla="*/ 176213 h 180975"/>
              <a:gd name="connsiteX99" fmla="*/ 109538 w 180975"/>
              <a:gd name="connsiteY99" fmla="*/ 171450 h 180975"/>
              <a:gd name="connsiteX100" fmla="*/ 71438 w 180975"/>
              <a:gd name="connsiteY100" fmla="*/ 57150 h 180975"/>
              <a:gd name="connsiteX101" fmla="*/ 57150 w 180975"/>
              <a:gd name="connsiteY101" fmla="*/ 71438 h 180975"/>
              <a:gd name="connsiteX102" fmla="*/ 71438 w 180975"/>
              <a:gd name="connsiteY102" fmla="*/ 85725 h 180975"/>
              <a:gd name="connsiteX103" fmla="*/ 85725 w 180975"/>
              <a:gd name="connsiteY103" fmla="*/ 71438 h 180975"/>
              <a:gd name="connsiteX104" fmla="*/ 71438 w 180975"/>
              <a:gd name="connsiteY104" fmla="*/ 57150 h 180975"/>
              <a:gd name="connsiteX105" fmla="*/ 71438 w 180975"/>
              <a:gd name="connsiteY105" fmla="*/ 138113 h 180975"/>
              <a:gd name="connsiteX106" fmla="*/ 61913 w 180975"/>
              <a:gd name="connsiteY106" fmla="*/ 147638 h 180975"/>
              <a:gd name="connsiteX107" fmla="*/ 71438 w 180975"/>
              <a:gd name="connsiteY107" fmla="*/ 157163 h 180975"/>
              <a:gd name="connsiteX108" fmla="*/ 80963 w 180975"/>
              <a:gd name="connsiteY108" fmla="*/ 147638 h 180975"/>
              <a:gd name="connsiteX109" fmla="*/ 71438 w 180975"/>
              <a:gd name="connsiteY109" fmla="*/ 138113 h 180975"/>
              <a:gd name="connsiteX110" fmla="*/ 109538 w 180975"/>
              <a:gd name="connsiteY110" fmla="*/ 95250 h 180975"/>
              <a:gd name="connsiteX111" fmla="*/ 95250 w 180975"/>
              <a:gd name="connsiteY111" fmla="*/ 109538 h 180975"/>
              <a:gd name="connsiteX112" fmla="*/ 109538 w 180975"/>
              <a:gd name="connsiteY112" fmla="*/ 123825 h 180975"/>
              <a:gd name="connsiteX113" fmla="*/ 123825 w 180975"/>
              <a:gd name="connsiteY113" fmla="*/ 109538 h 180975"/>
              <a:gd name="connsiteX114" fmla="*/ 109538 w 180975"/>
              <a:gd name="connsiteY114" fmla="*/ 95250 h 180975"/>
              <a:gd name="connsiteX115" fmla="*/ 109538 w 180975"/>
              <a:gd name="connsiteY115" fmla="*/ 57150 h 180975"/>
              <a:gd name="connsiteX116" fmla="*/ 95250 w 180975"/>
              <a:gd name="connsiteY116" fmla="*/ 71438 h 180975"/>
              <a:gd name="connsiteX117" fmla="*/ 109538 w 180975"/>
              <a:gd name="connsiteY117" fmla="*/ 85725 h 180975"/>
              <a:gd name="connsiteX118" fmla="*/ 123825 w 180975"/>
              <a:gd name="connsiteY118" fmla="*/ 71438 h 180975"/>
              <a:gd name="connsiteX119" fmla="*/ 109538 w 180975"/>
              <a:gd name="connsiteY119" fmla="*/ 57150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80975" h="180975">
                <a:moveTo>
                  <a:pt x="33338" y="100013"/>
                </a:moveTo>
                <a:cubicBezTo>
                  <a:pt x="28099" y="100013"/>
                  <a:pt x="23813" y="104299"/>
                  <a:pt x="23813" y="109538"/>
                </a:cubicBezTo>
                <a:cubicBezTo>
                  <a:pt x="23813" y="114776"/>
                  <a:pt x="28099" y="119063"/>
                  <a:pt x="33338" y="119063"/>
                </a:cubicBezTo>
                <a:cubicBezTo>
                  <a:pt x="38576" y="119063"/>
                  <a:pt x="42863" y="114776"/>
                  <a:pt x="42863" y="109538"/>
                </a:cubicBezTo>
                <a:cubicBezTo>
                  <a:pt x="42863" y="104299"/>
                  <a:pt x="38576" y="100013"/>
                  <a:pt x="33338" y="100013"/>
                </a:cubicBezTo>
                <a:close/>
                <a:moveTo>
                  <a:pt x="33338" y="138113"/>
                </a:moveTo>
                <a:cubicBezTo>
                  <a:pt x="28099" y="138113"/>
                  <a:pt x="23813" y="142399"/>
                  <a:pt x="23813" y="147638"/>
                </a:cubicBezTo>
                <a:cubicBezTo>
                  <a:pt x="23813" y="152876"/>
                  <a:pt x="28099" y="157163"/>
                  <a:pt x="33338" y="157163"/>
                </a:cubicBezTo>
                <a:cubicBezTo>
                  <a:pt x="38576" y="157163"/>
                  <a:pt x="42863" y="152876"/>
                  <a:pt x="42863" y="147638"/>
                </a:cubicBezTo>
                <a:cubicBezTo>
                  <a:pt x="42863" y="142399"/>
                  <a:pt x="38576" y="138113"/>
                  <a:pt x="33338" y="138113"/>
                </a:cubicBezTo>
                <a:close/>
                <a:moveTo>
                  <a:pt x="33338" y="61913"/>
                </a:moveTo>
                <a:cubicBezTo>
                  <a:pt x="28099" y="61913"/>
                  <a:pt x="23813" y="66199"/>
                  <a:pt x="23813" y="71438"/>
                </a:cubicBezTo>
                <a:cubicBezTo>
                  <a:pt x="23813" y="76676"/>
                  <a:pt x="28099" y="80963"/>
                  <a:pt x="33338" y="80963"/>
                </a:cubicBezTo>
                <a:cubicBezTo>
                  <a:pt x="38576" y="80963"/>
                  <a:pt x="42863" y="76676"/>
                  <a:pt x="42863" y="71438"/>
                </a:cubicBezTo>
                <a:cubicBezTo>
                  <a:pt x="42863" y="66199"/>
                  <a:pt x="38576" y="61913"/>
                  <a:pt x="33338" y="61913"/>
                </a:cubicBezTo>
                <a:close/>
                <a:moveTo>
                  <a:pt x="4763" y="66675"/>
                </a:moveTo>
                <a:cubicBezTo>
                  <a:pt x="2096" y="66675"/>
                  <a:pt x="0" y="68771"/>
                  <a:pt x="0" y="71438"/>
                </a:cubicBezTo>
                <a:cubicBezTo>
                  <a:pt x="0" y="74105"/>
                  <a:pt x="2096" y="76200"/>
                  <a:pt x="4763" y="76200"/>
                </a:cubicBezTo>
                <a:cubicBezTo>
                  <a:pt x="7429" y="76200"/>
                  <a:pt x="9525" y="74105"/>
                  <a:pt x="9525" y="71438"/>
                </a:cubicBezTo>
                <a:cubicBezTo>
                  <a:pt x="9525" y="68771"/>
                  <a:pt x="7429" y="66675"/>
                  <a:pt x="4763" y="66675"/>
                </a:cubicBezTo>
                <a:close/>
                <a:moveTo>
                  <a:pt x="33338" y="23813"/>
                </a:moveTo>
                <a:cubicBezTo>
                  <a:pt x="28099" y="23813"/>
                  <a:pt x="23813" y="28099"/>
                  <a:pt x="23813" y="33338"/>
                </a:cubicBezTo>
                <a:cubicBezTo>
                  <a:pt x="23813" y="38576"/>
                  <a:pt x="28099" y="42863"/>
                  <a:pt x="33338" y="42863"/>
                </a:cubicBezTo>
                <a:cubicBezTo>
                  <a:pt x="38576" y="42863"/>
                  <a:pt x="42863" y="38576"/>
                  <a:pt x="42863" y="33338"/>
                </a:cubicBezTo>
                <a:cubicBezTo>
                  <a:pt x="42863" y="28099"/>
                  <a:pt x="38576" y="23813"/>
                  <a:pt x="33338" y="23813"/>
                </a:cubicBezTo>
                <a:close/>
                <a:moveTo>
                  <a:pt x="176213" y="76200"/>
                </a:moveTo>
                <a:cubicBezTo>
                  <a:pt x="178880" y="76200"/>
                  <a:pt x="180975" y="74105"/>
                  <a:pt x="180975" y="71438"/>
                </a:cubicBezTo>
                <a:cubicBezTo>
                  <a:pt x="180975" y="68771"/>
                  <a:pt x="178880" y="66675"/>
                  <a:pt x="176213" y="66675"/>
                </a:cubicBezTo>
                <a:cubicBezTo>
                  <a:pt x="173546" y="66675"/>
                  <a:pt x="171450" y="68771"/>
                  <a:pt x="171450" y="71438"/>
                </a:cubicBezTo>
                <a:cubicBezTo>
                  <a:pt x="171450" y="74105"/>
                  <a:pt x="173546" y="76200"/>
                  <a:pt x="176213" y="76200"/>
                </a:cubicBezTo>
                <a:close/>
                <a:moveTo>
                  <a:pt x="109538" y="42863"/>
                </a:moveTo>
                <a:cubicBezTo>
                  <a:pt x="114776" y="42863"/>
                  <a:pt x="119063" y="38576"/>
                  <a:pt x="119063" y="33338"/>
                </a:cubicBezTo>
                <a:cubicBezTo>
                  <a:pt x="119063" y="28099"/>
                  <a:pt x="114776" y="23813"/>
                  <a:pt x="109538" y="23813"/>
                </a:cubicBezTo>
                <a:cubicBezTo>
                  <a:pt x="104299" y="23813"/>
                  <a:pt x="100013" y="28099"/>
                  <a:pt x="100013" y="33338"/>
                </a:cubicBezTo>
                <a:cubicBezTo>
                  <a:pt x="100013" y="38576"/>
                  <a:pt x="104299" y="42863"/>
                  <a:pt x="109538" y="42863"/>
                </a:cubicBezTo>
                <a:close/>
                <a:moveTo>
                  <a:pt x="109538" y="9525"/>
                </a:moveTo>
                <a:cubicBezTo>
                  <a:pt x="112205" y="9525"/>
                  <a:pt x="114300" y="7429"/>
                  <a:pt x="114300" y="4763"/>
                </a:cubicBezTo>
                <a:cubicBezTo>
                  <a:pt x="114300" y="2096"/>
                  <a:pt x="112205" y="0"/>
                  <a:pt x="109538" y="0"/>
                </a:cubicBezTo>
                <a:cubicBezTo>
                  <a:pt x="106871" y="0"/>
                  <a:pt x="104775" y="2096"/>
                  <a:pt x="104775" y="4763"/>
                </a:cubicBezTo>
                <a:cubicBezTo>
                  <a:pt x="104775" y="7429"/>
                  <a:pt x="106871" y="9525"/>
                  <a:pt x="109538" y="9525"/>
                </a:cubicBezTo>
                <a:close/>
                <a:moveTo>
                  <a:pt x="4763" y="104775"/>
                </a:moveTo>
                <a:cubicBezTo>
                  <a:pt x="2096" y="104775"/>
                  <a:pt x="0" y="106871"/>
                  <a:pt x="0" y="109538"/>
                </a:cubicBezTo>
                <a:cubicBezTo>
                  <a:pt x="0" y="112205"/>
                  <a:pt x="2096" y="114300"/>
                  <a:pt x="4763" y="114300"/>
                </a:cubicBezTo>
                <a:cubicBezTo>
                  <a:pt x="7429" y="114300"/>
                  <a:pt x="9525" y="112205"/>
                  <a:pt x="9525" y="109538"/>
                </a:cubicBezTo>
                <a:cubicBezTo>
                  <a:pt x="9525" y="106871"/>
                  <a:pt x="7429" y="104775"/>
                  <a:pt x="4763" y="104775"/>
                </a:cubicBezTo>
                <a:close/>
                <a:moveTo>
                  <a:pt x="71438" y="171450"/>
                </a:moveTo>
                <a:cubicBezTo>
                  <a:pt x="68771" y="171450"/>
                  <a:pt x="66675" y="173546"/>
                  <a:pt x="66675" y="176213"/>
                </a:cubicBezTo>
                <a:cubicBezTo>
                  <a:pt x="66675" y="178880"/>
                  <a:pt x="68771" y="180975"/>
                  <a:pt x="71438" y="180975"/>
                </a:cubicBezTo>
                <a:cubicBezTo>
                  <a:pt x="74105" y="180975"/>
                  <a:pt x="76200" y="178880"/>
                  <a:pt x="76200" y="176213"/>
                </a:cubicBezTo>
                <a:cubicBezTo>
                  <a:pt x="76200" y="173546"/>
                  <a:pt x="74105" y="171450"/>
                  <a:pt x="71438" y="171450"/>
                </a:cubicBezTo>
                <a:close/>
                <a:moveTo>
                  <a:pt x="71438" y="9525"/>
                </a:moveTo>
                <a:cubicBezTo>
                  <a:pt x="74105" y="9525"/>
                  <a:pt x="76200" y="7429"/>
                  <a:pt x="76200" y="4763"/>
                </a:cubicBezTo>
                <a:cubicBezTo>
                  <a:pt x="76200" y="2096"/>
                  <a:pt x="74105" y="0"/>
                  <a:pt x="71438" y="0"/>
                </a:cubicBezTo>
                <a:cubicBezTo>
                  <a:pt x="68771" y="0"/>
                  <a:pt x="66675" y="2096"/>
                  <a:pt x="66675" y="4763"/>
                </a:cubicBezTo>
                <a:cubicBezTo>
                  <a:pt x="66675" y="7429"/>
                  <a:pt x="68771" y="9525"/>
                  <a:pt x="71438" y="9525"/>
                </a:cubicBezTo>
                <a:close/>
                <a:moveTo>
                  <a:pt x="71438" y="42863"/>
                </a:moveTo>
                <a:cubicBezTo>
                  <a:pt x="76676" y="42863"/>
                  <a:pt x="80963" y="38576"/>
                  <a:pt x="80963" y="33338"/>
                </a:cubicBezTo>
                <a:cubicBezTo>
                  <a:pt x="80963" y="28099"/>
                  <a:pt x="76676" y="23813"/>
                  <a:pt x="71438" y="23813"/>
                </a:cubicBezTo>
                <a:cubicBezTo>
                  <a:pt x="66199" y="23813"/>
                  <a:pt x="61913" y="28099"/>
                  <a:pt x="61913" y="33338"/>
                </a:cubicBezTo>
                <a:cubicBezTo>
                  <a:pt x="61913" y="38576"/>
                  <a:pt x="66199" y="42863"/>
                  <a:pt x="71438" y="42863"/>
                </a:cubicBezTo>
                <a:close/>
                <a:moveTo>
                  <a:pt x="71438" y="95250"/>
                </a:moveTo>
                <a:cubicBezTo>
                  <a:pt x="63532" y="95250"/>
                  <a:pt x="57150" y="101632"/>
                  <a:pt x="57150" y="109538"/>
                </a:cubicBezTo>
                <a:cubicBezTo>
                  <a:pt x="57150" y="117443"/>
                  <a:pt x="63532" y="123825"/>
                  <a:pt x="71438" y="123825"/>
                </a:cubicBezTo>
                <a:cubicBezTo>
                  <a:pt x="79343" y="123825"/>
                  <a:pt x="85725" y="117443"/>
                  <a:pt x="85725" y="109538"/>
                </a:cubicBezTo>
                <a:cubicBezTo>
                  <a:pt x="85725" y="101632"/>
                  <a:pt x="79343" y="95250"/>
                  <a:pt x="71438" y="95250"/>
                </a:cubicBezTo>
                <a:close/>
                <a:moveTo>
                  <a:pt x="147638" y="100013"/>
                </a:moveTo>
                <a:cubicBezTo>
                  <a:pt x="142399" y="100013"/>
                  <a:pt x="138113" y="104299"/>
                  <a:pt x="138113" y="109538"/>
                </a:cubicBezTo>
                <a:cubicBezTo>
                  <a:pt x="138113" y="114776"/>
                  <a:pt x="142399" y="119063"/>
                  <a:pt x="147638" y="119063"/>
                </a:cubicBezTo>
                <a:cubicBezTo>
                  <a:pt x="152876" y="119063"/>
                  <a:pt x="157163" y="114776"/>
                  <a:pt x="157163" y="109538"/>
                </a:cubicBezTo>
                <a:cubicBezTo>
                  <a:pt x="157163" y="104299"/>
                  <a:pt x="152876" y="100013"/>
                  <a:pt x="147638" y="100013"/>
                </a:cubicBezTo>
                <a:close/>
                <a:moveTo>
                  <a:pt x="147638" y="138113"/>
                </a:moveTo>
                <a:cubicBezTo>
                  <a:pt x="142399" y="138113"/>
                  <a:pt x="138113" y="142399"/>
                  <a:pt x="138113" y="147638"/>
                </a:cubicBezTo>
                <a:cubicBezTo>
                  <a:pt x="138113" y="152876"/>
                  <a:pt x="142399" y="157163"/>
                  <a:pt x="147638" y="157163"/>
                </a:cubicBezTo>
                <a:cubicBezTo>
                  <a:pt x="152876" y="157163"/>
                  <a:pt x="157163" y="152876"/>
                  <a:pt x="157163" y="147638"/>
                </a:cubicBezTo>
                <a:cubicBezTo>
                  <a:pt x="157163" y="142399"/>
                  <a:pt x="152876" y="138113"/>
                  <a:pt x="147638" y="138113"/>
                </a:cubicBezTo>
                <a:close/>
                <a:moveTo>
                  <a:pt x="147638" y="61913"/>
                </a:moveTo>
                <a:cubicBezTo>
                  <a:pt x="142399" y="61913"/>
                  <a:pt x="138113" y="66199"/>
                  <a:pt x="138113" y="71438"/>
                </a:cubicBezTo>
                <a:cubicBezTo>
                  <a:pt x="138113" y="76676"/>
                  <a:pt x="142399" y="80963"/>
                  <a:pt x="147638" y="80963"/>
                </a:cubicBezTo>
                <a:cubicBezTo>
                  <a:pt x="152876" y="80963"/>
                  <a:pt x="157163" y="76676"/>
                  <a:pt x="157163" y="71438"/>
                </a:cubicBezTo>
                <a:cubicBezTo>
                  <a:pt x="157163" y="66199"/>
                  <a:pt x="152876" y="61913"/>
                  <a:pt x="147638" y="61913"/>
                </a:cubicBezTo>
                <a:close/>
                <a:moveTo>
                  <a:pt x="147638" y="23813"/>
                </a:moveTo>
                <a:cubicBezTo>
                  <a:pt x="142399" y="23813"/>
                  <a:pt x="138113" y="28099"/>
                  <a:pt x="138113" y="33338"/>
                </a:cubicBezTo>
                <a:cubicBezTo>
                  <a:pt x="138113" y="38576"/>
                  <a:pt x="142399" y="42863"/>
                  <a:pt x="147638" y="42863"/>
                </a:cubicBezTo>
                <a:cubicBezTo>
                  <a:pt x="152876" y="42863"/>
                  <a:pt x="157163" y="38576"/>
                  <a:pt x="157163" y="33338"/>
                </a:cubicBezTo>
                <a:cubicBezTo>
                  <a:pt x="157163" y="28099"/>
                  <a:pt x="152876" y="23813"/>
                  <a:pt x="147638" y="23813"/>
                </a:cubicBezTo>
                <a:close/>
                <a:moveTo>
                  <a:pt x="176213" y="104775"/>
                </a:moveTo>
                <a:cubicBezTo>
                  <a:pt x="173546" y="104775"/>
                  <a:pt x="171450" y="106871"/>
                  <a:pt x="171450" y="109538"/>
                </a:cubicBezTo>
                <a:cubicBezTo>
                  <a:pt x="171450" y="112205"/>
                  <a:pt x="173546" y="114300"/>
                  <a:pt x="176213" y="114300"/>
                </a:cubicBezTo>
                <a:cubicBezTo>
                  <a:pt x="178880" y="114300"/>
                  <a:pt x="180975" y="112205"/>
                  <a:pt x="180975" y="109538"/>
                </a:cubicBezTo>
                <a:cubicBezTo>
                  <a:pt x="180975" y="106871"/>
                  <a:pt x="178880" y="104775"/>
                  <a:pt x="176213" y="104775"/>
                </a:cubicBezTo>
                <a:close/>
                <a:moveTo>
                  <a:pt x="109538" y="138113"/>
                </a:moveTo>
                <a:cubicBezTo>
                  <a:pt x="104299" y="138113"/>
                  <a:pt x="100013" y="142399"/>
                  <a:pt x="100013" y="147638"/>
                </a:cubicBezTo>
                <a:cubicBezTo>
                  <a:pt x="100013" y="152876"/>
                  <a:pt x="104299" y="157163"/>
                  <a:pt x="109538" y="157163"/>
                </a:cubicBezTo>
                <a:cubicBezTo>
                  <a:pt x="114776" y="157163"/>
                  <a:pt x="119063" y="152876"/>
                  <a:pt x="119063" y="147638"/>
                </a:cubicBezTo>
                <a:cubicBezTo>
                  <a:pt x="119063" y="142399"/>
                  <a:pt x="114776" y="138113"/>
                  <a:pt x="109538" y="138113"/>
                </a:cubicBezTo>
                <a:close/>
                <a:moveTo>
                  <a:pt x="109538" y="171450"/>
                </a:moveTo>
                <a:cubicBezTo>
                  <a:pt x="106871" y="171450"/>
                  <a:pt x="104775" y="173546"/>
                  <a:pt x="104775" y="176213"/>
                </a:cubicBezTo>
                <a:cubicBezTo>
                  <a:pt x="104775" y="178880"/>
                  <a:pt x="106871" y="180975"/>
                  <a:pt x="109538" y="180975"/>
                </a:cubicBezTo>
                <a:cubicBezTo>
                  <a:pt x="112205" y="180975"/>
                  <a:pt x="114300" y="178880"/>
                  <a:pt x="114300" y="176213"/>
                </a:cubicBezTo>
                <a:cubicBezTo>
                  <a:pt x="114300" y="173546"/>
                  <a:pt x="112205" y="171450"/>
                  <a:pt x="109538" y="171450"/>
                </a:cubicBezTo>
                <a:close/>
                <a:moveTo>
                  <a:pt x="71438" y="57150"/>
                </a:moveTo>
                <a:cubicBezTo>
                  <a:pt x="63532" y="57150"/>
                  <a:pt x="57150" y="63532"/>
                  <a:pt x="57150" y="71438"/>
                </a:cubicBezTo>
                <a:cubicBezTo>
                  <a:pt x="57150" y="79343"/>
                  <a:pt x="63532" y="85725"/>
                  <a:pt x="71438" y="85725"/>
                </a:cubicBezTo>
                <a:cubicBezTo>
                  <a:pt x="79343" y="85725"/>
                  <a:pt x="85725" y="79343"/>
                  <a:pt x="85725" y="71438"/>
                </a:cubicBezTo>
                <a:cubicBezTo>
                  <a:pt x="85725" y="63532"/>
                  <a:pt x="79343" y="57150"/>
                  <a:pt x="71438" y="57150"/>
                </a:cubicBezTo>
                <a:close/>
                <a:moveTo>
                  <a:pt x="71438" y="138113"/>
                </a:moveTo>
                <a:cubicBezTo>
                  <a:pt x="66199" y="138113"/>
                  <a:pt x="61913" y="142399"/>
                  <a:pt x="61913" y="147638"/>
                </a:cubicBezTo>
                <a:cubicBezTo>
                  <a:pt x="61913" y="152876"/>
                  <a:pt x="66199" y="157163"/>
                  <a:pt x="71438" y="157163"/>
                </a:cubicBezTo>
                <a:cubicBezTo>
                  <a:pt x="76676" y="157163"/>
                  <a:pt x="80963" y="152876"/>
                  <a:pt x="80963" y="147638"/>
                </a:cubicBezTo>
                <a:cubicBezTo>
                  <a:pt x="80963" y="142399"/>
                  <a:pt x="76676" y="138113"/>
                  <a:pt x="71438" y="138113"/>
                </a:cubicBezTo>
                <a:close/>
                <a:moveTo>
                  <a:pt x="109538" y="95250"/>
                </a:moveTo>
                <a:cubicBezTo>
                  <a:pt x="101632" y="95250"/>
                  <a:pt x="95250" y="101632"/>
                  <a:pt x="95250" y="109538"/>
                </a:cubicBezTo>
                <a:cubicBezTo>
                  <a:pt x="95250" y="117443"/>
                  <a:pt x="101632" y="123825"/>
                  <a:pt x="109538" y="123825"/>
                </a:cubicBezTo>
                <a:cubicBezTo>
                  <a:pt x="117443" y="123825"/>
                  <a:pt x="123825" y="117443"/>
                  <a:pt x="123825" y="109538"/>
                </a:cubicBezTo>
                <a:cubicBezTo>
                  <a:pt x="123825" y="101632"/>
                  <a:pt x="117443" y="95250"/>
                  <a:pt x="109538" y="95250"/>
                </a:cubicBezTo>
                <a:close/>
                <a:moveTo>
                  <a:pt x="109538" y="57150"/>
                </a:moveTo>
                <a:cubicBezTo>
                  <a:pt x="101632" y="57150"/>
                  <a:pt x="95250" y="63532"/>
                  <a:pt x="95250" y="71438"/>
                </a:cubicBezTo>
                <a:cubicBezTo>
                  <a:pt x="95250" y="79343"/>
                  <a:pt x="101632" y="85725"/>
                  <a:pt x="109538" y="85725"/>
                </a:cubicBezTo>
                <a:cubicBezTo>
                  <a:pt x="117443" y="85725"/>
                  <a:pt x="123825" y="79343"/>
                  <a:pt x="123825" y="71438"/>
                </a:cubicBezTo>
                <a:cubicBezTo>
                  <a:pt x="123825" y="63532"/>
                  <a:pt x="117443" y="57150"/>
                  <a:pt x="109538" y="5715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E20C0B02-63BA-FE81-5B3B-789FD9F0E331}"/>
              </a:ext>
            </a:extLst>
          </p:cNvPr>
          <p:cNvSpPr txBox="1"/>
          <p:nvPr/>
        </p:nvSpPr>
        <p:spPr>
          <a:xfrm>
            <a:off x="10414055" y="3047988"/>
            <a:ext cx="1506750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</a:t>
            </a: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4EA0C9E0-6E5B-44EA-0C2D-23CF06F80011}"/>
              </a:ext>
            </a:extLst>
          </p:cNvPr>
          <p:cNvSpPr txBox="1"/>
          <p:nvPr/>
        </p:nvSpPr>
        <p:spPr>
          <a:xfrm>
            <a:off x="8299031" y="3632072"/>
            <a:ext cx="1506750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</a:t>
            </a: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8A7A4667-B654-E9F2-1079-3BCEDBDE24A5}"/>
              </a:ext>
            </a:extLst>
          </p:cNvPr>
          <p:cNvSpPr txBox="1"/>
          <p:nvPr/>
        </p:nvSpPr>
        <p:spPr>
          <a:xfrm>
            <a:off x="5848378" y="3404015"/>
            <a:ext cx="1506750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</a:t>
            </a: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4C0D24F7-0A99-0486-F786-E8D580AB1ED1}"/>
              </a:ext>
            </a:extLst>
          </p:cNvPr>
          <p:cNvSpPr txBox="1"/>
          <p:nvPr/>
        </p:nvSpPr>
        <p:spPr>
          <a:xfrm>
            <a:off x="3638065" y="3999951"/>
            <a:ext cx="1506750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</a:t>
            </a:r>
          </a:p>
        </p:txBody>
      </p:sp>
      <p:sp>
        <p:nvSpPr>
          <p:cNvPr id="187" name="文本框 186">
            <a:extLst>
              <a:ext uri="{FF2B5EF4-FFF2-40B4-BE49-F238E27FC236}">
                <a16:creationId xmlns:a16="http://schemas.microsoft.com/office/drawing/2014/main" id="{0FC7D4F6-47D7-E4A4-745F-02E54944182B}"/>
              </a:ext>
            </a:extLst>
          </p:cNvPr>
          <p:cNvSpPr txBox="1"/>
          <p:nvPr/>
        </p:nvSpPr>
        <p:spPr>
          <a:xfrm>
            <a:off x="1375437" y="4447388"/>
            <a:ext cx="1506750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</a:t>
            </a:r>
          </a:p>
        </p:txBody>
      </p:sp>
      <p:sp>
        <p:nvSpPr>
          <p:cNvPr id="188" name="文本框 187">
            <a:extLst>
              <a:ext uri="{FF2B5EF4-FFF2-40B4-BE49-F238E27FC236}">
                <a16:creationId xmlns:a16="http://schemas.microsoft.com/office/drawing/2014/main" id="{FB0AE17D-9AC2-7711-B98A-C637AB11F4EC}"/>
              </a:ext>
            </a:extLst>
          </p:cNvPr>
          <p:cNvSpPr txBox="1"/>
          <p:nvPr/>
        </p:nvSpPr>
        <p:spPr>
          <a:xfrm>
            <a:off x="1340240" y="415310"/>
            <a:ext cx="2332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方案介绍</a:t>
            </a:r>
          </a:p>
        </p:txBody>
      </p:sp>
      <p:sp>
        <p:nvSpPr>
          <p:cNvPr id="189" name="文本框 188">
            <a:extLst>
              <a:ext uri="{FF2B5EF4-FFF2-40B4-BE49-F238E27FC236}">
                <a16:creationId xmlns:a16="http://schemas.microsoft.com/office/drawing/2014/main" id="{863A083A-BECB-A24C-C37B-6A0F3740EF12}"/>
              </a:ext>
            </a:extLst>
          </p:cNvPr>
          <p:cNvSpPr txBox="1"/>
          <p:nvPr/>
        </p:nvSpPr>
        <p:spPr>
          <a:xfrm>
            <a:off x="3251113" y="658770"/>
            <a:ext cx="2062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SCHEME INTRODUCTION</a:t>
            </a:r>
          </a:p>
        </p:txBody>
      </p:sp>
      <p:sp>
        <p:nvSpPr>
          <p:cNvPr id="192" name="文本框 191">
            <a:extLst>
              <a:ext uri="{FF2B5EF4-FFF2-40B4-BE49-F238E27FC236}">
                <a16:creationId xmlns:a16="http://schemas.microsoft.com/office/drawing/2014/main" id="{8415C6A6-1B18-AB1A-8B9E-35CE50D43B53}"/>
              </a:ext>
            </a:extLst>
          </p:cNvPr>
          <p:cNvSpPr txBox="1"/>
          <p:nvPr/>
        </p:nvSpPr>
        <p:spPr>
          <a:xfrm>
            <a:off x="720423" y="489722"/>
            <a:ext cx="493176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124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795A538B-CAE0-7407-7097-6540DA1ECD90}"/>
              </a:ext>
            </a:extLst>
          </p:cNvPr>
          <p:cNvSpPr/>
          <p:nvPr/>
        </p:nvSpPr>
        <p:spPr>
          <a:xfrm>
            <a:off x="11239519" y="5821371"/>
            <a:ext cx="1601603" cy="1601603"/>
          </a:xfrm>
          <a:prstGeom prst="donut">
            <a:avLst>
              <a:gd name="adj" fmla="val 19809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64F78ED-D266-C8D8-2003-AF0141100F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65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39511" y="4341652"/>
            <a:ext cx="13920206" cy="329416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EF17C4F-6FF7-9E75-31D2-BA810E17E4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5939" y="4482378"/>
            <a:ext cx="9609306" cy="227400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EA0112F-CFE5-AEE3-1F35-97FD23E8E9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4402" y="4421023"/>
            <a:ext cx="6392380" cy="1512732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772D3087-084E-CBD5-ABA1-9A17D7A33FDF}"/>
              </a:ext>
            </a:extLst>
          </p:cNvPr>
          <p:cNvGrpSpPr/>
          <p:nvPr/>
        </p:nvGrpSpPr>
        <p:grpSpPr>
          <a:xfrm>
            <a:off x="3120794" y="4541677"/>
            <a:ext cx="5998351" cy="1255138"/>
            <a:chOff x="4217988" y="2424113"/>
            <a:chExt cx="3743325" cy="1673225"/>
          </a:xfrm>
          <a:gradFill>
            <a:gsLst>
              <a:gs pos="16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alpha val="42000"/>
                </a:schemeClr>
              </a:gs>
            </a:gsLst>
            <a:lin ang="5400000" scaled="1"/>
          </a:gradFill>
        </p:grpSpPr>
        <p:sp>
          <p:nvSpPr>
            <p:cNvPr id="7" name="Freeform 250">
              <a:extLst>
                <a:ext uri="{FF2B5EF4-FFF2-40B4-BE49-F238E27FC236}">
                  <a16:creationId xmlns:a16="http://schemas.microsoft.com/office/drawing/2014/main" id="{D4C0D99A-2E9D-2F97-1F4F-0FF1FB401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1600" y="2527300"/>
              <a:ext cx="96838" cy="65088"/>
            </a:xfrm>
            <a:custGeom>
              <a:avLst/>
              <a:gdLst>
                <a:gd name="T0" fmla="*/ 46 w 61"/>
                <a:gd name="T1" fmla="*/ 41 h 41"/>
                <a:gd name="T2" fmla="*/ 61 w 61"/>
                <a:gd name="T3" fmla="*/ 38 h 41"/>
                <a:gd name="T4" fmla="*/ 14 w 61"/>
                <a:gd name="T5" fmla="*/ 0 h 41"/>
                <a:gd name="T6" fmla="*/ 0 w 61"/>
                <a:gd name="T7" fmla="*/ 3 h 41"/>
                <a:gd name="T8" fmla="*/ 46 w 6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1">
                  <a:moveTo>
                    <a:pt x="46" y="41"/>
                  </a:moveTo>
                  <a:lnTo>
                    <a:pt x="61" y="38"/>
                  </a:lnTo>
                  <a:lnTo>
                    <a:pt x="14" y="0"/>
                  </a:lnTo>
                  <a:lnTo>
                    <a:pt x="0" y="3"/>
                  </a:lnTo>
                  <a:lnTo>
                    <a:pt x="46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8" name="Freeform 251">
              <a:extLst>
                <a:ext uri="{FF2B5EF4-FFF2-40B4-BE49-F238E27FC236}">
                  <a16:creationId xmlns:a16="http://schemas.microsoft.com/office/drawing/2014/main" id="{CC4E26E8-22BD-9967-332A-A3C8E8ABBD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8913" y="2506663"/>
              <a:ext cx="90488" cy="66675"/>
            </a:xfrm>
            <a:custGeom>
              <a:avLst/>
              <a:gdLst>
                <a:gd name="T0" fmla="*/ 42 w 57"/>
                <a:gd name="T1" fmla="*/ 42 h 42"/>
                <a:gd name="T2" fmla="*/ 57 w 57"/>
                <a:gd name="T3" fmla="*/ 39 h 42"/>
                <a:gd name="T4" fmla="*/ 14 w 57"/>
                <a:gd name="T5" fmla="*/ 0 h 42"/>
                <a:gd name="T6" fmla="*/ 0 w 57"/>
                <a:gd name="T7" fmla="*/ 3 h 42"/>
                <a:gd name="T8" fmla="*/ 42 w 57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2">
                  <a:moveTo>
                    <a:pt x="42" y="42"/>
                  </a:moveTo>
                  <a:lnTo>
                    <a:pt x="57" y="39"/>
                  </a:lnTo>
                  <a:lnTo>
                    <a:pt x="14" y="0"/>
                  </a:lnTo>
                  <a:lnTo>
                    <a:pt x="0" y="3"/>
                  </a:lnTo>
                  <a:lnTo>
                    <a:pt x="4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9" name="Freeform 252">
              <a:extLst>
                <a:ext uri="{FF2B5EF4-FFF2-40B4-BE49-F238E27FC236}">
                  <a16:creationId xmlns:a16="http://schemas.microsoft.com/office/drawing/2014/main" id="{711C071F-0CB8-DF31-425C-361E24F98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813" y="2489200"/>
              <a:ext cx="82550" cy="66675"/>
            </a:xfrm>
            <a:custGeom>
              <a:avLst/>
              <a:gdLst>
                <a:gd name="T0" fmla="*/ 37 w 52"/>
                <a:gd name="T1" fmla="*/ 42 h 42"/>
                <a:gd name="T2" fmla="*/ 52 w 52"/>
                <a:gd name="T3" fmla="*/ 39 h 42"/>
                <a:gd name="T4" fmla="*/ 15 w 52"/>
                <a:gd name="T5" fmla="*/ 0 h 42"/>
                <a:gd name="T6" fmla="*/ 0 w 52"/>
                <a:gd name="T7" fmla="*/ 3 h 42"/>
                <a:gd name="T8" fmla="*/ 37 w 52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2">
                  <a:moveTo>
                    <a:pt x="37" y="42"/>
                  </a:moveTo>
                  <a:lnTo>
                    <a:pt x="52" y="39"/>
                  </a:lnTo>
                  <a:lnTo>
                    <a:pt x="15" y="0"/>
                  </a:lnTo>
                  <a:lnTo>
                    <a:pt x="0" y="3"/>
                  </a:lnTo>
                  <a:lnTo>
                    <a:pt x="37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0" name="Freeform 253">
              <a:extLst>
                <a:ext uri="{FF2B5EF4-FFF2-40B4-BE49-F238E27FC236}">
                  <a16:creationId xmlns:a16="http://schemas.microsoft.com/office/drawing/2014/main" id="{502107E7-3768-B62D-E945-4C8415943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8300" y="2473325"/>
              <a:ext cx="77788" cy="68263"/>
            </a:xfrm>
            <a:custGeom>
              <a:avLst/>
              <a:gdLst>
                <a:gd name="T0" fmla="*/ 33 w 49"/>
                <a:gd name="T1" fmla="*/ 43 h 43"/>
                <a:gd name="T2" fmla="*/ 49 w 49"/>
                <a:gd name="T3" fmla="*/ 40 h 43"/>
                <a:gd name="T4" fmla="*/ 16 w 49"/>
                <a:gd name="T5" fmla="*/ 0 h 43"/>
                <a:gd name="T6" fmla="*/ 0 w 49"/>
                <a:gd name="T7" fmla="*/ 3 h 43"/>
                <a:gd name="T8" fmla="*/ 33 w 49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3">
                  <a:moveTo>
                    <a:pt x="33" y="43"/>
                  </a:moveTo>
                  <a:lnTo>
                    <a:pt x="49" y="40"/>
                  </a:lnTo>
                  <a:lnTo>
                    <a:pt x="16" y="0"/>
                  </a:lnTo>
                  <a:lnTo>
                    <a:pt x="0" y="3"/>
                  </a:lnTo>
                  <a:lnTo>
                    <a:pt x="3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1" name="Freeform 254">
              <a:extLst>
                <a:ext uri="{FF2B5EF4-FFF2-40B4-BE49-F238E27FC236}">
                  <a16:creationId xmlns:a16="http://schemas.microsoft.com/office/drawing/2014/main" id="{9E42E305-FDD0-B932-7360-BECD10743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1963" y="2459038"/>
              <a:ext cx="69850" cy="68263"/>
            </a:xfrm>
            <a:custGeom>
              <a:avLst/>
              <a:gdLst>
                <a:gd name="T0" fmla="*/ 27 w 44"/>
                <a:gd name="T1" fmla="*/ 43 h 43"/>
                <a:gd name="T2" fmla="*/ 44 w 44"/>
                <a:gd name="T3" fmla="*/ 41 h 43"/>
                <a:gd name="T4" fmla="*/ 15 w 44"/>
                <a:gd name="T5" fmla="*/ 0 h 43"/>
                <a:gd name="T6" fmla="*/ 0 w 44"/>
                <a:gd name="T7" fmla="*/ 2 h 43"/>
                <a:gd name="T8" fmla="*/ 27 w 44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3">
                  <a:moveTo>
                    <a:pt x="27" y="43"/>
                  </a:moveTo>
                  <a:lnTo>
                    <a:pt x="44" y="41"/>
                  </a:lnTo>
                  <a:lnTo>
                    <a:pt x="15" y="0"/>
                  </a:lnTo>
                  <a:lnTo>
                    <a:pt x="0" y="2"/>
                  </a:lnTo>
                  <a:lnTo>
                    <a:pt x="27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2" name="Freeform 255">
              <a:extLst>
                <a:ext uri="{FF2B5EF4-FFF2-40B4-BE49-F238E27FC236}">
                  <a16:creationId xmlns:a16="http://schemas.microsoft.com/office/drawing/2014/main" id="{056642D9-B2AF-6CCF-7857-55D1D24977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5625" y="2447925"/>
              <a:ext cx="61913" cy="69850"/>
            </a:xfrm>
            <a:custGeom>
              <a:avLst/>
              <a:gdLst>
                <a:gd name="T0" fmla="*/ 23 w 39"/>
                <a:gd name="T1" fmla="*/ 44 h 44"/>
                <a:gd name="T2" fmla="*/ 39 w 39"/>
                <a:gd name="T3" fmla="*/ 42 h 44"/>
                <a:gd name="T4" fmla="*/ 16 w 39"/>
                <a:gd name="T5" fmla="*/ 0 h 44"/>
                <a:gd name="T6" fmla="*/ 0 w 39"/>
                <a:gd name="T7" fmla="*/ 2 h 44"/>
                <a:gd name="T8" fmla="*/ 23 w 39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23" y="44"/>
                  </a:moveTo>
                  <a:lnTo>
                    <a:pt x="39" y="42"/>
                  </a:lnTo>
                  <a:lnTo>
                    <a:pt x="16" y="0"/>
                  </a:lnTo>
                  <a:lnTo>
                    <a:pt x="0" y="2"/>
                  </a:lnTo>
                  <a:lnTo>
                    <a:pt x="2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3" name="Freeform 256">
              <a:extLst>
                <a:ext uri="{FF2B5EF4-FFF2-40B4-BE49-F238E27FC236}">
                  <a16:creationId xmlns:a16="http://schemas.microsoft.com/office/drawing/2014/main" id="{73468B72-4BCF-5F05-38C1-567FEE9CE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2463" y="2438400"/>
              <a:ext cx="53975" cy="69850"/>
            </a:xfrm>
            <a:custGeom>
              <a:avLst/>
              <a:gdLst>
                <a:gd name="T0" fmla="*/ 18 w 34"/>
                <a:gd name="T1" fmla="*/ 44 h 44"/>
                <a:gd name="T2" fmla="*/ 34 w 34"/>
                <a:gd name="T3" fmla="*/ 42 h 44"/>
                <a:gd name="T4" fmla="*/ 16 w 34"/>
                <a:gd name="T5" fmla="*/ 0 h 44"/>
                <a:gd name="T6" fmla="*/ 0 w 34"/>
                <a:gd name="T7" fmla="*/ 2 h 44"/>
                <a:gd name="T8" fmla="*/ 18 w 34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18" y="44"/>
                  </a:moveTo>
                  <a:lnTo>
                    <a:pt x="34" y="42"/>
                  </a:lnTo>
                  <a:lnTo>
                    <a:pt x="16" y="0"/>
                  </a:lnTo>
                  <a:lnTo>
                    <a:pt x="0" y="2"/>
                  </a:lnTo>
                  <a:lnTo>
                    <a:pt x="18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4" name="Freeform 257">
              <a:extLst>
                <a:ext uri="{FF2B5EF4-FFF2-40B4-BE49-F238E27FC236}">
                  <a16:creationId xmlns:a16="http://schemas.microsoft.com/office/drawing/2014/main" id="{D1722FDF-739B-0F69-88C4-9A1BFF77E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7713" y="2432050"/>
              <a:ext cx="47625" cy="68263"/>
            </a:xfrm>
            <a:custGeom>
              <a:avLst/>
              <a:gdLst>
                <a:gd name="T0" fmla="*/ 14 w 30"/>
                <a:gd name="T1" fmla="*/ 43 h 43"/>
                <a:gd name="T2" fmla="*/ 30 w 30"/>
                <a:gd name="T3" fmla="*/ 42 h 43"/>
                <a:gd name="T4" fmla="*/ 17 w 30"/>
                <a:gd name="T5" fmla="*/ 0 h 43"/>
                <a:gd name="T6" fmla="*/ 0 w 30"/>
                <a:gd name="T7" fmla="*/ 1 h 43"/>
                <a:gd name="T8" fmla="*/ 14 w 30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3">
                  <a:moveTo>
                    <a:pt x="14" y="43"/>
                  </a:moveTo>
                  <a:lnTo>
                    <a:pt x="30" y="42"/>
                  </a:lnTo>
                  <a:lnTo>
                    <a:pt x="17" y="0"/>
                  </a:lnTo>
                  <a:lnTo>
                    <a:pt x="0" y="1"/>
                  </a:lnTo>
                  <a:lnTo>
                    <a:pt x="14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5" name="Freeform 258">
              <a:extLst>
                <a:ext uri="{FF2B5EF4-FFF2-40B4-BE49-F238E27FC236}">
                  <a16:creationId xmlns:a16="http://schemas.microsoft.com/office/drawing/2014/main" id="{3350B76B-3D1B-650D-147C-6056AE36E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6138" y="2427288"/>
              <a:ext cx="39688" cy="68263"/>
            </a:xfrm>
            <a:custGeom>
              <a:avLst/>
              <a:gdLst>
                <a:gd name="T0" fmla="*/ 8 w 25"/>
                <a:gd name="T1" fmla="*/ 43 h 43"/>
                <a:gd name="T2" fmla="*/ 25 w 25"/>
                <a:gd name="T3" fmla="*/ 42 h 43"/>
                <a:gd name="T4" fmla="*/ 16 w 25"/>
                <a:gd name="T5" fmla="*/ 0 h 43"/>
                <a:gd name="T6" fmla="*/ 0 w 25"/>
                <a:gd name="T7" fmla="*/ 0 h 43"/>
                <a:gd name="T8" fmla="*/ 8 w 2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3">
                  <a:moveTo>
                    <a:pt x="8" y="43"/>
                  </a:moveTo>
                  <a:lnTo>
                    <a:pt x="25" y="42"/>
                  </a:lnTo>
                  <a:lnTo>
                    <a:pt x="16" y="0"/>
                  </a:lnTo>
                  <a:lnTo>
                    <a:pt x="0" y="0"/>
                  </a:lnTo>
                  <a:lnTo>
                    <a:pt x="8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6" name="Freeform 259">
              <a:extLst>
                <a:ext uri="{FF2B5EF4-FFF2-40B4-BE49-F238E27FC236}">
                  <a16:creationId xmlns:a16="http://schemas.microsoft.com/office/drawing/2014/main" id="{0BCFA515-5A80-1804-4414-EACFB44D0D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2975" y="2424113"/>
              <a:ext cx="31750" cy="68263"/>
            </a:xfrm>
            <a:custGeom>
              <a:avLst/>
              <a:gdLst>
                <a:gd name="T0" fmla="*/ 3 w 20"/>
                <a:gd name="T1" fmla="*/ 43 h 43"/>
                <a:gd name="T2" fmla="*/ 20 w 20"/>
                <a:gd name="T3" fmla="*/ 43 h 43"/>
                <a:gd name="T4" fmla="*/ 17 w 20"/>
                <a:gd name="T5" fmla="*/ 0 h 43"/>
                <a:gd name="T6" fmla="*/ 0 w 20"/>
                <a:gd name="T7" fmla="*/ 0 h 43"/>
                <a:gd name="T8" fmla="*/ 3 w 20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3">
                  <a:moveTo>
                    <a:pt x="3" y="43"/>
                  </a:moveTo>
                  <a:lnTo>
                    <a:pt x="20" y="43"/>
                  </a:lnTo>
                  <a:lnTo>
                    <a:pt x="17" y="0"/>
                  </a:lnTo>
                  <a:lnTo>
                    <a:pt x="0" y="0"/>
                  </a:lnTo>
                  <a:lnTo>
                    <a:pt x="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7" name="Freeform 260">
              <a:extLst>
                <a:ext uri="{FF2B5EF4-FFF2-40B4-BE49-F238E27FC236}">
                  <a16:creationId xmlns:a16="http://schemas.microsoft.com/office/drawing/2014/main" id="{05A34917-9C79-7E36-6AC5-AFC6733D1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8225" y="2424113"/>
              <a:ext cx="30163" cy="68263"/>
            </a:xfrm>
            <a:custGeom>
              <a:avLst/>
              <a:gdLst>
                <a:gd name="T0" fmla="*/ 0 w 19"/>
                <a:gd name="T1" fmla="*/ 43 h 43"/>
                <a:gd name="T2" fmla="*/ 17 w 19"/>
                <a:gd name="T3" fmla="*/ 43 h 43"/>
                <a:gd name="T4" fmla="*/ 19 w 19"/>
                <a:gd name="T5" fmla="*/ 0 h 43"/>
                <a:gd name="T6" fmla="*/ 2 w 19"/>
                <a:gd name="T7" fmla="*/ 0 h 43"/>
                <a:gd name="T8" fmla="*/ 0 w 19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3">
                  <a:moveTo>
                    <a:pt x="0" y="43"/>
                  </a:moveTo>
                  <a:lnTo>
                    <a:pt x="17" y="43"/>
                  </a:lnTo>
                  <a:lnTo>
                    <a:pt x="19" y="0"/>
                  </a:lnTo>
                  <a:lnTo>
                    <a:pt x="2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8" name="Freeform 261">
              <a:extLst>
                <a:ext uri="{FF2B5EF4-FFF2-40B4-BE49-F238E27FC236}">
                  <a16:creationId xmlns:a16="http://schemas.microsoft.com/office/drawing/2014/main" id="{BD63A6AB-81A1-D66A-76E0-4356E1109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8713" y="2425700"/>
              <a:ext cx="36513" cy="68263"/>
            </a:xfrm>
            <a:custGeom>
              <a:avLst/>
              <a:gdLst>
                <a:gd name="T0" fmla="*/ 0 w 23"/>
                <a:gd name="T1" fmla="*/ 43 h 43"/>
                <a:gd name="T2" fmla="*/ 16 w 23"/>
                <a:gd name="T3" fmla="*/ 43 h 43"/>
                <a:gd name="T4" fmla="*/ 23 w 23"/>
                <a:gd name="T5" fmla="*/ 0 h 43"/>
                <a:gd name="T6" fmla="*/ 7 w 23"/>
                <a:gd name="T7" fmla="*/ 0 h 43"/>
                <a:gd name="T8" fmla="*/ 0 w 2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3">
                  <a:moveTo>
                    <a:pt x="0" y="43"/>
                  </a:moveTo>
                  <a:lnTo>
                    <a:pt x="16" y="43"/>
                  </a:lnTo>
                  <a:lnTo>
                    <a:pt x="23" y="0"/>
                  </a:lnTo>
                  <a:lnTo>
                    <a:pt x="7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9" name="Freeform 262">
              <a:extLst>
                <a:ext uri="{FF2B5EF4-FFF2-40B4-BE49-F238E27FC236}">
                  <a16:creationId xmlns:a16="http://schemas.microsoft.com/office/drawing/2014/main" id="{83A4832B-062A-8704-0385-742595CC1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7613" y="2428875"/>
              <a:ext cx="44450" cy="69850"/>
            </a:xfrm>
            <a:custGeom>
              <a:avLst/>
              <a:gdLst>
                <a:gd name="T0" fmla="*/ 0 w 28"/>
                <a:gd name="T1" fmla="*/ 43 h 44"/>
                <a:gd name="T2" fmla="*/ 17 w 28"/>
                <a:gd name="T3" fmla="*/ 44 h 44"/>
                <a:gd name="T4" fmla="*/ 28 w 28"/>
                <a:gd name="T5" fmla="*/ 1 h 44"/>
                <a:gd name="T6" fmla="*/ 12 w 28"/>
                <a:gd name="T7" fmla="*/ 0 h 44"/>
                <a:gd name="T8" fmla="*/ 0 w 28"/>
                <a:gd name="T9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0" y="43"/>
                  </a:moveTo>
                  <a:lnTo>
                    <a:pt x="17" y="44"/>
                  </a:lnTo>
                  <a:lnTo>
                    <a:pt x="28" y="1"/>
                  </a:lnTo>
                  <a:lnTo>
                    <a:pt x="12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20" name="Freeform 263">
              <a:extLst>
                <a:ext uri="{FF2B5EF4-FFF2-40B4-BE49-F238E27FC236}">
                  <a16:creationId xmlns:a16="http://schemas.microsoft.com/office/drawing/2014/main" id="{A96BBF1D-B164-65DA-3FA0-812D9718A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6513" y="2435225"/>
              <a:ext cx="53975" cy="68263"/>
            </a:xfrm>
            <a:custGeom>
              <a:avLst/>
              <a:gdLst>
                <a:gd name="T0" fmla="*/ 0 w 34"/>
                <a:gd name="T1" fmla="*/ 42 h 43"/>
                <a:gd name="T2" fmla="*/ 17 w 34"/>
                <a:gd name="T3" fmla="*/ 43 h 43"/>
                <a:gd name="T4" fmla="*/ 34 w 34"/>
                <a:gd name="T5" fmla="*/ 1 h 43"/>
                <a:gd name="T6" fmla="*/ 17 w 34"/>
                <a:gd name="T7" fmla="*/ 0 h 43"/>
                <a:gd name="T8" fmla="*/ 0 w 34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42"/>
                  </a:moveTo>
                  <a:lnTo>
                    <a:pt x="17" y="43"/>
                  </a:lnTo>
                  <a:lnTo>
                    <a:pt x="34" y="1"/>
                  </a:lnTo>
                  <a:lnTo>
                    <a:pt x="17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21" name="Freeform 264">
              <a:extLst>
                <a:ext uri="{FF2B5EF4-FFF2-40B4-BE49-F238E27FC236}">
                  <a16:creationId xmlns:a16="http://schemas.microsoft.com/office/drawing/2014/main" id="{F5AC8DBB-5CAA-505C-19F2-2CB1815FE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5413" y="2443163"/>
              <a:ext cx="60325" cy="68263"/>
            </a:xfrm>
            <a:custGeom>
              <a:avLst/>
              <a:gdLst>
                <a:gd name="T0" fmla="*/ 0 w 38"/>
                <a:gd name="T1" fmla="*/ 42 h 43"/>
                <a:gd name="T2" fmla="*/ 16 w 38"/>
                <a:gd name="T3" fmla="*/ 43 h 43"/>
                <a:gd name="T4" fmla="*/ 38 w 38"/>
                <a:gd name="T5" fmla="*/ 2 h 43"/>
                <a:gd name="T6" fmla="*/ 21 w 38"/>
                <a:gd name="T7" fmla="*/ 0 h 43"/>
                <a:gd name="T8" fmla="*/ 0 w 38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3">
                  <a:moveTo>
                    <a:pt x="0" y="42"/>
                  </a:moveTo>
                  <a:lnTo>
                    <a:pt x="16" y="43"/>
                  </a:lnTo>
                  <a:lnTo>
                    <a:pt x="38" y="2"/>
                  </a:lnTo>
                  <a:lnTo>
                    <a:pt x="21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22" name="Freeform 265">
              <a:extLst>
                <a:ext uri="{FF2B5EF4-FFF2-40B4-BE49-F238E27FC236}">
                  <a16:creationId xmlns:a16="http://schemas.microsoft.com/office/drawing/2014/main" id="{20816B39-0899-251F-5BF0-430ACDB48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2725" y="2454275"/>
              <a:ext cx="66675" cy="68263"/>
            </a:xfrm>
            <a:custGeom>
              <a:avLst/>
              <a:gdLst>
                <a:gd name="T0" fmla="*/ 0 w 42"/>
                <a:gd name="T1" fmla="*/ 41 h 43"/>
                <a:gd name="T2" fmla="*/ 16 w 42"/>
                <a:gd name="T3" fmla="*/ 43 h 43"/>
                <a:gd name="T4" fmla="*/ 42 w 42"/>
                <a:gd name="T5" fmla="*/ 2 h 43"/>
                <a:gd name="T6" fmla="*/ 27 w 42"/>
                <a:gd name="T7" fmla="*/ 0 h 43"/>
                <a:gd name="T8" fmla="*/ 0 w 42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0" y="41"/>
                  </a:moveTo>
                  <a:lnTo>
                    <a:pt x="16" y="43"/>
                  </a:lnTo>
                  <a:lnTo>
                    <a:pt x="42" y="2"/>
                  </a:lnTo>
                  <a:lnTo>
                    <a:pt x="27" y="0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23" name="Freeform 266">
              <a:extLst>
                <a:ext uri="{FF2B5EF4-FFF2-40B4-BE49-F238E27FC236}">
                  <a16:creationId xmlns:a16="http://schemas.microsoft.com/office/drawing/2014/main" id="{CFF235C4-1D8D-BA1C-D0DF-826DEC4E6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8450" y="2466975"/>
              <a:ext cx="74613" cy="68263"/>
            </a:xfrm>
            <a:custGeom>
              <a:avLst/>
              <a:gdLst>
                <a:gd name="T0" fmla="*/ 0 w 47"/>
                <a:gd name="T1" fmla="*/ 40 h 43"/>
                <a:gd name="T2" fmla="*/ 16 w 47"/>
                <a:gd name="T3" fmla="*/ 43 h 43"/>
                <a:gd name="T4" fmla="*/ 47 w 47"/>
                <a:gd name="T5" fmla="*/ 2 h 43"/>
                <a:gd name="T6" fmla="*/ 31 w 47"/>
                <a:gd name="T7" fmla="*/ 0 h 43"/>
                <a:gd name="T8" fmla="*/ 0 w 47"/>
                <a:gd name="T9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3">
                  <a:moveTo>
                    <a:pt x="0" y="40"/>
                  </a:moveTo>
                  <a:lnTo>
                    <a:pt x="16" y="43"/>
                  </a:lnTo>
                  <a:lnTo>
                    <a:pt x="47" y="2"/>
                  </a:lnTo>
                  <a:lnTo>
                    <a:pt x="31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24" name="Freeform 267">
              <a:extLst>
                <a:ext uri="{FF2B5EF4-FFF2-40B4-BE49-F238E27FC236}">
                  <a16:creationId xmlns:a16="http://schemas.microsoft.com/office/drawing/2014/main" id="{CC7A0B0D-C706-6085-7708-4D38CBC31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2588" y="2481263"/>
              <a:ext cx="82550" cy="68263"/>
            </a:xfrm>
            <a:custGeom>
              <a:avLst/>
              <a:gdLst>
                <a:gd name="T0" fmla="*/ 0 w 52"/>
                <a:gd name="T1" fmla="*/ 40 h 43"/>
                <a:gd name="T2" fmla="*/ 15 w 52"/>
                <a:gd name="T3" fmla="*/ 43 h 43"/>
                <a:gd name="T4" fmla="*/ 52 w 52"/>
                <a:gd name="T5" fmla="*/ 3 h 43"/>
                <a:gd name="T6" fmla="*/ 36 w 52"/>
                <a:gd name="T7" fmla="*/ 0 h 43"/>
                <a:gd name="T8" fmla="*/ 0 w 52"/>
                <a:gd name="T9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3">
                  <a:moveTo>
                    <a:pt x="0" y="40"/>
                  </a:moveTo>
                  <a:lnTo>
                    <a:pt x="15" y="43"/>
                  </a:lnTo>
                  <a:lnTo>
                    <a:pt x="52" y="3"/>
                  </a:lnTo>
                  <a:lnTo>
                    <a:pt x="36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25" name="Freeform 268">
              <a:extLst>
                <a:ext uri="{FF2B5EF4-FFF2-40B4-BE49-F238E27FC236}">
                  <a16:creationId xmlns:a16="http://schemas.microsoft.com/office/drawing/2014/main" id="{3FB99C7E-C098-6960-FD58-74087D846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5138" y="2498725"/>
              <a:ext cx="88900" cy="66675"/>
            </a:xfrm>
            <a:custGeom>
              <a:avLst/>
              <a:gdLst>
                <a:gd name="T0" fmla="*/ 0 w 56"/>
                <a:gd name="T1" fmla="*/ 39 h 42"/>
                <a:gd name="T2" fmla="*/ 15 w 56"/>
                <a:gd name="T3" fmla="*/ 42 h 42"/>
                <a:gd name="T4" fmla="*/ 56 w 56"/>
                <a:gd name="T5" fmla="*/ 3 h 42"/>
                <a:gd name="T6" fmla="*/ 41 w 56"/>
                <a:gd name="T7" fmla="*/ 0 h 42"/>
                <a:gd name="T8" fmla="*/ 0 w 56"/>
                <a:gd name="T9" fmla="*/ 3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2">
                  <a:moveTo>
                    <a:pt x="0" y="39"/>
                  </a:moveTo>
                  <a:lnTo>
                    <a:pt x="15" y="42"/>
                  </a:lnTo>
                  <a:lnTo>
                    <a:pt x="56" y="3"/>
                  </a:lnTo>
                  <a:lnTo>
                    <a:pt x="41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26" name="Freeform 269">
              <a:extLst>
                <a:ext uri="{FF2B5EF4-FFF2-40B4-BE49-F238E27FC236}">
                  <a16:creationId xmlns:a16="http://schemas.microsoft.com/office/drawing/2014/main" id="{192D39AD-EFFE-317F-9BCC-006DBC5C19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6100" y="2517775"/>
              <a:ext cx="95250" cy="66675"/>
            </a:xfrm>
            <a:custGeom>
              <a:avLst/>
              <a:gdLst>
                <a:gd name="T0" fmla="*/ 0 w 60"/>
                <a:gd name="T1" fmla="*/ 38 h 42"/>
                <a:gd name="T2" fmla="*/ 15 w 60"/>
                <a:gd name="T3" fmla="*/ 42 h 42"/>
                <a:gd name="T4" fmla="*/ 60 w 60"/>
                <a:gd name="T5" fmla="*/ 3 h 42"/>
                <a:gd name="T6" fmla="*/ 45 w 60"/>
                <a:gd name="T7" fmla="*/ 0 h 42"/>
                <a:gd name="T8" fmla="*/ 0 w 60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2">
                  <a:moveTo>
                    <a:pt x="0" y="38"/>
                  </a:moveTo>
                  <a:lnTo>
                    <a:pt x="15" y="42"/>
                  </a:lnTo>
                  <a:lnTo>
                    <a:pt x="60" y="3"/>
                  </a:lnTo>
                  <a:lnTo>
                    <a:pt x="45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27" name="Freeform 270">
              <a:extLst>
                <a:ext uri="{FF2B5EF4-FFF2-40B4-BE49-F238E27FC236}">
                  <a16:creationId xmlns:a16="http://schemas.microsoft.com/office/drawing/2014/main" id="{1A85EBAC-4099-8E05-5FD2-819CD09E4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3888" y="2538413"/>
              <a:ext cx="101600" cy="65088"/>
            </a:xfrm>
            <a:custGeom>
              <a:avLst/>
              <a:gdLst>
                <a:gd name="T0" fmla="*/ 0 w 64"/>
                <a:gd name="T1" fmla="*/ 37 h 41"/>
                <a:gd name="T2" fmla="*/ 15 w 64"/>
                <a:gd name="T3" fmla="*/ 41 h 41"/>
                <a:gd name="T4" fmla="*/ 64 w 64"/>
                <a:gd name="T5" fmla="*/ 4 h 41"/>
                <a:gd name="T6" fmla="*/ 50 w 64"/>
                <a:gd name="T7" fmla="*/ 0 h 41"/>
                <a:gd name="T8" fmla="*/ 0 w 64"/>
                <a:gd name="T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1">
                  <a:moveTo>
                    <a:pt x="0" y="37"/>
                  </a:moveTo>
                  <a:lnTo>
                    <a:pt x="15" y="41"/>
                  </a:lnTo>
                  <a:lnTo>
                    <a:pt x="64" y="4"/>
                  </a:lnTo>
                  <a:lnTo>
                    <a:pt x="50" y="0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28" name="Freeform 271">
              <a:extLst>
                <a:ext uri="{FF2B5EF4-FFF2-40B4-BE49-F238E27FC236}">
                  <a16:creationId xmlns:a16="http://schemas.microsoft.com/office/drawing/2014/main" id="{0B43DB0F-5DBF-B6C7-CF5E-CEF6B34F7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088" y="2562225"/>
              <a:ext cx="107950" cy="63500"/>
            </a:xfrm>
            <a:custGeom>
              <a:avLst/>
              <a:gdLst>
                <a:gd name="T0" fmla="*/ 0 w 68"/>
                <a:gd name="T1" fmla="*/ 36 h 40"/>
                <a:gd name="T2" fmla="*/ 14 w 68"/>
                <a:gd name="T3" fmla="*/ 40 h 40"/>
                <a:gd name="T4" fmla="*/ 68 w 68"/>
                <a:gd name="T5" fmla="*/ 4 h 40"/>
                <a:gd name="T6" fmla="*/ 54 w 68"/>
                <a:gd name="T7" fmla="*/ 0 h 40"/>
                <a:gd name="T8" fmla="*/ 0 w 68"/>
                <a:gd name="T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0">
                  <a:moveTo>
                    <a:pt x="0" y="36"/>
                  </a:moveTo>
                  <a:lnTo>
                    <a:pt x="14" y="40"/>
                  </a:lnTo>
                  <a:lnTo>
                    <a:pt x="68" y="4"/>
                  </a:lnTo>
                  <a:lnTo>
                    <a:pt x="54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29" name="Freeform 272">
              <a:extLst>
                <a:ext uri="{FF2B5EF4-FFF2-40B4-BE49-F238E27FC236}">
                  <a16:creationId xmlns:a16="http://schemas.microsoft.com/office/drawing/2014/main" id="{2297C8E2-65D5-F679-DC6E-630CE6285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3113" y="2587625"/>
              <a:ext cx="114300" cy="61913"/>
            </a:xfrm>
            <a:custGeom>
              <a:avLst/>
              <a:gdLst>
                <a:gd name="T0" fmla="*/ 0 w 72"/>
                <a:gd name="T1" fmla="*/ 34 h 39"/>
                <a:gd name="T2" fmla="*/ 14 w 72"/>
                <a:gd name="T3" fmla="*/ 39 h 39"/>
                <a:gd name="T4" fmla="*/ 72 w 72"/>
                <a:gd name="T5" fmla="*/ 4 h 39"/>
                <a:gd name="T6" fmla="*/ 58 w 72"/>
                <a:gd name="T7" fmla="*/ 0 h 39"/>
                <a:gd name="T8" fmla="*/ 0 w 72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9">
                  <a:moveTo>
                    <a:pt x="0" y="34"/>
                  </a:moveTo>
                  <a:lnTo>
                    <a:pt x="14" y="39"/>
                  </a:lnTo>
                  <a:lnTo>
                    <a:pt x="72" y="4"/>
                  </a:lnTo>
                  <a:lnTo>
                    <a:pt x="58" y="0"/>
                  </a:lnTo>
                  <a:lnTo>
                    <a:pt x="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30" name="Freeform 273">
              <a:extLst>
                <a:ext uri="{FF2B5EF4-FFF2-40B4-BE49-F238E27FC236}">
                  <a16:creationId xmlns:a16="http://schemas.microsoft.com/office/drawing/2014/main" id="{5B742F92-9C9C-4C1E-FA8F-CA966E76D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4550" y="2614613"/>
              <a:ext cx="117475" cy="60325"/>
            </a:xfrm>
            <a:custGeom>
              <a:avLst/>
              <a:gdLst>
                <a:gd name="T0" fmla="*/ 0 w 74"/>
                <a:gd name="T1" fmla="*/ 33 h 38"/>
                <a:gd name="T2" fmla="*/ 13 w 74"/>
                <a:gd name="T3" fmla="*/ 38 h 38"/>
                <a:gd name="T4" fmla="*/ 74 w 74"/>
                <a:gd name="T5" fmla="*/ 4 h 38"/>
                <a:gd name="T6" fmla="*/ 62 w 74"/>
                <a:gd name="T7" fmla="*/ 0 h 38"/>
                <a:gd name="T8" fmla="*/ 0 w 74"/>
                <a:gd name="T9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8">
                  <a:moveTo>
                    <a:pt x="0" y="33"/>
                  </a:moveTo>
                  <a:lnTo>
                    <a:pt x="13" y="38"/>
                  </a:lnTo>
                  <a:lnTo>
                    <a:pt x="74" y="4"/>
                  </a:lnTo>
                  <a:lnTo>
                    <a:pt x="62" y="0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31" name="Freeform 274">
              <a:extLst>
                <a:ext uri="{FF2B5EF4-FFF2-40B4-BE49-F238E27FC236}">
                  <a16:creationId xmlns:a16="http://schemas.microsoft.com/office/drawing/2014/main" id="{0DF0BB71-91B2-DA97-02EC-C39817BCE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1225" y="2643188"/>
              <a:ext cx="123825" cy="57150"/>
            </a:xfrm>
            <a:custGeom>
              <a:avLst/>
              <a:gdLst>
                <a:gd name="T0" fmla="*/ 0 w 78"/>
                <a:gd name="T1" fmla="*/ 31 h 36"/>
                <a:gd name="T2" fmla="*/ 12 w 78"/>
                <a:gd name="T3" fmla="*/ 36 h 36"/>
                <a:gd name="T4" fmla="*/ 78 w 78"/>
                <a:gd name="T5" fmla="*/ 5 h 36"/>
                <a:gd name="T6" fmla="*/ 66 w 78"/>
                <a:gd name="T7" fmla="*/ 0 h 36"/>
                <a:gd name="T8" fmla="*/ 0 w 78"/>
                <a:gd name="T9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36">
                  <a:moveTo>
                    <a:pt x="0" y="31"/>
                  </a:moveTo>
                  <a:lnTo>
                    <a:pt x="12" y="36"/>
                  </a:lnTo>
                  <a:lnTo>
                    <a:pt x="78" y="5"/>
                  </a:lnTo>
                  <a:lnTo>
                    <a:pt x="66" y="0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32" name="Freeform 275">
              <a:extLst>
                <a:ext uri="{FF2B5EF4-FFF2-40B4-BE49-F238E27FC236}">
                  <a16:creationId xmlns:a16="http://schemas.microsoft.com/office/drawing/2014/main" id="{A28B39E3-3181-1396-97D1-E438CA40B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6313" y="2673350"/>
              <a:ext cx="127000" cy="55563"/>
            </a:xfrm>
            <a:custGeom>
              <a:avLst/>
              <a:gdLst>
                <a:gd name="T0" fmla="*/ 0 w 80"/>
                <a:gd name="T1" fmla="*/ 30 h 35"/>
                <a:gd name="T2" fmla="*/ 11 w 80"/>
                <a:gd name="T3" fmla="*/ 35 h 35"/>
                <a:gd name="T4" fmla="*/ 80 w 80"/>
                <a:gd name="T5" fmla="*/ 5 h 35"/>
                <a:gd name="T6" fmla="*/ 69 w 80"/>
                <a:gd name="T7" fmla="*/ 0 h 35"/>
                <a:gd name="T8" fmla="*/ 0 w 80"/>
                <a:gd name="T9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35">
                  <a:moveTo>
                    <a:pt x="0" y="30"/>
                  </a:moveTo>
                  <a:lnTo>
                    <a:pt x="11" y="35"/>
                  </a:lnTo>
                  <a:lnTo>
                    <a:pt x="80" y="5"/>
                  </a:lnTo>
                  <a:lnTo>
                    <a:pt x="69" y="0"/>
                  </a:lnTo>
                  <a:lnTo>
                    <a:pt x="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33" name="Freeform 276">
              <a:extLst>
                <a:ext uri="{FF2B5EF4-FFF2-40B4-BE49-F238E27FC236}">
                  <a16:creationId xmlns:a16="http://schemas.microsoft.com/office/drawing/2014/main" id="{284485BE-DD4C-2259-ADE6-144AFF988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6638" y="2705100"/>
              <a:ext cx="133350" cy="53975"/>
            </a:xfrm>
            <a:custGeom>
              <a:avLst/>
              <a:gdLst>
                <a:gd name="T0" fmla="*/ 0 w 84"/>
                <a:gd name="T1" fmla="*/ 28 h 34"/>
                <a:gd name="T2" fmla="*/ 11 w 84"/>
                <a:gd name="T3" fmla="*/ 34 h 34"/>
                <a:gd name="T4" fmla="*/ 84 w 84"/>
                <a:gd name="T5" fmla="*/ 5 h 34"/>
                <a:gd name="T6" fmla="*/ 73 w 84"/>
                <a:gd name="T7" fmla="*/ 0 h 34"/>
                <a:gd name="T8" fmla="*/ 0 w 84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4">
                  <a:moveTo>
                    <a:pt x="0" y="28"/>
                  </a:moveTo>
                  <a:lnTo>
                    <a:pt x="11" y="34"/>
                  </a:lnTo>
                  <a:lnTo>
                    <a:pt x="84" y="5"/>
                  </a:lnTo>
                  <a:lnTo>
                    <a:pt x="73" y="0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34" name="Freeform 277">
              <a:extLst>
                <a:ext uri="{FF2B5EF4-FFF2-40B4-BE49-F238E27FC236}">
                  <a16:creationId xmlns:a16="http://schemas.microsoft.com/office/drawing/2014/main" id="{0FE01312-7C8A-107A-E272-9F440598F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3788" y="2738438"/>
              <a:ext cx="136525" cy="52388"/>
            </a:xfrm>
            <a:custGeom>
              <a:avLst/>
              <a:gdLst>
                <a:gd name="T0" fmla="*/ 0 w 86"/>
                <a:gd name="T1" fmla="*/ 27 h 33"/>
                <a:gd name="T2" fmla="*/ 10 w 86"/>
                <a:gd name="T3" fmla="*/ 33 h 33"/>
                <a:gd name="T4" fmla="*/ 86 w 86"/>
                <a:gd name="T5" fmla="*/ 6 h 33"/>
                <a:gd name="T6" fmla="*/ 76 w 86"/>
                <a:gd name="T7" fmla="*/ 0 h 33"/>
                <a:gd name="T8" fmla="*/ 0 w 86"/>
                <a:gd name="T9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3">
                  <a:moveTo>
                    <a:pt x="0" y="27"/>
                  </a:moveTo>
                  <a:lnTo>
                    <a:pt x="10" y="33"/>
                  </a:lnTo>
                  <a:lnTo>
                    <a:pt x="86" y="6"/>
                  </a:lnTo>
                  <a:lnTo>
                    <a:pt x="76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35" name="Freeform 278">
              <a:extLst>
                <a:ext uri="{FF2B5EF4-FFF2-40B4-BE49-F238E27FC236}">
                  <a16:creationId xmlns:a16="http://schemas.microsoft.com/office/drawing/2014/main" id="{1EAB3ECD-C2BD-1A11-BAEE-DDA95D62D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7763" y="2773363"/>
              <a:ext cx="139700" cy="49213"/>
            </a:xfrm>
            <a:custGeom>
              <a:avLst/>
              <a:gdLst>
                <a:gd name="T0" fmla="*/ 0 w 88"/>
                <a:gd name="T1" fmla="*/ 25 h 31"/>
                <a:gd name="T2" fmla="*/ 9 w 88"/>
                <a:gd name="T3" fmla="*/ 31 h 31"/>
                <a:gd name="T4" fmla="*/ 88 w 88"/>
                <a:gd name="T5" fmla="*/ 6 h 31"/>
                <a:gd name="T6" fmla="*/ 78 w 88"/>
                <a:gd name="T7" fmla="*/ 0 h 31"/>
                <a:gd name="T8" fmla="*/ 0 w 88"/>
                <a:gd name="T9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31">
                  <a:moveTo>
                    <a:pt x="0" y="25"/>
                  </a:moveTo>
                  <a:lnTo>
                    <a:pt x="9" y="31"/>
                  </a:lnTo>
                  <a:lnTo>
                    <a:pt x="88" y="6"/>
                  </a:lnTo>
                  <a:lnTo>
                    <a:pt x="78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36" name="Freeform 279">
              <a:extLst>
                <a:ext uri="{FF2B5EF4-FFF2-40B4-BE49-F238E27FC236}">
                  <a16:creationId xmlns:a16="http://schemas.microsoft.com/office/drawing/2014/main" id="{711C029F-ABA8-8B5B-574F-1A6E7B6C7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6975" y="2809875"/>
              <a:ext cx="142875" cy="46038"/>
            </a:xfrm>
            <a:custGeom>
              <a:avLst/>
              <a:gdLst>
                <a:gd name="T0" fmla="*/ 0 w 90"/>
                <a:gd name="T1" fmla="*/ 23 h 29"/>
                <a:gd name="T2" fmla="*/ 9 w 90"/>
                <a:gd name="T3" fmla="*/ 29 h 29"/>
                <a:gd name="T4" fmla="*/ 90 w 90"/>
                <a:gd name="T5" fmla="*/ 6 h 29"/>
                <a:gd name="T6" fmla="*/ 82 w 90"/>
                <a:gd name="T7" fmla="*/ 0 h 29"/>
                <a:gd name="T8" fmla="*/ 0 w 90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9">
                  <a:moveTo>
                    <a:pt x="0" y="23"/>
                  </a:moveTo>
                  <a:lnTo>
                    <a:pt x="9" y="29"/>
                  </a:lnTo>
                  <a:lnTo>
                    <a:pt x="90" y="6"/>
                  </a:lnTo>
                  <a:lnTo>
                    <a:pt x="82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37" name="Freeform 280">
              <a:extLst>
                <a:ext uri="{FF2B5EF4-FFF2-40B4-BE49-F238E27FC236}">
                  <a16:creationId xmlns:a16="http://schemas.microsoft.com/office/drawing/2014/main" id="{B82A8622-94D5-8ECF-DBF7-E985D82538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3013" y="2847975"/>
              <a:ext cx="146050" cy="42863"/>
            </a:xfrm>
            <a:custGeom>
              <a:avLst/>
              <a:gdLst>
                <a:gd name="T0" fmla="*/ 0 w 92"/>
                <a:gd name="T1" fmla="*/ 21 h 27"/>
                <a:gd name="T2" fmla="*/ 8 w 92"/>
                <a:gd name="T3" fmla="*/ 27 h 27"/>
                <a:gd name="T4" fmla="*/ 92 w 92"/>
                <a:gd name="T5" fmla="*/ 6 h 27"/>
                <a:gd name="T6" fmla="*/ 84 w 92"/>
                <a:gd name="T7" fmla="*/ 0 h 27"/>
                <a:gd name="T8" fmla="*/ 0 w 92"/>
                <a:gd name="T9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27">
                  <a:moveTo>
                    <a:pt x="0" y="21"/>
                  </a:moveTo>
                  <a:lnTo>
                    <a:pt x="8" y="27"/>
                  </a:lnTo>
                  <a:lnTo>
                    <a:pt x="92" y="6"/>
                  </a:lnTo>
                  <a:lnTo>
                    <a:pt x="84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38" name="Freeform 281">
              <a:extLst>
                <a:ext uri="{FF2B5EF4-FFF2-40B4-BE49-F238E27FC236}">
                  <a16:creationId xmlns:a16="http://schemas.microsoft.com/office/drawing/2014/main" id="{9AD2EB37-4A7F-07E9-6DB6-3D5F060D0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4288" y="2886075"/>
              <a:ext cx="149225" cy="41275"/>
            </a:xfrm>
            <a:custGeom>
              <a:avLst/>
              <a:gdLst>
                <a:gd name="T0" fmla="*/ 0 w 94"/>
                <a:gd name="T1" fmla="*/ 19 h 26"/>
                <a:gd name="T2" fmla="*/ 7 w 94"/>
                <a:gd name="T3" fmla="*/ 26 h 26"/>
                <a:gd name="T4" fmla="*/ 94 w 94"/>
                <a:gd name="T5" fmla="*/ 7 h 26"/>
                <a:gd name="T6" fmla="*/ 87 w 94"/>
                <a:gd name="T7" fmla="*/ 0 h 26"/>
                <a:gd name="T8" fmla="*/ 0 w 94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6">
                  <a:moveTo>
                    <a:pt x="0" y="19"/>
                  </a:moveTo>
                  <a:lnTo>
                    <a:pt x="7" y="26"/>
                  </a:lnTo>
                  <a:lnTo>
                    <a:pt x="94" y="7"/>
                  </a:lnTo>
                  <a:lnTo>
                    <a:pt x="87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39" name="Freeform 282">
              <a:extLst>
                <a:ext uri="{FF2B5EF4-FFF2-40B4-BE49-F238E27FC236}">
                  <a16:creationId xmlns:a16="http://schemas.microsoft.com/office/drawing/2014/main" id="{B2CD60CA-D0DE-7B7F-D317-09510B0BB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2388" y="2925763"/>
              <a:ext cx="150813" cy="38100"/>
            </a:xfrm>
            <a:custGeom>
              <a:avLst/>
              <a:gdLst>
                <a:gd name="T0" fmla="*/ 0 w 95"/>
                <a:gd name="T1" fmla="*/ 17 h 24"/>
                <a:gd name="T2" fmla="*/ 6 w 95"/>
                <a:gd name="T3" fmla="*/ 24 h 24"/>
                <a:gd name="T4" fmla="*/ 95 w 95"/>
                <a:gd name="T5" fmla="*/ 7 h 24"/>
                <a:gd name="T6" fmla="*/ 88 w 95"/>
                <a:gd name="T7" fmla="*/ 0 h 24"/>
                <a:gd name="T8" fmla="*/ 0 w 95"/>
                <a:gd name="T9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24">
                  <a:moveTo>
                    <a:pt x="0" y="17"/>
                  </a:moveTo>
                  <a:lnTo>
                    <a:pt x="6" y="24"/>
                  </a:lnTo>
                  <a:lnTo>
                    <a:pt x="95" y="7"/>
                  </a:lnTo>
                  <a:lnTo>
                    <a:pt x="88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40" name="Freeform 283">
              <a:extLst>
                <a:ext uri="{FF2B5EF4-FFF2-40B4-BE49-F238E27FC236}">
                  <a16:creationId xmlns:a16="http://schemas.microsoft.com/office/drawing/2014/main" id="{68DEB826-5195-61BD-9CB1-E94912505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4138" y="2965450"/>
              <a:ext cx="152400" cy="34925"/>
            </a:xfrm>
            <a:custGeom>
              <a:avLst/>
              <a:gdLst>
                <a:gd name="T0" fmla="*/ 0 w 96"/>
                <a:gd name="T1" fmla="*/ 16 h 22"/>
                <a:gd name="T2" fmla="*/ 6 w 96"/>
                <a:gd name="T3" fmla="*/ 22 h 22"/>
                <a:gd name="T4" fmla="*/ 96 w 96"/>
                <a:gd name="T5" fmla="*/ 7 h 22"/>
                <a:gd name="T6" fmla="*/ 91 w 96"/>
                <a:gd name="T7" fmla="*/ 0 h 22"/>
                <a:gd name="T8" fmla="*/ 0 w 96"/>
                <a:gd name="T9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2">
                  <a:moveTo>
                    <a:pt x="0" y="16"/>
                  </a:moveTo>
                  <a:lnTo>
                    <a:pt x="6" y="22"/>
                  </a:lnTo>
                  <a:lnTo>
                    <a:pt x="96" y="7"/>
                  </a:lnTo>
                  <a:lnTo>
                    <a:pt x="91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41" name="Freeform 284">
              <a:extLst>
                <a:ext uri="{FF2B5EF4-FFF2-40B4-BE49-F238E27FC236}">
                  <a16:creationId xmlns:a16="http://schemas.microsoft.com/office/drawing/2014/main" id="{549685EC-4D00-4B2B-0ABE-A310D7102D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4300" y="3008313"/>
              <a:ext cx="152400" cy="31750"/>
            </a:xfrm>
            <a:custGeom>
              <a:avLst/>
              <a:gdLst>
                <a:gd name="T0" fmla="*/ 0 w 96"/>
                <a:gd name="T1" fmla="*/ 12 h 20"/>
                <a:gd name="T2" fmla="*/ 4 w 96"/>
                <a:gd name="T3" fmla="*/ 20 h 20"/>
                <a:gd name="T4" fmla="*/ 96 w 96"/>
                <a:gd name="T5" fmla="*/ 7 h 20"/>
                <a:gd name="T6" fmla="*/ 91 w 96"/>
                <a:gd name="T7" fmla="*/ 0 h 20"/>
                <a:gd name="T8" fmla="*/ 0 w 96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0">
                  <a:moveTo>
                    <a:pt x="0" y="12"/>
                  </a:moveTo>
                  <a:lnTo>
                    <a:pt x="4" y="20"/>
                  </a:lnTo>
                  <a:lnTo>
                    <a:pt x="96" y="7"/>
                  </a:lnTo>
                  <a:lnTo>
                    <a:pt x="91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42" name="Freeform 285">
              <a:extLst>
                <a:ext uri="{FF2B5EF4-FFF2-40B4-BE49-F238E27FC236}">
                  <a16:creationId xmlns:a16="http://schemas.microsoft.com/office/drawing/2014/main" id="{572899DA-BE35-4C58-C6F6-FA982DAC28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8113" y="3049588"/>
              <a:ext cx="153988" cy="28575"/>
            </a:xfrm>
            <a:custGeom>
              <a:avLst/>
              <a:gdLst>
                <a:gd name="T0" fmla="*/ 0 w 97"/>
                <a:gd name="T1" fmla="*/ 11 h 18"/>
                <a:gd name="T2" fmla="*/ 4 w 97"/>
                <a:gd name="T3" fmla="*/ 18 h 18"/>
                <a:gd name="T4" fmla="*/ 97 w 97"/>
                <a:gd name="T5" fmla="*/ 7 h 18"/>
                <a:gd name="T6" fmla="*/ 93 w 97"/>
                <a:gd name="T7" fmla="*/ 0 h 18"/>
                <a:gd name="T8" fmla="*/ 0 w 97"/>
                <a:gd name="T9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8">
                  <a:moveTo>
                    <a:pt x="0" y="11"/>
                  </a:moveTo>
                  <a:lnTo>
                    <a:pt x="4" y="18"/>
                  </a:lnTo>
                  <a:lnTo>
                    <a:pt x="97" y="7"/>
                  </a:lnTo>
                  <a:lnTo>
                    <a:pt x="93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43" name="Freeform 286">
              <a:extLst>
                <a:ext uri="{FF2B5EF4-FFF2-40B4-BE49-F238E27FC236}">
                  <a16:creationId xmlns:a16="http://schemas.microsoft.com/office/drawing/2014/main" id="{65553675-D03D-8006-638E-2B83DEA81A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7163" y="3092450"/>
              <a:ext cx="155575" cy="25400"/>
            </a:xfrm>
            <a:custGeom>
              <a:avLst/>
              <a:gdLst>
                <a:gd name="T0" fmla="*/ 0 w 98"/>
                <a:gd name="T1" fmla="*/ 9 h 16"/>
                <a:gd name="T2" fmla="*/ 3 w 98"/>
                <a:gd name="T3" fmla="*/ 16 h 16"/>
                <a:gd name="T4" fmla="*/ 98 w 98"/>
                <a:gd name="T5" fmla="*/ 7 h 16"/>
                <a:gd name="T6" fmla="*/ 94 w 98"/>
                <a:gd name="T7" fmla="*/ 0 h 16"/>
                <a:gd name="T8" fmla="*/ 0 w 98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6">
                  <a:moveTo>
                    <a:pt x="0" y="9"/>
                  </a:moveTo>
                  <a:lnTo>
                    <a:pt x="3" y="16"/>
                  </a:lnTo>
                  <a:lnTo>
                    <a:pt x="98" y="7"/>
                  </a:lnTo>
                  <a:lnTo>
                    <a:pt x="94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44" name="Freeform 287">
              <a:extLst>
                <a:ext uri="{FF2B5EF4-FFF2-40B4-BE49-F238E27FC236}">
                  <a16:creationId xmlns:a16="http://schemas.microsoft.com/office/drawing/2014/main" id="{28C357D0-E5BF-6940-B1C2-27AC3BF92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1450" y="3135313"/>
              <a:ext cx="155575" cy="22225"/>
            </a:xfrm>
            <a:custGeom>
              <a:avLst/>
              <a:gdLst>
                <a:gd name="T0" fmla="*/ 0 w 98"/>
                <a:gd name="T1" fmla="*/ 6 h 14"/>
                <a:gd name="T2" fmla="*/ 3 w 98"/>
                <a:gd name="T3" fmla="*/ 14 h 14"/>
                <a:gd name="T4" fmla="*/ 98 w 98"/>
                <a:gd name="T5" fmla="*/ 8 h 14"/>
                <a:gd name="T6" fmla="*/ 96 w 98"/>
                <a:gd name="T7" fmla="*/ 0 h 14"/>
                <a:gd name="T8" fmla="*/ 0 w 98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4">
                  <a:moveTo>
                    <a:pt x="0" y="6"/>
                  </a:moveTo>
                  <a:lnTo>
                    <a:pt x="3" y="14"/>
                  </a:lnTo>
                  <a:lnTo>
                    <a:pt x="98" y="8"/>
                  </a:lnTo>
                  <a:lnTo>
                    <a:pt x="96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45" name="Freeform 288">
              <a:extLst>
                <a:ext uri="{FF2B5EF4-FFF2-40B4-BE49-F238E27FC236}">
                  <a16:creationId xmlns:a16="http://schemas.microsoft.com/office/drawing/2014/main" id="{132C1657-DC5E-0D9B-F6F3-010AA34E6A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79763"/>
              <a:ext cx="153988" cy="17463"/>
            </a:xfrm>
            <a:custGeom>
              <a:avLst/>
              <a:gdLst>
                <a:gd name="T0" fmla="*/ 0 w 97"/>
                <a:gd name="T1" fmla="*/ 4 h 11"/>
                <a:gd name="T2" fmla="*/ 1 w 97"/>
                <a:gd name="T3" fmla="*/ 11 h 11"/>
                <a:gd name="T4" fmla="*/ 97 w 97"/>
                <a:gd name="T5" fmla="*/ 7 h 11"/>
                <a:gd name="T6" fmla="*/ 95 w 97"/>
                <a:gd name="T7" fmla="*/ 0 h 11"/>
                <a:gd name="T8" fmla="*/ 0 w 97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1">
                  <a:moveTo>
                    <a:pt x="0" y="4"/>
                  </a:moveTo>
                  <a:lnTo>
                    <a:pt x="1" y="11"/>
                  </a:lnTo>
                  <a:lnTo>
                    <a:pt x="97" y="7"/>
                  </a:lnTo>
                  <a:lnTo>
                    <a:pt x="95" y="0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46" name="Freeform 289">
              <a:extLst>
                <a:ext uri="{FF2B5EF4-FFF2-40B4-BE49-F238E27FC236}">
                  <a16:creationId xmlns:a16="http://schemas.microsoft.com/office/drawing/2014/main" id="{507F12D5-ED9A-162D-E6E1-20F26E016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7325" y="3222625"/>
              <a:ext cx="153988" cy="14288"/>
            </a:xfrm>
            <a:custGeom>
              <a:avLst/>
              <a:gdLst>
                <a:gd name="T0" fmla="*/ 0 w 97"/>
                <a:gd name="T1" fmla="*/ 2 h 9"/>
                <a:gd name="T2" fmla="*/ 1 w 97"/>
                <a:gd name="T3" fmla="*/ 9 h 9"/>
                <a:gd name="T4" fmla="*/ 97 w 97"/>
                <a:gd name="T5" fmla="*/ 7 h 9"/>
                <a:gd name="T6" fmla="*/ 96 w 97"/>
                <a:gd name="T7" fmla="*/ 0 h 9"/>
                <a:gd name="T8" fmla="*/ 0 w 97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">
                  <a:moveTo>
                    <a:pt x="0" y="2"/>
                  </a:moveTo>
                  <a:lnTo>
                    <a:pt x="1" y="9"/>
                  </a:lnTo>
                  <a:lnTo>
                    <a:pt x="97" y="7"/>
                  </a:lnTo>
                  <a:lnTo>
                    <a:pt x="96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47" name="Freeform 290">
              <a:extLst>
                <a:ext uri="{FF2B5EF4-FFF2-40B4-BE49-F238E27FC236}">
                  <a16:creationId xmlns:a16="http://schemas.microsoft.com/office/drawing/2014/main" id="{1B44DFFA-F05B-A23C-BD0F-2D2659202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7325" y="3265488"/>
              <a:ext cx="153988" cy="12700"/>
            </a:xfrm>
            <a:custGeom>
              <a:avLst/>
              <a:gdLst>
                <a:gd name="T0" fmla="*/ 1 w 97"/>
                <a:gd name="T1" fmla="*/ 0 h 8"/>
                <a:gd name="T2" fmla="*/ 0 w 97"/>
                <a:gd name="T3" fmla="*/ 8 h 8"/>
                <a:gd name="T4" fmla="*/ 97 w 97"/>
                <a:gd name="T5" fmla="*/ 8 h 8"/>
                <a:gd name="T6" fmla="*/ 97 w 97"/>
                <a:gd name="T7" fmla="*/ 1 h 8"/>
                <a:gd name="T8" fmla="*/ 1 w 9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8">
                  <a:moveTo>
                    <a:pt x="1" y="0"/>
                  </a:moveTo>
                  <a:lnTo>
                    <a:pt x="0" y="8"/>
                  </a:lnTo>
                  <a:lnTo>
                    <a:pt x="97" y="8"/>
                  </a:lnTo>
                  <a:lnTo>
                    <a:pt x="97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48" name="Freeform 291">
              <a:extLst>
                <a:ext uri="{FF2B5EF4-FFF2-40B4-BE49-F238E27FC236}">
                  <a16:creationId xmlns:a16="http://schemas.microsoft.com/office/drawing/2014/main" id="{A8D0C424-80D7-20C0-5FF8-7C6991255F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305175"/>
              <a:ext cx="153988" cy="17463"/>
            </a:xfrm>
            <a:custGeom>
              <a:avLst/>
              <a:gdLst>
                <a:gd name="T0" fmla="*/ 2 w 97"/>
                <a:gd name="T1" fmla="*/ 0 h 11"/>
                <a:gd name="T2" fmla="*/ 0 w 97"/>
                <a:gd name="T3" fmla="*/ 8 h 11"/>
                <a:gd name="T4" fmla="*/ 96 w 97"/>
                <a:gd name="T5" fmla="*/ 11 h 11"/>
                <a:gd name="T6" fmla="*/ 97 w 97"/>
                <a:gd name="T7" fmla="*/ 3 h 11"/>
                <a:gd name="T8" fmla="*/ 2 w 9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1">
                  <a:moveTo>
                    <a:pt x="2" y="0"/>
                  </a:moveTo>
                  <a:lnTo>
                    <a:pt x="0" y="8"/>
                  </a:lnTo>
                  <a:lnTo>
                    <a:pt x="96" y="11"/>
                  </a:lnTo>
                  <a:lnTo>
                    <a:pt x="97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49" name="Freeform 292">
              <a:extLst>
                <a:ext uri="{FF2B5EF4-FFF2-40B4-BE49-F238E27FC236}">
                  <a16:creationId xmlns:a16="http://schemas.microsoft.com/office/drawing/2014/main" id="{B587ED88-5BF0-A297-8118-EBA06B6EA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3038" y="3346450"/>
              <a:ext cx="153988" cy="19050"/>
            </a:xfrm>
            <a:custGeom>
              <a:avLst/>
              <a:gdLst>
                <a:gd name="T0" fmla="*/ 2 w 97"/>
                <a:gd name="T1" fmla="*/ 0 h 12"/>
                <a:gd name="T2" fmla="*/ 0 w 97"/>
                <a:gd name="T3" fmla="*/ 7 h 12"/>
                <a:gd name="T4" fmla="*/ 95 w 97"/>
                <a:gd name="T5" fmla="*/ 12 h 12"/>
                <a:gd name="T6" fmla="*/ 97 w 97"/>
                <a:gd name="T7" fmla="*/ 5 h 12"/>
                <a:gd name="T8" fmla="*/ 2 w 9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2">
                  <a:moveTo>
                    <a:pt x="2" y="0"/>
                  </a:moveTo>
                  <a:lnTo>
                    <a:pt x="0" y="7"/>
                  </a:lnTo>
                  <a:lnTo>
                    <a:pt x="95" y="12"/>
                  </a:lnTo>
                  <a:lnTo>
                    <a:pt x="97" y="5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50" name="Freeform 293">
              <a:extLst>
                <a:ext uri="{FF2B5EF4-FFF2-40B4-BE49-F238E27FC236}">
                  <a16:creationId xmlns:a16="http://schemas.microsoft.com/office/drawing/2014/main" id="{DB75BEE2-3A71-64C7-62C1-6FBAF0DC9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8750" y="3386138"/>
              <a:ext cx="153988" cy="22225"/>
            </a:xfrm>
            <a:custGeom>
              <a:avLst/>
              <a:gdLst>
                <a:gd name="T0" fmla="*/ 3 w 97"/>
                <a:gd name="T1" fmla="*/ 0 h 14"/>
                <a:gd name="T2" fmla="*/ 0 w 97"/>
                <a:gd name="T3" fmla="*/ 7 h 14"/>
                <a:gd name="T4" fmla="*/ 94 w 97"/>
                <a:gd name="T5" fmla="*/ 14 h 14"/>
                <a:gd name="T6" fmla="*/ 97 w 97"/>
                <a:gd name="T7" fmla="*/ 7 h 14"/>
                <a:gd name="T8" fmla="*/ 3 w 9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4">
                  <a:moveTo>
                    <a:pt x="3" y="0"/>
                  </a:moveTo>
                  <a:lnTo>
                    <a:pt x="0" y="7"/>
                  </a:lnTo>
                  <a:lnTo>
                    <a:pt x="94" y="14"/>
                  </a:lnTo>
                  <a:lnTo>
                    <a:pt x="97" y="7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51" name="Freeform 294">
              <a:extLst>
                <a:ext uri="{FF2B5EF4-FFF2-40B4-BE49-F238E27FC236}">
                  <a16:creationId xmlns:a16="http://schemas.microsoft.com/office/drawing/2014/main" id="{91B739F5-2045-71B2-385E-76AD8F85F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8113" y="3425825"/>
              <a:ext cx="155575" cy="25400"/>
            </a:xfrm>
            <a:custGeom>
              <a:avLst/>
              <a:gdLst>
                <a:gd name="T0" fmla="*/ 4 w 98"/>
                <a:gd name="T1" fmla="*/ 0 h 16"/>
                <a:gd name="T2" fmla="*/ 0 w 98"/>
                <a:gd name="T3" fmla="*/ 7 h 16"/>
                <a:gd name="T4" fmla="*/ 94 w 98"/>
                <a:gd name="T5" fmla="*/ 16 h 16"/>
                <a:gd name="T6" fmla="*/ 98 w 98"/>
                <a:gd name="T7" fmla="*/ 9 h 16"/>
                <a:gd name="T8" fmla="*/ 4 w 98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6">
                  <a:moveTo>
                    <a:pt x="4" y="0"/>
                  </a:moveTo>
                  <a:lnTo>
                    <a:pt x="0" y="7"/>
                  </a:lnTo>
                  <a:lnTo>
                    <a:pt x="94" y="16"/>
                  </a:lnTo>
                  <a:lnTo>
                    <a:pt x="98" y="9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52" name="Freeform 295">
              <a:extLst>
                <a:ext uri="{FF2B5EF4-FFF2-40B4-BE49-F238E27FC236}">
                  <a16:creationId xmlns:a16="http://schemas.microsoft.com/office/drawing/2014/main" id="{01E691A5-ABFC-0B48-C0C0-DB69F9759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5888" y="3463925"/>
              <a:ext cx="152400" cy="30163"/>
            </a:xfrm>
            <a:custGeom>
              <a:avLst/>
              <a:gdLst>
                <a:gd name="T0" fmla="*/ 4 w 96"/>
                <a:gd name="T1" fmla="*/ 0 h 19"/>
                <a:gd name="T2" fmla="*/ 0 w 96"/>
                <a:gd name="T3" fmla="*/ 8 h 19"/>
                <a:gd name="T4" fmla="*/ 92 w 96"/>
                <a:gd name="T5" fmla="*/ 19 h 19"/>
                <a:gd name="T6" fmla="*/ 96 w 96"/>
                <a:gd name="T7" fmla="*/ 12 h 19"/>
                <a:gd name="T8" fmla="*/ 4 w 96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">
                  <a:moveTo>
                    <a:pt x="4" y="0"/>
                  </a:moveTo>
                  <a:lnTo>
                    <a:pt x="0" y="8"/>
                  </a:lnTo>
                  <a:lnTo>
                    <a:pt x="92" y="19"/>
                  </a:lnTo>
                  <a:lnTo>
                    <a:pt x="96" y="12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53" name="Freeform 296">
              <a:extLst>
                <a:ext uri="{FF2B5EF4-FFF2-40B4-BE49-F238E27FC236}">
                  <a16:creationId xmlns:a16="http://schemas.microsoft.com/office/drawing/2014/main" id="{3071C81A-80F7-25F5-C36D-FA56D5F654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7313" y="3503613"/>
              <a:ext cx="152400" cy="31750"/>
            </a:xfrm>
            <a:custGeom>
              <a:avLst/>
              <a:gdLst>
                <a:gd name="T0" fmla="*/ 5 w 96"/>
                <a:gd name="T1" fmla="*/ 0 h 20"/>
                <a:gd name="T2" fmla="*/ 0 w 96"/>
                <a:gd name="T3" fmla="*/ 7 h 20"/>
                <a:gd name="T4" fmla="*/ 91 w 96"/>
                <a:gd name="T5" fmla="*/ 20 h 20"/>
                <a:gd name="T6" fmla="*/ 96 w 96"/>
                <a:gd name="T7" fmla="*/ 13 h 20"/>
                <a:gd name="T8" fmla="*/ 5 w 9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0">
                  <a:moveTo>
                    <a:pt x="5" y="0"/>
                  </a:moveTo>
                  <a:lnTo>
                    <a:pt x="0" y="7"/>
                  </a:lnTo>
                  <a:lnTo>
                    <a:pt x="91" y="20"/>
                  </a:lnTo>
                  <a:lnTo>
                    <a:pt x="96" y="1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54" name="Freeform 297">
              <a:extLst>
                <a:ext uri="{FF2B5EF4-FFF2-40B4-BE49-F238E27FC236}">
                  <a16:creationId xmlns:a16="http://schemas.microsoft.com/office/drawing/2014/main" id="{24E56D8E-564F-1757-1D67-9E4A0BBD4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3975" y="3541713"/>
              <a:ext cx="152400" cy="34925"/>
            </a:xfrm>
            <a:custGeom>
              <a:avLst/>
              <a:gdLst>
                <a:gd name="T0" fmla="*/ 6 w 96"/>
                <a:gd name="T1" fmla="*/ 0 h 22"/>
                <a:gd name="T2" fmla="*/ 0 w 96"/>
                <a:gd name="T3" fmla="*/ 6 h 22"/>
                <a:gd name="T4" fmla="*/ 89 w 96"/>
                <a:gd name="T5" fmla="*/ 22 h 22"/>
                <a:gd name="T6" fmla="*/ 96 w 96"/>
                <a:gd name="T7" fmla="*/ 15 h 22"/>
                <a:gd name="T8" fmla="*/ 6 w 9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2">
                  <a:moveTo>
                    <a:pt x="6" y="0"/>
                  </a:moveTo>
                  <a:lnTo>
                    <a:pt x="0" y="6"/>
                  </a:lnTo>
                  <a:lnTo>
                    <a:pt x="89" y="22"/>
                  </a:lnTo>
                  <a:lnTo>
                    <a:pt x="96" y="15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55" name="Freeform 298">
              <a:extLst>
                <a:ext uri="{FF2B5EF4-FFF2-40B4-BE49-F238E27FC236}">
                  <a16:creationId xmlns:a16="http://schemas.microsoft.com/office/drawing/2014/main" id="{AA374469-3DF7-9A78-7D28-B7EA85095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7463" y="3578225"/>
              <a:ext cx="149225" cy="38100"/>
            </a:xfrm>
            <a:custGeom>
              <a:avLst/>
              <a:gdLst>
                <a:gd name="T0" fmla="*/ 7 w 94"/>
                <a:gd name="T1" fmla="*/ 0 h 24"/>
                <a:gd name="T2" fmla="*/ 0 w 94"/>
                <a:gd name="T3" fmla="*/ 7 h 24"/>
                <a:gd name="T4" fmla="*/ 87 w 94"/>
                <a:gd name="T5" fmla="*/ 24 h 24"/>
                <a:gd name="T6" fmla="*/ 94 w 94"/>
                <a:gd name="T7" fmla="*/ 18 h 24"/>
                <a:gd name="T8" fmla="*/ 7 w 9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4">
                  <a:moveTo>
                    <a:pt x="7" y="0"/>
                  </a:moveTo>
                  <a:lnTo>
                    <a:pt x="0" y="7"/>
                  </a:lnTo>
                  <a:lnTo>
                    <a:pt x="87" y="24"/>
                  </a:lnTo>
                  <a:lnTo>
                    <a:pt x="94" y="1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56" name="Freeform 299">
              <a:extLst>
                <a:ext uri="{FF2B5EF4-FFF2-40B4-BE49-F238E27FC236}">
                  <a16:creationId xmlns:a16="http://schemas.microsoft.com/office/drawing/2014/main" id="{BC346BF2-9493-0A86-E640-52D27B540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6188" y="3614738"/>
              <a:ext cx="146050" cy="41275"/>
            </a:xfrm>
            <a:custGeom>
              <a:avLst/>
              <a:gdLst>
                <a:gd name="T0" fmla="*/ 8 w 92"/>
                <a:gd name="T1" fmla="*/ 0 h 26"/>
                <a:gd name="T2" fmla="*/ 0 w 92"/>
                <a:gd name="T3" fmla="*/ 6 h 26"/>
                <a:gd name="T4" fmla="*/ 84 w 92"/>
                <a:gd name="T5" fmla="*/ 26 h 26"/>
                <a:gd name="T6" fmla="*/ 92 w 92"/>
                <a:gd name="T7" fmla="*/ 20 h 26"/>
                <a:gd name="T8" fmla="*/ 8 w 92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26">
                  <a:moveTo>
                    <a:pt x="8" y="0"/>
                  </a:moveTo>
                  <a:lnTo>
                    <a:pt x="0" y="6"/>
                  </a:lnTo>
                  <a:lnTo>
                    <a:pt x="84" y="26"/>
                  </a:lnTo>
                  <a:lnTo>
                    <a:pt x="92" y="2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57" name="Freeform 300">
              <a:extLst>
                <a:ext uri="{FF2B5EF4-FFF2-40B4-BE49-F238E27FC236}">
                  <a16:creationId xmlns:a16="http://schemas.microsoft.com/office/drawing/2014/main" id="{DE457D80-A24B-062A-56C3-3EA842392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150" y="3649663"/>
              <a:ext cx="144463" cy="44450"/>
            </a:xfrm>
            <a:custGeom>
              <a:avLst/>
              <a:gdLst>
                <a:gd name="T0" fmla="*/ 8 w 91"/>
                <a:gd name="T1" fmla="*/ 0 h 28"/>
                <a:gd name="T2" fmla="*/ 0 w 91"/>
                <a:gd name="T3" fmla="*/ 6 h 28"/>
                <a:gd name="T4" fmla="*/ 82 w 91"/>
                <a:gd name="T5" fmla="*/ 28 h 28"/>
                <a:gd name="T6" fmla="*/ 91 w 91"/>
                <a:gd name="T7" fmla="*/ 22 h 28"/>
                <a:gd name="T8" fmla="*/ 8 w 91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28">
                  <a:moveTo>
                    <a:pt x="8" y="0"/>
                  </a:moveTo>
                  <a:lnTo>
                    <a:pt x="0" y="6"/>
                  </a:lnTo>
                  <a:lnTo>
                    <a:pt x="82" y="28"/>
                  </a:lnTo>
                  <a:lnTo>
                    <a:pt x="91" y="22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58" name="Freeform 301">
              <a:extLst>
                <a:ext uri="{FF2B5EF4-FFF2-40B4-BE49-F238E27FC236}">
                  <a16:creationId xmlns:a16="http://schemas.microsoft.com/office/drawing/2014/main" id="{F69DC9B0-2234-809A-AD70-A20B73695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0938" y="3683000"/>
              <a:ext cx="141288" cy="47625"/>
            </a:xfrm>
            <a:custGeom>
              <a:avLst/>
              <a:gdLst>
                <a:gd name="T0" fmla="*/ 9 w 89"/>
                <a:gd name="T1" fmla="*/ 0 h 30"/>
                <a:gd name="T2" fmla="*/ 0 w 89"/>
                <a:gd name="T3" fmla="*/ 7 h 30"/>
                <a:gd name="T4" fmla="*/ 79 w 89"/>
                <a:gd name="T5" fmla="*/ 30 h 30"/>
                <a:gd name="T6" fmla="*/ 89 w 89"/>
                <a:gd name="T7" fmla="*/ 24 h 30"/>
                <a:gd name="T8" fmla="*/ 9 w 8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30">
                  <a:moveTo>
                    <a:pt x="9" y="0"/>
                  </a:moveTo>
                  <a:lnTo>
                    <a:pt x="0" y="7"/>
                  </a:lnTo>
                  <a:lnTo>
                    <a:pt x="79" y="30"/>
                  </a:lnTo>
                  <a:lnTo>
                    <a:pt x="89" y="24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59" name="Freeform 302">
              <a:extLst>
                <a:ext uri="{FF2B5EF4-FFF2-40B4-BE49-F238E27FC236}">
                  <a16:creationId xmlns:a16="http://schemas.microsoft.com/office/drawing/2014/main" id="{246C0F00-C24B-1528-D425-F7D9554B2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3716338"/>
              <a:ext cx="138113" cy="50800"/>
            </a:xfrm>
            <a:custGeom>
              <a:avLst/>
              <a:gdLst>
                <a:gd name="T0" fmla="*/ 10 w 87"/>
                <a:gd name="T1" fmla="*/ 0 h 32"/>
                <a:gd name="T2" fmla="*/ 0 w 87"/>
                <a:gd name="T3" fmla="*/ 6 h 32"/>
                <a:gd name="T4" fmla="*/ 77 w 87"/>
                <a:gd name="T5" fmla="*/ 32 h 32"/>
                <a:gd name="T6" fmla="*/ 87 w 87"/>
                <a:gd name="T7" fmla="*/ 26 h 32"/>
                <a:gd name="T8" fmla="*/ 10 w 87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32">
                  <a:moveTo>
                    <a:pt x="10" y="0"/>
                  </a:moveTo>
                  <a:lnTo>
                    <a:pt x="0" y="6"/>
                  </a:lnTo>
                  <a:lnTo>
                    <a:pt x="77" y="32"/>
                  </a:lnTo>
                  <a:lnTo>
                    <a:pt x="87" y="26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60" name="Freeform 303">
              <a:extLst>
                <a:ext uri="{FF2B5EF4-FFF2-40B4-BE49-F238E27FC236}">
                  <a16:creationId xmlns:a16="http://schemas.microsoft.com/office/drawing/2014/main" id="{0C9FE01D-CDE6-9207-D6D4-4F0BEF2953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9813" y="3748088"/>
              <a:ext cx="133350" cy="52388"/>
            </a:xfrm>
            <a:custGeom>
              <a:avLst/>
              <a:gdLst>
                <a:gd name="T0" fmla="*/ 11 w 84"/>
                <a:gd name="T1" fmla="*/ 0 h 33"/>
                <a:gd name="T2" fmla="*/ 0 w 84"/>
                <a:gd name="T3" fmla="*/ 6 h 33"/>
                <a:gd name="T4" fmla="*/ 74 w 84"/>
                <a:gd name="T5" fmla="*/ 33 h 33"/>
                <a:gd name="T6" fmla="*/ 84 w 84"/>
                <a:gd name="T7" fmla="*/ 28 h 33"/>
                <a:gd name="T8" fmla="*/ 11 w 84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3">
                  <a:moveTo>
                    <a:pt x="11" y="0"/>
                  </a:moveTo>
                  <a:lnTo>
                    <a:pt x="0" y="6"/>
                  </a:lnTo>
                  <a:lnTo>
                    <a:pt x="74" y="33"/>
                  </a:lnTo>
                  <a:lnTo>
                    <a:pt x="84" y="28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61" name="Freeform 304">
              <a:extLst>
                <a:ext uri="{FF2B5EF4-FFF2-40B4-BE49-F238E27FC236}">
                  <a16:creationId xmlns:a16="http://schemas.microsoft.com/office/drawing/2014/main" id="{74368094-F1BB-6455-2515-63A747042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9488" y="3778250"/>
              <a:ext cx="130175" cy="55563"/>
            </a:xfrm>
            <a:custGeom>
              <a:avLst/>
              <a:gdLst>
                <a:gd name="T0" fmla="*/ 11 w 82"/>
                <a:gd name="T1" fmla="*/ 0 h 35"/>
                <a:gd name="T2" fmla="*/ 0 w 82"/>
                <a:gd name="T3" fmla="*/ 6 h 35"/>
                <a:gd name="T4" fmla="*/ 70 w 82"/>
                <a:gd name="T5" fmla="*/ 35 h 35"/>
                <a:gd name="T6" fmla="*/ 82 w 82"/>
                <a:gd name="T7" fmla="*/ 30 h 35"/>
                <a:gd name="T8" fmla="*/ 11 w 82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5">
                  <a:moveTo>
                    <a:pt x="11" y="0"/>
                  </a:moveTo>
                  <a:lnTo>
                    <a:pt x="0" y="6"/>
                  </a:lnTo>
                  <a:lnTo>
                    <a:pt x="70" y="35"/>
                  </a:lnTo>
                  <a:lnTo>
                    <a:pt x="82" y="30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62" name="Freeform 305">
              <a:extLst>
                <a:ext uri="{FF2B5EF4-FFF2-40B4-BE49-F238E27FC236}">
                  <a16:creationId xmlns:a16="http://schemas.microsoft.com/office/drawing/2014/main" id="{53188D17-2B6C-B1D9-3068-54A50D83C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5988" y="3806825"/>
              <a:ext cx="123825" cy="57150"/>
            </a:xfrm>
            <a:custGeom>
              <a:avLst/>
              <a:gdLst>
                <a:gd name="T0" fmla="*/ 12 w 78"/>
                <a:gd name="T1" fmla="*/ 0 h 36"/>
                <a:gd name="T2" fmla="*/ 0 w 78"/>
                <a:gd name="T3" fmla="*/ 6 h 36"/>
                <a:gd name="T4" fmla="*/ 66 w 78"/>
                <a:gd name="T5" fmla="*/ 36 h 36"/>
                <a:gd name="T6" fmla="*/ 78 w 78"/>
                <a:gd name="T7" fmla="*/ 31 h 36"/>
                <a:gd name="T8" fmla="*/ 12 w 7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36">
                  <a:moveTo>
                    <a:pt x="12" y="0"/>
                  </a:moveTo>
                  <a:lnTo>
                    <a:pt x="0" y="6"/>
                  </a:lnTo>
                  <a:lnTo>
                    <a:pt x="66" y="36"/>
                  </a:lnTo>
                  <a:lnTo>
                    <a:pt x="78" y="3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63" name="Freeform 306">
              <a:extLst>
                <a:ext uri="{FF2B5EF4-FFF2-40B4-BE49-F238E27FC236}">
                  <a16:creationId xmlns:a16="http://schemas.microsoft.com/office/drawing/2014/main" id="{7F3BB8AF-88C3-F15C-8802-58FC0F7F1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7725" y="3835400"/>
              <a:ext cx="120650" cy="58738"/>
            </a:xfrm>
            <a:custGeom>
              <a:avLst/>
              <a:gdLst>
                <a:gd name="T0" fmla="*/ 13 w 76"/>
                <a:gd name="T1" fmla="*/ 0 h 37"/>
                <a:gd name="T2" fmla="*/ 0 w 76"/>
                <a:gd name="T3" fmla="*/ 5 h 37"/>
                <a:gd name="T4" fmla="*/ 63 w 76"/>
                <a:gd name="T5" fmla="*/ 37 h 37"/>
                <a:gd name="T6" fmla="*/ 76 w 76"/>
                <a:gd name="T7" fmla="*/ 32 h 37"/>
                <a:gd name="T8" fmla="*/ 13 w 76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37">
                  <a:moveTo>
                    <a:pt x="13" y="0"/>
                  </a:moveTo>
                  <a:lnTo>
                    <a:pt x="0" y="5"/>
                  </a:lnTo>
                  <a:lnTo>
                    <a:pt x="63" y="37"/>
                  </a:lnTo>
                  <a:lnTo>
                    <a:pt x="76" y="32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64" name="Freeform 307">
              <a:extLst>
                <a:ext uri="{FF2B5EF4-FFF2-40B4-BE49-F238E27FC236}">
                  <a16:creationId xmlns:a16="http://schemas.microsoft.com/office/drawing/2014/main" id="{AFE5088F-8D9F-C382-9BA0-B0224E51B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7875" y="3860800"/>
              <a:ext cx="114300" cy="61913"/>
            </a:xfrm>
            <a:custGeom>
              <a:avLst/>
              <a:gdLst>
                <a:gd name="T0" fmla="*/ 13 w 72"/>
                <a:gd name="T1" fmla="*/ 0 h 39"/>
                <a:gd name="T2" fmla="*/ 0 w 72"/>
                <a:gd name="T3" fmla="*/ 5 h 39"/>
                <a:gd name="T4" fmla="*/ 59 w 72"/>
                <a:gd name="T5" fmla="*/ 39 h 39"/>
                <a:gd name="T6" fmla="*/ 72 w 72"/>
                <a:gd name="T7" fmla="*/ 34 h 39"/>
                <a:gd name="T8" fmla="*/ 13 w 72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9">
                  <a:moveTo>
                    <a:pt x="13" y="0"/>
                  </a:moveTo>
                  <a:lnTo>
                    <a:pt x="0" y="5"/>
                  </a:lnTo>
                  <a:lnTo>
                    <a:pt x="59" y="39"/>
                  </a:lnTo>
                  <a:lnTo>
                    <a:pt x="72" y="34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65" name="Freeform 308">
              <a:extLst>
                <a:ext uri="{FF2B5EF4-FFF2-40B4-BE49-F238E27FC236}">
                  <a16:creationId xmlns:a16="http://schemas.microsoft.com/office/drawing/2014/main" id="{C10FB804-CB0D-19E4-194B-595A6FEEF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4850" y="3884613"/>
              <a:ext cx="109538" cy="63500"/>
            </a:xfrm>
            <a:custGeom>
              <a:avLst/>
              <a:gdLst>
                <a:gd name="T0" fmla="*/ 14 w 69"/>
                <a:gd name="T1" fmla="*/ 0 h 40"/>
                <a:gd name="T2" fmla="*/ 0 w 69"/>
                <a:gd name="T3" fmla="*/ 5 h 40"/>
                <a:gd name="T4" fmla="*/ 55 w 69"/>
                <a:gd name="T5" fmla="*/ 40 h 40"/>
                <a:gd name="T6" fmla="*/ 69 w 69"/>
                <a:gd name="T7" fmla="*/ 36 h 40"/>
                <a:gd name="T8" fmla="*/ 14 w 69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0">
                  <a:moveTo>
                    <a:pt x="14" y="0"/>
                  </a:moveTo>
                  <a:lnTo>
                    <a:pt x="0" y="5"/>
                  </a:lnTo>
                  <a:lnTo>
                    <a:pt x="55" y="40"/>
                  </a:lnTo>
                  <a:lnTo>
                    <a:pt x="69" y="36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66" name="Freeform 309">
              <a:extLst>
                <a:ext uri="{FF2B5EF4-FFF2-40B4-BE49-F238E27FC236}">
                  <a16:creationId xmlns:a16="http://schemas.microsoft.com/office/drawing/2014/main" id="{80DC222B-675D-AA57-0765-E1B7E07FF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8650" y="3908425"/>
              <a:ext cx="103188" cy="63500"/>
            </a:xfrm>
            <a:custGeom>
              <a:avLst/>
              <a:gdLst>
                <a:gd name="T0" fmla="*/ 14 w 65"/>
                <a:gd name="T1" fmla="*/ 0 h 40"/>
                <a:gd name="T2" fmla="*/ 0 w 65"/>
                <a:gd name="T3" fmla="*/ 4 h 40"/>
                <a:gd name="T4" fmla="*/ 51 w 65"/>
                <a:gd name="T5" fmla="*/ 40 h 40"/>
                <a:gd name="T6" fmla="*/ 65 w 65"/>
                <a:gd name="T7" fmla="*/ 36 h 40"/>
                <a:gd name="T8" fmla="*/ 14 w 65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0">
                  <a:moveTo>
                    <a:pt x="14" y="0"/>
                  </a:moveTo>
                  <a:lnTo>
                    <a:pt x="0" y="4"/>
                  </a:lnTo>
                  <a:lnTo>
                    <a:pt x="51" y="40"/>
                  </a:lnTo>
                  <a:lnTo>
                    <a:pt x="65" y="36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67" name="Freeform 310">
              <a:extLst>
                <a:ext uri="{FF2B5EF4-FFF2-40B4-BE49-F238E27FC236}">
                  <a16:creationId xmlns:a16="http://schemas.microsoft.com/office/drawing/2014/main" id="{B418A2A2-D362-A7F3-EEFF-BBE179573B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0863" y="3929063"/>
              <a:ext cx="96838" cy="65088"/>
            </a:xfrm>
            <a:custGeom>
              <a:avLst/>
              <a:gdLst>
                <a:gd name="T0" fmla="*/ 14 w 61"/>
                <a:gd name="T1" fmla="*/ 0 h 41"/>
                <a:gd name="T2" fmla="*/ 0 w 61"/>
                <a:gd name="T3" fmla="*/ 3 h 41"/>
                <a:gd name="T4" fmla="*/ 46 w 61"/>
                <a:gd name="T5" fmla="*/ 41 h 41"/>
                <a:gd name="T6" fmla="*/ 61 w 61"/>
                <a:gd name="T7" fmla="*/ 37 h 41"/>
                <a:gd name="T8" fmla="*/ 14 w 6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1">
                  <a:moveTo>
                    <a:pt x="14" y="0"/>
                  </a:moveTo>
                  <a:lnTo>
                    <a:pt x="0" y="3"/>
                  </a:lnTo>
                  <a:lnTo>
                    <a:pt x="46" y="41"/>
                  </a:lnTo>
                  <a:lnTo>
                    <a:pt x="61" y="37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68" name="Freeform 311">
              <a:extLst>
                <a:ext uri="{FF2B5EF4-FFF2-40B4-BE49-F238E27FC236}">
                  <a16:creationId xmlns:a16="http://schemas.microsoft.com/office/drawing/2014/main" id="{6DD10861-A131-1500-829D-B051BDFD66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900" y="3948113"/>
              <a:ext cx="90488" cy="66675"/>
            </a:xfrm>
            <a:custGeom>
              <a:avLst/>
              <a:gdLst>
                <a:gd name="T0" fmla="*/ 15 w 57"/>
                <a:gd name="T1" fmla="*/ 0 h 42"/>
                <a:gd name="T2" fmla="*/ 0 w 57"/>
                <a:gd name="T3" fmla="*/ 3 h 42"/>
                <a:gd name="T4" fmla="*/ 42 w 57"/>
                <a:gd name="T5" fmla="*/ 42 h 42"/>
                <a:gd name="T6" fmla="*/ 57 w 57"/>
                <a:gd name="T7" fmla="*/ 38 h 42"/>
                <a:gd name="T8" fmla="*/ 15 w 5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2">
                  <a:moveTo>
                    <a:pt x="15" y="0"/>
                  </a:moveTo>
                  <a:lnTo>
                    <a:pt x="0" y="3"/>
                  </a:lnTo>
                  <a:lnTo>
                    <a:pt x="42" y="42"/>
                  </a:lnTo>
                  <a:lnTo>
                    <a:pt x="57" y="38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69" name="Freeform 312">
              <a:extLst>
                <a:ext uri="{FF2B5EF4-FFF2-40B4-BE49-F238E27FC236}">
                  <a16:creationId xmlns:a16="http://schemas.microsoft.com/office/drawing/2014/main" id="{85D2A2B4-FF28-60D3-971F-83F9511B85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7350" y="3965575"/>
              <a:ext cx="84138" cy="66675"/>
            </a:xfrm>
            <a:custGeom>
              <a:avLst/>
              <a:gdLst>
                <a:gd name="T0" fmla="*/ 16 w 53"/>
                <a:gd name="T1" fmla="*/ 0 h 42"/>
                <a:gd name="T2" fmla="*/ 0 w 53"/>
                <a:gd name="T3" fmla="*/ 3 h 42"/>
                <a:gd name="T4" fmla="*/ 37 w 53"/>
                <a:gd name="T5" fmla="*/ 42 h 42"/>
                <a:gd name="T6" fmla="*/ 53 w 53"/>
                <a:gd name="T7" fmla="*/ 39 h 42"/>
                <a:gd name="T8" fmla="*/ 16 w 5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2">
                  <a:moveTo>
                    <a:pt x="16" y="0"/>
                  </a:moveTo>
                  <a:lnTo>
                    <a:pt x="0" y="3"/>
                  </a:lnTo>
                  <a:lnTo>
                    <a:pt x="37" y="42"/>
                  </a:lnTo>
                  <a:lnTo>
                    <a:pt x="53" y="39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70" name="Freeform 313">
              <a:extLst>
                <a:ext uri="{FF2B5EF4-FFF2-40B4-BE49-F238E27FC236}">
                  <a16:creationId xmlns:a16="http://schemas.microsoft.com/office/drawing/2014/main" id="{718324AC-1C82-1D26-EB23-0C4D616D6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3213" y="3979863"/>
              <a:ext cx="77788" cy="68263"/>
            </a:xfrm>
            <a:custGeom>
              <a:avLst/>
              <a:gdLst>
                <a:gd name="T0" fmla="*/ 16 w 49"/>
                <a:gd name="T1" fmla="*/ 0 h 43"/>
                <a:gd name="T2" fmla="*/ 0 w 49"/>
                <a:gd name="T3" fmla="*/ 3 h 43"/>
                <a:gd name="T4" fmla="*/ 33 w 49"/>
                <a:gd name="T5" fmla="*/ 43 h 43"/>
                <a:gd name="T6" fmla="*/ 49 w 49"/>
                <a:gd name="T7" fmla="*/ 40 h 43"/>
                <a:gd name="T8" fmla="*/ 16 w 49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3">
                  <a:moveTo>
                    <a:pt x="16" y="0"/>
                  </a:moveTo>
                  <a:lnTo>
                    <a:pt x="0" y="3"/>
                  </a:lnTo>
                  <a:lnTo>
                    <a:pt x="33" y="43"/>
                  </a:lnTo>
                  <a:lnTo>
                    <a:pt x="49" y="4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71" name="Freeform 314">
              <a:extLst>
                <a:ext uri="{FF2B5EF4-FFF2-40B4-BE49-F238E27FC236}">
                  <a16:creationId xmlns:a16="http://schemas.microsoft.com/office/drawing/2014/main" id="{35BFED01-3AB8-543F-0D7B-598B4FE3D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7488" y="3994150"/>
              <a:ext cx="69850" cy="68263"/>
            </a:xfrm>
            <a:custGeom>
              <a:avLst/>
              <a:gdLst>
                <a:gd name="T0" fmla="*/ 16 w 44"/>
                <a:gd name="T1" fmla="*/ 0 h 43"/>
                <a:gd name="T2" fmla="*/ 0 w 44"/>
                <a:gd name="T3" fmla="*/ 2 h 43"/>
                <a:gd name="T4" fmla="*/ 28 w 44"/>
                <a:gd name="T5" fmla="*/ 43 h 43"/>
                <a:gd name="T6" fmla="*/ 44 w 44"/>
                <a:gd name="T7" fmla="*/ 40 h 43"/>
                <a:gd name="T8" fmla="*/ 16 w 4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3">
                  <a:moveTo>
                    <a:pt x="16" y="0"/>
                  </a:moveTo>
                  <a:lnTo>
                    <a:pt x="0" y="2"/>
                  </a:lnTo>
                  <a:lnTo>
                    <a:pt x="28" y="43"/>
                  </a:lnTo>
                  <a:lnTo>
                    <a:pt x="44" y="4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72" name="Freeform 315">
              <a:extLst>
                <a:ext uri="{FF2B5EF4-FFF2-40B4-BE49-F238E27FC236}">
                  <a16:creationId xmlns:a16="http://schemas.microsoft.com/office/drawing/2014/main" id="{F41EE441-0F7A-C821-1CA2-A6729F79A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0175" y="4003675"/>
              <a:ext cx="61913" cy="69850"/>
            </a:xfrm>
            <a:custGeom>
              <a:avLst/>
              <a:gdLst>
                <a:gd name="T0" fmla="*/ 16 w 39"/>
                <a:gd name="T1" fmla="*/ 0 h 44"/>
                <a:gd name="T2" fmla="*/ 0 w 39"/>
                <a:gd name="T3" fmla="*/ 2 h 44"/>
                <a:gd name="T4" fmla="*/ 23 w 39"/>
                <a:gd name="T5" fmla="*/ 44 h 44"/>
                <a:gd name="T6" fmla="*/ 39 w 39"/>
                <a:gd name="T7" fmla="*/ 42 h 44"/>
                <a:gd name="T8" fmla="*/ 16 w 3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16" y="0"/>
                  </a:moveTo>
                  <a:lnTo>
                    <a:pt x="0" y="2"/>
                  </a:lnTo>
                  <a:lnTo>
                    <a:pt x="23" y="44"/>
                  </a:lnTo>
                  <a:lnTo>
                    <a:pt x="39" y="42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73" name="Freeform 316">
              <a:extLst>
                <a:ext uri="{FF2B5EF4-FFF2-40B4-BE49-F238E27FC236}">
                  <a16:creationId xmlns:a16="http://schemas.microsoft.com/office/drawing/2014/main" id="{85C90C42-1682-0E55-1889-93F658CD2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1275" y="4013200"/>
              <a:ext cx="55563" cy="69850"/>
            </a:xfrm>
            <a:custGeom>
              <a:avLst/>
              <a:gdLst>
                <a:gd name="T0" fmla="*/ 17 w 35"/>
                <a:gd name="T1" fmla="*/ 0 h 44"/>
                <a:gd name="T2" fmla="*/ 0 w 35"/>
                <a:gd name="T3" fmla="*/ 2 h 44"/>
                <a:gd name="T4" fmla="*/ 19 w 35"/>
                <a:gd name="T5" fmla="*/ 44 h 44"/>
                <a:gd name="T6" fmla="*/ 35 w 35"/>
                <a:gd name="T7" fmla="*/ 42 h 44"/>
                <a:gd name="T8" fmla="*/ 17 w 35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4">
                  <a:moveTo>
                    <a:pt x="17" y="0"/>
                  </a:moveTo>
                  <a:lnTo>
                    <a:pt x="0" y="2"/>
                  </a:lnTo>
                  <a:lnTo>
                    <a:pt x="19" y="44"/>
                  </a:lnTo>
                  <a:lnTo>
                    <a:pt x="35" y="42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74" name="Freeform 317">
              <a:extLst>
                <a:ext uri="{FF2B5EF4-FFF2-40B4-BE49-F238E27FC236}">
                  <a16:creationId xmlns:a16="http://schemas.microsoft.com/office/drawing/2014/main" id="{DA8439E6-13FA-3076-DF3E-467ECAEBF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2375" y="4021138"/>
              <a:ext cx="49213" cy="68263"/>
            </a:xfrm>
            <a:custGeom>
              <a:avLst/>
              <a:gdLst>
                <a:gd name="T0" fmla="*/ 17 w 31"/>
                <a:gd name="T1" fmla="*/ 0 h 43"/>
                <a:gd name="T2" fmla="*/ 0 w 31"/>
                <a:gd name="T3" fmla="*/ 1 h 43"/>
                <a:gd name="T4" fmla="*/ 14 w 31"/>
                <a:gd name="T5" fmla="*/ 43 h 43"/>
                <a:gd name="T6" fmla="*/ 31 w 31"/>
                <a:gd name="T7" fmla="*/ 42 h 43"/>
                <a:gd name="T8" fmla="*/ 17 w 31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3">
                  <a:moveTo>
                    <a:pt x="17" y="0"/>
                  </a:moveTo>
                  <a:lnTo>
                    <a:pt x="0" y="1"/>
                  </a:lnTo>
                  <a:lnTo>
                    <a:pt x="14" y="43"/>
                  </a:lnTo>
                  <a:lnTo>
                    <a:pt x="31" y="42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75" name="Freeform 318">
              <a:extLst>
                <a:ext uri="{FF2B5EF4-FFF2-40B4-BE49-F238E27FC236}">
                  <a16:creationId xmlns:a16="http://schemas.microsoft.com/office/drawing/2014/main" id="{4F053314-CB03-2B9B-89B9-D57A8F2C73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5" y="4025900"/>
              <a:ext cx="39688" cy="68263"/>
            </a:xfrm>
            <a:custGeom>
              <a:avLst/>
              <a:gdLst>
                <a:gd name="T0" fmla="*/ 17 w 25"/>
                <a:gd name="T1" fmla="*/ 0 h 43"/>
                <a:gd name="T2" fmla="*/ 0 w 25"/>
                <a:gd name="T3" fmla="*/ 1 h 43"/>
                <a:gd name="T4" fmla="*/ 8 w 25"/>
                <a:gd name="T5" fmla="*/ 43 h 43"/>
                <a:gd name="T6" fmla="*/ 25 w 25"/>
                <a:gd name="T7" fmla="*/ 43 h 43"/>
                <a:gd name="T8" fmla="*/ 17 w 2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3">
                  <a:moveTo>
                    <a:pt x="17" y="0"/>
                  </a:moveTo>
                  <a:lnTo>
                    <a:pt x="0" y="1"/>
                  </a:lnTo>
                  <a:lnTo>
                    <a:pt x="8" y="43"/>
                  </a:lnTo>
                  <a:lnTo>
                    <a:pt x="25" y="43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76" name="Freeform 319">
              <a:extLst>
                <a:ext uri="{FF2B5EF4-FFF2-40B4-BE49-F238E27FC236}">
                  <a16:creationId xmlns:a16="http://schemas.microsoft.com/office/drawing/2014/main" id="{7997D870-DF9E-9F6D-1442-941D65378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4575" y="4029075"/>
              <a:ext cx="30163" cy="68263"/>
            </a:xfrm>
            <a:custGeom>
              <a:avLst/>
              <a:gdLst>
                <a:gd name="T0" fmla="*/ 16 w 19"/>
                <a:gd name="T1" fmla="*/ 0 h 43"/>
                <a:gd name="T2" fmla="*/ 0 w 19"/>
                <a:gd name="T3" fmla="*/ 0 h 43"/>
                <a:gd name="T4" fmla="*/ 3 w 19"/>
                <a:gd name="T5" fmla="*/ 43 h 43"/>
                <a:gd name="T6" fmla="*/ 19 w 19"/>
                <a:gd name="T7" fmla="*/ 43 h 43"/>
                <a:gd name="T8" fmla="*/ 16 w 19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3">
                  <a:moveTo>
                    <a:pt x="16" y="0"/>
                  </a:moveTo>
                  <a:lnTo>
                    <a:pt x="0" y="0"/>
                  </a:lnTo>
                  <a:lnTo>
                    <a:pt x="3" y="43"/>
                  </a:lnTo>
                  <a:lnTo>
                    <a:pt x="19" y="43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77" name="Freeform 320">
              <a:extLst>
                <a:ext uri="{FF2B5EF4-FFF2-40B4-BE49-F238E27FC236}">
                  <a16:creationId xmlns:a16="http://schemas.microsoft.com/office/drawing/2014/main" id="{46F304AA-5936-2933-166B-5BA8C59ED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0913" y="4029075"/>
              <a:ext cx="28575" cy="68263"/>
            </a:xfrm>
            <a:custGeom>
              <a:avLst/>
              <a:gdLst>
                <a:gd name="T0" fmla="*/ 18 w 18"/>
                <a:gd name="T1" fmla="*/ 0 h 43"/>
                <a:gd name="T2" fmla="*/ 2 w 18"/>
                <a:gd name="T3" fmla="*/ 0 h 43"/>
                <a:gd name="T4" fmla="*/ 0 w 18"/>
                <a:gd name="T5" fmla="*/ 43 h 43"/>
                <a:gd name="T6" fmla="*/ 16 w 18"/>
                <a:gd name="T7" fmla="*/ 43 h 43"/>
                <a:gd name="T8" fmla="*/ 18 w 18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3">
                  <a:moveTo>
                    <a:pt x="18" y="0"/>
                  </a:moveTo>
                  <a:lnTo>
                    <a:pt x="2" y="0"/>
                  </a:lnTo>
                  <a:lnTo>
                    <a:pt x="0" y="43"/>
                  </a:lnTo>
                  <a:lnTo>
                    <a:pt x="16" y="43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78" name="Freeform 321">
              <a:extLst>
                <a:ext uri="{FF2B5EF4-FFF2-40B4-BE49-F238E27FC236}">
                  <a16:creationId xmlns:a16="http://schemas.microsoft.com/office/drawing/2014/main" id="{8D519EBC-5FD8-C003-713C-4025DEA5E2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2488" y="4027488"/>
              <a:ext cx="38100" cy="68263"/>
            </a:xfrm>
            <a:custGeom>
              <a:avLst/>
              <a:gdLst>
                <a:gd name="T0" fmla="*/ 24 w 24"/>
                <a:gd name="T1" fmla="*/ 0 h 43"/>
                <a:gd name="T2" fmla="*/ 7 w 24"/>
                <a:gd name="T3" fmla="*/ 0 h 43"/>
                <a:gd name="T4" fmla="*/ 0 w 24"/>
                <a:gd name="T5" fmla="*/ 43 h 43"/>
                <a:gd name="T6" fmla="*/ 17 w 24"/>
                <a:gd name="T7" fmla="*/ 43 h 43"/>
                <a:gd name="T8" fmla="*/ 24 w 2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3">
                  <a:moveTo>
                    <a:pt x="24" y="0"/>
                  </a:moveTo>
                  <a:lnTo>
                    <a:pt x="7" y="0"/>
                  </a:lnTo>
                  <a:lnTo>
                    <a:pt x="0" y="43"/>
                  </a:lnTo>
                  <a:lnTo>
                    <a:pt x="17" y="43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79" name="Freeform 322">
              <a:extLst>
                <a:ext uri="{FF2B5EF4-FFF2-40B4-BE49-F238E27FC236}">
                  <a16:creationId xmlns:a16="http://schemas.microsoft.com/office/drawing/2014/main" id="{8B0D9BD3-91FE-B560-2E63-755A1C1E1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5650" y="4022725"/>
              <a:ext cx="44450" cy="69850"/>
            </a:xfrm>
            <a:custGeom>
              <a:avLst/>
              <a:gdLst>
                <a:gd name="T0" fmla="*/ 28 w 28"/>
                <a:gd name="T1" fmla="*/ 1 h 44"/>
                <a:gd name="T2" fmla="*/ 12 w 28"/>
                <a:gd name="T3" fmla="*/ 0 h 44"/>
                <a:gd name="T4" fmla="*/ 0 w 28"/>
                <a:gd name="T5" fmla="*/ 43 h 44"/>
                <a:gd name="T6" fmla="*/ 16 w 28"/>
                <a:gd name="T7" fmla="*/ 44 h 44"/>
                <a:gd name="T8" fmla="*/ 28 w 28"/>
                <a:gd name="T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28" y="1"/>
                  </a:moveTo>
                  <a:lnTo>
                    <a:pt x="12" y="0"/>
                  </a:lnTo>
                  <a:lnTo>
                    <a:pt x="0" y="43"/>
                  </a:lnTo>
                  <a:lnTo>
                    <a:pt x="16" y="44"/>
                  </a:lnTo>
                  <a:lnTo>
                    <a:pt x="2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80" name="Freeform 323">
              <a:extLst>
                <a:ext uri="{FF2B5EF4-FFF2-40B4-BE49-F238E27FC236}">
                  <a16:creationId xmlns:a16="http://schemas.microsoft.com/office/drawing/2014/main" id="{F9267C85-5876-AC4F-3419-0E2A8B1E74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8813" y="4016375"/>
              <a:ext cx="52388" cy="69850"/>
            </a:xfrm>
            <a:custGeom>
              <a:avLst/>
              <a:gdLst>
                <a:gd name="T0" fmla="*/ 33 w 33"/>
                <a:gd name="T1" fmla="*/ 2 h 44"/>
                <a:gd name="T2" fmla="*/ 17 w 33"/>
                <a:gd name="T3" fmla="*/ 0 h 44"/>
                <a:gd name="T4" fmla="*/ 0 w 33"/>
                <a:gd name="T5" fmla="*/ 43 h 44"/>
                <a:gd name="T6" fmla="*/ 16 w 33"/>
                <a:gd name="T7" fmla="*/ 44 h 44"/>
                <a:gd name="T8" fmla="*/ 33 w 33"/>
                <a:gd name="T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4">
                  <a:moveTo>
                    <a:pt x="33" y="2"/>
                  </a:moveTo>
                  <a:lnTo>
                    <a:pt x="17" y="0"/>
                  </a:lnTo>
                  <a:lnTo>
                    <a:pt x="0" y="43"/>
                  </a:lnTo>
                  <a:lnTo>
                    <a:pt x="16" y="44"/>
                  </a:lnTo>
                  <a:lnTo>
                    <a:pt x="3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81" name="Freeform 324">
              <a:extLst>
                <a:ext uri="{FF2B5EF4-FFF2-40B4-BE49-F238E27FC236}">
                  <a16:creationId xmlns:a16="http://schemas.microsoft.com/office/drawing/2014/main" id="{BD2E2D17-2CAC-0095-BA44-2266FFD18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3563" y="4008438"/>
              <a:ext cx="58738" cy="69850"/>
            </a:xfrm>
            <a:custGeom>
              <a:avLst/>
              <a:gdLst>
                <a:gd name="T0" fmla="*/ 37 w 37"/>
                <a:gd name="T1" fmla="*/ 2 h 44"/>
                <a:gd name="T2" fmla="*/ 21 w 37"/>
                <a:gd name="T3" fmla="*/ 0 h 44"/>
                <a:gd name="T4" fmla="*/ 0 w 37"/>
                <a:gd name="T5" fmla="*/ 42 h 44"/>
                <a:gd name="T6" fmla="*/ 16 w 37"/>
                <a:gd name="T7" fmla="*/ 44 h 44"/>
                <a:gd name="T8" fmla="*/ 37 w 37"/>
                <a:gd name="T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4">
                  <a:moveTo>
                    <a:pt x="37" y="2"/>
                  </a:moveTo>
                  <a:lnTo>
                    <a:pt x="21" y="0"/>
                  </a:lnTo>
                  <a:lnTo>
                    <a:pt x="0" y="42"/>
                  </a:lnTo>
                  <a:lnTo>
                    <a:pt x="16" y="44"/>
                  </a:lnTo>
                  <a:lnTo>
                    <a:pt x="3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82" name="Freeform 325">
              <a:extLst>
                <a:ext uri="{FF2B5EF4-FFF2-40B4-BE49-F238E27FC236}">
                  <a16:creationId xmlns:a16="http://schemas.microsoft.com/office/drawing/2014/main" id="{4B890F90-E7B9-BC80-BDBB-A3EE6EB7D9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8313" y="3998913"/>
              <a:ext cx="68263" cy="68263"/>
            </a:xfrm>
            <a:custGeom>
              <a:avLst/>
              <a:gdLst>
                <a:gd name="T0" fmla="*/ 43 w 43"/>
                <a:gd name="T1" fmla="*/ 2 h 43"/>
                <a:gd name="T2" fmla="*/ 27 w 43"/>
                <a:gd name="T3" fmla="*/ 0 h 43"/>
                <a:gd name="T4" fmla="*/ 0 w 43"/>
                <a:gd name="T5" fmla="*/ 41 h 43"/>
                <a:gd name="T6" fmla="*/ 16 w 43"/>
                <a:gd name="T7" fmla="*/ 43 h 43"/>
                <a:gd name="T8" fmla="*/ 43 w 43"/>
                <a:gd name="T9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43" y="2"/>
                  </a:moveTo>
                  <a:lnTo>
                    <a:pt x="27" y="0"/>
                  </a:lnTo>
                  <a:lnTo>
                    <a:pt x="0" y="41"/>
                  </a:lnTo>
                  <a:lnTo>
                    <a:pt x="16" y="43"/>
                  </a:lnTo>
                  <a:lnTo>
                    <a:pt x="4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83" name="Freeform 326">
              <a:extLst>
                <a:ext uri="{FF2B5EF4-FFF2-40B4-BE49-F238E27FC236}">
                  <a16:creationId xmlns:a16="http://schemas.microsoft.com/office/drawing/2014/main" id="{6F4C21F8-876C-C1D9-EF6F-CCB948D2A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6238" y="3986213"/>
              <a:ext cx="74613" cy="68263"/>
            </a:xfrm>
            <a:custGeom>
              <a:avLst/>
              <a:gdLst>
                <a:gd name="T0" fmla="*/ 47 w 47"/>
                <a:gd name="T1" fmla="*/ 3 h 43"/>
                <a:gd name="T2" fmla="*/ 31 w 47"/>
                <a:gd name="T3" fmla="*/ 0 h 43"/>
                <a:gd name="T4" fmla="*/ 0 w 47"/>
                <a:gd name="T5" fmla="*/ 41 h 43"/>
                <a:gd name="T6" fmla="*/ 15 w 47"/>
                <a:gd name="T7" fmla="*/ 43 h 43"/>
                <a:gd name="T8" fmla="*/ 47 w 47"/>
                <a:gd name="T9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3">
                  <a:moveTo>
                    <a:pt x="47" y="3"/>
                  </a:moveTo>
                  <a:lnTo>
                    <a:pt x="31" y="0"/>
                  </a:lnTo>
                  <a:lnTo>
                    <a:pt x="0" y="41"/>
                  </a:lnTo>
                  <a:lnTo>
                    <a:pt x="15" y="43"/>
                  </a:lnTo>
                  <a:lnTo>
                    <a:pt x="4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84" name="Freeform 327">
              <a:extLst>
                <a:ext uri="{FF2B5EF4-FFF2-40B4-BE49-F238E27FC236}">
                  <a16:creationId xmlns:a16="http://schemas.microsoft.com/office/drawing/2014/main" id="{697EF58F-B037-501E-2F1A-C54B941FC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4163" y="3971925"/>
              <a:ext cx="82550" cy="68263"/>
            </a:xfrm>
            <a:custGeom>
              <a:avLst/>
              <a:gdLst>
                <a:gd name="T0" fmla="*/ 52 w 52"/>
                <a:gd name="T1" fmla="*/ 3 h 43"/>
                <a:gd name="T2" fmla="*/ 36 w 52"/>
                <a:gd name="T3" fmla="*/ 0 h 43"/>
                <a:gd name="T4" fmla="*/ 0 w 52"/>
                <a:gd name="T5" fmla="*/ 40 h 43"/>
                <a:gd name="T6" fmla="*/ 15 w 52"/>
                <a:gd name="T7" fmla="*/ 43 h 43"/>
                <a:gd name="T8" fmla="*/ 52 w 52"/>
                <a:gd name="T9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3">
                  <a:moveTo>
                    <a:pt x="52" y="3"/>
                  </a:moveTo>
                  <a:lnTo>
                    <a:pt x="36" y="0"/>
                  </a:lnTo>
                  <a:lnTo>
                    <a:pt x="0" y="40"/>
                  </a:lnTo>
                  <a:lnTo>
                    <a:pt x="15" y="43"/>
                  </a:lnTo>
                  <a:lnTo>
                    <a:pt x="5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85" name="Freeform 328">
              <a:extLst>
                <a:ext uri="{FF2B5EF4-FFF2-40B4-BE49-F238E27FC236}">
                  <a16:creationId xmlns:a16="http://schemas.microsoft.com/office/drawing/2014/main" id="{CB89B900-526F-5B86-EFA8-7E4268E12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263" y="3956050"/>
              <a:ext cx="88900" cy="66675"/>
            </a:xfrm>
            <a:custGeom>
              <a:avLst/>
              <a:gdLst>
                <a:gd name="T0" fmla="*/ 56 w 56"/>
                <a:gd name="T1" fmla="*/ 3 h 42"/>
                <a:gd name="T2" fmla="*/ 40 w 56"/>
                <a:gd name="T3" fmla="*/ 0 h 42"/>
                <a:gd name="T4" fmla="*/ 0 w 56"/>
                <a:gd name="T5" fmla="*/ 39 h 42"/>
                <a:gd name="T6" fmla="*/ 15 w 56"/>
                <a:gd name="T7" fmla="*/ 42 h 42"/>
                <a:gd name="T8" fmla="*/ 56 w 56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2">
                  <a:moveTo>
                    <a:pt x="56" y="3"/>
                  </a:moveTo>
                  <a:lnTo>
                    <a:pt x="40" y="0"/>
                  </a:lnTo>
                  <a:lnTo>
                    <a:pt x="0" y="39"/>
                  </a:lnTo>
                  <a:lnTo>
                    <a:pt x="15" y="42"/>
                  </a:lnTo>
                  <a:lnTo>
                    <a:pt x="5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86" name="Freeform 329">
              <a:extLst>
                <a:ext uri="{FF2B5EF4-FFF2-40B4-BE49-F238E27FC236}">
                  <a16:creationId xmlns:a16="http://schemas.microsoft.com/office/drawing/2014/main" id="{0E0E6009-6FAA-98CE-B8F5-784BC75743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50" y="3937000"/>
              <a:ext cx="95250" cy="66675"/>
            </a:xfrm>
            <a:custGeom>
              <a:avLst/>
              <a:gdLst>
                <a:gd name="T0" fmla="*/ 60 w 60"/>
                <a:gd name="T1" fmla="*/ 4 h 42"/>
                <a:gd name="T2" fmla="*/ 45 w 60"/>
                <a:gd name="T3" fmla="*/ 0 h 42"/>
                <a:gd name="T4" fmla="*/ 0 w 60"/>
                <a:gd name="T5" fmla="*/ 39 h 42"/>
                <a:gd name="T6" fmla="*/ 15 w 60"/>
                <a:gd name="T7" fmla="*/ 42 h 42"/>
                <a:gd name="T8" fmla="*/ 60 w 60"/>
                <a:gd name="T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2">
                  <a:moveTo>
                    <a:pt x="60" y="4"/>
                  </a:moveTo>
                  <a:lnTo>
                    <a:pt x="45" y="0"/>
                  </a:lnTo>
                  <a:lnTo>
                    <a:pt x="0" y="39"/>
                  </a:lnTo>
                  <a:lnTo>
                    <a:pt x="15" y="42"/>
                  </a:lnTo>
                  <a:lnTo>
                    <a:pt x="6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87" name="Freeform 330">
              <a:extLst>
                <a:ext uri="{FF2B5EF4-FFF2-40B4-BE49-F238E27FC236}">
                  <a16:creationId xmlns:a16="http://schemas.microsoft.com/office/drawing/2014/main" id="{C96BA00B-0215-1C99-4CDB-378463D83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3813" y="3917950"/>
              <a:ext cx="100013" cy="65088"/>
            </a:xfrm>
            <a:custGeom>
              <a:avLst/>
              <a:gdLst>
                <a:gd name="T0" fmla="*/ 63 w 63"/>
                <a:gd name="T1" fmla="*/ 4 h 41"/>
                <a:gd name="T2" fmla="*/ 49 w 63"/>
                <a:gd name="T3" fmla="*/ 0 h 41"/>
                <a:gd name="T4" fmla="*/ 0 w 63"/>
                <a:gd name="T5" fmla="*/ 37 h 41"/>
                <a:gd name="T6" fmla="*/ 14 w 63"/>
                <a:gd name="T7" fmla="*/ 41 h 41"/>
                <a:gd name="T8" fmla="*/ 63 w 63"/>
                <a:gd name="T9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41">
                  <a:moveTo>
                    <a:pt x="63" y="4"/>
                  </a:moveTo>
                  <a:lnTo>
                    <a:pt x="49" y="0"/>
                  </a:lnTo>
                  <a:lnTo>
                    <a:pt x="0" y="37"/>
                  </a:lnTo>
                  <a:lnTo>
                    <a:pt x="14" y="41"/>
                  </a:lnTo>
                  <a:lnTo>
                    <a:pt x="6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88" name="Freeform 331">
              <a:extLst>
                <a:ext uri="{FF2B5EF4-FFF2-40B4-BE49-F238E27FC236}">
                  <a16:creationId xmlns:a16="http://schemas.microsoft.com/office/drawing/2014/main" id="{41469A07-60A6-7FB3-7EF7-EDB10441C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1263" y="3895725"/>
              <a:ext cx="107950" cy="63500"/>
            </a:xfrm>
            <a:custGeom>
              <a:avLst/>
              <a:gdLst>
                <a:gd name="T0" fmla="*/ 68 w 68"/>
                <a:gd name="T1" fmla="*/ 4 h 40"/>
                <a:gd name="T2" fmla="*/ 54 w 68"/>
                <a:gd name="T3" fmla="*/ 0 h 40"/>
                <a:gd name="T4" fmla="*/ 0 w 68"/>
                <a:gd name="T5" fmla="*/ 36 h 40"/>
                <a:gd name="T6" fmla="*/ 14 w 68"/>
                <a:gd name="T7" fmla="*/ 40 h 40"/>
                <a:gd name="T8" fmla="*/ 68 w 68"/>
                <a:gd name="T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0">
                  <a:moveTo>
                    <a:pt x="68" y="4"/>
                  </a:moveTo>
                  <a:lnTo>
                    <a:pt x="54" y="0"/>
                  </a:lnTo>
                  <a:lnTo>
                    <a:pt x="0" y="36"/>
                  </a:lnTo>
                  <a:lnTo>
                    <a:pt x="14" y="40"/>
                  </a:lnTo>
                  <a:lnTo>
                    <a:pt x="6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89" name="Freeform 332">
              <a:extLst>
                <a:ext uri="{FF2B5EF4-FFF2-40B4-BE49-F238E27FC236}">
                  <a16:creationId xmlns:a16="http://schemas.microsoft.com/office/drawing/2014/main" id="{6C803AC5-1B2A-5EF9-5537-0BB59932E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888" y="3871913"/>
              <a:ext cx="112713" cy="61913"/>
            </a:xfrm>
            <a:custGeom>
              <a:avLst/>
              <a:gdLst>
                <a:gd name="T0" fmla="*/ 71 w 71"/>
                <a:gd name="T1" fmla="*/ 5 h 39"/>
                <a:gd name="T2" fmla="*/ 58 w 71"/>
                <a:gd name="T3" fmla="*/ 0 h 39"/>
                <a:gd name="T4" fmla="*/ 0 w 71"/>
                <a:gd name="T5" fmla="*/ 35 h 39"/>
                <a:gd name="T6" fmla="*/ 14 w 71"/>
                <a:gd name="T7" fmla="*/ 39 h 39"/>
                <a:gd name="T8" fmla="*/ 71 w 71"/>
                <a:gd name="T9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9">
                  <a:moveTo>
                    <a:pt x="71" y="5"/>
                  </a:moveTo>
                  <a:lnTo>
                    <a:pt x="58" y="0"/>
                  </a:lnTo>
                  <a:lnTo>
                    <a:pt x="0" y="35"/>
                  </a:lnTo>
                  <a:lnTo>
                    <a:pt x="14" y="39"/>
                  </a:lnTo>
                  <a:lnTo>
                    <a:pt x="7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90" name="Freeform 333">
              <a:extLst>
                <a:ext uri="{FF2B5EF4-FFF2-40B4-BE49-F238E27FC236}">
                  <a16:creationId xmlns:a16="http://schemas.microsoft.com/office/drawing/2014/main" id="{8296AB4E-909A-E35B-82DB-35EA4561E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5688" y="3846513"/>
              <a:ext cx="119063" cy="60325"/>
            </a:xfrm>
            <a:custGeom>
              <a:avLst/>
              <a:gdLst>
                <a:gd name="T0" fmla="*/ 75 w 75"/>
                <a:gd name="T1" fmla="*/ 5 h 38"/>
                <a:gd name="T2" fmla="*/ 62 w 75"/>
                <a:gd name="T3" fmla="*/ 0 h 38"/>
                <a:gd name="T4" fmla="*/ 0 w 75"/>
                <a:gd name="T5" fmla="*/ 34 h 38"/>
                <a:gd name="T6" fmla="*/ 13 w 75"/>
                <a:gd name="T7" fmla="*/ 38 h 38"/>
                <a:gd name="T8" fmla="*/ 75 w 75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8">
                  <a:moveTo>
                    <a:pt x="75" y="5"/>
                  </a:moveTo>
                  <a:lnTo>
                    <a:pt x="62" y="0"/>
                  </a:lnTo>
                  <a:lnTo>
                    <a:pt x="0" y="34"/>
                  </a:lnTo>
                  <a:lnTo>
                    <a:pt x="13" y="38"/>
                  </a:lnTo>
                  <a:lnTo>
                    <a:pt x="7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91" name="Freeform 334">
              <a:extLst>
                <a:ext uri="{FF2B5EF4-FFF2-40B4-BE49-F238E27FC236}">
                  <a16:creationId xmlns:a16="http://schemas.microsoft.com/office/drawing/2014/main" id="{685A0B8D-8C8D-5672-C6FF-8D2E4620B9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4250" y="3819525"/>
              <a:ext cx="122238" cy="58738"/>
            </a:xfrm>
            <a:custGeom>
              <a:avLst/>
              <a:gdLst>
                <a:gd name="T0" fmla="*/ 77 w 77"/>
                <a:gd name="T1" fmla="*/ 5 h 37"/>
                <a:gd name="T2" fmla="*/ 65 w 77"/>
                <a:gd name="T3" fmla="*/ 0 h 37"/>
                <a:gd name="T4" fmla="*/ 0 w 77"/>
                <a:gd name="T5" fmla="*/ 32 h 37"/>
                <a:gd name="T6" fmla="*/ 12 w 77"/>
                <a:gd name="T7" fmla="*/ 37 h 37"/>
                <a:gd name="T8" fmla="*/ 77 w 77"/>
                <a:gd name="T9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7">
                  <a:moveTo>
                    <a:pt x="77" y="5"/>
                  </a:moveTo>
                  <a:lnTo>
                    <a:pt x="65" y="0"/>
                  </a:lnTo>
                  <a:lnTo>
                    <a:pt x="0" y="32"/>
                  </a:lnTo>
                  <a:lnTo>
                    <a:pt x="12" y="37"/>
                  </a:lnTo>
                  <a:lnTo>
                    <a:pt x="7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92" name="Freeform 335">
              <a:extLst>
                <a:ext uri="{FF2B5EF4-FFF2-40B4-BE49-F238E27FC236}">
                  <a16:creationId xmlns:a16="http://schemas.microsoft.com/office/drawing/2014/main" id="{70E51E9A-6153-B43E-DA66-7A64CA4DC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4400" y="3792538"/>
              <a:ext cx="128588" cy="55563"/>
            </a:xfrm>
            <a:custGeom>
              <a:avLst/>
              <a:gdLst>
                <a:gd name="T0" fmla="*/ 81 w 81"/>
                <a:gd name="T1" fmla="*/ 5 h 35"/>
                <a:gd name="T2" fmla="*/ 70 w 81"/>
                <a:gd name="T3" fmla="*/ 0 h 35"/>
                <a:gd name="T4" fmla="*/ 0 w 81"/>
                <a:gd name="T5" fmla="*/ 30 h 35"/>
                <a:gd name="T6" fmla="*/ 12 w 81"/>
                <a:gd name="T7" fmla="*/ 35 h 35"/>
                <a:gd name="T8" fmla="*/ 81 w 81"/>
                <a:gd name="T9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5">
                  <a:moveTo>
                    <a:pt x="81" y="5"/>
                  </a:moveTo>
                  <a:lnTo>
                    <a:pt x="70" y="0"/>
                  </a:lnTo>
                  <a:lnTo>
                    <a:pt x="0" y="30"/>
                  </a:lnTo>
                  <a:lnTo>
                    <a:pt x="12" y="35"/>
                  </a:lnTo>
                  <a:lnTo>
                    <a:pt x="8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93" name="Freeform 336">
              <a:extLst>
                <a:ext uri="{FF2B5EF4-FFF2-40B4-BE49-F238E27FC236}">
                  <a16:creationId xmlns:a16="http://schemas.microsoft.com/office/drawing/2014/main" id="{4019F2C5-F71B-D34C-91FE-6DFE68DA5E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9313" y="3762375"/>
              <a:ext cx="133350" cy="53975"/>
            </a:xfrm>
            <a:custGeom>
              <a:avLst/>
              <a:gdLst>
                <a:gd name="T0" fmla="*/ 84 w 84"/>
                <a:gd name="T1" fmla="*/ 6 h 34"/>
                <a:gd name="T2" fmla="*/ 73 w 84"/>
                <a:gd name="T3" fmla="*/ 0 h 34"/>
                <a:gd name="T4" fmla="*/ 0 w 84"/>
                <a:gd name="T5" fmla="*/ 28 h 34"/>
                <a:gd name="T6" fmla="*/ 11 w 84"/>
                <a:gd name="T7" fmla="*/ 34 h 34"/>
                <a:gd name="T8" fmla="*/ 84 w 84"/>
                <a:gd name="T9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4">
                  <a:moveTo>
                    <a:pt x="84" y="6"/>
                  </a:moveTo>
                  <a:lnTo>
                    <a:pt x="73" y="0"/>
                  </a:lnTo>
                  <a:lnTo>
                    <a:pt x="0" y="28"/>
                  </a:lnTo>
                  <a:lnTo>
                    <a:pt x="11" y="34"/>
                  </a:lnTo>
                  <a:lnTo>
                    <a:pt x="8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94" name="Freeform 337">
              <a:extLst>
                <a:ext uri="{FF2B5EF4-FFF2-40B4-BE49-F238E27FC236}">
                  <a16:creationId xmlns:a16="http://schemas.microsoft.com/office/drawing/2014/main" id="{0239208A-85BA-DE5D-58A5-EF234ED0C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8988" y="3730625"/>
              <a:ext cx="136525" cy="52388"/>
            </a:xfrm>
            <a:custGeom>
              <a:avLst/>
              <a:gdLst>
                <a:gd name="T0" fmla="*/ 86 w 86"/>
                <a:gd name="T1" fmla="*/ 6 h 33"/>
                <a:gd name="T2" fmla="*/ 76 w 86"/>
                <a:gd name="T3" fmla="*/ 0 h 33"/>
                <a:gd name="T4" fmla="*/ 0 w 86"/>
                <a:gd name="T5" fmla="*/ 27 h 33"/>
                <a:gd name="T6" fmla="*/ 10 w 86"/>
                <a:gd name="T7" fmla="*/ 33 h 33"/>
                <a:gd name="T8" fmla="*/ 86 w 86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3">
                  <a:moveTo>
                    <a:pt x="86" y="6"/>
                  </a:moveTo>
                  <a:lnTo>
                    <a:pt x="76" y="0"/>
                  </a:lnTo>
                  <a:lnTo>
                    <a:pt x="0" y="27"/>
                  </a:lnTo>
                  <a:lnTo>
                    <a:pt x="10" y="33"/>
                  </a:lnTo>
                  <a:lnTo>
                    <a:pt x="8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95" name="Freeform 338">
              <a:extLst>
                <a:ext uri="{FF2B5EF4-FFF2-40B4-BE49-F238E27FC236}">
                  <a16:creationId xmlns:a16="http://schemas.microsoft.com/office/drawing/2014/main" id="{117F96FC-59EF-E579-A744-3B3A318AC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838" y="3698875"/>
              <a:ext cx="139700" cy="49213"/>
            </a:xfrm>
            <a:custGeom>
              <a:avLst/>
              <a:gdLst>
                <a:gd name="T0" fmla="*/ 88 w 88"/>
                <a:gd name="T1" fmla="*/ 6 h 31"/>
                <a:gd name="T2" fmla="*/ 78 w 88"/>
                <a:gd name="T3" fmla="*/ 0 h 31"/>
                <a:gd name="T4" fmla="*/ 0 w 88"/>
                <a:gd name="T5" fmla="*/ 25 h 31"/>
                <a:gd name="T6" fmla="*/ 9 w 88"/>
                <a:gd name="T7" fmla="*/ 31 h 31"/>
                <a:gd name="T8" fmla="*/ 88 w 88"/>
                <a:gd name="T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31">
                  <a:moveTo>
                    <a:pt x="88" y="6"/>
                  </a:moveTo>
                  <a:lnTo>
                    <a:pt x="78" y="0"/>
                  </a:lnTo>
                  <a:lnTo>
                    <a:pt x="0" y="25"/>
                  </a:lnTo>
                  <a:lnTo>
                    <a:pt x="9" y="31"/>
                  </a:lnTo>
                  <a:lnTo>
                    <a:pt x="8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96" name="Freeform 339">
              <a:extLst>
                <a:ext uri="{FF2B5EF4-FFF2-40B4-BE49-F238E27FC236}">
                  <a16:creationId xmlns:a16="http://schemas.microsoft.com/office/drawing/2014/main" id="{423388B0-6C79-3F15-9F0D-1908C86AA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7863" y="3665538"/>
              <a:ext cx="142875" cy="46038"/>
            </a:xfrm>
            <a:custGeom>
              <a:avLst/>
              <a:gdLst>
                <a:gd name="T0" fmla="*/ 90 w 90"/>
                <a:gd name="T1" fmla="*/ 6 h 29"/>
                <a:gd name="T2" fmla="*/ 82 w 90"/>
                <a:gd name="T3" fmla="*/ 0 h 29"/>
                <a:gd name="T4" fmla="*/ 0 w 90"/>
                <a:gd name="T5" fmla="*/ 23 h 29"/>
                <a:gd name="T6" fmla="*/ 9 w 90"/>
                <a:gd name="T7" fmla="*/ 29 h 29"/>
                <a:gd name="T8" fmla="*/ 90 w 90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9">
                  <a:moveTo>
                    <a:pt x="90" y="6"/>
                  </a:moveTo>
                  <a:lnTo>
                    <a:pt x="82" y="0"/>
                  </a:lnTo>
                  <a:lnTo>
                    <a:pt x="0" y="23"/>
                  </a:lnTo>
                  <a:lnTo>
                    <a:pt x="9" y="29"/>
                  </a:lnTo>
                  <a:lnTo>
                    <a:pt x="9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97" name="Freeform 340">
              <a:extLst>
                <a:ext uri="{FF2B5EF4-FFF2-40B4-BE49-F238E27FC236}">
                  <a16:creationId xmlns:a16="http://schemas.microsoft.com/office/drawing/2014/main" id="{368D08FF-3EF2-3FAC-01E6-D8809D5BA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8650" y="3630613"/>
              <a:ext cx="147638" cy="42863"/>
            </a:xfrm>
            <a:custGeom>
              <a:avLst/>
              <a:gdLst>
                <a:gd name="T0" fmla="*/ 93 w 93"/>
                <a:gd name="T1" fmla="*/ 6 h 27"/>
                <a:gd name="T2" fmla="*/ 84 w 93"/>
                <a:gd name="T3" fmla="*/ 0 h 27"/>
                <a:gd name="T4" fmla="*/ 0 w 93"/>
                <a:gd name="T5" fmla="*/ 21 h 27"/>
                <a:gd name="T6" fmla="*/ 9 w 93"/>
                <a:gd name="T7" fmla="*/ 27 h 27"/>
                <a:gd name="T8" fmla="*/ 93 w 93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7">
                  <a:moveTo>
                    <a:pt x="93" y="6"/>
                  </a:moveTo>
                  <a:lnTo>
                    <a:pt x="84" y="0"/>
                  </a:lnTo>
                  <a:lnTo>
                    <a:pt x="0" y="21"/>
                  </a:lnTo>
                  <a:lnTo>
                    <a:pt x="9" y="27"/>
                  </a:lnTo>
                  <a:lnTo>
                    <a:pt x="9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98" name="Freeform 341">
              <a:extLst>
                <a:ext uri="{FF2B5EF4-FFF2-40B4-BE49-F238E27FC236}">
                  <a16:creationId xmlns:a16="http://schemas.microsoft.com/office/drawing/2014/main" id="{D85E6B84-2BB7-AB8D-1407-D967CD996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4200" y="3594100"/>
              <a:ext cx="149225" cy="41275"/>
            </a:xfrm>
            <a:custGeom>
              <a:avLst/>
              <a:gdLst>
                <a:gd name="T0" fmla="*/ 94 w 94"/>
                <a:gd name="T1" fmla="*/ 7 h 26"/>
                <a:gd name="T2" fmla="*/ 87 w 94"/>
                <a:gd name="T3" fmla="*/ 0 h 26"/>
                <a:gd name="T4" fmla="*/ 0 w 94"/>
                <a:gd name="T5" fmla="*/ 19 h 26"/>
                <a:gd name="T6" fmla="*/ 8 w 94"/>
                <a:gd name="T7" fmla="*/ 26 h 26"/>
                <a:gd name="T8" fmla="*/ 94 w 94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6">
                  <a:moveTo>
                    <a:pt x="94" y="7"/>
                  </a:moveTo>
                  <a:lnTo>
                    <a:pt x="87" y="0"/>
                  </a:lnTo>
                  <a:lnTo>
                    <a:pt x="0" y="19"/>
                  </a:lnTo>
                  <a:lnTo>
                    <a:pt x="8" y="26"/>
                  </a:lnTo>
                  <a:lnTo>
                    <a:pt x="9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99" name="Freeform 342">
              <a:extLst>
                <a:ext uri="{FF2B5EF4-FFF2-40B4-BE49-F238E27FC236}">
                  <a16:creationId xmlns:a16="http://schemas.microsoft.com/office/drawing/2014/main" id="{B55DC5B3-BA39-F4C0-0246-0795EC2C1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6100" y="3557588"/>
              <a:ext cx="150813" cy="38100"/>
            </a:xfrm>
            <a:custGeom>
              <a:avLst/>
              <a:gdLst>
                <a:gd name="T0" fmla="*/ 95 w 95"/>
                <a:gd name="T1" fmla="*/ 7 h 24"/>
                <a:gd name="T2" fmla="*/ 88 w 95"/>
                <a:gd name="T3" fmla="*/ 0 h 24"/>
                <a:gd name="T4" fmla="*/ 0 w 95"/>
                <a:gd name="T5" fmla="*/ 17 h 24"/>
                <a:gd name="T6" fmla="*/ 6 w 95"/>
                <a:gd name="T7" fmla="*/ 24 h 24"/>
                <a:gd name="T8" fmla="*/ 95 w 95"/>
                <a:gd name="T9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24">
                  <a:moveTo>
                    <a:pt x="95" y="7"/>
                  </a:moveTo>
                  <a:lnTo>
                    <a:pt x="88" y="0"/>
                  </a:lnTo>
                  <a:lnTo>
                    <a:pt x="0" y="17"/>
                  </a:lnTo>
                  <a:lnTo>
                    <a:pt x="6" y="24"/>
                  </a:lnTo>
                  <a:lnTo>
                    <a:pt x="9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00" name="Freeform 343">
              <a:extLst>
                <a:ext uri="{FF2B5EF4-FFF2-40B4-BE49-F238E27FC236}">
                  <a16:creationId xmlns:a16="http://schemas.microsoft.com/office/drawing/2014/main" id="{B4EBBB07-FE8A-DA69-54E0-81A7F8E5A5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3521075"/>
              <a:ext cx="152400" cy="34925"/>
            </a:xfrm>
            <a:custGeom>
              <a:avLst/>
              <a:gdLst>
                <a:gd name="T0" fmla="*/ 96 w 96"/>
                <a:gd name="T1" fmla="*/ 6 h 22"/>
                <a:gd name="T2" fmla="*/ 90 w 96"/>
                <a:gd name="T3" fmla="*/ 0 h 22"/>
                <a:gd name="T4" fmla="*/ 0 w 96"/>
                <a:gd name="T5" fmla="*/ 14 h 22"/>
                <a:gd name="T6" fmla="*/ 6 w 96"/>
                <a:gd name="T7" fmla="*/ 22 h 22"/>
                <a:gd name="T8" fmla="*/ 96 w 9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2">
                  <a:moveTo>
                    <a:pt x="96" y="6"/>
                  </a:moveTo>
                  <a:lnTo>
                    <a:pt x="90" y="0"/>
                  </a:lnTo>
                  <a:lnTo>
                    <a:pt x="0" y="14"/>
                  </a:lnTo>
                  <a:lnTo>
                    <a:pt x="6" y="22"/>
                  </a:lnTo>
                  <a:lnTo>
                    <a:pt x="9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01" name="Freeform 344">
              <a:extLst>
                <a:ext uri="{FF2B5EF4-FFF2-40B4-BE49-F238E27FC236}">
                  <a16:creationId xmlns:a16="http://schemas.microsoft.com/office/drawing/2014/main" id="{69546CE5-7F69-5E2C-2B33-1116F54BD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1013" y="3481388"/>
              <a:ext cx="153988" cy="31750"/>
            </a:xfrm>
            <a:custGeom>
              <a:avLst/>
              <a:gdLst>
                <a:gd name="T0" fmla="*/ 97 w 97"/>
                <a:gd name="T1" fmla="*/ 8 h 20"/>
                <a:gd name="T2" fmla="*/ 92 w 97"/>
                <a:gd name="T3" fmla="*/ 0 h 20"/>
                <a:gd name="T4" fmla="*/ 0 w 97"/>
                <a:gd name="T5" fmla="*/ 13 h 20"/>
                <a:gd name="T6" fmla="*/ 5 w 97"/>
                <a:gd name="T7" fmla="*/ 20 h 20"/>
                <a:gd name="T8" fmla="*/ 97 w 97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0">
                  <a:moveTo>
                    <a:pt x="97" y="8"/>
                  </a:moveTo>
                  <a:lnTo>
                    <a:pt x="92" y="0"/>
                  </a:lnTo>
                  <a:lnTo>
                    <a:pt x="0" y="13"/>
                  </a:lnTo>
                  <a:lnTo>
                    <a:pt x="5" y="20"/>
                  </a:lnTo>
                  <a:lnTo>
                    <a:pt x="9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02" name="Freeform 345">
              <a:extLst>
                <a:ext uri="{FF2B5EF4-FFF2-40B4-BE49-F238E27FC236}">
                  <a16:creationId xmlns:a16="http://schemas.microsoft.com/office/drawing/2014/main" id="{5BCCF59E-0F50-CB6E-D24F-E7A65E6A8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7200" y="3443288"/>
              <a:ext cx="153988" cy="28575"/>
            </a:xfrm>
            <a:custGeom>
              <a:avLst/>
              <a:gdLst>
                <a:gd name="T0" fmla="*/ 97 w 97"/>
                <a:gd name="T1" fmla="*/ 7 h 18"/>
                <a:gd name="T2" fmla="*/ 93 w 97"/>
                <a:gd name="T3" fmla="*/ 0 h 18"/>
                <a:gd name="T4" fmla="*/ 0 w 97"/>
                <a:gd name="T5" fmla="*/ 11 h 18"/>
                <a:gd name="T6" fmla="*/ 4 w 97"/>
                <a:gd name="T7" fmla="*/ 18 h 18"/>
                <a:gd name="T8" fmla="*/ 97 w 97"/>
                <a:gd name="T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8">
                  <a:moveTo>
                    <a:pt x="97" y="7"/>
                  </a:moveTo>
                  <a:lnTo>
                    <a:pt x="93" y="0"/>
                  </a:lnTo>
                  <a:lnTo>
                    <a:pt x="0" y="11"/>
                  </a:lnTo>
                  <a:lnTo>
                    <a:pt x="4" y="18"/>
                  </a:lnTo>
                  <a:lnTo>
                    <a:pt x="9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03" name="Freeform 346">
              <a:extLst>
                <a:ext uri="{FF2B5EF4-FFF2-40B4-BE49-F238E27FC236}">
                  <a16:creationId xmlns:a16="http://schemas.microsoft.com/office/drawing/2014/main" id="{D314B24B-750E-D334-67AF-06B5E98D3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6563" y="3403600"/>
              <a:ext cx="155575" cy="25400"/>
            </a:xfrm>
            <a:custGeom>
              <a:avLst/>
              <a:gdLst>
                <a:gd name="T0" fmla="*/ 98 w 98"/>
                <a:gd name="T1" fmla="*/ 7 h 16"/>
                <a:gd name="T2" fmla="*/ 94 w 98"/>
                <a:gd name="T3" fmla="*/ 0 h 16"/>
                <a:gd name="T4" fmla="*/ 0 w 98"/>
                <a:gd name="T5" fmla="*/ 9 h 16"/>
                <a:gd name="T6" fmla="*/ 3 w 98"/>
                <a:gd name="T7" fmla="*/ 16 h 16"/>
                <a:gd name="T8" fmla="*/ 98 w 98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6">
                  <a:moveTo>
                    <a:pt x="98" y="7"/>
                  </a:moveTo>
                  <a:lnTo>
                    <a:pt x="94" y="0"/>
                  </a:lnTo>
                  <a:lnTo>
                    <a:pt x="0" y="9"/>
                  </a:lnTo>
                  <a:lnTo>
                    <a:pt x="3" y="16"/>
                  </a:lnTo>
                  <a:lnTo>
                    <a:pt x="9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04" name="Freeform 347">
              <a:extLst>
                <a:ext uri="{FF2B5EF4-FFF2-40B4-BE49-F238E27FC236}">
                  <a16:creationId xmlns:a16="http://schemas.microsoft.com/office/drawing/2014/main" id="{D8491FA3-1150-66AD-3955-0240DF232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2275" y="3363913"/>
              <a:ext cx="153988" cy="22225"/>
            </a:xfrm>
            <a:custGeom>
              <a:avLst/>
              <a:gdLst>
                <a:gd name="T0" fmla="*/ 97 w 97"/>
                <a:gd name="T1" fmla="*/ 7 h 14"/>
                <a:gd name="T2" fmla="*/ 95 w 97"/>
                <a:gd name="T3" fmla="*/ 0 h 14"/>
                <a:gd name="T4" fmla="*/ 0 w 97"/>
                <a:gd name="T5" fmla="*/ 6 h 14"/>
                <a:gd name="T6" fmla="*/ 2 w 97"/>
                <a:gd name="T7" fmla="*/ 14 h 14"/>
                <a:gd name="T8" fmla="*/ 97 w 97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4">
                  <a:moveTo>
                    <a:pt x="97" y="7"/>
                  </a:moveTo>
                  <a:lnTo>
                    <a:pt x="95" y="0"/>
                  </a:lnTo>
                  <a:lnTo>
                    <a:pt x="0" y="6"/>
                  </a:lnTo>
                  <a:lnTo>
                    <a:pt x="2" y="14"/>
                  </a:lnTo>
                  <a:lnTo>
                    <a:pt x="9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05" name="Freeform 348">
              <a:extLst>
                <a:ext uri="{FF2B5EF4-FFF2-40B4-BE49-F238E27FC236}">
                  <a16:creationId xmlns:a16="http://schemas.microsoft.com/office/drawing/2014/main" id="{4673DCDA-FA91-5BA3-0EA9-A105A3A80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0" y="3324225"/>
              <a:ext cx="153988" cy="17463"/>
            </a:xfrm>
            <a:custGeom>
              <a:avLst/>
              <a:gdLst>
                <a:gd name="T0" fmla="*/ 97 w 97"/>
                <a:gd name="T1" fmla="*/ 7 h 11"/>
                <a:gd name="T2" fmla="*/ 96 w 97"/>
                <a:gd name="T3" fmla="*/ 0 h 11"/>
                <a:gd name="T4" fmla="*/ 0 w 97"/>
                <a:gd name="T5" fmla="*/ 4 h 11"/>
                <a:gd name="T6" fmla="*/ 1 w 97"/>
                <a:gd name="T7" fmla="*/ 11 h 11"/>
                <a:gd name="T8" fmla="*/ 97 w 97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1">
                  <a:moveTo>
                    <a:pt x="97" y="7"/>
                  </a:moveTo>
                  <a:lnTo>
                    <a:pt x="96" y="0"/>
                  </a:lnTo>
                  <a:lnTo>
                    <a:pt x="0" y="4"/>
                  </a:lnTo>
                  <a:lnTo>
                    <a:pt x="1" y="11"/>
                  </a:lnTo>
                  <a:lnTo>
                    <a:pt x="9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06" name="Freeform 349">
              <a:extLst>
                <a:ext uri="{FF2B5EF4-FFF2-40B4-BE49-F238E27FC236}">
                  <a16:creationId xmlns:a16="http://schemas.microsoft.com/office/drawing/2014/main" id="{31C5E70F-A59A-0C4D-4D96-D117978C6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7988" y="3284538"/>
              <a:ext cx="152400" cy="14288"/>
            </a:xfrm>
            <a:custGeom>
              <a:avLst/>
              <a:gdLst>
                <a:gd name="T0" fmla="*/ 96 w 96"/>
                <a:gd name="T1" fmla="*/ 7 h 9"/>
                <a:gd name="T2" fmla="*/ 96 w 96"/>
                <a:gd name="T3" fmla="*/ 0 h 9"/>
                <a:gd name="T4" fmla="*/ 0 w 96"/>
                <a:gd name="T5" fmla="*/ 2 h 9"/>
                <a:gd name="T6" fmla="*/ 0 w 96"/>
                <a:gd name="T7" fmla="*/ 9 h 9"/>
                <a:gd name="T8" fmla="*/ 96 w 96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">
                  <a:moveTo>
                    <a:pt x="96" y="7"/>
                  </a:moveTo>
                  <a:lnTo>
                    <a:pt x="96" y="0"/>
                  </a:lnTo>
                  <a:lnTo>
                    <a:pt x="0" y="2"/>
                  </a:lnTo>
                  <a:lnTo>
                    <a:pt x="0" y="9"/>
                  </a:lnTo>
                  <a:lnTo>
                    <a:pt x="9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07" name="Freeform 350">
              <a:extLst>
                <a:ext uri="{FF2B5EF4-FFF2-40B4-BE49-F238E27FC236}">
                  <a16:creationId xmlns:a16="http://schemas.microsoft.com/office/drawing/2014/main" id="{CB5D2BE2-4448-22CD-29C6-07E084F12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7988" y="3243263"/>
              <a:ext cx="152400" cy="12700"/>
            </a:xfrm>
            <a:custGeom>
              <a:avLst/>
              <a:gdLst>
                <a:gd name="T0" fmla="*/ 96 w 96"/>
                <a:gd name="T1" fmla="*/ 8 h 8"/>
                <a:gd name="T2" fmla="*/ 96 w 96"/>
                <a:gd name="T3" fmla="*/ 0 h 8"/>
                <a:gd name="T4" fmla="*/ 0 w 96"/>
                <a:gd name="T5" fmla="*/ 0 h 8"/>
                <a:gd name="T6" fmla="*/ 0 w 96"/>
                <a:gd name="T7" fmla="*/ 7 h 8"/>
                <a:gd name="T8" fmla="*/ 96 w 96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8">
                  <a:moveTo>
                    <a:pt x="96" y="8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08" name="Freeform 351">
              <a:extLst>
                <a:ext uri="{FF2B5EF4-FFF2-40B4-BE49-F238E27FC236}">
                  <a16:creationId xmlns:a16="http://schemas.microsoft.com/office/drawing/2014/main" id="{A5A77208-46D2-A660-43FB-CD142C4F5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1163" y="3200400"/>
              <a:ext cx="153988" cy="14288"/>
            </a:xfrm>
            <a:custGeom>
              <a:avLst/>
              <a:gdLst>
                <a:gd name="T0" fmla="*/ 96 w 97"/>
                <a:gd name="T1" fmla="*/ 9 h 9"/>
                <a:gd name="T2" fmla="*/ 97 w 97"/>
                <a:gd name="T3" fmla="*/ 2 h 9"/>
                <a:gd name="T4" fmla="*/ 2 w 97"/>
                <a:gd name="T5" fmla="*/ 0 h 9"/>
                <a:gd name="T6" fmla="*/ 0 w 97"/>
                <a:gd name="T7" fmla="*/ 7 h 9"/>
                <a:gd name="T8" fmla="*/ 96 w 97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">
                  <a:moveTo>
                    <a:pt x="96" y="9"/>
                  </a:moveTo>
                  <a:lnTo>
                    <a:pt x="97" y="2"/>
                  </a:lnTo>
                  <a:lnTo>
                    <a:pt x="2" y="0"/>
                  </a:lnTo>
                  <a:lnTo>
                    <a:pt x="0" y="7"/>
                  </a:lnTo>
                  <a:lnTo>
                    <a:pt x="9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09" name="Freeform 352">
              <a:extLst>
                <a:ext uri="{FF2B5EF4-FFF2-40B4-BE49-F238E27FC236}">
                  <a16:creationId xmlns:a16="http://schemas.microsoft.com/office/drawing/2014/main" id="{74BDDA64-05D6-AF7C-E05C-37ADECAD9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0688" y="3155950"/>
              <a:ext cx="153988" cy="19050"/>
            </a:xfrm>
            <a:custGeom>
              <a:avLst/>
              <a:gdLst>
                <a:gd name="T0" fmla="*/ 96 w 97"/>
                <a:gd name="T1" fmla="*/ 12 h 12"/>
                <a:gd name="T2" fmla="*/ 97 w 97"/>
                <a:gd name="T3" fmla="*/ 5 h 12"/>
                <a:gd name="T4" fmla="*/ 2 w 97"/>
                <a:gd name="T5" fmla="*/ 0 h 12"/>
                <a:gd name="T6" fmla="*/ 0 w 97"/>
                <a:gd name="T7" fmla="*/ 7 h 12"/>
                <a:gd name="T8" fmla="*/ 96 w 97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2">
                  <a:moveTo>
                    <a:pt x="96" y="12"/>
                  </a:moveTo>
                  <a:lnTo>
                    <a:pt x="97" y="5"/>
                  </a:lnTo>
                  <a:lnTo>
                    <a:pt x="2" y="0"/>
                  </a:lnTo>
                  <a:lnTo>
                    <a:pt x="0" y="7"/>
                  </a:lnTo>
                  <a:lnTo>
                    <a:pt x="9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10" name="Freeform 353">
              <a:extLst>
                <a:ext uri="{FF2B5EF4-FFF2-40B4-BE49-F238E27FC236}">
                  <a16:creationId xmlns:a16="http://schemas.microsoft.com/office/drawing/2014/main" id="{6A269A50-25C7-D4BC-0E58-0C19E3020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4975" y="3111500"/>
              <a:ext cx="155575" cy="23813"/>
            </a:xfrm>
            <a:custGeom>
              <a:avLst/>
              <a:gdLst>
                <a:gd name="T0" fmla="*/ 95 w 98"/>
                <a:gd name="T1" fmla="*/ 15 h 15"/>
                <a:gd name="T2" fmla="*/ 98 w 98"/>
                <a:gd name="T3" fmla="*/ 8 h 15"/>
                <a:gd name="T4" fmla="*/ 3 w 98"/>
                <a:gd name="T5" fmla="*/ 0 h 15"/>
                <a:gd name="T6" fmla="*/ 0 w 98"/>
                <a:gd name="T7" fmla="*/ 8 h 15"/>
                <a:gd name="T8" fmla="*/ 95 w 98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5">
                  <a:moveTo>
                    <a:pt x="95" y="15"/>
                  </a:moveTo>
                  <a:lnTo>
                    <a:pt x="98" y="8"/>
                  </a:lnTo>
                  <a:lnTo>
                    <a:pt x="3" y="0"/>
                  </a:lnTo>
                  <a:lnTo>
                    <a:pt x="0" y="8"/>
                  </a:lnTo>
                  <a:lnTo>
                    <a:pt x="95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11" name="Freeform 354">
              <a:extLst>
                <a:ext uri="{FF2B5EF4-FFF2-40B4-BE49-F238E27FC236}">
                  <a16:creationId xmlns:a16="http://schemas.microsoft.com/office/drawing/2014/main" id="{B8363FEE-AA93-BDF7-8AD4-C539D2E41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5613" y="3070225"/>
              <a:ext cx="153988" cy="25400"/>
            </a:xfrm>
            <a:custGeom>
              <a:avLst/>
              <a:gdLst>
                <a:gd name="T0" fmla="*/ 93 w 97"/>
                <a:gd name="T1" fmla="*/ 16 h 16"/>
                <a:gd name="T2" fmla="*/ 97 w 97"/>
                <a:gd name="T3" fmla="*/ 9 h 16"/>
                <a:gd name="T4" fmla="*/ 3 w 97"/>
                <a:gd name="T5" fmla="*/ 0 h 16"/>
                <a:gd name="T6" fmla="*/ 0 w 97"/>
                <a:gd name="T7" fmla="*/ 7 h 16"/>
                <a:gd name="T8" fmla="*/ 93 w 9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6">
                  <a:moveTo>
                    <a:pt x="93" y="16"/>
                  </a:moveTo>
                  <a:lnTo>
                    <a:pt x="97" y="9"/>
                  </a:lnTo>
                  <a:lnTo>
                    <a:pt x="3" y="0"/>
                  </a:lnTo>
                  <a:lnTo>
                    <a:pt x="0" y="7"/>
                  </a:lnTo>
                  <a:lnTo>
                    <a:pt x="93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12" name="Freeform 355">
              <a:extLst>
                <a:ext uri="{FF2B5EF4-FFF2-40B4-BE49-F238E27FC236}">
                  <a16:creationId xmlns:a16="http://schemas.microsoft.com/office/drawing/2014/main" id="{9B61A66C-2FAF-617B-02C4-C5FAEDD5A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9425" y="3027363"/>
              <a:ext cx="153988" cy="30163"/>
            </a:xfrm>
            <a:custGeom>
              <a:avLst/>
              <a:gdLst>
                <a:gd name="T0" fmla="*/ 92 w 97"/>
                <a:gd name="T1" fmla="*/ 19 h 19"/>
                <a:gd name="T2" fmla="*/ 97 w 97"/>
                <a:gd name="T3" fmla="*/ 11 h 19"/>
                <a:gd name="T4" fmla="*/ 4 w 97"/>
                <a:gd name="T5" fmla="*/ 0 h 19"/>
                <a:gd name="T6" fmla="*/ 0 w 97"/>
                <a:gd name="T7" fmla="*/ 7 h 19"/>
                <a:gd name="T8" fmla="*/ 92 w 97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9">
                  <a:moveTo>
                    <a:pt x="92" y="19"/>
                  </a:moveTo>
                  <a:lnTo>
                    <a:pt x="97" y="11"/>
                  </a:lnTo>
                  <a:lnTo>
                    <a:pt x="4" y="0"/>
                  </a:lnTo>
                  <a:lnTo>
                    <a:pt x="0" y="7"/>
                  </a:lnTo>
                  <a:lnTo>
                    <a:pt x="92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13" name="Freeform 356">
              <a:extLst>
                <a:ext uri="{FF2B5EF4-FFF2-40B4-BE49-F238E27FC236}">
                  <a16:creationId xmlns:a16="http://schemas.microsoft.com/office/drawing/2014/main" id="{9292A754-A413-B896-EAE1-137F831FE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2984500"/>
              <a:ext cx="153988" cy="33338"/>
            </a:xfrm>
            <a:custGeom>
              <a:avLst/>
              <a:gdLst>
                <a:gd name="T0" fmla="*/ 92 w 97"/>
                <a:gd name="T1" fmla="*/ 21 h 21"/>
                <a:gd name="T2" fmla="*/ 97 w 97"/>
                <a:gd name="T3" fmla="*/ 14 h 21"/>
                <a:gd name="T4" fmla="*/ 6 w 97"/>
                <a:gd name="T5" fmla="*/ 0 h 21"/>
                <a:gd name="T6" fmla="*/ 0 w 97"/>
                <a:gd name="T7" fmla="*/ 8 h 21"/>
                <a:gd name="T8" fmla="*/ 92 w 9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1">
                  <a:moveTo>
                    <a:pt x="92" y="21"/>
                  </a:moveTo>
                  <a:lnTo>
                    <a:pt x="97" y="14"/>
                  </a:lnTo>
                  <a:lnTo>
                    <a:pt x="6" y="0"/>
                  </a:lnTo>
                  <a:lnTo>
                    <a:pt x="0" y="8"/>
                  </a:lnTo>
                  <a:lnTo>
                    <a:pt x="9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14" name="Freeform 357">
              <a:extLst>
                <a:ext uri="{FF2B5EF4-FFF2-40B4-BE49-F238E27FC236}">
                  <a16:creationId xmlns:a16="http://schemas.microsoft.com/office/drawing/2014/main" id="{FCB6D8BB-8AAF-420D-33FD-44414C2C7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2925" y="2944813"/>
              <a:ext cx="150813" cy="34925"/>
            </a:xfrm>
            <a:custGeom>
              <a:avLst/>
              <a:gdLst>
                <a:gd name="T0" fmla="*/ 89 w 95"/>
                <a:gd name="T1" fmla="*/ 22 h 22"/>
                <a:gd name="T2" fmla="*/ 95 w 95"/>
                <a:gd name="T3" fmla="*/ 16 h 22"/>
                <a:gd name="T4" fmla="*/ 7 w 95"/>
                <a:gd name="T5" fmla="*/ 0 h 22"/>
                <a:gd name="T6" fmla="*/ 0 w 95"/>
                <a:gd name="T7" fmla="*/ 7 h 22"/>
                <a:gd name="T8" fmla="*/ 89 w 95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22">
                  <a:moveTo>
                    <a:pt x="89" y="22"/>
                  </a:moveTo>
                  <a:lnTo>
                    <a:pt x="95" y="16"/>
                  </a:lnTo>
                  <a:lnTo>
                    <a:pt x="7" y="0"/>
                  </a:lnTo>
                  <a:lnTo>
                    <a:pt x="0" y="7"/>
                  </a:lnTo>
                  <a:lnTo>
                    <a:pt x="89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15" name="Freeform 358">
              <a:extLst>
                <a:ext uri="{FF2B5EF4-FFF2-40B4-BE49-F238E27FC236}">
                  <a16:creationId xmlns:a16="http://schemas.microsoft.com/office/drawing/2014/main" id="{9C750507-C64D-CB73-A715-9BF44C1E6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2613" y="2905125"/>
              <a:ext cx="149225" cy="38100"/>
            </a:xfrm>
            <a:custGeom>
              <a:avLst/>
              <a:gdLst>
                <a:gd name="T0" fmla="*/ 87 w 94"/>
                <a:gd name="T1" fmla="*/ 24 h 24"/>
                <a:gd name="T2" fmla="*/ 94 w 94"/>
                <a:gd name="T3" fmla="*/ 17 h 24"/>
                <a:gd name="T4" fmla="*/ 7 w 94"/>
                <a:gd name="T5" fmla="*/ 0 h 24"/>
                <a:gd name="T6" fmla="*/ 0 w 94"/>
                <a:gd name="T7" fmla="*/ 6 h 24"/>
                <a:gd name="T8" fmla="*/ 87 w 9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4">
                  <a:moveTo>
                    <a:pt x="87" y="24"/>
                  </a:moveTo>
                  <a:lnTo>
                    <a:pt x="94" y="17"/>
                  </a:lnTo>
                  <a:lnTo>
                    <a:pt x="7" y="0"/>
                  </a:lnTo>
                  <a:lnTo>
                    <a:pt x="0" y="6"/>
                  </a:lnTo>
                  <a:lnTo>
                    <a:pt x="87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16" name="Freeform 359">
              <a:extLst>
                <a:ext uri="{FF2B5EF4-FFF2-40B4-BE49-F238E27FC236}">
                  <a16:creationId xmlns:a16="http://schemas.microsoft.com/office/drawing/2014/main" id="{C3319C03-8890-97AD-7675-3851E3F04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475" y="2865438"/>
              <a:ext cx="147638" cy="41275"/>
            </a:xfrm>
            <a:custGeom>
              <a:avLst/>
              <a:gdLst>
                <a:gd name="T0" fmla="*/ 85 w 93"/>
                <a:gd name="T1" fmla="*/ 26 h 26"/>
                <a:gd name="T2" fmla="*/ 93 w 93"/>
                <a:gd name="T3" fmla="*/ 20 h 26"/>
                <a:gd name="T4" fmla="*/ 8 w 93"/>
                <a:gd name="T5" fmla="*/ 0 h 26"/>
                <a:gd name="T6" fmla="*/ 0 w 93"/>
                <a:gd name="T7" fmla="*/ 6 h 26"/>
                <a:gd name="T8" fmla="*/ 85 w 9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6">
                  <a:moveTo>
                    <a:pt x="85" y="26"/>
                  </a:moveTo>
                  <a:lnTo>
                    <a:pt x="93" y="20"/>
                  </a:lnTo>
                  <a:lnTo>
                    <a:pt x="8" y="0"/>
                  </a:lnTo>
                  <a:lnTo>
                    <a:pt x="0" y="6"/>
                  </a:lnTo>
                  <a:lnTo>
                    <a:pt x="8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17" name="Freeform 360">
              <a:extLst>
                <a:ext uri="{FF2B5EF4-FFF2-40B4-BE49-F238E27FC236}">
                  <a16:creationId xmlns:a16="http://schemas.microsoft.com/office/drawing/2014/main" id="{9A44C2A6-275B-C5B4-3119-3BF48DCD9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100" y="2827338"/>
              <a:ext cx="146050" cy="44450"/>
            </a:xfrm>
            <a:custGeom>
              <a:avLst/>
              <a:gdLst>
                <a:gd name="T0" fmla="*/ 83 w 92"/>
                <a:gd name="T1" fmla="*/ 28 h 28"/>
                <a:gd name="T2" fmla="*/ 92 w 92"/>
                <a:gd name="T3" fmla="*/ 21 h 28"/>
                <a:gd name="T4" fmla="*/ 9 w 92"/>
                <a:gd name="T5" fmla="*/ 0 h 28"/>
                <a:gd name="T6" fmla="*/ 0 w 92"/>
                <a:gd name="T7" fmla="*/ 6 h 28"/>
                <a:gd name="T8" fmla="*/ 83 w 9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28">
                  <a:moveTo>
                    <a:pt x="83" y="28"/>
                  </a:moveTo>
                  <a:lnTo>
                    <a:pt x="92" y="21"/>
                  </a:lnTo>
                  <a:lnTo>
                    <a:pt x="9" y="0"/>
                  </a:lnTo>
                  <a:lnTo>
                    <a:pt x="0" y="6"/>
                  </a:lnTo>
                  <a:lnTo>
                    <a:pt x="83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18" name="Freeform 361">
              <a:extLst>
                <a:ext uri="{FF2B5EF4-FFF2-40B4-BE49-F238E27FC236}">
                  <a16:creationId xmlns:a16="http://schemas.microsoft.com/office/drawing/2014/main" id="{1D4AE42D-0262-ED05-1FE4-AB5A9509A7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7075" y="2790825"/>
              <a:ext cx="141288" cy="47625"/>
            </a:xfrm>
            <a:custGeom>
              <a:avLst/>
              <a:gdLst>
                <a:gd name="T0" fmla="*/ 79 w 89"/>
                <a:gd name="T1" fmla="*/ 30 h 30"/>
                <a:gd name="T2" fmla="*/ 89 w 89"/>
                <a:gd name="T3" fmla="*/ 23 h 30"/>
                <a:gd name="T4" fmla="*/ 9 w 89"/>
                <a:gd name="T5" fmla="*/ 0 h 30"/>
                <a:gd name="T6" fmla="*/ 0 w 89"/>
                <a:gd name="T7" fmla="*/ 6 h 30"/>
                <a:gd name="T8" fmla="*/ 79 w 89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30">
                  <a:moveTo>
                    <a:pt x="79" y="30"/>
                  </a:moveTo>
                  <a:lnTo>
                    <a:pt x="89" y="23"/>
                  </a:lnTo>
                  <a:lnTo>
                    <a:pt x="9" y="0"/>
                  </a:lnTo>
                  <a:lnTo>
                    <a:pt x="0" y="6"/>
                  </a:lnTo>
                  <a:lnTo>
                    <a:pt x="79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19" name="Freeform 362">
              <a:extLst>
                <a:ext uri="{FF2B5EF4-FFF2-40B4-BE49-F238E27FC236}">
                  <a16:creationId xmlns:a16="http://schemas.microsoft.com/office/drawing/2014/main" id="{CF576E22-CE2C-53E3-15F7-F3574D788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4225" y="2754313"/>
              <a:ext cx="136525" cy="50800"/>
            </a:xfrm>
            <a:custGeom>
              <a:avLst/>
              <a:gdLst>
                <a:gd name="T0" fmla="*/ 76 w 86"/>
                <a:gd name="T1" fmla="*/ 32 h 32"/>
                <a:gd name="T2" fmla="*/ 86 w 86"/>
                <a:gd name="T3" fmla="*/ 26 h 32"/>
                <a:gd name="T4" fmla="*/ 10 w 86"/>
                <a:gd name="T5" fmla="*/ 0 h 32"/>
                <a:gd name="T6" fmla="*/ 0 w 86"/>
                <a:gd name="T7" fmla="*/ 6 h 32"/>
                <a:gd name="T8" fmla="*/ 76 w 8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2">
                  <a:moveTo>
                    <a:pt x="76" y="32"/>
                  </a:moveTo>
                  <a:lnTo>
                    <a:pt x="86" y="26"/>
                  </a:lnTo>
                  <a:lnTo>
                    <a:pt x="10" y="0"/>
                  </a:lnTo>
                  <a:lnTo>
                    <a:pt x="0" y="6"/>
                  </a:lnTo>
                  <a:lnTo>
                    <a:pt x="76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20" name="Freeform 363">
              <a:extLst>
                <a:ext uri="{FF2B5EF4-FFF2-40B4-BE49-F238E27FC236}">
                  <a16:creationId xmlns:a16="http://schemas.microsoft.com/office/drawing/2014/main" id="{D45F6E0F-2570-D472-BA09-78547FEDE6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550" y="2720975"/>
              <a:ext cx="133350" cy="52388"/>
            </a:xfrm>
            <a:custGeom>
              <a:avLst/>
              <a:gdLst>
                <a:gd name="T0" fmla="*/ 74 w 84"/>
                <a:gd name="T1" fmla="*/ 33 h 33"/>
                <a:gd name="T2" fmla="*/ 84 w 84"/>
                <a:gd name="T3" fmla="*/ 27 h 33"/>
                <a:gd name="T4" fmla="*/ 11 w 84"/>
                <a:gd name="T5" fmla="*/ 0 h 33"/>
                <a:gd name="T6" fmla="*/ 0 w 84"/>
                <a:gd name="T7" fmla="*/ 5 h 33"/>
                <a:gd name="T8" fmla="*/ 74 w 84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3">
                  <a:moveTo>
                    <a:pt x="74" y="33"/>
                  </a:moveTo>
                  <a:lnTo>
                    <a:pt x="84" y="27"/>
                  </a:lnTo>
                  <a:lnTo>
                    <a:pt x="11" y="0"/>
                  </a:lnTo>
                  <a:lnTo>
                    <a:pt x="0" y="5"/>
                  </a:lnTo>
                  <a:lnTo>
                    <a:pt x="74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21" name="Freeform 364">
              <a:extLst>
                <a:ext uri="{FF2B5EF4-FFF2-40B4-BE49-F238E27FC236}">
                  <a16:creationId xmlns:a16="http://schemas.microsoft.com/office/drawing/2014/main" id="{A87E13CD-A544-B0CB-A3F7-A1ECDA99E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9638" y="2687638"/>
              <a:ext cx="128588" cy="53975"/>
            </a:xfrm>
            <a:custGeom>
              <a:avLst/>
              <a:gdLst>
                <a:gd name="T0" fmla="*/ 70 w 81"/>
                <a:gd name="T1" fmla="*/ 34 h 34"/>
                <a:gd name="T2" fmla="*/ 81 w 81"/>
                <a:gd name="T3" fmla="*/ 29 h 34"/>
                <a:gd name="T4" fmla="*/ 12 w 81"/>
                <a:gd name="T5" fmla="*/ 0 h 34"/>
                <a:gd name="T6" fmla="*/ 0 w 81"/>
                <a:gd name="T7" fmla="*/ 5 h 34"/>
                <a:gd name="T8" fmla="*/ 70 w 81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4">
                  <a:moveTo>
                    <a:pt x="70" y="34"/>
                  </a:moveTo>
                  <a:lnTo>
                    <a:pt x="81" y="29"/>
                  </a:lnTo>
                  <a:lnTo>
                    <a:pt x="12" y="0"/>
                  </a:lnTo>
                  <a:lnTo>
                    <a:pt x="0" y="5"/>
                  </a:lnTo>
                  <a:lnTo>
                    <a:pt x="7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22" name="Freeform 365">
              <a:extLst>
                <a:ext uri="{FF2B5EF4-FFF2-40B4-BE49-F238E27FC236}">
                  <a16:creationId xmlns:a16="http://schemas.microsoft.com/office/drawing/2014/main" id="{FBF0C605-DB34-FCC8-203B-AA899180C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7900" y="2657475"/>
              <a:ext cx="125413" cy="55563"/>
            </a:xfrm>
            <a:custGeom>
              <a:avLst/>
              <a:gdLst>
                <a:gd name="T0" fmla="*/ 67 w 79"/>
                <a:gd name="T1" fmla="*/ 35 h 35"/>
                <a:gd name="T2" fmla="*/ 79 w 79"/>
                <a:gd name="T3" fmla="*/ 30 h 35"/>
                <a:gd name="T4" fmla="*/ 13 w 79"/>
                <a:gd name="T5" fmla="*/ 0 h 35"/>
                <a:gd name="T6" fmla="*/ 0 w 79"/>
                <a:gd name="T7" fmla="*/ 4 h 35"/>
                <a:gd name="T8" fmla="*/ 67 w 79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35">
                  <a:moveTo>
                    <a:pt x="67" y="35"/>
                  </a:moveTo>
                  <a:lnTo>
                    <a:pt x="79" y="30"/>
                  </a:lnTo>
                  <a:lnTo>
                    <a:pt x="13" y="0"/>
                  </a:lnTo>
                  <a:lnTo>
                    <a:pt x="0" y="4"/>
                  </a:lnTo>
                  <a:lnTo>
                    <a:pt x="67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23" name="Freeform 366">
              <a:extLst>
                <a:ext uri="{FF2B5EF4-FFF2-40B4-BE49-F238E27FC236}">
                  <a16:creationId xmlns:a16="http://schemas.microsoft.com/office/drawing/2014/main" id="{D26879DE-7511-62E8-4AC2-6AAD55BF1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0925" y="2627313"/>
              <a:ext cx="119063" cy="58738"/>
            </a:xfrm>
            <a:custGeom>
              <a:avLst/>
              <a:gdLst>
                <a:gd name="T0" fmla="*/ 63 w 75"/>
                <a:gd name="T1" fmla="*/ 37 h 37"/>
                <a:gd name="T2" fmla="*/ 75 w 75"/>
                <a:gd name="T3" fmla="*/ 32 h 37"/>
                <a:gd name="T4" fmla="*/ 12 w 75"/>
                <a:gd name="T5" fmla="*/ 0 h 37"/>
                <a:gd name="T6" fmla="*/ 0 w 75"/>
                <a:gd name="T7" fmla="*/ 5 h 37"/>
                <a:gd name="T8" fmla="*/ 63 w 75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7">
                  <a:moveTo>
                    <a:pt x="63" y="37"/>
                  </a:moveTo>
                  <a:lnTo>
                    <a:pt x="75" y="32"/>
                  </a:lnTo>
                  <a:lnTo>
                    <a:pt x="12" y="0"/>
                  </a:lnTo>
                  <a:lnTo>
                    <a:pt x="0" y="5"/>
                  </a:lnTo>
                  <a:lnTo>
                    <a:pt x="63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24" name="Freeform 367">
              <a:extLst>
                <a:ext uri="{FF2B5EF4-FFF2-40B4-BE49-F238E27FC236}">
                  <a16:creationId xmlns:a16="http://schemas.microsoft.com/office/drawing/2014/main" id="{77E06DD0-E20F-0E01-03AC-288FEAAF1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5538" y="2598738"/>
              <a:ext cx="115888" cy="60325"/>
            </a:xfrm>
            <a:custGeom>
              <a:avLst/>
              <a:gdLst>
                <a:gd name="T0" fmla="*/ 60 w 73"/>
                <a:gd name="T1" fmla="*/ 38 h 38"/>
                <a:gd name="T2" fmla="*/ 73 w 73"/>
                <a:gd name="T3" fmla="*/ 34 h 38"/>
                <a:gd name="T4" fmla="*/ 13 w 73"/>
                <a:gd name="T5" fmla="*/ 0 h 38"/>
                <a:gd name="T6" fmla="*/ 0 w 73"/>
                <a:gd name="T7" fmla="*/ 5 h 38"/>
                <a:gd name="T8" fmla="*/ 60 w 73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38">
                  <a:moveTo>
                    <a:pt x="60" y="38"/>
                  </a:moveTo>
                  <a:lnTo>
                    <a:pt x="73" y="34"/>
                  </a:lnTo>
                  <a:lnTo>
                    <a:pt x="13" y="0"/>
                  </a:lnTo>
                  <a:lnTo>
                    <a:pt x="0" y="5"/>
                  </a:lnTo>
                  <a:lnTo>
                    <a:pt x="6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25" name="Freeform 368">
              <a:extLst>
                <a:ext uri="{FF2B5EF4-FFF2-40B4-BE49-F238E27FC236}">
                  <a16:creationId xmlns:a16="http://schemas.microsoft.com/office/drawing/2014/main" id="{2DE0E07E-6522-CC5C-C166-132149A57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913" y="2573338"/>
              <a:ext cx="109538" cy="61913"/>
            </a:xfrm>
            <a:custGeom>
              <a:avLst/>
              <a:gdLst>
                <a:gd name="T0" fmla="*/ 55 w 69"/>
                <a:gd name="T1" fmla="*/ 39 h 39"/>
                <a:gd name="T2" fmla="*/ 69 w 69"/>
                <a:gd name="T3" fmla="*/ 35 h 39"/>
                <a:gd name="T4" fmla="*/ 14 w 69"/>
                <a:gd name="T5" fmla="*/ 0 h 39"/>
                <a:gd name="T6" fmla="*/ 0 w 69"/>
                <a:gd name="T7" fmla="*/ 4 h 39"/>
                <a:gd name="T8" fmla="*/ 55 w 6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55" y="39"/>
                  </a:moveTo>
                  <a:lnTo>
                    <a:pt x="69" y="35"/>
                  </a:lnTo>
                  <a:lnTo>
                    <a:pt x="14" y="0"/>
                  </a:lnTo>
                  <a:lnTo>
                    <a:pt x="0" y="4"/>
                  </a:lnTo>
                  <a:lnTo>
                    <a:pt x="5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  <p:sp>
          <p:nvSpPr>
            <p:cNvPr id="126" name="Freeform 369">
              <a:extLst>
                <a:ext uri="{FF2B5EF4-FFF2-40B4-BE49-F238E27FC236}">
                  <a16:creationId xmlns:a16="http://schemas.microsoft.com/office/drawing/2014/main" id="{F3545FE3-8C40-F088-D216-ED4040C0B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5875" y="2549525"/>
              <a:ext cx="104775" cy="63500"/>
            </a:xfrm>
            <a:custGeom>
              <a:avLst/>
              <a:gdLst>
                <a:gd name="T0" fmla="*/ 51 w 66"/>
                <a:gd name="T1" fmla="*/ 40 h 40"/>
                <a:gd name="T2" fmla="*/ 66 w 66"/>
                <a:gd name="T3" fmla="*/ 36 h 40"/>
                <a:gd name="T4" fmla="*/ 15 w 66"/>
                <a:gd name="T5" fmla="*/ 0 h 40"/>
                <a:gd name="T6" fmla="*/ 0 w 66"/>
                <a:gd name="T7" fmla="*/ 4 h 40"/>
                <a:gd name="T8" fmla="*/ 51 w 6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0">
                  <a:moveTo>
                    <a:pt x="51" y="40"/>
                  </a:moveTo>
                  <a:lnTo>
                    <a:pt x="66" y="36"/>
                  </a:lnTo>
                  <a:lnTo>
                    <a:pt x="15" y="0"/>
                  </a:lnTo>
                  <a:lnTo>
                    <a:pt x="0" y="4"/>
                  </a:lnTo>
                  <a:lnTo>
                    <a:pt x="51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</a:endParaRPr>
            </a:p>
          </p:txBody>
        </p:sp>
      </p:grpSp>
      <p:sp>
        <p:nvSpPr>
          <p:cNvPr id="127" name="椭圆 126">
            <a:extLst>
              <a:ext uri="{FF2B5EF4-FFF2-40B4-BE49-F238E27FC236}">
                <a16:creationId xmlns:a16="http://schemas.microsoft.com/office/drawing/2014/main" id="{E01BF180-CBAD-BA7B-A5CB-17B1AE6AE1F9}"/>
              </a:ext>
            </a:extLst>
          </p:cNvPr>
          <p:cNvSpPr/>
          <p:nvPr/>
        </p:nvSpPr>
        <p:spPr>
          <a:xfrm>
            <a:off x="4291262" y="4736170"/>
            <a:ext cx="3609476" cy="6760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34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100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815386C4-3E9B-FD38-4C66-2E08ABB59C4A}"/>
              </a:ext>
            </a:extLst>
          </p:cNvPr>
          <p:cNvSpPr txBox="1"/>
          <p:nvPr/>
        </p:nvSpPr>
        <p:spPr>
          <a:xfrm>
            <a:off x="1340240" y="415310"/>
            <a:ext cx="2332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方案介绍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51B18D88-3E53-2326-FA6E-3AEBDAC40E5A}"/>
              </a:ext>
            </a:extLst>
          </p:cNvPr>
          <p:cNvSpPr txBox="1"/>
          <p:nvPr/>
        </p:nvSpPr>
        <p:spPr>
          <a:xfrm>
            <a:off x="3251113" y="658770"/>
            <a:ext cx="2062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SCHEME INTRODUCTION</a:t>
            </a: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B722D918-DE78-3086-D305-B13E1E6EC56E}"/>
              </a:ext>
            </a:extLst>
          </p:cNvPr>
          <p:cNvSpPr txBox="1"/>
          <p:nvPr/>
        </p:nvSpPr>
        <p:spPr>
          <a:xfrm>
            <a:off x="720423" y="489722"/>
            <a:ext cx="493176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135" name="直接连接符 134">
            <a:extLst>
              <a:ext uri="{FF2B5EF4-FFF2-40B4-BE49-F238E27FC236}">
                <a16:creationId xmlns:a16="http://schemas.microsoft.com/office/drawing/2014/main" id="{535B1837-84C4-97AD-5627-24B907263CFF}"/>
              </a:ext>
            </a:extLst>
          </p:cNvPr>
          <p:cNvCxnSpPr>
            <a:cxnSpLocks/>
          </p:cNvCxnSpPr>
          <p:nvPr/>
        </p:nvCxnSpPr>
        <p:spPr>
          <a:xfrm>
            <a:off x="1245325" y="5055128"/>
            <a:ext cx="0" cy="2188351"/>
          </a:xfrm>
          <a:prstGeom prst="line">
            <a:avLst/>
          </a:prstGeom>
          <a:ln w="34925">
            <a:gradFill>
              <a:gsLst>
                <a:gs pos="0">
                  <a:schemeClr val="accent1"/>
                </a:gs>
                <a:gs pos="84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矩形 135">
            <a:extLst>
              <a:ext uri="{FF2B5EF4-FFF2-40B4-BE49-F238E27FC236}">
                <a16:creationId xmlns:a16="http://schemas.microsoft.com/office/drawing/2014/main" id="{9A3DA4FB-46B1-56BA-0AE8-18C1F2E177DE}"/>
              </a:ext>
            </a:extLst>
          </p:cNvPr>
          <p:cNvSpPr/>
          <p:nvPr/>
        </p:nvSpPr>
        <p:spPr>
          <a:xfrm flipH="1">
            <a:off x="1608282" y="1159655"/>
            <a:ext cx="179316" cy="2955835"/>
          </a:xfrm>
          <a:prstGeom prst="rect">
            <a:avLst/>
          </a:prstGeom>
          <a:gradFill>
            <a:gsLst>
              <a:gs pos="0">
                <a:schemeClr val="accent1">
                  <a:alpha val="34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137" name="直接连接符 136">
            <a:extLst>
              <a:ext uri="{FF2B5EF4-FFF2-40B4-BE49-F238E27FC236}">
                <a16:creationId xmlns:a16="http://schemas.microsoft.com/office/drawing/2014/main" id="{385B4BC4-0DAC-B7A9-D257-055889E7A9C3}"/>
              </a:ext>
            </a:extLst>
          </p:cNvPr>
          <p:cNvCxnSpPr>
            <a:cxnSpLocks/>
          </p:cNvCxnSpPr>
          <p:nvPr/>
        </p:nvCxnSpPr>
        <p:spPr>
          <a:xfrm>
            <a:off x="10080904" y="1634070"/>
            <a:ext cx="0" cy="2955835"/>
          </a:xfrm>
          <a:prstGeom prst="line">
            <a:avLst/>
          </a:prstGeom>
          <a:ln w="69850">
            <a:gradFill>
              <a:gsLst>
                <a:gs pos="0">
                  <a:schemeClr val="accent1">
                    <a:alpha val="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>
            <a:extLst>
              <a:ext uri="{FF2B5EF4-FFF2-40B4-BE49-F238E27FC236}">
                <a16:creationId xmlns:a16="http://schemas.microsoft.com/office/drawing/2014/main" id="{73DFAB2B-CADC-8DF4-CBBE-A1E4C0AFD30A}"/>
              </a:ext>
            </a:extLst>
          </p:cNvPr>
          <p:cNvCxnSpPr>
            <a:cxnSpLocks/>
          </p:cNvCxnSpPr>
          <p:nvPr/>
        </p:nvCxnSpPr>
        <p:spPr>
          <a:xfrm>
            <a:off x="10074000" y="5461000"/>
            <a:ext cx="0" cy="2955835"/>
          </a:xfrm>
          <a:prstGeom prst="line">
            <a:avLst/>
          </a:prstGeom>
          <a:ln w="73025">
            <a:gradFill>
              <a:gsLst>
                <a:gs pos="0">
                  <a:schemeClr val="accent1">
                    <a:alpha val="1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矩形 138">
            <a:extLst>
              <a:ext uri="{FF2B5EF4-FFF2-40B4-BE49-F238E27FC236}">
                <a16:creationId xmlns:a16="http://schemas.microsoft.com/office/drawing/2014/main" id="{976317CF-96D2-3F02-7907-F09C6ABCF3D3}"/>
              </a:ext>
            </a:extLst>
          </p:cNvPr>
          <p:cNvSpPr/>
          <p:nvPr/>
        </p:nvSpPr>
        <p:spPr>
          <a:xfrm flipH="1">
            <a:off x="11219745" y="2900251"/>
            <a:ext cx="179316" cy="1799316"/>
          </a:xfrm>
          <a:prstGeom prst="rect">
            <a:avLst/>
          </a:prstGeom>
          <a:gradFill>
            <a:gsLst>
              <a:gs pos="0">
                <a:schemeClr val="accent1">
                  <a:alpha val="59000"/>
                </a:schemeClr>
              </a:gs>
              <a:gs pos="96000">
                <a:schemeClr val="accent1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id="{F0243BB3-7EAF-7F41-1D68-60149AB8B8C2}"/>
              </a:ext>
            </a:extLst>
          </p:cNvPr>
          <p:cNvSpPr/>
          <p:nvPr/>
        </p:nvSpPr>
        <p:spPr>
          <a:xfrm>
            <a:off x="4929681" y="2068666"/>
            <a:ext cx="2210260" cy="221026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3175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gradFill>
                <a:gsLst>
                  <a:gs pos="30000">
                    <a:srgbClr val="1B4F80">
                      <a:lumMod val="20000"/>
                      <a:lumOff val="80000"/>
                      <a:alpha val="0"/>
                    </a:srgbClr>
                  </a:gs>
                  <a:gs pos="77000">
                    <a:srgbClr val="1B4F80">
                      <a:lumMod val="60000"/>
                      <a:lumOff val="40000"/>
                    </a:srgbClr>
                  </a:gs>
                </a:gsLst>
                <a:path path="circle">
                  <a:fillToRect l="50000" t="50000" r="50000" b="50000"/>
                </a:path>
              </a:gradFill>
              <a:latin typeface="+mj-ea"/>
              <a:ea typeface="+mj-ea"/>
            </a:endParaRPr>
          </a:p>
        </p:txBody>
      </p:sp>
      <p:sp>
        <p:nvSpPr>
          <p:cNvPr id="142" name="椭圆 141">
            <a:extLst>
              <a:ext uri="{FF2B5EF4-FFF2-40B4-BE49-F238E27FC236}">
                <a16:creationId xmlns:a16="http://schemas.microsoft.com/office/drawing/2014/main" id="{A6C58B8A-3630-AC93-EE61-AED64205DBED}"/>
              </a:ext>
            </a:extLst>
          </p:cNvPr>
          <p:cNvSpPr/>
          <p:nvPr/>
        </p:nvSpPr>
        <p:spPr>
          <a:xfrm>
            <a:off x="8015142" y="1374226"/>
            <a:ext cx="1226127" cy="122612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2700000" scaled="0"/>
            <a:tileRect/>
          </a:gradFill>
          <a:ln w="19050" cap="flat" cmpd="sng" algn="ctr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D9A803CB-19DB-7E80-FD45-A95AF2004A6C}"/>
              </a:ext>
            </a:extLst>
          </p:cNvPr>
          <p:cNvSpPr txBox="1"/>
          <p:nvPr/>
        </p:nvSpPr>
        <p:spPr>
          <a:xfrm>
            <a:off x="5359681" y="2973741"/>
            <a:ext cx="13502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78000">
                      <a:schemeClr val="accent1">
                        <a:lumMod val="50000"/>
                      </a:schemeClr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输入标题</a:t>
            </a:r>
          </a:p>
        </p:txBody>
      </p:sp>
      <p:sp>
        <p:nvSpPr>
          <p:cNvPr id="144" name="椭圆 143">
            <a:extLst>
              <a:ext uri="{FF2B5EF4-FFF2-40B4-BE49-F238E27FC236}">
                <a16:creationId xmlns:a16="http://schemas.microsoft.com/office/drawing/2014/main" id="{40E214FB-0E2E-325C-FE4F-0FA44188C00F}"/>
              </a:ext>
            </a:extLst>
          </p:cNvPr>
          <p:cNvSpPr/>
          <p:nvPr/>
        </p:nvSpPr>
        <p:spPr>
          <a:xfrm>
            <a:off x="2057120" y="1811047"/>
            <a:ext cx="1226127" cy="122612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2700000" scaled="0"/>
            <a:tileRect/>
          </a:gradFill>
          <a:ln w="19050" cap="flat" cmpd="sng" algn="ctr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5" name="椭圆 144">
            <a:extLst>
              <a:ext uri="{FF2B5EF4-FFF2-40B4-BE49-F238E27FC236}">
                <a16:creationId xmlns:a16="http://schemas.microsoft.com/office/drawing/2014/main" id="{6B49FA02-F0E1-7B6F-65D4-A120C99C7C05}"/>
              </a:ext>
            </a:extLst>
          </p:cNvPr>
          <p:cNvSpPr/>
          <p:nvPr/>
        </p:nvSpPr>
        <p:spPr>
          <a:xfrm>
            <a:off x="8829929" y="3551935"/>
            <a:ext cx="1226127" cy="122612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2700000" scaled="0"/>
            <a:tileRect/>
          </a:gradFill>
          <a:ln w="19050" cap="flat" cmpd="sng" algn="ctr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6" name="椭圆 145">
            <a:extLst>
              <a:ext uri="{FF2B5EF4-FFF2-40B4-BE49-F238E27FC236}">
                <a16:creationId xmlns:a16="http://schemas.microsoft.com/office/drawing/2014/main" id="{B2991746-FED7-EBD8-FA4C-26D5EBBEEAB3}"/>
              </a:ext>
            </a:extLst>
          </p:cNvPr>
          <p:cNvSpPr/>
          <p:nvPr/>
        </p:nvSpPr>
        <p:spPr>
          <a:xfrm>
            <a:off x="2946846" y="3845959"/>
            <a:ext cx="1226127" cy="122612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2700000" scaled="0"/>
            <a:tileRect/>
          </a:gradFill>
          <a:ln w="19050" cap="flat" cmpd="sng" algn="ctr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D140DC33-F32F-F198-2A71-40E4577A8635}"/>
              </a:ext>
            </a:extLst>
          </p:cNvPr>
          <p:cNvGrpSpPr/>
          <p:nvPr/>
        </p:nvGrpSpPr>
        <p:grpSpPr>
          <a:xfrm>
            <a:off x="2387937" y="2085416"/>
            <a:ext cx="564492" cy="677388"/>
            <a:chOff x="4468446" y="-2007155"/>
            <a:chExt cx="190500" cy="228600"/>
          </a:xfrm>
          <a:solidFill>
            <a:schemeClr val="accent1"/>
          </a:solidFill>
        </p:grpSpPr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CA0F0B41-E6EF-DFBC-F82A-F4ECA8F5360A}"/>
                </a:ext>
              </a:extLst>
            </p:cNvPr>
            <p:cNvSpPr/>
            <p:nvPr/>
          </p:nvSpPr>
          <p:spPr>
            <a:xfrm>
              <a:off x="4506546" y="-1940480"/>
              <a:ext cx="76200" cy="19050"/>
            </a:xfrm>
            <a:custGeom>
              <a:avLst/>
              <a:gdLst>
                <a:gd name="connsiteX0" fmla="*/ 0 w 76200"/>
                <a:gd name="connsiteY0" fmla="*/ 0 h 19050"/>
                <a:gd name="connsiteX1" fmla="*/ 76200 w 76200"/>
                <a:gd name="connsiteY1" fmla="*/ 0 h 19050"/>
                <a:gd name="connsiteX2" fmla="*/ 76200 w 76200"/>
                <a:gd name="connsiteY2" fmla="*/ 19050 h 19050"/>
                <a:gd name="connsiteX3" fmla="*/ 0 w 7620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9050">
                  <a:moveTo>
                    <a:pt x="0" y="0"/>
                  </a:moveTo>
                  <a:lnTo>
                    <a:pt x="76200" y="0"/>
                  </a:lnTo>
                  <a:lnTo>
                    <a:pt x="7620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0B8ED2C2-E8A7-9FF2-5B66-E3E66E74AC76}"/>
                </a:ext>
              </a:extLst>
            </p:cNvPr>
            <p:cNvSpPr/>
            <p:nvPr/>
          </p:nvSpPr>
          <p:spPr>
            <a:xfrm>
              <a:off x="4506546" y="-1902380"/>
              <a:ext cx="114300" cy="19050"/>
            </a:xfrm>
            <a:custGeom>
              <a:avLst/>
              <a:gdLst>
                <a:gd name="connsiteX0" fmla="*/ 0 w 114300"/>
                <a:gd name="connsiteY0" fmla="*/ 0 h 19050"/>
                <a:gd name="connsiteX1" fmla="*/ 114300 w 114300"/>
                <a:gd name="connsiteY1" fmla="*/ 0 h 19050"/>
                <a:gd name="connsiteX2" fmla="*/ 114300 w 114300"/>
                <a:gd name="connsiteY2" fmla="*/ 19050 h 19050"/>
                <a:gd name="connsiteX3" fmla="*/ 0 w 11430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9050">
                  <a:moveTo>
                    <a:pt x="0" y="0"/>
                  </a:moveTo>
                  <a:lnTo>
                    <a:pt x="114300" y="0"/>
                  </a:lnTo>
                  <a:lnTo>
                    <a:pt x="11430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E1C165D2-52C2-2209-2D2F-BBE2C6C7014F}"/>
                </a:ext>
              </a:extLst>
            </p:cNvPr>
            <p:cNvSpPr/>
            <p:nvPr/>
          </p:nvSpPr>
          <p:spPr>
            <a:xfrm>
              <a:off x="4506546" y="-1864280"/>
              <a:ext cx="28479" cy="19050"/>
            </a:xfrm>
            <a:custGeom>
              <a:avLst/>
              <a:gdLst>
                <a:gd name="connsiteX0" fmla="*/ 0 w 28479"/>
                <a:gd name="connsiteY0" fmla="*/ 0 h 19050"/>
                <a:gd name="connsiteX1" fmla="*/ 28480 w 28479"/>
                <a:gd name="connsiteY1" fmla="*/ 0 h 19050"/>
                <a:gd name="connsiteX2" fmla="*/ 28480 w 28479"/>
                <a:gd name="connsiteY2" fmla="*/ 19050 h 19050"/>
                <a:gd name="connsiteX3" fmla="*/ 0 w 28479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79" h="19050">
                  <a:moveTo>
                    <a:pt x="0" y="0"/>
                  </a:moveTo>
                  <a:lnTo>
                    <a:pt x="28480" y="0"/>
                  </a:lnTo>
                  <a:lnTo>
                    <a:pt x="2848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B03CEED8-030A-090E-7175-DC702FC95FDD}"/>
                </a:ext>
              </a:extLst>
            </p:cNvPr>
            <p:cNvSpPr/>
            <p:nvPr/>
          </p:nvSpPr>
          <p:spPr>
            <a:xfrm>
              <a:off x="4468446" y="-2007155"/>
              <a:ext cx="114300" cy="209550"/>
            </a:xfrm>
            <a:custGeom>
              <a:avLst/>
              <a:gdLst>
                <a:gd name="connsiteX0" fmla="*/ 114300 w 114300"/>
                <a:gd name="connsiteY0" fmla="*/ 28575 h 209550"/>
                <a:gd name="connsiteX1" fmla="*/ 85725 w 114300"/>
                <a:gd name="connsiteY1" fmla="*/ 0 h 209550"/>
                <a:gd name="connsiteX2" fmla="*/ 85725 w 114300"/>
                <a:gd name="connsiteY2" fmla="*/ 19050 h 209550"/>
                <a:gd name="connsiteX3" fmla="*/ 19050 w 114300"/>
                <a:gd name="connsiteY3" fmla="*/ 19050 h 209550"/>
                <a:gd name="connsiteX4" fmla="*/ 0 w 114300"/>
                <a:gd name="connsiteY4" fmla="*/ 38100 h 209550"/>
                <a:gd name="connsiteX5" fmla="*/ 0 w 114300"/>
                <a:gd name="connsiteY5" fmla="*/ 190500 h 209550"/>
                <a:gd name="connsiteX6" fmla="*/ 19050 w 114300"/>
                <a:gd name="connsiteY6" fmla="*/ 209550 h 209550"/>
                <a:gd name="connsiteX7" fmla="*/ 57150 w 114300"/>
                <a:gd name="connsiteY7" fmla="*/ 209550 h 209550"/>
                <a:gd name="connsiteX8" fmla="*/ 57150 w 114300"/>
                <a:gd name="connsiteY8" fmla="*/ 190500 h 209550"/>
                <a:gd name="connsiteX9" fmla="*/ 19050 w 114300"/>
                <a:gd name="connsiteY9" fmla="*/ 190500 h 209550"/>
                <a:gd name="connsiteX10" fmla="*/ 19050 w 114300"/>
                <a:gd name="connsiteY10" fmla="*/ 38100 h 209550"/>
                <a:gd name="connsiteX11" fmla="*/ 85725 w 114300"/>
                <a:gd name="connsiteY11" fmla="*/ 38100 h 209550"/>
                <a:gd name="connsiteX12" fmla="*/ 85725 w 114300"/>
                <a:gd name="connsiteY12" fmla="*/ 571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300" h="209550">
                  <a:moveTo>
                    <a:pt x="114300" y="28575"/>
                  </a:moveTo>
                  <a:lnTo>
                    <a:pt x="85725" y="0"/>
                  </a:lnTo>
                  <a:lnTo>
                    <a:pt x="85725" y="19050"/>
                  </a:lnTo>
                  <a:lnTo>
                    <a:pt x="19050" y="19050"/>
                  </a:lnTo>
                  <a:cubicBezTo>
                    <a:pt x="8529" y="19050"/>
                    <a:pt x="0" y="27579"/>
                    <a:pt x="0" y="38100"/>
                  </a:cubicBezTo>
                  <a:lnTo>
                    <a:pt x="0" y="190500"/>
                  </a:lnTo>
                  <a:cubicBezTo>
                    <a:pt x="0" y="201021"/>
                    <a:pt x="8529" y="209550"/>
                    <a:pt x="19050" y="209550"/>
                  </a:cubicBezTo>
                  <a:lnTo>
                    <a:pt x="57150" y="209550"/>
                  </a:lnTo>
                  <a:lnTo>
                    <a:pt x="57150" y="190500"/>
                  </a:lnTo>
                  <a:lnTo>
                    <a:pt x="19050" y="190500"/>
                  </a:lnTo>
                  <a:lnTo>
                    <a:pt x="19050" y="38100"/>
                  </a:lnTo>
                  <a:lnTo>
                    <a:pt x="85725" y="38100"/>
                  </a:lnTo>
                  <a:lnTo>
                    <a:pt x="85725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334057A4-D7E9-D08D-FBA4-52F4D694D24F}"/>
                </a:ext>
              </a:extLst>
            </p:cNvPr>
            <p:cNvSpPr/>
            <p:nvPr/>
          </p:nvSpPr>
          <p:spPr>
            <a:xfrm>
              <a:off x="4544646" y="-1988105"/>
              <a:ext cx="114300" cy="209550"/>
            </a:xfrm>
            <a:custGeom>
              <a:avLst/>
              <a:gdLst>
                <a:gd name="connsiteX0" fmla="*/ 0 w 114300"/>
                <a:gd name="connsiteY0" fmla="*/ 180975 h 209550"/>
                <a:gd name="connsiteX1" fmla="*/ 28575 w 114300"/>
                <a:gd name="connsiteY1" fmla="*/ 209550 h 209550"/>
                <a:gd name="connsiteX2" fmla="*/ 28575 w 114300"/>
                <a:gd name="connsiteY2" fmla="*/ 190500 h 209550"/>
                <a:gd name="connsiteX3" fmla="*/ 95250 w 114300"/>
                <a:gd name="connsiteY3" fmla="*/ 190500 h 209550"/>
                <a:gd name="connsiteX4" fmla="*/ 114300 w 114300"/>
                <a:gd name="connsiteY4" fmla="*/ 171450 h 209550"/>
                <a:gd name="connsiteX5" fmla="*/ 114300 w 114300"/>
                <a:gd name="connsiteY5" fmla="*/ 19050 h 209550"/>
                <a:gd name="connsiteX6" fmla="*/ 95250 w 114300"/>
                <a:gd name="connsiteY6" fmla="*/ 0 h 209550"/>
                <a:gd name="connsiteX7" fmla="*/ 57150 w 114300"/>
                <a:gd name="connsiteY7" fmla="*/ 0 h 209550"/>
                <a:gd name="connsiteX8" fmla="*/ 57150 w 114300"/>
                <a:gd name="connsiteY8" fmla="*/ 19050 h 209550"/>
                <a:gd name="connsiteX9" fmla="*/ 95250 w 114300"/>
                <a:gd name="connsiteY9" fmla="*/ 19050 h 209550"/>
                <a:gd name="connsiteX10" fmla="*/ 95250 w 114300"/>
                <a:gd name="connsiteY10" fmla="*/ 171450 h 209550"/>
                <a:gd name="connsiteX11" fmla="*/ 28575 w 114300"/>
                <a:gd name="connsiteY11" fmla="*/ 171450 h 209550"/>
                <a:gd name="connsiteX12" fmla="*/ 28575 w 114300"/>
                <a:gd name="connsiteY12" fmla="*/ 15240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300" h="209550">
                  <a:moveTo>
                    <a:pt x="0" y="180975"/>
                  </a:moveTo>
                  <a:lnTo>
                    <a:pt x="28575" y="209550"/>
                  </a:lnTo>
                  <a:lnTo>
                    <a:pt x="28575" y="190500"/>
                  </a:lnTo>
                  <a:lnTo>
                    <a:pt x="95250" y="190500"/>
                  </a:lnTo>
                  <a:cubicBezTo>
                    <a:pt x="105771" y="190500"/>
                    <a:pt x="114300" y="181971"/>
                    <a:pt x="114300" y="171450"/>
                  </a:cubicBezTo>
                  <a:lnTo>
                    <a:pt x="114300" y="19050"/>
                  </a:lnTo>
                  <a:cubicBezTo>
                    <a:pt x="114300" y="8529"/>
                    <a:pt x="105771" y="0"/>
                    <a:pt x="95250" y="0"/>
                  </a:cubicBezTo>
                  <a:lnTo>
                    <a:pt x="57150" y="0"/>
                  </a:lnTo>
                  <a:lnTo>
                    <a:pt x="57150" y="19050"/>
                  </a:lnTo>
                  <a:lnTo>
                    <a:pt x="95250" y="19050"/>
                  </a:lnTo>
                  <a:lnTo>
                    <a:pt x="95250" y="171450"/>
                  </a:lnTo>
                  <a:lnTo>
                    <a:pt x="28575" y="171450"/>
                  </a:lnTo>
                  <a:lnTo>
                    <a:pt x="28575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259E5FD0-8EB8-F4A6-7992-B30CD7BC602D}"/>
              </a:ext>
            </a:extLst>
          </p:cNvPr>
          <p:cNvGrpSpPr/>
          <p:nvPr/>
        </p:nvGrpSpPr>
        <p:grpSpPr>
          <a:xfrm>
            <a:off x="8360396" y="1719480"/>
            <a:ext cx="535618" cy="535618"/>
            <a:chOff x="6225077" y="-1678580"/>
            <a:chExt cx="190500" cy="190500"/>
          </a:xfrm>
          <a:solidFill>
            <a:schemeClr val="accent1"/>
          </a:solidFill>
        </p:grpSpPr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E1C3ED41-D90F-16D9-8FB5-EBC20ECFA822}"/>
                </a:ext>
              </a:extLst>
            </p:cNvPr>
            <p:cNvSpPr/>
            <p:nvPr/>
          </p:nvSpPr>
          <p:spPr>
            <a:xfrm>
              <a:off x="6377477" y="-160238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5991E5EB-9AD4-7D5D-8CD3-21BC93864673}"/>
                </a:ext>
              </a:extLst>
            </p:cNvPr>
            <p:cNvSpPr/>
            <p:nvPr/>
          </p:nvSpPr>
          <p:spPr>
            <a:xfrm>
              <a:off x="6225077" y="-160238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CA720076-5E41-71C1-B220-75187AEF732B}"/>
                </a:ext>
              </a:extLst>
            </p:cNvPr>
            <p:cNvSpPr/>
            <p:nvPr/>
          </p:nvSpPr>
          <p:spPr>
            <a:xfrm>
              <a:off x="6301277" y="-152618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09E1736-A357-0E5B-CBEF-DB227CAE65F0}"/>
                </a:ext>
              </a:extLst>
            </p:cNvPr>
            <p:cNvSpPr/>
            <p:nvPr/>
          </p:nvSpPr>
          <p:spPr>
            <a:xfrm>
              <a:off x="6246412" y="-1657386"/>
              <a:ext cx="147828" cy="147494"/>
            </a:xfrm>
            <a:custGeom>
              <a:avLst/>
              <a:gdLst>
                <a:gd name="connsiteX0" fmla="*/ 55340 w 147828"/>
                <a:gd name="connsiteY0" fmla="*/ 41577 h 147494"/>
                <a:gd name="connsiteX1" fmla="*/ 17050 w 147828"/>
                <a:gd name="connsiteY1" fmla="*/ 3096 h 147494"/>
                <a:gd name="connsiteX2" fmla="*/ 16955 w 147828"/>
                <a:gd name="connsiteY2" fmla="*/ 3096 h 147494"/>
                <a:gd name="connsiteX3" fmla="*/ 14002 w 147828"/>
                <a:gd name="connsiteY3" fmla="*/ 48 h 147494"/>
                <a:gd name="connsiteX4" fmla="*/ 476 w 147828"/>
                <a:gd name="connsiteY4" fmla="*/ 13478 h 147494"/>
                <a:gd name="connsiteX5" fmla="*/ 38767 w 147828"/>
                <a:gd name="connsiteY5" fmla="*/ 52054 h 147494"/>
                <a:gd name="connsiteX6" fmla="*/ 38862 w 147828"/>
                <a:gd name="connsiteY6" fmla="*/ 51959 h 147494"/>
                <a:gd name="connsiteX7" fmla="*/ 41815 w 147828"/>
                <a:gd name="connsiteY7" fmla="*/ 55007 h 147494"/>
                <a:gd name="connsiteX8" fmla="*/ 92421 w 147828"/>
                <a:gd name="connsiteY8" fmla="*/ 41834 h 147494"/>
                <a:gd name="connsiteX9" fmla="*/ 134379 w 147828"/>
                <a:gd name="connsiteY9" fmla="*/ 0 h 147494"/>
                <a:gd name="connsiteX10" fmla="*/ 147828 w 147828"/>
                <a:gd name="connsiteY10" fmla="*/ 13478 h 147494"/>
                <a:gd name="connsiteX11" fmla="*/ 105870 w 147828"/>
                <a:gd name="connsiteY11" fmla="*/ 55321 h 147494"/>
                <a:gd name="connsiteX12" fmla="*/ 54959 w 147828"/>
                <a:gd name="connsiteY12" fmla="*/ 106061 h 147494"/>
                <a:gd name="connsiteX13" fmla="*/ 41434 w 147828"/>
                <a:gd name="connsiteY13" fmla="*/ 92631 h 147494"/>
                <a:gd name="connsiteX14" fmla="*/ 3048 w 147828"/>
                <a:gd name="connsiteY14" fmla="*/ 130826 h 147494"/>
                <a:gd name="connsiteX15" fmla="*/ 0 w 147828"/>
                <a:gd name="connsiteY15" fmla="*/ 133969 h 147494"/>
                <a:gd name="connsiteX16" fmla="*/ 13430 w 147828"/>
                <a:gd name="connsiteY16" fmla="*/ 147399 h 147494"/>
                <a:gd name="connsiteX17" fmla="*/ 51816 w 147828"/>
                <a:gd name="connsiteY17" fmla="*/ 109109 h 147494"/>
                <a:gd name="connsiteX18" fmla="*/ 147828 w 147828"/>
                <a:gd name="connsiteY18" fmla="*/ 134064 h 147494"/>
                <a:gd name="connsiteX19" fmla="*/ 109823 w 147828"/>
                <a:gd name="connsiteY19" fmla="*/ 95869 h 147494"/>
                <a:gd name="connsiteX20" fmla="*/ 106394 w 147828"/>
                <a:gd name="connsiteY20" fmla="*/ 92535 h 147494"/>
                <a:gd name="connsiteX21" fmla="*/ 92964 w 147828"/>
                <a:gd name="connsiteY21" fmla="*/ 105966 h 147494"/>
                <a:gd name="connsiteX22" fmla="*/ 130969 w 147828"/>
                <a:gd name="connsiteY22" fmla="*/ 144161 h 147494"/>
                <a:gd name="connsiteX23" fmla="*/ 134303 w 147828"/>
                <a:gd name="connsiteY23" fmla="*/ 147495 h 14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7828" h="147494">
                  <a:moveTo>
                    <a:pt x="55340" y="41577"/>
                  </a:moveTo>
                  <a:lnTo>
                    <a:pt x="17050" y="3096"/>
                  </a:lnTo>
                  <a:lnTo>
                    <a:pt x="16955" y="3096"/>
                  </a:lnTo>
                  <a:lnTo>
                    <a:pt x="14002" y="48"/>
                  </a:lnTo>
                  <a:lnTo>
                    <a:pt x="476" y="13478"/>
                  </a:lnTo>
                  <a:lnTo>
                    <a:pt x="38767" y="52054"/>
                  </a:lnTo>
                  <a:lnTo>
                    <a:pt x="38862" y="51959"/>
                  </a:lnTo>
                  <a:lnTo>
                    <a:pt x="41815" y="55007"/>
                  </a:lnTo>
                  <a:close/>
                  <a:moveTo>
                    <a:pt x="92421" y="41834"/>
                  </a:moveTo>
                  <a:lnTo>
                    <a:pt x="134379" y="0"/>
                  </a:lnTo>
                  <a:lnTo>
                    <a:pt x="147828" y="13478"/>
                  </a:lnTo>
                  <a:lnTo>
                    <a:pt x="105870" y="55321"/>
                  </a:lnTo>
                  <a:close/>
                  <a:moveTo>
                    <a:pt x="54959" y="106061"/>
                  </a:moveTo>
                  <a:lnTo>
                    <a:pt x="41434" y="92631"/>
                  </a:lnTo>
                  <a:lnTo>
                    <a:pt x="3048" y="130826"/>
                  </a:lnTo>
                  <a:lnTo>
                    <a:pt x="0" y="133969"/>
                  </a:lnTo>
                  <a:lnTo>
                    <a:pt x="13430" y="147399"/>
                  </a:lnTo>
                  <a:lnTo>
                    <a:pt x="51816" y="109109"/>
                  </a:lnTo>
                  <a:close/>
                  <a:moveTo>
                    <a:pt x="147828" y="134064"/>
                  </a:moveTo>
                  <a:lnTo>
                    <a:pt x="109823" y="95869"/>
                  </a:lnTo>
                  <a:lnTo>
                    <a:pt x="106394" y="92535"/>
                  </a:lnTo>
                  <a:lnTo>
                    <a:pt x="92964" y="105966"/>
                  </a:lnTo>
                  <a:lnTo>
                    <a:pt x="130969" y="144161"/>
                  </a:lnTo>
                  <a:lnTo>
                    <a:pt x="134303" y="147495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3D41F75-FDAA-E277-15AE-5FAA7AC88BCB}"/>
                </a:ext>
              </a:extLst>
            </p:cNvPr>
            <p:cNvSpPr/>
            <p:nvPr/>
          </p:nvSpPr>
          <p:spPr>
            <a:xfrm>
              <a:off x="6301277" y="-167858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9" name="图形 134">
            <a:extLst>
              <a:ext uri="{FF2B5EF4-FFF2-40B4-BE49-F238E27FC236}">
                <a16:creationId xmlns:a16="http://schemas.microsoft.com/office/drawing/2014/main" id="{D4039E8C-D3AB-E385-A7CA-73FA6EDD908A}"/>
              </a:ext>
            </a:extLst>
          </p:cNvPr>
          <p:cNvSpPr/>
          <p:nvPr/>
        </p:nvSpPr>
        <p:spPr>
          <a:xfrm>
            <a:off x="9163630" y="3913573"/>
            <a:ext cx="558724" cy="502850"/>
          </a:xfrm>
          <a:custGeom>
            <a:avLst/>
            <a:gdLst>
              <a:gd name="connsiteX0" fmla="*/ 171450 w 190500"/>
              <a:gd name="connsiteY0" fmla="*/ 0 h 171450"/>
              <a:gd name="connsiteX1" fmla="*/ 19050 w 190500"/>
              <a:gd name="connsiteY1" fmla="*/ 0 h 171450"/>
              <a:gd name="connsiteX2" fmla="*/ 95 w 190500"/>
              <a:gd name="connsiteY2" fmla="*/ 19050 h 171450"/>
              <a:gd name="connsiteX3" fmla="*/ 0 w 190500"/>
              <a:gd name="connsiteY3" fmla="*/ 133350 h 171450"/>
              <a:gd name="connsiteX4" fmla="*/ 19050 w 190500"/>
              <a:gd name="connsiteY4" fmla="*/ 152400 h 171450"/>
              <a:gd name="connsiteX5" fmla="*/ 66675 w 190500"/>
              <a:gd name="connsiteY5" fmla="*/ 152400 h 171450"/>
              <a:gd name="connsiteX6" fmla="*/ 66675 w 190500"/>
              <a:gd name="connsiteY6" fmla="*/ 133350 h 171450"/>
              <a:gd name="connsiteX7" fmla="*/ 19050 w 190500"/>
              <a:gd name="connsiteY7" fmla="*/ 133350 h 171450"/>
              <a:gd name="connsiteX8" fmla="*/ 19050 w 190500"/>
              <a:gd name="connsiteY8" fmla="*/ 76200 h 171450"/>
              <a:gd name="connsiteX9" fmla="*/ 190500 w 190500"/>
              <a:gd name="connsiteY9" fmla="*/ 76200 h 171450"/>
              <a:gd name="connsiteX10" fmla="*/ 190500 w 190500"/>
              <a:gd name="connsiteY10" fmla="*/ 19050 h 171450"/>
              <a:gd name="connsiteX11" fmla="*/ 171450 w 190500"/>
              <a:gd name="connsiteY11" fmla="*/ 0 h 171450"/>
              <a:gd name="connsiteX12" fmla="*/ 171450 w 190500"/>
              <a:gd name="connsiteY12" fmla="*/ 38100 h 171450"/>
              <a:gd name="connsiteX13" fmla="*/ 19050 w 190500"/>
              <a:gd name="connsiteY13" fmla="*/ 38100 h 171450"/>
              <a:gd name="connsiteX14" fmla="*/ 19050 w 190500"/>
              <a:gd name="connsiteY14" fmla="*/ 19050 h 171450"/>
              <a:gd name="connsiteX15" fmla="*/ 171450 w 190500"/>
              <a:gd name="connsiteY15" fmla="*/ 19050 h 171450"/>
              <a:gd name="connsiteX16" fmla="*/ 171450 w 190500"/>
              <a:gd name="connsiteY16" fmla="*/ 38100 h 171450"/>
              <a:gd name="connsiteX17" fmla="*/ 123158 w 190500"/>
              <a:gd name="connsiteY17" fmla="*/ 144494 h 171450"/>
              <a:gd name="connsiteX18" fmla="*/ 96203 w 190500"/>
              <a:gd name="connsiteY18" fmla="*/ 117539 h 171450"/>
              <a:gd name="connsiteX19" fmla="*/ 82772 w 190500"/>
              <a:gd name="connsiteY19" fmla="*/ 130969 h 171450"/>
              <a:gd name="connsiteX20" fmla="*/ 123158 w 190500"/>
              <a:gd name="connsiteY20" fmla="*/ 171450 h 171450"/>
              <a:gd name="connsiteX21" fmla="*/ 190500 w 190500"/>
              <a:gd name="connsiteY21" fmla="*/ 104108 h 171450"/>
              <a:gd name="connsiteX22" fmla="*/ 177070 w 190500"/>
              <a:gd name="connsiteY22" fmla="*/ 90678 h 171450"/>
              <a:gd name="connsiteX23" fmla="*/ 123158 w 190500"/>
              <a:gd name="connsiteY23" fmla="*/ 144494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90500" h="171450">
                <a:moveTo>
                  <a:pt x="171450" y="0"/>
                </a:moveTo>
                <a:lnTo>
                  <a:pt x="19050" y="0"/>
                </a:lnTo>
                <a:cubicBezTo>
                  <a:pt x="8477" y="0"/>
                  <a:pt x="95" y="8477"/>
                  <a:pt x="95" y="19050"/>
                </a:cubicBezTo>
                <a:lnTo>
                  <a:pt x="0" y="133350"/>
                </a:lnTo>
                <a:cubicBezTo>
                  <a:pt x="0" y="143923"/>
                  <a:pt x="8477" y="152400"/>
                  <a:pt x="19050" y="152400"/>
                </a:cubicBezTo>
                <a:lnTo>
                  <a:pt x="66675" y="152400"/>
                </a:lnTo>
                <a:lnTo>
                  <a:pt x="66675" y="133350"/>
                </a:lnTo>
                <a:lnTo>
                  <a:pt x="19050" y="133350"/>
                </a:lnTo>
                <a:lnTo>
                  <a:pt x="19050" y="76200"/>
                </a:lnTo>
                <a:lnTo>
                  <a:pt x="190500" y="76200"/>
                </a:lnTo>
                <a:lnTo>
                  <a:pt x="190500" y="19050"/>
                </a:lnTo>
                <a:cubicBezTo>
                  <a:pt x="190500" y="8477"/>
                  <a:pt x="182023" y="0"/>
                  <a:pt x="171450" y="0"/>
                </a:cubicBezTo>
                <a:close/>
                <a:moveTo>
                  <a:pt x="171450" y="38100"/>
                </a:moveTo>
                <a:lnTo>
                  <a:pt x="19050" y="38100"/>
                </a:lnTo>
                <a:lnTo>
                  <a:pt x="19050" y="19050"/>
                </a:lnTo>
                <a:lnTo>
                  <a:pt x="171450" y="19050"/>
                </a:lnTo>
                <a:lnTo>
                  <a:pt x="171450" y="38100"/>
                </a:lnTo>
                <a:close/>
                <a:moveTo>
                  <a:pt x="123158" y="144494"/>
                </a:moveTo>
                <a:lnTo>
                  <a:pt x="96203" y="117539"/>
                </a:lnTo>
                <a:lnTo>
                  <a:pt x="82772" y="130969"/>
                </a:lnTo>
                <a:lnTo>
                  <a:pt x="123158" y="171450"/>
                </a:lnTo>
                <a:lnTo>
                  <a:pt x="190500" y="104108"/>
                </a:lnTo>
                <a:lnTo>
                  <a:pt x="177070" y="90678"/>
                </a:lnTo>
                <a:lnTo>
                  <a:pt x="123158" y="14449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60" name="图形 90">
            <a:extLst>
              <a:ext uri="{FF2B5EF4-FFF2-40B4-BE49-F238E27FC236}">
                <a16:creationId xmlns:a16="http://schemas.microsoft.com/office/drawing/2014/main" id="{ADDA1926-D51E-C13D-FB26-3F179F23D822}"/>
              </a:ext>
            </a:extLst>
          </p:cNvPr>
          <p:cNvSpPr/>
          <p:nvPr/>
        </p:nvSpPr>
        <p:spPr>
          <a:xfrm>
            <a:off x="3214667" y="4176551"/>
            <a:ext cx="690484" cy="564942"/>
          </a:xfrm>
          <a:custGeom>
            <a:avLst/>
            <a:gdLst>
              <a:gd name="connsiteX0" fmla="*/ 190500 w 209550"/>
              <a:gd name="connsiteY0" fmla="*/ 0 h 171450"/>
              <a:gd name="connsiteX1" fmla="*/ 19050 w 209550"/>
              <a:gd name="connsiteY1" fmla="*/ 0 h 171450"/>
              <a:gd name="connsiteX2" fmla="*/ 0 w 209550"/>
              <a:gd name="connsiteY2" fmla="*/ 19050 h 171450"/>
              <a:gd name="connsiteX3" fmla="*/ 0 w 209550"/>
              <a:gd name="connsiteY3" fmla="*/ 133350 h 171450"/>
              <a:gd name="connsiteX4" fmla="*/ 19050 w 209550"/>
              <a:gd name="connsiteY4" fmla="*/ 152400 h 171450"/>
              <a:gd name="connsiteX5" fmla="*/ 66675 w 209550"/>
              <a:gd name="connsiteY5" fmla="*/ 152400 h 171450"/>
              <a:gd name="connsiteX6" fmla="*/ 66675 w 209550"/>
              <a:gd name="connsiteY6" fmla="*/ 171450 h 171450"/>
              <a:gd name="connsiteX7" fmla="*/ 142875 w 209550"/>
              <a:gd name="connsiteY7" fmla="*/ 171450 h 171450"/>
              <a:gd name="connsiteX8" fmla="*/ 142875 w 209550"/>
              <a:gd name="connsiteY8" fmla="*/ 152400 h 171450"/>
              <a:gd name="connsiteX9" fmla="*/ 190500 w 209550"/>
              <a:gd name="connsiteY9" fmla="*/ 152400 h 171450"/>
              <a:gd name="connsiteX10" fmla="*/ 209455 w 209550"/>
              <a:gd name="connsiteY10" fmla="*/ 133350 h 171450"/>
              <a:gd name="connsiteX11" fmla="*/ 209550 w 209550"/>
              <a:gd name="connsiteY11" fmla="*/ 19050 h 171450"/>
              <a:gd name="connsiteX12" fmla="*/ 190500 w 209550"/>
              <a:gd name="connsiteY12" fmla="*/ 0 h 171450"/>
              <a:gd name="connsiteX13" fmla="*/ 190500 w 209550"/>
              <a:gd name="connsiteY13" fmla="*/ 133350 h 171450"/>
              <a:gd name="connsiteX14" fmla="*/ 19050 w 209550"/>
              <a:gd name="connsiteY14" fmla="*/ 133350 h 171450"/>
              <a:gd name="connsiteX15" fmla="*/ 19050 w 209550"/>
              <a:gd name="connsiteY15" fmla="*/ 19050 h 171450"/>
              <a:gd name="connsiteX16" fmla="*/ 190500 w 209550"/>
              <a:gd name="connsiteY16" fmla="*/ 19050 h 171450"/>
              <a:gd name="connsiteX17" fmla="*/ 190500 w 209550"/>
              <a:gd name="connsiteY17" fmla="*/ 133350 h 171450"/>
              <a:gd name="connsiteX18" fmla="*/ 171450 w 209550"/>
              <a:gd name="connsiteY18" fmla="*/ 47625 h 171450"/>
              <a:gd name="connsiteX19" fmla="*/ 66675 w 209550"/>
              <a:gd name="connsiteY19" fmla="*/ 47625 h 171450"/>
              <a:gd name="connsiteX20" fmla="*/ 66675 w 209550"/>
              <a:gd name="connsiteY20" fmla="*/ 66675 h 171450"/>
              <a:gd name="connsiteX21" fmla="*/ 171450 w 209550"/>
              <a:gd name="connsiteY21" fmla="*/ 66675 h 171450"/>
              <a:gd name="connsiteX22" fmla="*/ 171450 w 209550"/>
              <a:gd name="connsiteY22" fmla="*/ 47625 h 171450"/>
              <a:gd name="connsiteX23" fmla="*/ 171450 w 209550"/>
              <a:gd name="connsiteY23" fmla="*/ 85725 h 171450"/>
              <a:gd name="connsiteX24" fmla="*/ 66675 w 209550"/>
              <a:gd name="connsiteY24" fmla="*/ 85725 h 171450"/>
              <a:gd name="connsiteX25" fmla="*/ 66675 w 209550"/>
              <a:gd name="connsiteY25" fmla="*/ 104775 h 171450"/>
              <a:gd name="connsiteX26" fmla="*/ 171450 w 209550"/>
              <a:gd name="connsiteY26" fmla="*/ 104775 h 171450"/>
              <a:gd name="connsiteX27" fmla="*/ 171450 w 209550"/>
              <a:gd name="connsiteY27" fmla="*/ 85725 h 171450"/>
              <a:gd name="connsiteX28" fmla="*/ 57150 w 209550"/>
              <a:gd name="connsiteY28" fmla="*/ 47625 h 171450"/>
              <a:gd name="connsiteX29" fmla="*/ 38100 w 209550"/>
              <a:gd name="connsiteY29" fmla="*/ 47625 h 171450"/>
              <a:gd name="connsiteX30" fmla="*/ 38100 w 209550"/>
              <a:gd name="connsiteY30" fmla="*/ 66675 h 171450"/>
              <a:gd name="connsiteX31" fmla="*/ 57150 w 209550"/>
              <a:gd name="connsiteY31" fmla="*/ 66675 h 171450"/>
              <a:gd name="connsiteX32" fmla="*/ 57150 w 209550"/>
              <a:gd name="connsiteY32" fmla="*/ 47625 h 171450"/>
              <a:gd name="connsiteX33" fmla="*/ 57150 w 209550"/>
              <a:gd name="connsiteY33" fmla="*/ 85725 h 171450"/>
              <a:gd name="connsiteX34" fmla="*/ 38100 w 209550"/>
              <a:gd name="connsiteY34" fmla="*/ 85725 h 171450"/>
              <a:gd name="connsiteX35" fmla="*/ 38100 w 209550"/>
              <a:gd name="connsiteY35" fmla="*/ 104775 h 171450"/>
              <a:gd name="connsiteX36" fmla="*/ 57150 w 209550"/>
              <a:gd name="connsiteY36" fmla="*/ 104775 h 171450"/>
              <a:gd name="connsiteX37" fmla="*/ 57150 w 209550"/>
              <a:gd name="connsiteY37" fmla="*/ 85725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9550" h="171450">
                <a:moveTo>
                  <a:pt x="190500" y="0"/>
                </a:moveTo>
                <a:lnTo>
                  <a:pt x="19050" y="0"/>
                </a:lnTo>
                <a:cubicBezTo>
                  <a:pt x="8573" y="0"/>
                  <a:pt x="0" y="8573"/>
                  <a:pt x="0" y="19050"/>
                </a:cubicBezTo>
                <a:lnTo>
                  <a:pt x="0" y="133350"/>
                </a:lnTo>
                <a:cubicBezTo>
                  <a:pt x="0" y="143828"/>
                  <a:pt x="8573" y="152400"/>
                  <a:pt x="19050" y="152400"/>
                </a:cubicBezTo>
                <a:lnTo>
                  <a:pt x="66675" y="152400"/>
                </a:lnTo>
                <a:lnTo>
                  <a:pt x="66675" y="171450"/>
                </a:lnTo>
                <a:lnTo>
                  <a:pt x="142875" y="171450"/>
                </a:lnTo>
                <a:lnTo>
                  <a:pt x="142875" y="152400"/>
                </a:lnTo>
                <a:lnTo>
                  <a:pt x="190500" y="152400"/>
                </a:lnTo>
                <a:cubicBezTo>
                  <a:pt x="200978" y="152400"/>
                  <a:pt x="209455" y="143828"/>
                  <a:pt x="209455" y="133350"/>
                </a:cubicBezTo>
                <a:lnTo>
                  <a:pt x="209550" y="19050"/>
                </a:lnTo>
                <a:cubicBezTo>
                  <a:pt x="209550" y="8573"/>
                  <a:pt x="200978" y="0"/>
                  <a:pt x="190500" y="0"/>
                </a:cubicBezTo>
                <a:close/>
                <a:moveTo>
                  <a:pt x="190500" y="133350"/>
                </a:moveTo>
                <a:lnTo>
                  <a:pt x="19050" y="133350"/>
                </a:lnTo>
                <a:lnTo>
                  <a:pt x="19050" y="19050"/>
                </a:lnTo>
                <a:lnTo>
                  <a:pt x="190500" y="19050"/>
                </a:lnTo>
                <a:lnTo>
                  <a:pt x="190500" y="133350"/>
                </a:lnTo>
                <a:close/>
                <a:moveTo>
                  <a:pt x="171450" y="47625"/>
                </a:moveTo>
                <a:lnTo>
                  <a:pt x="66675" y="47625"/>
                </a:lnTo>
                <a:lnTo>
                  <a:pt x="66675" y="66675"/>
                </a:lnTo>
                <a:lnTo>
                  <a:pt x="171450" y="66675"/>
                </a:lnTo>
                <a:lnTo>
                  <a:pt x="171450" y="47625"/>
                </a:lnTo>
                <a:close/>
                <a:moveTo>
                  <a:pt x="171450" y="85725"/>
                </a:moveTo>
                <a:lnTo>
                  <a:pt x="66675" y="85725"/>
                </a:lnTo>
                <a:lnTo>
                  <a:pt x="66675" y="104775"/>
                </a:lnTo>
                <a:lnTo>
                  <a:pt x="171450" y="104775"/>
                </a:lnTo>
                <a:lnTo>
                  <a:pt x="171450" y="85725"/>
                </a:lnTo>
                <a:close/>
                <a:moveTo>
                  <a:pt x="57150" y="47625"/>
                </a:moveTo>
                <a:lnTo>
                  <a:pt x="38100" y="47625"/>
                </a:lnTo>
                <a:lnTo>
                  <a:pt x="38100" y="66675"/>
                </a:lnTo>
                <a:lnTo>
                  <a:pt x="57150" y="66675"/>
                </a:lnTo>
                <a:lnTo>
                  <a:pt x="57150" y="47625"/>
                </a:lnTo>
                <a:close/>
                <a:moveTo>
                  <a:pt x="57150" y="85725"/>
                </a:moveTo>
                <a:lnTo>
                  <a:pt x="38100" y="85725"/>
                </a:lnTo>
                <a:lnTo>
                  <a:pt x="38100" y="104775"/>
                </a:lnTo>
                <a:lnTo>
                  <a:pt x="57150" y="104775"/>
                </a:lnTo>
                <a:lnTo>
                  <a:pt x="57150" y="857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C5AF3B85-2636-81E6-AAFE-71BF78B740BE}"/>
              </a:ext>
            </a:extLst>
          </p:cNvPr>
          <p:cNvSpPr txBox="1"/>
          <p:nvPr/>
        </p:nvSpPr>
        <p:spPr>
          <a:xfrm>
            <a:off x="9363095" y="1549845"/>
            <a:ext cx="1506750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</a:t>
            </a: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B83CCCE-159A-8682-C344-0FA0D7E04D76}"/>
              </a:ext>
            </a:extLst>
          </p:cNvPr>
          <p:cNvSpPr txBox="1"/>
          <p:nvPr/>
        </p:nvSpPr>
        <p:spPr>
          <a:xfrm>
            <a:off x="10187552" y="3898095"/>
            <a:ext cx="1506750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77E01E6B-8F69-AC61-4B82-0CD9EF8D9FBB}"/>
              </a:ext>
            </a:extLst>
          </p:cNvPr>
          <p:cNvSpPr txBox="1"/>
          <p:nvPr/>
        </p:nvSpPr>
        <p:spPr>
          <a:xfrm>
            <a:off x="396115" y="2026036"/>
            <a:ext cx="1506750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</a:t>
            </a: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5AF2C02-B129-05F9-2E3D-473D545A6D87}"/>
              </a:ext>
            </a:extLst>
          </p:cNvPr>
          <p:cNvSpPr txBox="1"/>
          <p:nvPr/>
        </p:nvSpPr>
        <p:spPr>
          <a:xfrm>
            <a:off x="1192581" y="4135415"/>
            <a:ext cx="1506750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</a:t>
            </a:r>
          </a:p>
        </p:txBody>
      </p:sp>
    </p:spTree>
    <p:extLst>
      <p:ext uri="{BB962C8B-B14F-4D97-AF65-F5344CB8AC3E}">
        <p14:creationId xmlns:p14="http://schemas.microsoft.com/office/powerpoint/2010/main" val="3441450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: 空心 3">
            <a:extLst>
              <a:ext uri="{FF2B5EF4-FFF2-40B4-BE49-F238E27FC236}">
                <a16:creationId xmlns:a16="http://schemas.microsoft.com/office/drawing/2014/main" id="{9296374B-F235-6395-73C9-0B45EE81FEA6}"/>
              </a:ext>
            </a:extLst>
          </p:cNvPr>
          <p:cNvSpPr/>
          <p:nvPr/>
        </p:nvSpPr>
        <p:spPr>
          <a:xfrm>
            <a:off x="3708399" y="1430415"/>
            <a:ext cx="4775202" cy="4775196"/>
          </a:xfrm>
          <a:prstGeom prst="donut">
            <a:avLst>
              <a:gd name="adj" fmla="val 19809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4CE77179-D07B-D307-71AA-582A92F425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1118" y="1483360"/>
            <a:ext cx="2147082" cy="4543770"/>
          </a:xfrm>
          <a:prstGeom prst="roundRect">
            <a:avLst/>
          </a:prstGeom>
        </p:spPr>
      </p:pic>
      <p:sp>
        <p:nvSpPr>
          <p:cNvPr id="2" name="圆: 空心 1">
            <a:extLst>
              <a:ext uri="{FF2B5EF4-FFF2-40B4-BE49-F238E27FC236}">
                <a16:creationId xmlns:a16="http://schemas.microsoft.com/office/drawing/2014/main" id="{AE6E9569-66AA-5EBE-A3CC-2777D692378E}"/>
              </a:ext>
            </a:extLst>
          </p:cNvPr>
          <p:cNvSpPr/>
          <p:nvPr/>
        </p:nvSpPr>
        <p:spPr>
          <a:xfrm>
            <a:off x="11239519" y="5821371"/>
            <a:ext cx="1601603" cy="1601603"/>
          </a:xfrm>
          <a:prstGeom prst="donut">
            <a:avLst>
              <a:gd name="adj" fmla="val 19809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3" name="图片 2" descr="图片包含 矩形&#10;&#10;描述已自动生成">
            <a:extLst>
              <a:ext uri="{FF2B5EF4-FFF2-40B4-BE49-F238E27FC236}">
                <a16:creationId xmlns:a16="http://schemas.microsoft.com/office/drawing/2014/main" id="{5E8661F9-59F1-415F-C6EB-13D0A06FCF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0844" y="1290699"/>
            <a:ext cx="2550312" cy="5477808"/>
          </a:xfrm>
          <a:prstGeom prst="round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A971142-2EE4-4B9E-5880-1328C5F7DE28}"/>
              </a:ext>
            </a:extLst>
          </p:cNvPr>
          <p:cNvSpPr txBox="1"/>
          <p:nvPr/>
        </p:nvSpPr>
        <p:spPr>
          <a:xfrm>
            <a:off x="1340240" y="415310"/>
            <a:ext cx="2332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方案介绍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5B0627-BABE-037C-C8F3-701476DA5CAD}"/>
              </a:ext>
            </a:extLst>
          </p:cNvPr>
          <p:cNvSpPr txBox="1"/>
          <p:nvPr/>
        </p:nvSpPr>
        <p:spPr>
          <a:xfrm>
            <a:off x="3251113" y="658770"/>
            <a:ext cx="2062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SCHEME INTRODUCTION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DE6E31-F462-21E1-AF95-5B245D4C711A}"/>
              </a:ext>
            </a:extLst>
          </p:cNvPr>
          <p:cNvSpPr txBox="1"/>
          <p:nvPr/>
        </p:nvSpPr>
        <p:spPr>
          <a:xfrm>
            <a:off x="720423" y="489722"/>
            <a:ext cx="493176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A98F280-99C0-B3E8-11DB-120970D4BD41}"/>
              </a:ext>
            </a:extLst>
          </p:cNvPr>
          <p:cNvSpPr txBox="1"/>
          <p:nvPr/>
        </p:nvSpPr>
        <p:spPr>
          <a:xfrm>
            <a:off x="1520842" y="1894182"/>
            <a:ext cx="2062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pPr algn="r"/>
            <a:r>
              <a:rPr lang="zh-CN" altLang="en-US" dirty="0">
                <a:sym typeface="+mn-lt"/>
              </a:rPr>
              <a:t>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6F24833-0A94-219B-D89F-8706FB898B44}"/>
              </a:ext>
            </a:extLst>
          </p:cNvPr>
          <p:cNvSpPr txBox="1"/>
          <p:nvPr/>
        </p:nvSpPr>
        <p:spPr>
          <a:xfrm>
            <a:off x="620625" y="2280783"/>
            <a:ext cx="2962806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62494E-B0F4-FCCF-6711-517693DE6288}"/>
              </a:ext>
            </a:extLst>
          </p:cNvPr>
          <p:cNvSpPr txBox="1"/>
          <p:nvPr/>
        </p:nvSpPr>
        <p:spPr>
          <a:xfrm>
            <a:off x="1520842" y="4027964"/>
            <a:ext cx="2062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000"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69E71A6-2CDF-518B-1D6C-C2C7731651CA}"/>
              </a:ext>
            </a:extLst>
          </p:cNvPr>
          <p:cNvSpPr txBox="1"/>
          <p:nvPr/>
        </p:nvSpPr>
        <p:spPr>
          <a:xfrm>
            <a:off x="620625" y="4414565"/>
            <a:ext cx="2962806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C893D99-6092-72D4-15D7-6C2B97704FFD}"/>
              </a:ext>
            </a:extLst>
          </p:cNvPr>
          <p:cNvSpPr txBox="1"/>
          <p:nvPr/>
        </p:nvSpPr>
        <p:spPr>
          <a:xfrm>
            <a:off x="8608569" y="1894182"/>
            <a:ext cx="2062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C4B6343-C5F4-8FC9-7447-AE9DE936C17A}"/>
              </a:ext>
            </a:extLst>
          </p:cNvPr>
          <p:cNvSpPr txBox="1"/>
          <p:nvPr/>
        </p:nvSpPr>
        <p:spPr>
          <a:xfrm>
            <a:off x="8608569" y="2280783"/>
            <a:ext cx="2962806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E18BB16-507A-060B-B5FB-5B63CFCC1035}"/>
              </a:ext>
            </a:extLst>
          </p:cNvPr>
          <p:cNvSpPr txBox="1"/>
          <p:nvPr/>
        </p:nvSpPr>
        <p:spPr>
          <a:xfrm>
            <a:off x="8608569" y="4027964"/>
            <a:ext cx="2062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E285489-C2A0-98B5-9413-927D311EF745}"/>
              </a:ext>
            </a:extLst>
          </p:cNvPr>
          <p:cNvSpPr txBox="1"/>
          <p:nvPr/>
        </p:nvSpPr>
        <p:spPr>
          <a:xfrm>
            <a:off x="8608569" y="4414565"/>
            <a:ext cx="2962806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</p:spTree>
    <p:extLst>
      <p:ext uri="{BB962C8B-B14F-4D97-AF65-F5344CB8AC3E}">
        <p14:creationId xmlns:p14="http://schemas.microsoft.com/office/powerpoint/2010/main" val="36225734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53C47D4D-68DA-68A9-7888-A5745DAF6608}"/>
              </a:ext>
            </a:extLst>
          </p:cNvPr>
          <p:cNvSpPr/>
          <p:nvPr/>
        </p:nvSpPr>
        <p:spPr>
          <a:xfrm>
            <a:off x="11239519" y="5821371"/>
            <a:ext cx="1601603" cy="1601603"/>
          </a:xfrm>
          <a:prstGeom prst="donut">
            <a:avLst>
              <a:gd name="adj" fmla="val 19809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7E48564-23D4-C585-2546-ABA6FA719069}"/>
              </a:ext>
            </a:extLst>
          </p:cNvPr>
          <p:cNvSpPr/>
          <p:nvPr/>
        </p:nvSpPr>
        <p:spPr>
          <a:xfrm>
            <a:off x="1264250" y="1973915"/>
            <a:ext cx="4789030" cy="3241440"/>
          </a:xfrm>
          <a:prstGeom prst="roundRect">
            <a:avLst>
              <a:gd name="adj" fmla="val 3733"/>
            </a:avLst>
          </a:prstGeom>
          <a:solidFill>
            <a:schemeClr val="bg1">
              <a:alpha val="67000"/>
            </a:schemeClr>
          </a:solidFill>
          <a:ln w="15875" cap="flat" cmpd="sng" algn="ctr">
            <a:noFill/>
            <a:prstDash val="solid"/>
            <a:miter lim="800000"/>
          </a:ln>
          <a:effectLst>
            <a:outerShdw blurRad="266700" dist="127000" dir="16200000" sx="98000" sy="98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9320EE9C-702E-A0AF-48B2-370139E5AD2A}"/>
              </a:ext>
            </a:extLst>
          </p:cNvPr>
          <p:cNvSpPr/>
          <p:nvPr/>
        </p:nvSpPr>
        <p:spPr>
          <a:xfrm>
            <a:off x="1015597" y="2263579"/>
            <a:ext cx="5286336" cy="3241440"/>
          </a:xfrm>
          <a:prstGeom prst="roundRect">
            <a:avLst>
              <a:gd name="adj" fmla="val 3733"/>
            </a:avLst>
          </a:prstGeom>
          <a:solidFill>
            <a:schemeClr val="bg1">
              <a:alpha val="80000"/>
            </a:schemeClr>
          </a:solidFill>
          <a:ln w="15875" cap="flat" cmpd="sng" algn="ctr">
            <a:noFill/>
            <a:prstDash val="solid"/>
            <a:miter lim="800000"/>
          </a:ln>
          <a:effectLst>
            <a:outerShdw blurRad="266700" dist="127000" dir="16200000" sx="98000" sy="98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F31379-F45D-9228-9527-3F7C5DC42C5E}"/>
              </a:ext>
            </a:extLst>
          </p:cNvPr>
          <p:cNvSpPr txBox="1"/>
          <p:nvPr/>
        </p:nvSpPr>
        <p:spPr>
          <a:xfrm>
            <a:off x="1340240" y="415310"/>
            <a:ext cx="2332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方案介绍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1305BDE-4207-8C99-1CB1-0E02E6CD7871}"/>
              </a:ext>
            </a:extLst>
          </p:cNvPr>
          <p:cNvSpPr txBox="1"/>
          <p:nvPr/>
        </p:nvSpPr>
        <p:spPr>
          <a:xfrm>
            <a:off x="3251113" y="658770"/>
            <a:ext cx="2062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SCHEME INTRODUCTION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163A3EF-82B1-2A4C-9A1A-9254CA5FC5BC}"/>
              </a:ext>
            </a:extLst>
          </p:cNvPr>
          <p:cNvSpPr txBox="1"/>
          <p:nvPr/>
        </p:nvSpPr>
        <p:spPr>
          <a:xfrm>
            <a:off x="720423" y="489722"/>
            <a:ext cx="493176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33FFB02B-4562-1F32-E8A8-F37C327FD2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0423" y="2480368"/>
            <a:ext cx="5876684" cy="3305634"/>
          </a:xfrm>
          <a:prstGeom prst="roundRect">
            <a:avLst>
              <a:gd name="adj" fmla="val 4062"/>
            </a:avLst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0AB4BEE8-1146-6B9A-B1C6-95B4B1A346F0}"/>
              </a:ext>
            </a:extLst>
          </p:cNvPr>
          <p:cNvSpPr txBox="1"/>
          <p:nvPr/>
        </p:nvSpPr>
        <p:spPr>
          <a:xfrm>
            <a:off x="7463703" y="2093767"/>
            <a:ext cx="2584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679B3A8-2D66-713A-C397-0DA4CBA8EF65}"/>
              </a:ext>
            </a:extLst>
          </p:cNvPr>
          <p:cNvSpPr txBox="1"/>
          <p:nvPr/>
        </p:nvSpPr>
        <p:spPr>
          <a:xfrm>
            <a:off x="7463703" y="2480368"/>
            <a:ext cx="3712700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D73EBAD-E10F-0B18-06B9-C68DDA74111F}"/>
              </a:ext>
            </a:extLst>
          </p:cNvPr>
          <p:cNvSpPr txBox="1"/>
          <p:nvPr/>
        </p:nvSpPr>
        <p:spPr>
          <a:xfrm>
            <a:off x="7463703" y="4227549"/>
            <a:ext cx="2584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169D98A-2EA6-686E-23A7-AC21CA62E083}"/>
              </a:ext>
            </a:extLst>
          </p:cNvPr>
          <p:cNvSpPr txBox="1"/>
          <p:nvPr/>
        </p:nvSpPr>
        <p:spPr>
          <a:xfrm>
            <a:off x="7463703" y="4614150"/>
            <a:ext cx="3712700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459141F-50DD-0886-6995-F31DCC795689}"/>
              </a:ext>
            </a:extLst>
          </p:cNvPr>
          <p:cNvCxnSpPr>
            <a:cxnSpLocks/>
          </p:cNvCxnSpPr>
          <p:nvPr/>
        </p:nvCxnSpPr>
        <p:spPr>
          <a:xfrm rot="16200000">
            <a:off x="8557879" y="2615810"/>
            <a:ext cx="0" cy="2188351"/>
          </a:xfrm>
          <a:prstGeom prst="line">
            <a:avLst/>
          </a:prstGeom>
          <a:ln w="34925">
            <a:gradFill>
              <a:gsLst>
                <a:gs pos="0">
                  <a:schemeClr val="accent1"/>
                </a:gs>
                <a:gs pos="84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39420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312DB930-274F-AAB3-31AA-29D6A385B8E5}"/>
              </a:ext>
            </a:extLst>
          </p:cNvPr>
          <p:cNvSpPr/>
          <p:nvPr/>
        </p:nvSpPr>
        <p:spPr>
          <a:xfrm>
            <a:off x="11239519" y="5821371"/>
            <a:ext cx="1601603" cy="1601603"/>
          </a:xfrm>
          <a:prstGeom prst="donut">
            <a:avLst>
              <a:gd name="adj" fmla="val 19809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55C32B4-3D2F-D3D2-1E08-AD3719D1C1B3}"/>
              </a:ext>
            </a:extLst>
          </p:cNvPr>
          <p:cNvSpPr txBox="1"/>
          <p:nvPr/>
        </p:nvSpPr>
        <p:spPr>
          <a:xfrm>
            <a:off x="1340240" y="415310"/>
            <a:ext cx="2332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方案介绍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E5F616F-CC50-27AF-1631-069CA79798B0}"/>
              </a:ext>
            </a:extLst>
          </p:cNvPr>
          <p:cNvSpPr txBox="1"/>
          <p:nvPr/>
        </p:nvSpPr>
        <p:spPr>
          <a:xfrm>
            <a:off x="3251113" y="658770"/>
            <a:ext cx="2062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SCHEME INTRODUCTION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58AEC21-9561-F190-7497-D5A08F80A6E1}"/>
              </a:ext>
            </a:extLst>
          </p:cNvPr>
          <p:cNvSpPr txBox="1"/>
          <p:nvPr/>
        </p:nvSpPr>
        <p:spPr>
          <a:xfrm>
            <a:off x="720423" y="489722"/>
            <a:ext cx="493176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8A004DF-163F-C807-E523-70991BC39C60}"/>
              </a:ext>
            </a:extLst>
          </p:cNvPr>
          <p:cNvGrpSpPr/>
          <p:nvPr/>
        </p:nvGrpSpPr>
        <p:grpSpPr>
          <a:xfrm>
            <a:off x="1094225" y="1886920"/>
            <a:ext cx="2876614" cy="4206939"/>
            <a:chOff x="1855982" y="1886920"/>
            <a:chExt cx="2876614" cy="4206939"/>
          </a:xfrm>
        </p:grpSpPr>
        <p:graphicFrame>
          <p:nvGraphicFramePr>
            <p:cNvPr id="3" name="图表 2">
              <a:extLst>
                <a:ext uri="{FF2B5EF4-FFF2-40B4-BE49-F238E27FC236}">
                  <a16:creationId xmlns:a16="http://schemas.microsoft.com/office/drawing/2014/main" id="{C8B2E046-AAA0-EFF3-AB72-136F0E5901C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97226259"/>
                </p:ext>
              </p:extLst>
            </p:nvPr>
          </p:nvGraphicFramePr>
          <p:xfrm>
            <a:off x="1855982" y="1886920"/>
            <a:ext cx="2876614" cy="23904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1D0E335E-204F-7C79-D6AB-B89E9B324497}"/>
                </a:ext>
              </a:extLst>
            </p:cNvPr>
            <p:cNvSpPr/>
            <p:nvPr/>
          </p:nvSpPr>
          <p:spPr>
            <a:xfrm>
              <a:off x="2742396" y="2530247"/>
              <a:ext cx="1103786" cy="11037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50900" sx="102000" sy="1020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3600000" scaled="0"/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67%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36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77E3248-8AD5-C144-E0C7-5CFA0BADE9A5}"/>
                </a:ext>
              </a:extLst>
            </p:cNvPr>
            <p:cNvSpPr txBox="1"/>
            <p:nvPr/>
          </p:nvSpPr>
          <p:spPr>
            <a:xfrm>
              <a:off x="2327986" y="4520577"/>
              <a:ext cx="19326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48EE432-49CD-7D77-9969-3808BD7F70F0}"/>
                </a:ext>
              </a:extLst>
            </p:cNvPr>
            <p:cNvSpPr txBox="1"/>
            <p:nvPr/>
          </p:nvSpPr>
          <p:spPr>
            <a:xfrm>
              <a:off x="2204388" y="5061717"/>
              <a:ext cx="2179803" cy="1032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双击输入具体文本内容，双击输入具体文本内容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7895024-643E-6AD1-5059-2309772C5F8E}"/>
              </a:ext>
            </a:extLst>
          </p:cNvPr>
          <p:cNvGrpSpPr/>
          <p:nvPr/>
        </p:nvGrpSpPr>
        <p:grpSpPr>
          <a:xfrm>
            <a:off x="4657694" y="1886920"/>
            <a:ext cx="2876614" cy="4206939"/>
            <a:chOff x="4657693" y="1886920"/>
            <a:chExt cx="2876614" cy="4206939"/>
          </a:xfrm>
        </p:grpSpPr>
        <p:graphicFrame>
          <p:nvGraphicFramePr>
            <p:cNvPr id="7" name="图表 6">
              <a:extLst>
                <a:ext uri="{FF2B5EF4-FFF2-40B4-BE49-F238E27FC236}">
                  <a16:creationId xmlns:a16="http://schemas.microsoft.com/office/drawing/2014/main" id="{559E6538-E7AF-040B-B251-1202283CCBE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85531603"/>
                </p:ext>
              </p:extLst>
            </p:nvPr>
          </p:nvGraphicFramePr>
          <p:xfrm>
            <a:off x="4657693" y="1886920"/>
            <a:ext cx="2876614" cy="23904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7040872A-77C0-72DC-A042-BE459C58FBEF}"/>
                </a:ext>
              </a:extLst>
            </p:cNvPr>
            <p:cNvSpPr/>
            <p:nvPr/>
          </p:nvSpPr>
          <p:spPr>
            <a:xfrm>
              <a:off x="5544107" y="2530247"/>
              <a:ext cx="1103786" cy="11037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50900" sx="102000" sy="1020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3600000" scaled="0"/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57%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36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479B84B-8F56-332A-1984-F8E8B7E6B921}"/>
                </a:ext>
              </a:extLst>
            </p:cNvPr>
            <p:cNvSpPr txBox="1"/>
            <p:nvPr/>
          </p:nvSpPr>
          <p:spPr>
            <a:xfrm>
              <a:off x="5129697" y="4520577"/>
              <a:ext cx="19326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00966D4-3716-C058-3483-45617FD11D84}"/>
                </a:ext>
              </a:extLst>
            </p:cNvPr>
            <p:cNvSpPr txBox="1"/>
            <p:nvPr/>
          </p:nvSpPr>
          <p:spPr>
            <a:xfrm>
              <a:off x="5006099" y="5061717"/>
              <a:ext cx="2179803" cy="1032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双击输入具体文本内容，双击输入具体文本内容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26080DE-9974-BC04-8D29-481B25406051}"/>
              </a:ext>
            </a:extLst>
          </p:cNvPr>
          <p:cNvGrpSpPr/>
          <p:nvPr/>
        </p:nvGrpSpPr>
        <p:grpSpPr>
          <a:xfrm>
            <a:off x="8221162" y="1886920"/>
            <a:ext cx="2876614" cy="4206939"/>
            <a:chOff x="7459404" y="1886920"/>
            <a:chExt cx="2876614" cy="4206939"/>
          </a:xfrm>
        </p:grpSpPr>
        <p:graphicFrame>
          <p:nvGraphicFramePr>
            <p:cNvPr id="5" name="图表 4">
              <a:extLst>
                <a:ext uri="{FF2B5EF4-FFF2-40B4-BE49-F238E27FC236}">
                  <a16:creationId xmlns:a16="http://schemas.microsoft.com/office/drawing/2014/main" id="{905A39E3-1050-D3D6-BD74-37EDCCBFDB9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368614857"/>
                </p:ext>
              </p:extLst>
            </p:nvPr>
          </p:nvGraphicFramePr>
          <p:xfrm>
            <a:off x="7459404" y="1886920"/>
            <a:ext cx="2876614" cy="23904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43608FB-F1E6-8964-57CE-7D30251D60BB}"/>
                </a:ext>
              </a:extLst>
            </p:cNvPr>
            <p:cNvSpPr/>
            <p:nvPr/>
          </p:nvSpPr>
          <p:spPr>
            <a:xfrm>
              <a:off x="8345818" y="2530247"/>
              <a:ext cx="1103786" cy="11037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50900" sx="102000" sy="1020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3600000" scaled="0"/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55%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36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20D5E2E-7B8E-BD09-B11C-C6A2CA0144BB}"/>
                </a:ext>
              </a:extLst>
            </p:cNvPr>
            <p:cNvSpPr txBox="1"/>
            <p:nvPr/>
          </p:nvSpPr>
          <p:spPr>
            <a:xfrm>
              <a:off x="7931408" y="4520577"/>
              <a:ext cx="19326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94C6902-933C-784F-F27F-B23B271094C0}"/>
                </a:ext>
              </a:extLst>
            </p:cNvPr>
            <p:cNvSpPr txBox="1"/>
            <p:nvPr/>
          </p:nvSpPr>
          <p:spPr>
            <a:xfrm>
              <a:off x="7807810" y="5061717"/>
              <a:ext cx="2179803" cy="1032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双击输入具体文本内容，双击输入具体文本内容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9787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54A4ECE-CEE2-8B59-52BF-96655374E6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1A1F73BB-8F43-3E39-F65B-CB1DBDC443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圆: 空心 3">
            <a:extLst>
              <a:ext uri="{FF2B5EF4-FFF2-40B4-BE49-F238E27FC236}">
                <a16:creationId xmlns:a16="http://schemas.microsoft.com/office/drawing/2014/main" id="{DF380358-1BFD-7A8B-3EFC-34E6D548F635}"/>
              </a:ext>
            </a:extLst>
          </p:cNvPr>
          <p:cNvSpPr/>
          <p:nvPr/>
        </p:nvSpPr>
        <p:spPr>
          <a:xfrm>
            <a:off x="882868" y="890757"/>
            <a:ext cx="1413714" cy="1413714"/>
          </a:xfrm>
          <a:prstGeom prst="donut">
            <a:avLst>
              <a:gd name="adj" fmla="val 22313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926E811-3A2E-3E04-ABC6-524AC5DD2B0F}"/>
              </a:ext>
            </a:extLst>
          </p:cNvPr>
          <p:cNvSpPr/>
          <p:nvPr/>
        </p:nvSpPr>
        <p:spPr>
          <a:xfrm>
            <a:off x="0" y="1542473"/>
            <a:ext cx="12192000" cy="3131127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0C62150-5174-19E3-4EBE-E9BB15588C76}"/>
              </a:ext>
            </a:extLst>
          </p:cNvPr>
          <p:cNvSpPr/>
          <p:nvPr/>
        </p:nvSpPr>
        <p:spPr>
          <a:xfrm>
            <a:off x="-1" y="1542472"/>
            <a:ext cx="12191999" cy="3131127"/>
          </a:xfrm>
          <a:prstGeom prst="rect">
            <a:avLst/>
          </a:prstGeom>
          <a:gradFill flip="none" rotWithShape="1">
            <a:gsLst>
              <a:gs pos="49552">
                <a:schemeClr val="accent1"/>
              </a:gs>
              <a:gs pos="0">
                <a:schemeClr val="accent1">
                  <a:alpha val="84000"/>
                </a:schemeClr>
              </a:gs>
              <a:gs pos="83000">
                <a:schemeClr val="accent1">
                  <a:alpha val="76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72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0312D66-84B7-67FC-17F7-6FA70F4F70F0}"/>
              </a:ext>
            </a:extLst>
          </p:cNvPr>
          <p:cNvSpPr txBox="1"/>
          <p:nvPr/>
        </p:nvSpPr>
        <p:spPr>
          <a:xfrm>
            <a:off x="5511289" y="2505670"/>
            <a:ext cx="32389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未来计划</a:t>
            </a:r>
          </a:p>
        </p:txBody>
      </p:sp>
      <p:sp>
        <p:nvSpPr>
          <p:cNvPr id="8" name="圆: 空心 7">
            <a:extLst>
              <a:ext uri="{FF2B5EF4-FFF2-40B4-BE49-F238E27FC236}">
                <a16:creationId xmlns:a16="http://schemas.microsoft.com/office/drawing/2014/main" id="{128E3EEA-16FA-CCE3-2CA8-855122B3265F}"/>
              </a:ext>
            </a:extLst>
          </p:cNvPr>
          <p:cNvSpPr/>
          <p:nvPr/>
        </p:nvSpPr>
        <p:spPr>
          <a:xfrm>
            <a:off x="11045371" y="-292157"/>
            <a:ext cx="1524000" cy="1524000"/>
          </a:xfrm>
          <a:prstGeom prst="donut">
            <a:avLst>
              <a:gd name="adj" fmla="val 22313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圆: 空心 8">
            <a:extLst>
              <a:ext uri="{FF2B5EF4-FFF2-40B4-BE49-F238E27FC236}">
                <a16:creationId xmlns:a16="http://schemas.microsoft.com/office/drawing/2014/main" id="{C45553FC-DBAA-2797-AEFF-52E08EB75793}"/>
              </a:ext>
            </a:extLst>
          </p:cNvPr>
          <p:cNvSpPr/>
          <p:nvPr/>
        </p:nvSpPr>
        <p:spPr>
          <a:xfrm>
            <a:off x="8242748" y="5117978"/>
            <a:ext cx="3282494" cy="3282494"/>
          </a:xfrm>
          <a:prstGeom prst="donut">
            <a:avLst>
              <a:gd name="adj" fmla="val 14343"/>
            </a:avLst>
          </a:prstGeom>
          <a:solidFill>
            <a:schemeClr val="accent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3D0A45C-E8FA-971C-45C7-B484C000F91E}"/>
              </a:ext>
            </a:extLst>
          </p:cNvPr>
          <p:cNvSpPr/>
          <p:nvPr/>
        </p:nvSpPr>
        <p:spPr>
          <a:xfrm>
            <a:off x="882868" y="5447656"/>
            <a:ext cx="464252" cy="46425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B46FC11-159E-45C7-A98F-BEC10A92B617}"/>
              </a:ext>
            </a:extLst>
          </p:cNvPr>
          <p:cNvSpPr/>
          <p:nvPr/>
        </p:nvSpPr>
        <p:spPr>
          <a:xfrm>
            <a:off x="3184344" y="4974610"/>
            <a:ext cx="212204" cy="21220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3D17499-81BD-1424-7C02-3EF9E2E11A0B}"/>
              </a:ext>
            </a:extLst>
          </p:cNvPr>
          <p:cNvSpPr txBox="1"/>
          <p:nvPr/>
        </p:nvSpPr>
        <p:spPr>
          <a:xfrm>
            <a:off x="3396548" y="2478344"/>
            <a:ext cx="9542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叁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6BEB7B00-F38F-0CC1-D24E-6D4CDFA08C2A}"/>
              </a:ext>
            </a:extLst>
          </p:cNvPr>
          <p:cNvCxnSpPr>
            <a:cxnSpLocks/>
          </p:cNvCxnSpPr>
          <p:nvPr/>
        </p:nvCxnSpPr>
        <p:spPr>
          <a:xfrm>
            <a:off x="4780504" y="2678398"/>
            <a:ext cx="0" cy="92333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8DAE70EA-2327-82AB-888A-9159B170F045}"/>
              </a:ext>
            </a:extLst>
          </p:cNvPr>
          <p:cNvSpPr txBox="1"/>
          <p:nvPr/>
        </p:nvSpPr>
        <p:spPr>
          <a:xfrm>
            <a:off x="5511289" y="3401076"/>
            <a:ext cx="34506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FUTURE PLANS</a:t>
            </a:r>
          </a:p>
        </p:txBody>
      </p:sp>
    </p:spTree>
    <p:extLst>
      <p:ext uri="{BB962C8B-B14F-4D97-AF65-F5344CB8AC3E}">
        <p14:creationId xmlns:p14="http://schemas.microsoft.com/office/powerpoint/2010/main" val="10458778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AD86B0ED-042C-2B3E-BD11-6123693BE3CE}"/>
              </a:ext>
            </a:extLst>
          </p:cNvPr>
          <p:cNvSpPr/>
          <p:nvPr/>
        </p:nvSpPr>
        <p:spPr>
          <a:xfrm>
            <a:off x="11239519" y="5821371"/>
            <a:ext cx="1601603" cy="1601603"/>
          </a:xfrm>
          <a:prstGeom prst="donut">
            <a:avLst>
              <a:gd name="adj" fmla="val 19809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平行四边形 73">
            <a:extLst>
              <a:ext uri="{FF2B5EF4-FFF2-40B4-BE49-F238E27FC236}">
                <a16:creationId xmlns:a16="http://schemas.microsoft.com/office/drawing/2014/main" id="{E425DD7B-6135-7752-35F9-2C9404C2C242}"/>
              </a:ext>
            </a:extLst>
          </p:cNvPr>
          <p:cNvSpPr/>
          <p:nvPr/>
        </p:nvSpPr>
        <p:spPr>
          <a:xfrm>
            <a:off x="699996" y="1918861"/>
            <a:ext cx="2256494" cy="3427180"/>
          </a:xfrm>
          <a:custGeom>
            <a:avLst/>
            <a:gdLst>
              <a:gd name="connsiteX0" fmla="*/ 1900621 w 2019604"/>
              <a:gd name="connsiteY0" fmla="*/ 571 h 3272288"/>
              <a:gd name="connsiteX1" fmla="*/ 97018 w 2019604"/>
              <a:gd name="connsiteY1" fmla="*/ 184936 h 3272288"/>
              <a:gd name="connsiteX2" fmla="*/ 0 w 2019604"/>
              <a:gd name="connsiteY2" fmla="*/ 292376 h 3272288"/>
              <a:gd name="connsiteX3" fmla="*/ 0 w 2019604"/>
              <a:gd name="connsiteY3" fmla="*/ 3164278 h 3272288"/>
              <a:gd name="connsiteX4" fmla="*/ 118982 w 2019604"/>
              <a:gd name="connsiteY4" fmla="*/ 3271718 h 3272288"/>
              <a:gd name="connsiteX5" fmla="*/ 1922587 w 2019604"/>
              <a:gd name="connsiteY5" fmla="*/ 3087353 h 3272288"/>
              <a:gd name="connsiteX6" fmla="*/ 2019604 w 2019604"/>
              <a:gd name="connsiteY6" fmla="*/ 2979913 h 3272288"/>
              <a:gd name="connsiteX7" fmla="*/ 2019604 w 2019604"/>
              <a:gd name="connsiteY7" fmla="*/ 108012 h 3272288"/>
              <a:gd name="connsiteX8" fmla="*/ 1900621 w 2019604"/>
              <a:gd name="connsiteY8" fmla="*/ 571 h 327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9604" h="3272288">
                <a:moveTo>
                  <a:pt x="1900621" y="571"/>
                </a:moveTo>
                <a:lnTo>
                  <a:pt x="97018" y="184936"/>
                </a:lnTo>
                <a:cubicBezTo>
                  <a:pt x="41912" y="190569"/>
                  <a:pt x="0" y="236983"/>
                  <a:pt x="0" y="292376"/>
                </a:cubicBezTo>
                <a:lnTo>
                  <a:pt x="0" y="3164278"/>
                </a:lnTo>
                <a:cubicBezTo>
                  <a:pt x="0" y="3228265"/>
                  <a:pt x="55327" y="3278225"/>
                  <a:pt x="118982" y="3271718"/>
                </a:cubicBezTo>
                <a:lnTo>
                  <a:pt x="1922587" y="3087353"/>
                </a:lnTo>
                <a:cubicBezTo>
                  <a:pt x="1977693" y="3081720"/>
                  <a:pt x="2019604" y="3035306"/>
                  <a:pt x="2019604" y="2979913"/>
                </a:cubicBezTo>
                <a:lnTo>
                  <a:pt x="2019604" y="108012"/>
                </a:lnTo>
                <a:cubicBezTo>
                  <a:pt x="2019604" y="44024"/>
                  <a:pt x="1964277" y="-5936"/>
                  <a:pt x="1900621" y="571"/>
                </a:cubicBezTo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2700000" scaled="0"/>
            <a:tileRect/>
          </a:gradFill>
          <a:ln w="19050" cap="flat" cmpd="sng" algn="ctr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66">
            <a:extLst>
              <a:ext uri="{FF2B5EF4-FFF2-40B4-BE49-F238E27FC236}">
                <a16:creationId xmlns:a16="http://schemas.microsoft.com/office/drawing/2014/main" id="{D8B04B5D-953C-B1F6-E6D0-8BD1EDC7D054}"/>
              </a:ext>
            </a:extLst>
          </p:cNvPr>
          <p:cNvSpPr/>
          <p:nvPr/>
        </p:nvSpPr>
        <p:spPr>
          <a:xfrm>
            <a:off x="840627" y="1744002"/>
            <a:ext cx="1282017" cy="568449"/>
          </a:xfrm>
          <a:custGeom>
            <a:avLst/>
            <a:gdLst>
              <a:gd name="connsiteX0" fmla="*/ 1585841 w 1704452"/>
              <a:gd name="connsiteY0" fmla="*/ 534 h 925663"/>
              <a:gd name="connsiteX1" fmla="*/ 97389 w 1704452"/>
              <a:gd name="connsiteY1" fmla="*/ 147491 h 925663"/>
              <a:gd name="connsiteX2" fmla="*/ 0 w 1704452"/>
              <a:gd name="connsiteY2" fmla="*/ 254968 h 925663"/>
              <a:gd name="connsiteX3" fmla="*/ 0 w 1704452"/>
              <a:gd name="connsiteY3" fmla="*/ 817653 h 925663"/>
              <a:gd name="connsiteX4" fmla="*/ 118611 w 1704452"/>
              <a:gd name="connsiteY4" fmla="*/ 925130 h 925663"/>
              <a:gd name="connsiteX5" fmla="*/ 1607063 w 1704452"/>
              <a:gd name="connsiteY5" fmla="*/ 778173 h 925663"/>
              <a:gd name="connsiteX6" fmla="*/ 1704452 w 1704452"/>
              <a:gd name="connsiteY6" fmla="*/ 670696 h 925663"/>
              <a:gd name="connsiteX7" fmla="*/ 1704452 w 1704452"/>
              <a:gd name="connsiteY7" fmla="*/ 108011 h 925663"/>
              <a:gd name="connsiteX8" fmla="*/ 1585841 w 1704452"/>
              <a:gd name="connsiteY8" fmla="*/ 534 h 92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04452" h="925663">
                <a:moveTo>
                  <a:pt x="1585841" y="534"/>
                </a:moveTo>
                <a:lnTo>
                  <a:pt x="97389" y="147491"/>
                </a:lnTo>
                <a:cubicBezTo>
                  <a:pt x="42072" y="152952"/>
                  <a:pt x="0" y="199383"/>
                  <a:pt x="0" y="254968"/>
                </a:cubicBezTo>
                <a:lnTo>
                  <a:pt x="0" y="817653"/>
                </a:lnTo>
                <a:cubicBezTo>
                  <a:pt x="0" y="881538"/>
                  <a:pt x="55036" y="931407"/>
                  <a:pt x="118611" y="925130"/>
                </a:cubicBezTo>
                <a:lnTo>
                  <a:pt x="1607063" y="778173"/>
                </a:lnTo>
                <a:cubicBezTo>
                  <a:pt x="1662380" y="772712"/>
                  <a:pt x="1704452" y="726282"/>
                  <a:pt x="1704452" y="670696"/>
                </a:cubicBezTo>
                <a:lnTo>
                  <a:pt x="1704452" y="108011"/>
                </a:lnTo>
                <a:cubicBezTo>
                  <a:pt x="1704452" y="44126"/>
                  <a:pt x="1649416" y="-5743"/>
                  <a:pt x="1585841" y="534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09600" dist="254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A5B7AE-F3CF-A9C2-F15E-9474FD42A011}"/>
              </a:ext>
            </a:extLst>
          </p:cNvPr>
          <p:cNvSpPr txBox="1"/>
          <p:nvPr/>
        </p:nvSpPr>
        <p:spPr>
          <a:xfrm>
            <a:off x="863826" y="1839479"/>
            <a:ext cx="12356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2" name="平行四边形 73">
            <a:extLst>
              <a:ext uri="{FF2B5EF4-FFF2-40B4-BE49-F238E27FC236}">
                <a16:creationId xmlns:a16="http://schemas.microsoft.com/office/drawing/2014/main" id="{D25C3166-DDEE-E8C1-CB2A-C6139776F977}"/>
              </a:ext>
            </a:extLst>
          </p:cNvPr>
          <p:cNvSpPr/>
          <p:nvPr/>
        </p:nvSpPr>
        <p:spPr>
          <a:xfrm>
            <a:off x="3541391" y="2572476"/>
            <a:ext cx="2256494" cy="3427180"/>
          </a:xfrm>
          <a:custGeom>
            <a:avLst/>
            <a:gdLst>
              <a:gd name="connsiteX0" fmla="*/ 1900621 w 2019604"/>
              <a:gd name="connsiteY0" fmla="*/ 571 h 3272288"/>
              <a:gd name="connsiteX1" fmla="*/ 97018 w 2019604"/>
              <a:gd name="connsiteY1" fmla="*/ 184936 h 3272288"/>
              <a:gd name="connsiteX2" fmla="*/ 0 w 2019604"/>
              <a:gd name="connsiteY2" fmla="*/ 292376 h 3272288"/>
              <a:gd name="connsiteX3" fmla="*/ 0 w 2019604"/>
              <a:gd name="connsiteY3" fmla="*/ 3164278 h 3272288"/>
              <a:gd name="connsiteX4" fmla="*/ 118982 w 2019604"/>
              <a:gd name="connsiteY4" fmla="*/ 3271718 h 3272288"/>
              <a:gd name="connsiteX5" fmla="*/ 1922587 w 2019604"/>
              <a:gd name="connsiteY5" fmla="*/ 3087353 h 3272288"/>
              <a:gd name="connsiteX6" fmla="*/ 2019604 w 2019604"/>
              <a:gd name="connsiteY6" fmla="*/ 2979913 h 3272288"/>
              <a:gd name="connsiteX7" fmla="*/ 2019604 w 2019604"/>
              <a:gd name="connsiteY7" fmla="*/ 108012 h 3272288"/>
              <a:gd name="connsiteX8" fmla="*/ 1900621 w 2019604"/>
              <a:gd name="connsiteY8" fmla="*/ 571 h 327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9604" h="3272288">
                <a:moveTo>
                  <a:pt x="1900621" y="571"/>
                </a:moveTo>
                <a:lnTo>
                  <a:pt x="97018" y="184936"/>
                </a:lnTo>
                <a:cubicBezTo>
                  <a:pt x="41912" y="190569"/>
                  <a:pt x="0" y="236983"/>
                  <a:pt x="0" y="292376"/>
                </a:cubicBezTo>
                <a:lnTo>
                  <a:pt x="0" y="3164278"/>
                </a:lnTo>
                <a:cubicBezTo>
                  <a:pt x="0" y="3228265"/>
                  <a:pt x="55327" y="3278225"/>
                  <a:pt x="118982" y="3271718"/>
                </a:cubicBezTo>
                <a:lnTo>
                  <a:pt x="1922587" y="3087353"/>
                </a:lnTo>
                <a:cubicBezTo>
                  <a:pt x="1977693" y="3081720"/>
                  <a:pt x="2019604" y="3035306"/>
                  <a:pt x="2019604" y="2979913"/>
                </a:cubicBezTo>
                <a:lnTo>
                  <a:pt x="2019604" y="108012"/>
                </a:lnTo>
                <a:cubicBezTo>
                  <a:pt x="2019604" y="44024"/>
                  <a:pt x="1964277" y="-5936"/>
                  <a:pt x="1900621" y="571"/>
                </a:cubicBezTo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2700000" scaled="0"/>
            <a:tileRect/>
          </a:gradFill>
          <a:ln w="19050" cap="flat" cmpd="sng" algn="ctr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平行四边形 66">
            <a:extLst>
              <a:ext uri="{FF2B5EF4-FFF2-40B4-BE49-F238E27FC236}">
                <a16:creationId xmlns:a16="http://schemas.microsoft.com/office/drawing/2014/main" id="{72041215-BD77-121E-6D60-EB169D34C8DE}"/>
              </a:ext>
            </a:extLst>
          </p:cNvPr>
          <p:cNvSpPr/>
          <p:nvPr/>
        </p:nvSpPr>
        <p:spPr>
          <a:xfrm>
            <a:off x="3682022" y="2397617"/>
            <a:ext cx="1282017" cy="568449"/>
          </a:xfrm>
          <a:custGeom>
            <a:avLst/>
            <a:gdLst>
              <a:gd name="connsiteX0" fmla="*/ 1585841 w 1704452"/>
              <a:gd name="connsiteY0" fmla="*/ 534 h 925663"/>
              <a:gd name="connsiteX1" fmla="*/ 97389 w 1704452"/>
              <a:gd name="connsiteY1" fmla="*/ 147491 h 925663"/>
              <a:gd name="connsiteX2" fmla="*/ 0 w 1704452"/>
              <a:gd name="connsiteY2" fmla="*/ 254968 h 925663"/>
              <a:gd name="connsiteX3" fmla="*/ 0 w 1704452"/>
              <a:gd name="connsiteY3" fmla="*/ 817653 h 925663"/>
              <a:gd name="connsiteX4" fmla="*/ 118611 w 1704452"/>
              <a:gd name="connsiteY4" fmla="*/ 925130 h 925663"/>
              <a:gd name="connsiteX5" fmla="*/ 1607063 w 1704452"/>
              <a:gd name="connsiteY5" fmla="*/ 778173 h 925663"/>
              <a:gd name="connsiteX6" fmla="*/ 1704452 w 1704452"/>
              <a:gd name="connsiteY6" fmla="*/ 670696 h 925663"/>
              <a:gd name="connsiteX7" fmla="*/ 1704452 w 1704452"/>
              <a:gd name="connsiteY7" fmla="*/ 108011 h 925663"/>
              <a:gd name="connsiteX8" fmla="*/ 1585841 w 1704452"/>
              <a:gd name="connsiteY8" fmla="*/ 534 h 92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04452" h="925663">
                <a:moveTo>
                  <a:pt x="1585841" y="534"/>
                </a:moveTo>
                <a:lnTo>
                  <a:pt x="97389" y="147491"/>
                </a:lnTo>
                <a:cubicBezTo>
                  <a:pt x="42072" y="152952"/>
                  <a:pt x="0" y="199383"/>
                  <a:pt x="0" y="254968"/>
                </a:cubicBezTo>
                <a:lnTo>
                  <a:pt x="0" y="817653"/>
                </a:lnTo>
                <a:cubicBezTo>
                  <a:pt x="0" y="881538"/>
                  <a:pt x="55036" y="931407"/>
                  <a:pt x="118611" y="925130"/>
                </a:cubicBezTo>
                <a:lnTo>
                  <a:pt x="1607063" y="778173"/>
                </a:lnTo>
                <a:cubicBezTo>
                  <a:pt x="1662380" y="772712"/>
                  <a:pt x="1704452" y="726282"/>
                  <a:pt x="1704452" y="670696"/>
                </a:cubicBezTo>
                <a:lnTo>
                  <a:pt x="1704452" y="108011"/>
                </a:lnTo>
                <a:cubicBezTo>
                  <a:pt x="1704452" y="44126"/>
                  <a:pt x="1649416" y="-5743"/>
                  <a:pt x="1585841" y="534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09600" dist="254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3E96C53-3650-BD5F-8BDE-9D3B9E32B702}"/>
              </a:ext>
            </a:extLst>
          </p:cNvPr>
          <p:cNvSpPr txBox="1"/>
          <p:nvPr/>
        </p:nvSpPr>
        <p:spPr>
          <a:xfrm>
            <a:off x="3705221" y="2493094"/>
            <a:ext cx="12356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20" name="平行四边形 73">
            <a:extLst>
              <a:ext uri="{FF2B5EF4-FFF2-40B4-BE49-F238E27FC236}">
                <a16:creationId xmlns:a16="http://schemas.microsoft.com/office/drawing/2014/main" id="{871E15DD-16A2-8AE7-A5C4-263767CD69E2}"/>
              </a:ext>
            </a:extLst>
          </p:cNvPr>
          <p:cNvSpPr/>
          <p:nvPr/>
        </p:nvSpPr>
        <p:spPr>
          <a:xfrm>
            <a:off x="6382786" y="1723167"/>
            <a:ext cx="2256494" cy="3427180"/>
          </a:xfrm>
          <a:custGeom>
            <a:avLst/>
            <a:gdLst>
              <a:gd name="connsiteX0" fmla="*/ 1900621 w 2019604"/>
              <a:gd name="connsiteY0" fmla="*/ 571 h 3272288"/>
              <a:gd name="connsiteX1" fmla="*/ 97018 w 2019604"/>
              <a:gd name="connsiteY1" fmla="*/ 184936 h 3272288"/>
              <a:gd name="connsiteX2" fmla="*/ 0 w 2019604"/>
              <a:gd name="connsiteY2" fmla="*/ 292376 h 3272288"/>
              <a:gd name="connsiteX3" fmla="*/ 0 w 2019604"/>
              <a:gd name="connsiteY3" fmla="*/ 3164278 h 3272288"/>
              <a:gd name="connsiteX4" fmla="*/ 118982 w 2019604"/>
              <a:gd name="connsiteY4" fmla="*/ 3271718 h 3272288"/>
              <a:gd name="connsiteX5" fmla="*/ 1922587 w 2019604"/>
              <a:gd name="connsiteY5" fmla="*/ 3087353 h 3272288"/>
              <a:gd name="connsiteX6" fmla="*/ 2019604 w 2019604"/>
              <a:gd name="connsiteY6" fmla="*/ 2979913 h 3272288"/>
              <a:gd name="connsiteX7" fmla="*/ 2019604 w 2019604"/>
              <a:gd name="connsiteY7" fmla="*/ 108012 h 3272288"/>
              <a:gd name="connsiteX8" fmla="*/ 1900621 w 2019604"/>
              <a:gd name="connsiteY8" fmla="*/ 571 h 327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9604" h="3272288">
                <a:moveTo>
                  <a:pt x="1900621" y="571"/>
                </a:moveTo>
                <a:lnTo>
                  <a:pt x="97018" y="184936"/>
                </a:lnTo>
                <a:cubicBezTo>
                  <a:pt x="41912" y="190569"/>
                  <a:pt x="0" y="236983"/>
                  <a:pt x="0" y="292376"/>
                </a:cubicBezTo>
                <a:lnTo>
                  <a:pt x="0" y="3164278"/>
                </a:lnTo>
                <a:cubicBezTo>
                  <a:pt x="0" y="3228265"/>
                  <a:pt x="55327" y="3278225"/>
                  <a:pt x="118982" y="3271718"/>
                </a:cubicBezTo>
                <a:lnTo>
                  <a:pt x="1922587" y="3087353"/>
                </a:lnTo>
                <a:cubicBezTo>
                  <a:pt x="1977693" y="3081720"/>
                  <a:pt x="2019604" y="3035306"/>
                  <a:pt x="2019604" y="2979913"/>
                </a:cubicBezTo>
                <a:lnTo>
                  <a:pt x="2019604" y="108012"/>
                </a:lnTo>
                <a:cubicBezTo>
                  <a:pt x="2019604" y="44024"/>
                  <a:pt x="1964277" y="-5936"/>
                  <a:pt x="1900621" y="571"/>
                </a:cubicBezTo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2700000" scaled="0"/>
            <a:tileRect/>
          </a:gradFill>
          <a:ln w="19050" cap="flat" cmpd="sng" algn="ctr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平行四边形 66">
            <a:extLst>
              <a:ext uri="{FF2B5EF4-FFF2-40B4-BE49-F238E27FC236}">
                <a16:creationId xmlns:a16="http://schemas.microsoft.com/office/drawing/2014/main" id="{6C6728F4-7DD3-F469-01AF-69F5C49C1EAB}"/>
              </a:ext>
            </a:extLst>
          </p:cNvPr>
          <p:cNvSpPr/>
          <p:nvPr/>
        </p:nvSpPr>
        <p:spPr>
          <a:xfrm>
            <a:off x="6523417" y="1548308"/>
            <a:ext cx="1282017" cy="568449"/>
          </a:xfrm>
          <a:custGeom>
            <a:avLst/>
            <a:gdLst>
              <a:gd name="connsiteX0" fmla="*/ 1585841 w 1704452"/>
              <a:gd name="connsiteY0" fmla="*/ 534 h 925663"/>
              <a:gd name="connsiteX1" fmla="*/ 97389 w 1704452"/>
              <a:gd name="connsiteY1" fmla="*/ 147491 h 925663"/>
              <a:gd name="connsiteX2" fmla="*/ 0 w 1704452"/>
              <a:gd name="connsiteY2" fmla="*/ 254968 h 925663"/>
              <a:gd name="connsiteX3" fmla="*/ 0 w 1704452"/>
              <a:gd name="connsiteY3" fmla="*/ 817653 h 925663"/>
              <a:gd name="connsiteX4" fmla="*/ 118611 w 1704452"/>
              <a:gd name="connsiteY4" fmla="*/ 925130 h 925663"/>
              <a:gd name="connsiteX5" fmla="*/ 1607063 w 1704452"/>
              <a:gd name="connsiteY5" fmla="*/ 778173 h 925663"/>
              <a:gd name="connsiteX6" fmla="*/ 1704452 w 1704452"/>
              <a:gd name="connsiteY6" fmla="*/ 670696 h 925663"/>
              <a:gd name="connsiteX7" fmla="*/ 1704452 w 1704452"/>
              <a:gd name="connsiteY7" fmla="*/ 108011 h 925663"/>
              <a:gd name="connsiteX8" fmla="*/ 1585841 w 1704452"/>
              <a:gd name="connsiteY8" fmla="*/ 534 h 92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04452" h="925663">
                <a:moveTo>
                  <a:pt x="1585841" y="534"/>
                </a:moveTo>
                <a:lnTo>
                  <a:pt x="97389" y="147491"/>
                </a:lnTo>
                <a:cubicBezTo>
                  <a:pt x="42072" y="152952"/>
                  <a:pt x="0" y="199383"/>
                  <a:pt x="0" y="254968"/>
                </a:cubicBezTo>
                <a:lnTo>
                  <a:pt x="0" y="817653"/>
                </a:lnTo>
                <a:cubicBezTo>
                  <a:pt x="0" y="881538"/>
                  <a:pt x="55036" y="931407"/>
                  <a:pt x="118611" y="925130"/>
                </a:cubicBezTo>
                <a:lnTo>
                  <a:pt x="1607063" y="778173"/>
                </a:lnTo>
                <a:cubicBezTo>
                  <a:pt x="1662380" y="772712"/>
                  <a:pt x="1704452" y="726282"/>
                  <a:pt x="1704452" y="670696"/>
                </a:cubicBezTo>
                <a:lnTo>
                  <a:pt x="1704452" y="108011"/>
                </a:lnTo>
                <a:cubicBezTo>
                  <a:pt x="1704452" y="44126"/>
                  <a:pt x="1649416" y="-5743"/>
                  <a:pt x="1585841" y="534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09600" dist="254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345DADD-4D28-29E7-AECC-E218D3D9625E}"/>
              </a:ext>
            </a:extLst>
          </p:cNvPr>
          <p:cNvSpPr txBox="1"/>
          <p:nvPr/>
        </p:nvSpPr>
        <p:spPr>
          <a:xfrm>
            <a:off x="6546616" y="1643785"/>
            <a:ext cx="12356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28" name="平行四边形 73">
            <a:extLst>
              <a:ext uri="{FF2B5EF4-FFF2-40B4-BE49-F238E27FC236}">
                <a16:creationId xmlns:a16="http://schemas.microsoft.com/office/drawing/2014/main" id="{E81ADEC0-7FF4-DDF0-3293-35D9301D4411}"/>
              </a:ext>
            </a:extLst>
          </p:cNvPr>
          <p:cNvSpPr/>
          <p:nvPr/>
        </p:nvSpPr>
        <p:spPr>
          <a:xfrm>
            <a:off x="9224182" y="2387192"/>
            <a:ext cx="2256494" cy="3427180"/>
          </a:xfrm>
          <a:custGeom>
            <a:avLst/>
            <a:gdLst>
              <a:gd name="connsiteX0" fmla="*/ 1900621 w 2019604"/>
              <a:gd name="connsiteY0" fmla="*/ 571 h 3272288"/>
              <a:gd name="connsiteX1" fmla="*/ 97018 w 2019604"/>
              <a:gd name="connsiteY1" fmla="*/ 184936 h 3272288"/>
              <a:gd name="connsiteX2" fmla="*/ 0 w 2019604"/>
              <a:gd name="connsiteY2" fmla="*/ 292376 h 3272288"/>
              <a:gd name="connsiteX3" fmla="*/ 0 w 2019604"/>
              <a:gd name="connsiteY3" fmla="*/ 3164278 h 3272288"/>
              <a:gd name="connsiteX4" fmla="*/ 118982 w 2019604"/>
              <a:gd name="connsiteY4" fmla="*/ 3271718 h 3272288"/>
              <a:gd name="connsiteX5" fmla="*/ 1922587 w 2019604"/>
              <a:gd name="connsiteY5" fmla="*/ 3087353 h 3272288"/>
              <a:gd name="connsiteX6" fmla="*/ 2019604 w 2019604"/>
              <a:gd name="connsiteY6" fmla="*/ 2979913 h 3272288"/>
              <a:gd name="connsiteX7" fmla="*/ 2019604 w 2019604"/>
              <a:gd name="connsiteY7" fmla="*/ 108012 h 3272288"/>
              <a:gd name="connsiteX8" fmla="*/ 1900621 w 2019604"/>
              <a:gd name="connsiteY8" fmla="*/ 571 h 327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9604" h="3272288">
                <a:moveTo>
                  <a:pt x="1900621" y="571"/>
                </a:moveTo>
                <a:lnTo>
                  <a:pt x="97018" y="184936"/>
                </a:lnTo>
                <a:cubicBezTo>
                  <a:pt x="41912" y="190569"/>
                  <a:pt x="0" y="236983"/>
                  <a:pt x="0" y="292376"/>
                </a:cubicBezTo>
                <a:lnTo>
                  <a:pt x="0" y="3164278"/>
                </a:lnTo>
                <a:cubicBezTo>
                  <a:pt x="0" y="3228265"/>
                  <a:pt x="55327" y="3278225"/>
                  <a:pt x="118982" y="3271718"/>
                </a:cubicBezTo>
                <a:lnTo>
                  <a:pt x="1922587" y="3087353"/>
                </a:lnTo>
                <a:cubicBezTo>
                  <a:pt x="1977693" y="3081720"/>
                  <a:pt x="2019604" y="3035306"/>
                  <a:pt x="2019604" y="2979913"/>
                </a:cubicBezTo>
                <a:lnTo>
                  <a:pt x="2019604" y="108012"/>
                </a:lnTo>
                <a:cubicBezTo>
                  <a:pt x="2019604" y="44024"/>
                  <a:pt x="1964277" y="-5936"/>
                  <a:pt x="1900621" y="571"/>
                </a:cubicBezTo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2700000" scaled="0"/>
            <a:tileRect/>
          </a:gradFill>
          <a:ln w="19050" cap="flat" cmpd="sng" algn="ctr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平行四边形 66">
            <a:extLst>
              <a:ext uri="{FF2B5EF4-FFF2-40B4-BE49-F238E27FC236}">
                <a16:creationId xmlns:a16="http://schemas.microsoft.com/office/drawing/2014/main" id="{4FFDCBA6-7A2A-E04A-B316-D9D018F80014}"/>
              </a:ext>
            </a:extLst>
          </p:cNvPr>
          <p:cNvSpPr/>
          <p:nvPr/>
        </p:nvSpPr>
        <p:spPr>
          <a:xfrm>
            <a:off x="9364813" y="2212333"/>
            <a:ext cx="1282017" cy="568449"/>
          </a:xfrm>
          <a:custGeom>
            <a:avLst/>
            <a:gdLst>
              <a:gd name="connsiteX0" fmla="*/ 1585841 w 1704452"/>
              <a:gd name="connsiteY0" fmla="*/ 534 h 925663"/>
              <a:gd name="connsiteX1" fmla="*/ 97389 w 1704452"/>
              <a:gd name="connsiteY1" fmla="*/ 147491 h 925663"/>
              <a:gd name="connsiteX2" fmla="*/ 0 w 1704452"/>
              <a:gd name="connsiteY2" fmla="*/ 254968 h 925663"/>
              <a:gd name="connsiteX3" fmla="*/ 0 w 1704452"/>
              <a:gd name="connsiteY3" fmla="*/ 817653 h 925663"/>
              <a:gd name="connsiteX4" fmla="*/ 118611 w 1704452"/>
              <a:gd name="connsiteY4" fmla="*/ 925130 h 925663"/>
              <a:gd name="connsiteX5" fmla="*/ 1607063 w 1704452"/>
              <a:gd name="connsiteY5" fmla="*/ 778173 h 925663"/>
              <a:gd name="connsiteX6" fmla="*/ 1704452 w 1704452"/>
              <a:gd name="connsiteY6" fmla="*/ 670696 h 925663"/>
              <a:gd name="connsiteX7" fmla="*/ 1704452 w 1704452"/>
              <a:gd name="connsiteY7" fmla="*/ 108011 h 925663"/>
              <a:gd name="connsiteX8" fmla="*/ 1585841 w 1704452"/>
              <a:gd name="connsiteY8" fmla="*/ 534 h 92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04452" h="925663">
                <a:moveTo>
                  <a:pt x="1585841" y="534"/>
                </a:moveTo>
                <a:lnTo>
                  <a:pt x="97389" y="147491"/>
                </a:lnTo>
                <a:cubicBezTo>
                  <a:pt x="42072" y="152952"/>
                  <a:pt x="0" y="199383"/>
                  <a:pt x="0" y="254968"/>
                </a:cubicBezTo>
                <a:lnTo>
                  <a:pt x="0" y="817653"/>
                </a:lnTo>
                <a:cubicBezTo>
                  <a:pt x="0" y="881538"/>
                  <a:pt x="55036" y="931407"/>
                  <a:pt x="118611" y="925130"/>
                </a:cubicBezTo>
                <a:lnTo>
                  <a:pt x="1607063" y="778173"/>
                </a:lnTo>
                <a:cubicBezTo>
                  <a:pt x="1662380" y="772712"/>
                  <a:pt x="1704452" y="726282"/>
                  <a:pt x="1704452" y="670696"/>
                </a:cubicBezTo>
                <a:lnTo>
                  <a:pt x="1704452" y="108011"/>
                </a:lnTo>
                <a:cubicBezTo>
                  <a:pt x="1704452" y="44126"/>
                  <a:pt x="1649416" y="-5743"/>
                  <a:pt x="1585841" y="534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09600" dist="254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5016B20-19C5-22B0-5EB5-23FF7F5AFA1E}"/>
              </a:ext>
            </a:extLst>
          </p:cNvPr>
          <p:cNvSpPr txBox="1"/>
          <p:nvPr/>
        </p:nvSpPr>
        <p:spPr>
          <a:xfrm>
            <a:off x="9388012" y="2307810"/>
            <a:ext cx="12356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E84B101-52F7-A093-C91F-96A54810BD2D}"/>
              </a:ext>
            </a:extLst>
          </p:cNvPr>
          <p:cNvSpPr txBox="1"/>
          <p:nvPr/>
        </p:nvSpPr>
        <p:spPr>
          <a:xfrm>
            <a:off x="1340240" y="415310"/>
            <a:ext cx="2332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未来计划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861E17D-8FFD-AE23-2E56-8BBF63C1EA8F}"/>
              </a:ext>
            </a:extLst>
          </p:cNvPr>
          <p:cNvSpPr txBox="1"/>
          <p:nvPr/>
        </p:nvSpPr>
        <p:spPr>
          <a:xfrm>
            <a:off x="3251113" y="658770"/>
            <a:ext cx="2062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FUTURE PLANS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12D4B1D-2A8D-B394-7AF1-7841E9828C41}"/>
              </a:ext>
            </a:extLst>
          </p:cNvPr>
          <p:cNvSpPr txBox="1"/>
          <p:nvPr/>
        </p:nvSpPr>
        <p:spPr>
          <a:xfrm>
            <a:off x="720423" y="489722"/>
            <a:ext cx="493176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2E5997E-E68A-F013-6914-5A4CC83394C5}"/>
              </a:ext>
            </a:extLst>
          </p:cNvPr>
          <p:cNvSpPr txBox="1"/>
          <p:nvPr/>
        </p:nvSpPr>
        <p:spPr>
          <a:xfrm>
            <a:off x="814282" y="2702386"/>
            <a:ext cx="2027923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74BA156-114D-F116-0F6D-443626DD7A45}"/>
              </a:ext>
            </a:extLst>
          </p:cNvPr>
          <p:cNvSpPr txBox="1"/>
          <p:nvPr/>
        </p:nvSpPr>
        <p:spPr>
          <a:xfrm>
            <a:off x="3655677" y="3393197"/>
            <a:ext cx="2027923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FA477E8-A663-6F9D-7D1F-D6D8D428FDD1}"/>
              </a:ext>
            </a:extLst>
          </p:cNvPr>
          <p:cNvSpPr txBox="1"/>
          <p:nvPr/>
        </p:nvSpPr>
        <p:spPr>
          <a:xfrm>
            <a:off x="6497072" y="2705280"/>
            <a:ext cx="2027923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D12EB454-B18F-5683-D162-E58723FEC029}"/>
              </a:ext>
            </a:extLst>
          </p:cNvPr>
          <p:cNvSpPr txBox="1"/>
          <p:nvPr/>
        </p:nvSpPr>
        <p:spPr>
          <a:xfrm>
            <a:off x="9338468" y="3393197"/>
            <a:ext cx="2027923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AA666C34-2099-EA15-DE32-6743AC766FC6}"/>
              </a:ext>
            </a:extLst>
          </p:cNvPr>
          <p:cNvSpPr txBox="1"/>
          <p:nvPr/>
        </p:nvSpPr>
        <p:spPr>
          <a:xfrm>
            <a:off x="1984991" y="4425339"/>
            <a:ext cx="104315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>
                <a:ln w="19050">
                  <a:solidFill>
                    <a:schemeClr val="accent1"/>
                  </a:solidFill>
                </a:ln>
                <a:noFill/>
                <a:latin typeface="+mj-ea"/>
                <a:ea typeface="+mj-ea"/>
                <a:cs typeface="+mn-ea"/>
                <a:sym typeface="+mn-lt"/>
              </a:rPr>
              <a:t>01</a:t>
            </a:r>
            <a:endParaRPr lang="zh-CN" altLang="en-US" sz="3200" spc="300" dirty="0">
              <a:ln w="19050">
                <a:solidFill>
                  <a:schemeClr val="accent1"/>
                </a:solidFill>
              </a:ln>
              <a:noFill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090D759-9953-9703-06D9-3B1FBB21E5D0}"/>
              </a:ext>
            </a:extLst>
          </p:cNvPr>
          <p:cNvSpPr txBox="1"/>
          <p:nvPr/>
        </p:nvSpPr>
        <p:spPr>
          <a:xfrm>
            <a:off x="7603066" y="4325945"/>
            <a:ext cx="104315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>
                <a:ln w="19050">
                  <a:solidFill>
                    <a:schemeClr val="accent1"/>
                  </a:solidFill>
                </a:ln>
                <a:noFill/>
                <a:latin typeface="+mj-ea"/>
                <a:ea typeface="+mj-ea"/>
                <a:cs typeface="+mn-ea"/>
                <a:sym typeface="+mn-lt"/>
              </a:rPr>
              <a:t>03</a:t>
            </a:r>
            <a:endParaRPr lang="zh-CN" altLang="en-US" sz="3200" spc="300" dirty="0">
              <a:ln w="19050">
                <a:solidFill>
                  <a:schemeClr val="accent1"/>
                </a:solidFill>
              </a:ln>
              <a:noFill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A7264BC-E15E-AA7F-64C7-739EF5F6EBE0}"/>
              </a:ext>
            </a:extLst>
          </p:cNvPr>
          <p:cNvSpPr txBox="1"/>
          <p:nvPr/>
        </p:nvSpPr>
        <p:spPr>
          <a:xfrm>
            <a:off x="4754734" y="5150347"/>
            <a:ext cx="104315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>
                <a:ln w="19050">
                  <a:solidFill>
                    <a:schemeClr val="accent1"/>
                  </a:solidFill>
                </a:ln>
                <a:noFill/>
                <a:latin typeface="+mj-ea"/>
                <a:ea typeface="+mj-ea"/>
                <a:cs typeface="+mn-ea"/>
                <a:sym typeface="+mn-lt"/>
              </a:rPr>
              <a:t>02</a:t>
            </a:r>
            <a:endParaRPr lang="zh-CN" altLang="en-US" sz="3200" spc="300" dirty="0">
              <a:ln w="19050">
                <a:solidFill>
                  <a:schemeClr val="accent1"/>
                </a:solidFill>
              </a:ln>
              <a:noFill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571E440-D351-83B8-C11A-C3033C4BFEC5}"/>
              </a:ext>
            </a:extLst>
          </p:cNvPr>
          <p:cNvSpPr txBox="1"/>
          <p:nvPr/>
        </p:nvSpPr>
        <p:spPr>
          <a:xfrm>
            <a:off x="10373007" y="4857959"/>
            <a:ext cx="104315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>
                <a:ln w="19050">
                  <a:solidFill>
                    <a:schemeClr val="accent1"/>
                  </a:solidFill>
                </a:ln>
                <a:noFill/>
                <a:latin typeface="+mj-ea"/>
                <a:ea typeface="+mj-ea"/>
                <a:cs typeface="+mn-ea"/>
                <a:sym typeface="+mn-lt"/>
              </a:rPr>
              <a:t>04</a:t>
            </a:r>
            <a:endParaRPr lang="zh-CN" altLang="en-US" sz="3200" spc="300" dirty="0">
              <a:ln w="19050">
                <a:solidFill>
                  <a:schemeClr val="accent1"/>
                </a:solidFill>
              </a:ln>
              <a:noFill/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4333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6126EFD0-54C3-4111-3E76-F7418EBD1C76}"/>
              </a:ext>
            </a:extLst>
          </p:cNvPr>
          <p:cNvSpPr/>
          <p:nvPr/>
        </p:nvSpPr>
        <p:spPr>
          <a:xfrm>
            <a:off x="11239519" y="5821371"/>
            <a:ext cx="1601603" cy="1601603"/>
          </a:xfrm>
          <a:prstGeom prst="donut">
            <a:avLst>
              <a:gd name="adj" fmla="val 19809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: 圆顶角 2">
            <a:extLst>
              <a:ext uri="{FF2B5EF4-FFF2-40B4-BE49-F238E27FC236}">
                <a16:creationId xmlns:a16="http://schemas.microsoft.com/office/drawing/2014/main" id="{EF104363-A08A-22BB-3B1D-ACBEF56EED6C}"/>
              </a:ext>
            </a:extLst>
          </p:cNvPr>
          <p:cNvSpPr/>
          <p:nvPr/>
        </p:nvSpPr>
        <p:spPr>
          <a:xfrm>
            <a:off x="0" y="2146284"/>
            <a:ext cx="12192000" cy="4711715"/>
          </a:xfrm>
          <a:prstGeom prst="round2SameRect">
            <a:avLst>
              <a:gd name="adj1" fmla="val 6856"/>
              <a:gd name="adj2" fmla="val 0"/>
            </a:avLst>
          </a:prstGeom>
          <a:solidFill>
            <a:schemeClr val="bg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355C1910-44D4-14C4-81B5-EC29E9B140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4930704"/>
              </p:ext>
            </p:extLst>
          </p:nvPr>
        </p:nvGraphicFramePr>
        <p:xfrm>
          <a:off x="6466522" y="3357802"/>
          <a:ext cx="5123542" cy="2833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E669472A-BC39-5DA4-7358-6FD3AAFAB0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2228290"/>
              </p:ext>
            </p:extLst>
          </p:nvPr>
        </p:nvGraphicFramePr>
        <p:xfrm>
          <a:off x="695325" y="3303274"/>
          <a:ext cx="5123542" cy="2833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ED722ED1-0419-0CD9-E3D1-A8A12B7DC0D0}"/>
              </a:ext>
            </a:extLst>
          </p:cNvPr>
          <p:cNvSpPr txBox="1"/>
          <p:nvPr/>
        </p:nvSpPr>
        <p:spPr>
          <a:xfrm>
            <a:off x="1340240" y="415310"/>
            <a:ext cx="2332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未来计划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A7061E9-C5D0-BD01-6FED-8F1C516A3582}"/>
              </a:ext>
            </a:extLst>
          </p:cNvPr>
          <p:cNvSpPr txBox="1"/>
          <p:nvPr/>
        </p:nvSpPr>
        <p:spPr>
          <a:xfrm>
            <a:off x="3251113" y="658770"/>
            <a:ext cx="2062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FUTURE PLANS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62EC97F-71A7-0DD8-E2F0-8A8BBC2ECF39}"/>
              </a:ext>
            </a:extLst>
          </p:cNvPr>
          <p:cNvSpPr txBox="1"/>
          <p:nvPr/>
        </p:nvSpPr>
        <p:spPr>
          <a:xfrm>
            <a:off x="720423" y="489722"/>
            <a:ext cx="493176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4D252BA-93A8-12A5-83C0-8B2B37C959FC}"/>
              </a:ext>
            </a:extLst>
          </p:cNvPr>
          <p:cNvSpPr txBox="1"/>
          <p:nvPr/>
        </p:nvSpPr>
        <p:spPr>
          <a:xfrm>
            <a:off x="967011" y="2535351"/>
            <a:ext cx="17183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输入图表标题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E437AF4-1093-CC13-00B6-8FC97AFB20ED}"/>
              </a:ext>
            </a:extLst>
          </p:cNvPr>
          <p:cNvSpPr txBox="1"/>
          <p:nvPr/>
        </p:nvSpPr>
        <p:spPr>
          <a:xfrm>
            <a:off x="6466522" y="2535351"/>
            <a:ext cx="17183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输入图表标题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B16ACEE4-BF28-F379-D0D9-5EAD713703DD}"/>
              </a:ext>
            </a:extLst>
          </p:cNvPr>
          <p:cNvCxnSpPr>
            <a:cxnSpLocks/>
          </p:cNvCxnSpPr>
          <p:nvPr/>
        </p:nvCxnSpPr>
        <p:spPr>
          <a:xfrm rot="16200000">
            <a:off x="8557879" y="2615810"/>
            <a:ext cx="0" cy="2188351"/>
          </a:xfrm>
          <a:prstGeom prst="line">
            <a:avLst/>
          </a:prstGeom>
          <a:ln w="34925">
            <a:gradFill>
              <a:gsLst>
                <a:gs pos="0">
                  <a:schemeClr val="accent1"/>
                </a:gs>
                <a:gs pos="84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C864CB7-711E-C4AF-84E0-28B9AB62C7B4}"/>
              </a:ext>
            </a:extLst>
          </p:cNvPr>
          <p:cNvCxnSpPr>
            <a:cxnSpLocks/>
          </p:cNvCxnSpPr>
          <p:nvPr/>
        </p:nvCxnSpPr>
        <p:spPr>
          <a:xfrm rot="16200000">
            <a:off x="2170047" y="1944478"/>
            <a:ext cx="0" cy="2188351"/>
          </a:xfrm>
          <a:prstGeom prst="line">
            <a:avLst/>
          </a:prstGeom>
          <a:ln w="34925">
            <a:gradFill>
              <a:gsLst>
                <a:gs pos="0">
                  <a:schemeClr val="accent1"/>
                </a:gs>
                <a:gs pos="84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8569BDFF-D28B-71DF-E004-989B51F013EE}"/>
              </a:ext>
            </a:extLst>
          </p:cNvPr>
          <p:cNvCxnSpPr>
            <a:cxnSpLocks/>
          </p:cNvCxnSpPr>
          <p:nvPr/>
        </p:nvCxnSpPr>
        <p:spPr>
          <a:xfrm rot="16200000">
            <a:off x="7728112" y="1944479"/>
            <a:ext cx="0" cy="2188351"/>
          </a:xfrm>
          <a:prstGeom prst="line">
            <a:avLst/>
          </a:prstGeom>
          <a:ln w="34925">
            <a:gradFill>
              <a:gsLst>
                <a:gs pos="0">
                  <a:schemeClr val="accent1"/>
                </a:gs>
                <a:gs pos="84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4CDA3002-CBBB-D3C0-4C6B-48ABAA4A29DB}"/>
              </a:ext>
            </a:extLst>
          </p:cNvPr>
          <p:cNvSpPr txBox="1"/>
          <p:nvPr/>
        </p:nvSpPr>
        <p:spPr>
          <a:xfrm>
            <a:off x="1340240" y="1169611"/>
            <a:ext cx="6611568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双击输入具体文本内容，双击输入具体文本内容。双击输入具体文本内容，双击输入具体文本内容</a:t>
            </a:r>
          </a:p>
        </p:txBody>
      </p:sp>
    </p:spTree>
    <p:extLst>
      <p:ext uri="{BB962C8B-B14F-4D97-AF65-F5344CB8AC3E}">
        <p14:creationId xmlns:p14="http://schemas.microsoft.com/office/powerpoint/2010/main" val="27509053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E0F72BB6-7D11-DB73-EEC4-1FA5F3771789}"/>
              </a:ext>
            </a:extLst>
          </p:cNvPr>
          <p:cNvSpPr/>
          <p:nvPr/>
        </p:nvSpPr>
        <p:spPr>
          <a:xfrm>
            <a:off x="11239519" y="5821371"/>
            <a:ext cx="1601603" cy="1601603"/>
          </a:xfrm>
          <a:prstGeom prst="donut">
            <a:avLst>
              <a:gd name="adj" fmla="val 19809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8E6EF0D-0385-8DDE-4207-F543B7160DFF}"/>
              </a:ext>
            </a:extLst>
          </p:cNvPr>
          <p:cNvSpPr>
            <a:spLocks/>
          </p:cNvSpPr>
          <p:nvPr/>
        </p:nvSpPr>
        <p:spPr bwMode="auto">
          <a:xfrm>
            <a:off x="4634141" y="3584553"/>
            <a:ext cx="2966733" cy="1485159"/>
          </a:xfrm>
          <a:custGeom>
            <a:avLst/>
            <a:gdLst>
              <a:gd name="connsiteX0" fmla="*/ 2967466 w 3941763"/>
              <a:gd name="connsiteY0" fmla="*/ 0 h 1973263"/>
              <a:gd name="connsiteX1" fmla="*/ 3470535 w 3941763"/>
              <a:gd name="connsiteY1" fmla="*/ 541056 h 1973263"/>
              <a:gd name="connsiteX2" fmla="*/ 3941763 w 3941763"/>
              <a:gd name="connsiteY2" fmla="*/ 108211 h 1973263"/>
              <a:gd name="connsiteX3" fmla="*/ 2891051 w 3941763"/>
              <a:gd name="connsiteY3" fmla="*/ 1540418 h 1973263"/>
              <a:gd name="connsiteX4" fmla="*/ 1795763 w 3941763"/>
              <a:gd name="connsiteY4" fmla="*/ 1839591 h 1973263"/>
              <a:gd name="connsiteX5" fmla="*/ 700475 w 3941763"/>
              <a:gd name="connsiteY5" fmla="*/ 1540418 h 1973263"/>
              <a:gd name="connsiteX6" fmla="*/ 630427 w 3941763"/>
              <a:gd name="connsiteY6" fmla="*/ 1495861 h 1973263"/>
              <a:gd name="connsiteX7" fmla="*/ 713211 w 3941763"/>
              <a:gd name="connsiteY7" fmla="*/ 1973263 h 1973263"/>
              <a:gd name="connsiteX8" fmla="*/ 184671 w 3941763"/>
              <a:gd name="connsiteY8" fmla="*/ 1597707 h 1973263"/>
              <a:gd name="connsiteX9" fmla="*/ 0 w 3941763"/>
              <a:gd name="connsiteY9" fmla="*/ 534691 h 1973263"/>
              <a:gd name="connsiteX10" fmla="*/ 1069816 w 3941763"/>
              <a:gd name="connsiteY10" fmla="*/ 350095 h 1973263"/>
              <a:gd name="connsiteX11" fmla="*/ 1598356 w 3941763"/>
              <a:gd name="connsiteY11" fmla="*/ 725652 h 1973263"/>
              <a:gd name="connsiteX12" fmla="*/ 1324534 w 3941763"/>
              <a:gd name="connsiteY12" fmla="*/ 770209 h 1973263"/>
              <a:gd name="connsiteX13" fmla="*/ 2407086 w 3941763"/>
              <a:gd name="connsiteY13" fmla="*/ 700190 h 1973263"/>
              <a:gd name="connsiteX14" fmla="*/ 2967466 w 3941763"/>
              <a:gd name="connsiteY14" fmla="*/ 0 h 1973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41763" h="1973263">
                <a:moveTo>
                  <a:pt x="2967466" y="0"/>
                </a:moveTo>
                <a:cubicBezTo>
                  <a:pt x="2967466" y="0"/>
                  <a:pt x="2967466" y="0"/>
                  <a:pt x="3470535" y="541056"/>
                </a:cubicBezTo>
                <a:lnTo>
                  <a:pt x="3941763" y="108211"/>
                </a:lnTo>
                <a:cubicBezTo>
                  <a:pt x="3814404" y="706556"/>
                  <a:pt x="3438695" y="1228516"/>
                  <a:pt x="2891051" y="1540418"/>
                </a:cubicBezTo>
                <a:cubicBezTo>
                  <a:pt x="2547181" y="1744110"/>
                  <a:pt x="2171472" y="1839591"/>
                  <a:pt x="1795763" y="1839591"/>
                </a:cubicBezTo>
                <a:cubicBezTo>
                  <a:pt x="1420054" y="1839591"/>
                  <a:pt x="1037977" y="1744110"/>
                  <a:pt x="700475" y="1540418"/>
                </a:cubicBezTo>
                <a:cubicBezTo>
                  <a:pt x="675003" y="1527688"/>
                  <a:pt x="649531" y="1514957"/>
                  <a:pt x="630427" y="1495861"/>
                </a:cubicBezTo>
                <a:cubicBezTo>
                  <a:pt x="630427" y="1495861"/>
                  <a:pt x="630427" y="1495861"/>
                  <a:pt x="713211" y="1973263"/>
                </a:cubicBezTo>
                <a:cubicBezTo>
                  <a:pt x="713211" y="1973263"/>
                  <a:pt x="713211" y="1973263"/>
                  <a:pt x="184671" y="1597707"/>
                </a:cubicBezTo>
                <a:cubicBezTo>
                  <a:pt x="184671" y="1597707"/>
                  <a:pt x="184671" y="1597707"/>
                  <a:pt x="0" y="534691"/>
                </a:cubicBezTo>
                <a:cubicBezTo>
                  <a:pt x="0" y="534691"/>
                  <a:pt x="0" y="534691"/>
                  <a:pt x="1069816" y="350095"/>
                </a:cubicBezTo>
                <a:cubicBezTo>
                  <a:pt x="1069816" y="350095"/>
                  <a:pt x="1069816" y="350095"/>
                  <a:pt x="1598356" y="725652"/>
                </a:cubicBezTo>
                <a:cubicBezTo>
                  <a:pt x="1598356" y="725652"/>
                  <a:pt x="1598356" y="725652"/>
                  <a:pt x="1324534" y="770209"/>
                </a:cubicBezTo>
                <a:cubicBezTo>
                  <a:pt x="1674772" y="922978"/>
                  <a:pt x="2069585" y="897517"/>
                  <a:pt x="2407086" y="700190"/>
                </a:cubicBezTo>
                <a:cubicBezTo>
                  <a:pt x="2680908" y="541056"/>
                  <a:pt x="2878315" y="292807"/>
                  <a:pt x="296746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78000">
                <a:schemeClr val="accent1"/>
              </a:gs>
            </a:gsLst>
            <a:lin ang="5400000" scaled="1"/>
            <a:tileRect/>
          </a:gradFill>
          <a:ln w="6350">
            <a:solidFill>
              <a:schemeClr val="accent1">
                <a:alpha val="70000"/>
              </a:schemeClr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F20068D-83DF-1988-F8A9-0DA60AFAB5BE}"/>
              </a:ext>
            </a:extLst>
          </p:cNvPr>
          <p:cNvSpPr>
            <a:spLocks/>
          </p:cNvSpPr>
          <p:nvPr/>
        </p:nvSpPr>
        <p:spPr bwMode="auto">
          <a:xfrm>
            <a:off x="5161056" y="1663434"/>
            <a:ext cx="2699094" cy="2328551"/>
          </a:xfrm>
          <a:custGeom>
            <a:avLst/>
            <a:gdLst>
              <a:gd name="connsiteX0" fmla="*/ 1093207 w 3586163"/>
              <a:gd name="connsiteY0" fmla="*/ 0 h 3093838"/>
              <a:gd name="connsiteX1" fmla="*/ 2191190 w 3586163"/>
              <a:gd name="connsiteY1" fmla="*/ 300635 h 3093838"/>
              <a:gd name="connsiteX2" fmla="*/ 3280416 w 3586163"/>
              <a:gd name="connsiteY2" fmla="*/ 1999462 h 3093838"/>
              <a:gd name="connsiteX3" fmla="*/ 3586163 w 3586163"/>
              <a:gd name="connsiteY3" fmla="*/ 1713143 h 3093838"/>
              <a:gd name="connsiteX4" fmla="*/ 3567054 w 3586163"/>
              <a:gd name="connsiteY4" fmla="*/ 2362133 h 3093838"/>
              <a:gd name="connsiteX5" fmla="*/ 2770837 w 3586163"/>
              <a:gd name="connsiteY5" fmla="*/ 3093838 h 3093838"/>
              <a:gd name="connsiteX6" fmla="*/ 2038317 w 3586163"/>
              <a:gd name="connsiteY6" fmla="*/ 2304870 h 3093838"/>
              <a:gd name="connsiteX7" fmla="*/ 2063796 w 3586163"/>
              <a:gd name="connsiteY7" fmla="*/ 1655879 h 3093838"/>
              <a:gd name="connsiteX8" fmla="*/ 2280367 w 3586163"/>
              <a:gd name="connsiteY8" fmla="*/ 1891297 h 3093838"/>
              <a:gd name="connsiteX9" fmla="*/ 1707090 w 3586163"/>
              <a:gd name="connsiteY9" fmla="*/ 1140505 h 3093838"/>
              <a:gd name="connsiteX10" fmla="*/ 484100 w 3586163"/>
              <a:gd name="connsiteY10" fmla="*/ 1140505 h 3093838"/>
              <a:gd name="connsiteX11" fmla="*/ 662453 w 3586163"/>
              <a:gd name="connsiteY11" fmla="*/ 472427 h 3093838"/>
              <a:gd name="connsiteX12" fmla="*/ 0 w 3586163"/>
              <a:gd name="connsiteY12" fmla="*/ 300635 h 3093838"/>
              <a:gd name="connsiteX13" fmla="*/ 1093207 w 3586163"/>
              <a:gd name="connsiteY13" fmla="*/ 0 h 3093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586163" h="3093838">
                <a:moveTo>
                  <a:pt x="1093207" y="0"/>
                </a:moveTo>
                <a:cubicBezTo>
                  <a:pt x="1469817" y="0"/>
                  <a:pt x="1847224" y="100212"/>
                  <a:pt x="2191190" y="300635"/>
                </a:cubicBezTo>
                <a:cubicBezTo>
                  <a:pt x="2821794" y="663306"/>
                  <a:pt x="3216718" y="1286846"/>
                  <a:pt x="3280416" y="1999462"/>
                </a:cubicBezTo>
                <a:lnTo>
                  <a:pt x="3586163" y="1713143"/>
                </a:lnTo>
                <a:cubicBezTo>
                  <a:pt x="3586163" y="1713143"/>
                  <a:pt x="3586163" y="1713143"/>
                  <a:pt x="3567054" y="2362133"/>
                </a:cubicBezTo>
                <a:cubicBezTo>
                  <a:pt x="3567054" y="2362133"/>
                  <a:pt x="3567054" y="2362133"/>
                  <a:pt x="2770837" y="3093838"/>
                </a:cubicBezTo>
                <a:cubicBezTo>
                  <a:pt x="2770837" y="3093838"/>
                  <a:pt x="2770837" y="3093838"/>
                  <a:pt x="2038317" y="2304870"/>
                </a:cubicBezTo>
                <a:cubicBezTo>
                  <a:pt x="2038317" y="2304870"/>
                  <a:pt x="2038317" y="2304870"/>
                  <a:pt x="2063796" y="1655879"/>
                </a:cubicBezTo>
                <a:cubicBezTo>
                  <a:pt x="2063796" y="1655879"/>
                  <a:pt x="2063796" y="1655879"/>
                  <a:pt x="2280367" y="1891297"/>
                </a:cubicBezTo>
                <a:cubicBezTo>
                  <a:pt x="2203930" y="1579528"/>
                  <a:pt x="2000098" y="1305934"/>
                  <a:pt x="1707090" y="1140505"/>
                </a:cubicBezTo>
                <a:cubicBezTo>
                  <a:pt x="1324906" y="917812"/>
                  <a:pt x="866285" y="917812"/>
                  <a:pt x="484100" y="1140505"/>
                </a:cubicBezTo>
                <a:cubicBezTo>
                  <a:pt x="713411" y="1006889"/>
                  <a:pt x="796218" y="707845"/>
                  <a:pt x="662453" y="472427"/>
                </a:cubicBezTo>
                <a:cubicBezTo>
                  <a:pt x="528688" y="243371"/>
                  <a:pt x="229311" y="160657"/>
                  <a:pt x="0" y="300635"/>
                </a:cubicBezTo>
                <a:cubicBezTo>
                  <a:pt x="340781" y="100212"/>
                  <a:pt x="716596" y="0"/>
                  <a:pt x="109320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78000">
                <a:schemeClr val="accent1"/>
              </a:gs>
            </a:gsLst>
            <a:lin ang="5400000" scaled="1"/>
            <a:tileRect/>
          </a:gradFill>
          <a:ln w="6350">
            <a:solidFill>
              <a:schemeClr val="accent1">
                <a:alpha val="70000"/>
              </a:schemeClr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A13DBC4-D2B2-86BC-3D40-08213208A2E2}"/>
              </a:ext>
            </a:extLst>
          </p:cNvPr>
          <p:cNvSpPr>
            <a:spLocks/>
          </p:cNvSpPr>
          <p:nvPr/>
        </p:nvSpPr>
        <p:spPr bwMode="auto">
          <a:xfrm>
            <a:off x="4331852" y="1626244"/>
            <a:ext cx="1620173" cy="2730160"/>
          </a:xfrm>
          <a:custGeom>
            <a:avLst/>
            <a:gdLst>
              <a:gd name="connsiteX0" fmla="*/ 1108169 w 2152650"/>
              <a:gd name="connsiteY0" fmla="*/ 0 h 3627438"/>
              <a:gd name="connsiteX1" fmla="*/ 2152650 w 2152650"/>
              <a:gd name="connsiteY1" fmla="*/ 280013 h 3627438"/>
              <a:gd name="connsiteX2" fmla="*/ 1872424 w 2152650"/>
              <a:gd name="connsiteY2" fmla="*/ 1323697 h 3627438"/>
              <a:gd name="connsiteX3" fmla="*/ 1311970 w 2152650"/>
              <a:gd name="connsiteY3" fmla="*/ 1648257 h 3627438"/>
              <a:gd name="connsiteX4" fmla="*/ 1401133 w 2152650"/>
              <a:gd name="connsiteY4" fmla="*/ 1317333 h 3627438"/>
              <a:gd name="connsiteX5" fmla="*/ 974425 w 2152650"/>
              <a:gd name="connsiteY5" fmla="*/ 2246466 h 3627438"/>
              <a:gd name="connsiteX6" fmla="*/ 1229176 w 2152650"/>
              <a:gd name="connsiteY6" fmla="*/ 2997409 h 3627438"/>
              <a:gd name="connsiteX7" fmla="*/ 401234 w 2152650"/>
              <a:gd name="connsiteY7" fmla="*/ 3137416 h 3627438"/>
              <a:gd name="connsiteX8" fmla="*/ 490397 w 2152650"/>
              <a:gd name="connsiteY8" fmla="*/ 3627438 h 3627438"/>
              <a:gd name="connsiteX9" fmla="*/ 0 w 2152650"/>
              <a:gd name="connsiteY9" fmla="*/ 2246466 h 3627438"/>
              <a:gd name="connsiteX10" fmla="*/ 955318 w 2152650"/>
              <a:gd name="connsiteY10" fmla="*/ 432747 h 3627438"/>
              <a:gd name="connsiteX11" fmla="*/ 547716 w 2152650"/>
              <a:gd name="connsiteY11" fmla="*/ 324560 h 3627438"/>
              <a:gd name="connsiteX12" fmla="*/ 1108169 w 2152650"/>
              <a:gd name="connsiteY12" fmla="*/ 0 h 362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3627438">
                <a:moveTo>
                  <a:pt x="1108169" y="0"/>
                </a:moveTo>
                <a:cubicBezTo>
                  <a:pt x="1108169" y="0"/>
                  <a:pt x="1108169" y="0"/>
                  <a:pt x="2152650" y="280013"/>
                </a:cubicBezTo>
                <a:cubicBezTo>
                  <a:pt x="2152650" y="280013"/>
                  <a:pt x="2152650" y="280013"/>
                  <a:pt x="1872424" y="1323697"/>
                </a:cubicBezTo>
                <a:cubicBezTo>
                  <a:pt x="1872424" y="1323697"/>
                  <a:pt x="1872424" y="1323697"/>
                  <a:pt x="1311970" y="1648257"/>
                </a:cubicBezTo>
                <a:cubicBezTo>
                  <a:pt x="1311970" y="1648257"/>
                  <a:pt x="1311970" y="1648257"/>
                  <a:pt x="1401133" y="1317333"/>
                </a:cubicBezTo>
                <a:cubicBezTo>
                  <a:pt x="1127275" y="1546434"/>
                  <a:pt x="974425" y="1883722"/>
                  <a:pt x="974425" y="2246466"/>
                </a:cubicBezTo>
                <a:cubicBezTo>
                  <a:pt x="974425" y="2526479"/>
                  <a:pt x="1063587" y="2787400"/>
                  <a:pt x="1229176" y="2997409"/>
                </a:cubicBezTo>
                <a:cubicBezTo>
                  <a:pt x="1229176" y="2997409"/>
                  <a:pt x="1229176" y="2997409"/>
                  <a:pt x="401234" y="3137416"/>
                </a:cubicBezTo>
                <a:cubicBezTo>
                  <a:pt x="401234" y="3137416"/>
                  <a:pt x="401234" y="3137416"/>
                  <a:pt x="490397" y="3627438"/>
                </a:cubicBezTo>
                <a:cubicBezTo>
                  <a:pt x="178326" y="3245603"/>
                  <a:pt x="0" y="2761944"/>
                  <a:pt x="0" y="2246466"/>
                </a:cubicBezTo>
                <a:cubicBezTo>
                  <a:pt x="0" y="1508251"/>
                  <a:pt x="356652" y="846402"/>
                  <a:pt x="955318" y="432747"/>
                </a:cubicBezTo>
                <a:cubicBezTo>
                  <a:pt x="955318" y="432747"/>
                  <a:pt x="955318" y="432747"/>
                  <a:pt x="547716" y="324560"/>
                </a:cubicBezTo>
                <a:cubicBezTo>
                  <a:pt x="547716" y="324560"/>
                  <a:pt x="547716" y="324560"/>
                  <a:pt x="110816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78000">
                <a:schemeClr val="accent1"/>
              </a:gs>
            </a:gsLst>
            <a:lin ang="5400000" scaled="1"/>
            <a:tileRect/>
          </a:gradFill>
          <a:ln w="6350">
            <a:solidFill>
              <a:schemeClr val="accent1">
                <a:alpha val="70000"/>
              </a:schemeClr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D112A6-3158-28EB-F940-6297C8754CC1}"/>
              </a:ext>
            </a:extLst>
          </p:cNvPr>
          <p:cNvSpPr txBox="1"/>
          <p:nvPr/>
        </p:nvSpPr>
        <p:spPr>
          <a:xfrm>
            <a:off x="1340240" y="415310"/>
            <a:ext cx="2332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未来计划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B657434-0BC7-D17E-1454-59C5076F0AB0}"/>
              </a:ext>
            </a:extLst>
          </p:cNvPr>
          <p:cNvSpPr txBox="1"/>
          <p:nvPr/>
        </p:nvSpPr>
        <p:spPr>
          <a:xfrm>
            <a:off x="3251113" y="658770"/>
            <a:ext cx="2062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FUTURE PLANS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8B0496-42B9-5084-9C00-CDBB943DD3BC}"/>
              </a:ext>
            </a:extLst>
          </p:cNvPr>
          <p:cNvSpPr txBox="1"/>
          <p:nvPr/>
        </p:nvSpPr>
        <p:spPr>
          <a:xfrm>
            <a:off x="720423" y="489722"/>
            <a:ext cx="493176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848DEAD-BF74-2473-24A5-3F7A240D67B5}"/>
              </a:ext>
            </a:extLst>
          </p:cNvPr>
          <p:cNvSpPr txBox="1"/>
          <p:nvPr/>
        </p:nvSpPr>
        <p:spPr>
          <a:xfrm>
            <a:off x="1752336" y="2485898"/>
            <a:ext cx="2062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pPr algn="r"/>
            <a:r>
              <a:rPr lang="zh-CN" altLang="en-US" dirty="0">
                <a:sym typeface="+mn-lt"/>
              </a:rPr>
              <a:t>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890D322-75EA-F9D0-DF85-54D159A63762}"/>
              </a:ext>
            </a:extLst>
          </p:cNvPr>
          <p:cNvSpPr txBox="1"/>
          <p:nvPr/>
        </p:nvSpPr>
        <p:spPr>
          <a:xfrm>
            <a:off x="852119" y="2872499"/>
            <a:ext cx="2962806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EE5E036-4988-C5D1-5A7E-9F9772DF59BA}"/>
              </a:ext>
            </a:extLst>
          </p:cNvPr>
          <p:cNvSpPr txBox="1"/>
          <p:nvPr/>
        </p:nvSpPr>
        <p:spPr>
          <a:xfrm>
            <a:off x="8276713" y="2485898"/>
            <a:ext cx="2062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输入标题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9F9746B-A434-EA69-CA53-9345A00FE2BA}"/>
              </a:ext>
            </a:extLst>
          </p:cNvPr>
          <p:cNvSpPr txBox="1"/>
          <p:nvPr/>
        </p:nvSpPr>
        <p:spPr>
          <a:xfrm>
            <a:off x="8276713" y="2872499"/>
            <a:ext cx="2962806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AB188F6-EE96-69C6-E448-C29E0343ECC3}"/>
              </a:ext>
            </a:extLst>
          </p:cNvPr>
          <p:cNvSpPr txBox="1"/>
          <p:nvPr/>
        </p:nvSpPr>
        <p:spPr>
          <a:xfrm>
            <a:off x="5064706" y="5333270"/>
            <a:ext cx="2062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7822CAA-C762-0F55-F783-33D790AD22A6}"/>
              </a:ext>
            </a:extLst>
          </p:cNvPr>
          <p:cNvSpPr txBox="1"/>
          <p:nvPr/>
        </p:nvSpPr>
        <p:spPr>
          <a:xfrm>
            <a:off x="4182319" y="5719871"/>
            <a:ext cx="3827362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7D7A09C6-5642-A065-5640-A798AB730412}"/>
              </a:ext>
            </a:extLst>
          </p:cNvPr>
          <p:cNvSpPr/>
          <p:nvPr/>
        </p:nvSpPr>
        <p:spPr>
          <a:xfrm>
            <a:off x="5650610" y="2914942"/>
            <a:ext cx="811198" cy="812106"/>
          </a:xfrm>
          <a:custGeom>
            <a:avLst/>
            <a:gdLst>
              <a:gd name="connsiteX0" fmla="*/ 451099 w 456313"/>
              <a:gd name="connsiteY0" fmla="*/ 424486 h 456823"/>
              <a:gd name="connsiteX1" fmla="*/ 368542 w 456313"/>
              <a:gd name="connsiteY1" fmla="*/ 341793 h 456823"/>
              <a:gd name="connsiteX2" fmla="*/ 400994 w 456313"/>
              <a:gd name="connsiteY2" fmla="*/ 288293 h 456823"/>
              <a:gd name="connsiteX3" fmla="*/ 416745 w 456313"/>
              <a:gd name="connsiteY3" fmla="*/ 208587 h 456823"/>
              <a:gd name="connsiteX4" fmla="*/ 401402 w 456313"/>
              <a:gd name="connsiteY4" fmla="*/ 129968 h 456823"/>
              <a:gd name="connsiteX5" fmla="*/ 400994 w 456313"/>
              <a:gd name="connsiteY5" fmla="*/ 128881 h 456823"/>
              <a:gd name="connsiteX6" fmla="*/ 356593 w 456313"/>
              <a:gd name="connsiteY6" fmla="*/ 62210 h 456823"/>
              <a:gd name="connsiteX7" fmla="*/ 355642 w 456313"/>
              <a:gd name="connsiteY7" fmla="*/ 61260 h 456823"/>
              <a:gd name="connsiteX8" fmla="*/ 288157 w 456313"/>
              <a:gd name="connsiteY8" fmla="*/ 16043 h 456823"/>
              <a:gd name="connsiteX9" fmla="*/ 288157 w 456313"/>
              <a:gd name="connsiteY9" fmla="*/ 16043 h 456823"/>
              <a:gd name="connsiteX10" fmla="*/ 208451 w 456313"/>
              <a:gd name="connsiteY10" fmla="*/ 20 h 456823"/>
              <a:gd name="connsiteX11" fmla="*/ 61124 w 456313"/>
              <a:gd name="connsiteY11" fmla="*/ 61259 h 456823"/>
              <a:gd name="connsiteX12" fmla="*/ 15771 w 456313"/>
              <a:gd name="connsiteY12" fmla="*/ 128881 h 456823"/>
              <a:gd name="connsiteX13" fmla="*/ 20 w 456313"/>
              <a:gd name="connsiteY13" fmla="*/ 208587 h 456823"/>
              <a:gd name="connsiteX14" fmla="*/ 15500 w 456313"/>
              <a:gd name="connsiteY14" fmla="*/ 287342 h 456823"/>
              <a:gd name="connsiteX15" fmla="*/ 15772 w 456313"/>
              <a:gd name="connsiteY15" fmla="*/ 288292 h 456823"/>
              <a:gd name="connsiteX16" fmla="*/ 61124 w 456313"/>
              <a:gd name="connsiteY16" fmla="*/ 356049 h 456823"/>
              <a:gd name="connsiteX17" fmla="*/ 61124 w 456313"/>
              <a:gd name="connsiteY17" fmla="*/ 356049 h 456823"/>
              <a:gd name="connsiteX18" fmla="*/ 128745 w 456313"/>
              <a:gd name="connsiteY18" fmla="*/ 401130 h 456823"/>
              <a:gd name="connsiteX19" fmla="*/ 128745 w 456313"/>
              <a:gd name="connsiteY19" fmla="*/ 401130 h 456823"/>
              <a:gd name="connsiteX20" fmla="*/ 208451 w 456313"/>
              <a:gd name="connsiteY20" fmla="*/ 416881 h 456823"/>
              <a:gd name="connsiteX21" fmla="*/ 288157 w 456313"/>
              <a:gd name="connsiteY21" fmla="*/ 401130 h 456823"/>
              <a:gd name="connsiteX22" fmla="*/ 341657 w 456313"/>
              <a:gd name="connsiteY22" fmla="*/ 368814 h 456823"/>
              <a:gd name="connsiteX23" fmla="*/ 424350 w 456313"/>
              <a:gd name="connsiteY23" fmla="*/ 451507 h 456823"/>
              <a:gd name="connsiteX24" fmla="*/ 451100 w 456313"/>
              <a:gd name="connsiteY24" fmla="*/ 451507 h 456823"/>
              <a:gd name="connsiteX25" fmla="*/ 451099 w 456313"/>
              <a:gd name="connsiteY25" fmla="*/ 424486 h 456823"/>
              <a:gd name="connsiteX26" fmla="*/ 451099 w 456313"/>
              <a:gd name="connsiteY26" fmla="*/ 424486 h 456823"/>
              <a:gd name="connsiteX27" fmla="*/ 328757 w 456313"/>
              <a:gd name="connsiteY27" fmla="*/ 328893 h 456823"/>
              <a:gd name="connsiteX28" fmla="*/ 328757 w 456313"/>
              <a:gd name="connsiteY28" fmla="*/ 328893 h 456823"/>
              <a:gd name="connsiteX29" fmla="*/ 328757 w 456313"/>
              <a:gd name="connsiteY29" fmla="*/ 328893 h 456823"/>
              <a:gd name="connsiteX30" fmla="*/ 328349 w 456313"/>
              <a:gd name="connsiteY30" fmla="*/ 329165 h 456823"/>
              <a:gd name="connsiteX31" fmla="*/ 273491 w 456313"/>
              <a:gd name="connsiteY31" fmla="*/ 366098 h 456823"/>
              <a:gd name="connsiteX32" fmla="*/ 208450 w 456313"/>
              <a:gd name="connsiteY32" fmla="*/ 378863 h 456823"/>
              <a:gd name="connsiteX33" fmla="*/ 143273 w 456313"/>
              <a:gd name="connsiteY33" fmla="*/ 366098 h 456823"/>
              <a:gd name="connsiteX34" fmla="*/ 143273 w 456313"/>
              <a:gd name="connsiteY34" fmla="*/ 366098 h 456823"/>
              <a:gd name="connsiteX35" fmla="*/ 88144 w 456313"/>
              <a:gd name="connsiteY35" fmla="*/ 328893 h 456823"/>
              <a:gd name="connsiteX36" fmla="*/ 88008 w 456313"/>
              <a:gd name="connsiteY36" fmla="*/ 328893 h 456823"/>
              <a:gd name="connsiteX37" fmla="*/ 88144 w 456313"/>
              <a:gd name="connsiteY37" fmla="*/ 328893 h 456823"/>
              <a:gd name="connsiteX38" fmla="*/ 51075 w 456313"/>
              <a:gd name="connsiteY38" fmla="*/ 273492 h 456823"/>
              <a:gd name="connsiteX39" fmla="*/ 50803 w 456313"/>
              <a:gd name="connsiteY39" fmla="*/ 272814 h 456823"/>
              <a:gd name="connsiteX40" fmla="*/ 38310 w 456313"/>
              <a:gd name="connsiteY40" fmla="*/ 208587 h 456823"/>
              <a:gd name="connsiteX41" fmla="*/ 51074 w 456313"/>
              <a:gd name="connsiteY41" fmla="*/ 143409 h 456823"/>
              <a:gd name="connsiteX42" fmla="*/ 88144 w 456313"/>
              <a:gd name="connsiteY42" fmla="*/ 88552 h 456823"/>
              <a:gd name="connsiteX43" fmla="*/ 208449 w 456313"/>
              <a:gd name="connsiteY43" fmla="*/ 38447 h 456823"/>
              <a:gd name="connsiteX44" fmla="*/ 273490 w 456313"/>
              <a:gd name="connsiteY44" fmla="*/ 51211 h 456823"/>
              <a:gd name="connsiteX45" fmla="*/ 328756 w 456313"/>
              <a:gd name="connsiteY45" fmla="*/ 88552 h 456823"/>
              <a:gd name="connsiteX46" fmla="*/ 329706 w 456313"/>
              <a:gd name="connsiteY46" fmla="*/ 89367 h 456823"/>
              <a:gd name="connsiteX47" fmla="*/ 365689 w 456313"/>
              <a:gd name="connsiteY47" fmla="*/ 143409 h 456823"/>
              <a:gd name="connsiteX48" fmla="*/ 366096 w 456313"/>
              <a:gd name="connsiteY48" fmla="*/ 144496 h 456823"/>
              <a:gd name="connsiteX49" fmla="*/ 378588 w 456313"/>
              <a:gd name="connsiteY49" fmla="*/ 208587 h 456823"/>
              <a:gd name="connsiteX50" fmla="*/ 365688 w 456313"/>
              <a:gd name="connsiteY50" fmla="*/ 273492 h 456823"/>
              <a:gd name="connsiteX51" fmla="*/ 328757 w 456313"/>
              <a:gd name="connsiteY51" fmla="*/ 328893 h 456823"/>
              <a:gd name="connsiteX52" fmla="*/ 328757 w 456313"/>
              <a:gd name="connsiteY52" fmla="*/ 328893 h 456823"/>
              <a:gd name="connsiteX53" fmla="*/ 155901 w 456313"/>
              <a:gd name="connsiteY53" fmla="*/ 84343 h 456823"/>
              <a:gd name="connsiteX54" fmla="*/ 155901 w 456313"/>
              <a:gd name="connsiteY54" fmla="*/ 84343 h 456823"/>
              <a:gd name="connsiteX55" fmla="*/ 133089 w 456313"/>
              <a:gd name="connsiteY55" fmla="*/ 96700 h 456823"/>
              <a:gd name="connsiteX56" fmla="*/ 113264 w 456313"/>
              <a:gd name="connsiteY56" fmla="*/ 113130 h 456823"/>
              <a:gd name="connsiteX57" fmla="*/ 113264 w 456313"/>
              <a:gd name="connsiteY57" fmla="*/ 113265 h 456823"/>
              <a:gd name="connsiteX58" fmla="*/ 96698 w 456313"/>
              <a:gd name="connsiteY58" fmla="*/ 133226 h 456823"/>
              <a:gd name="connsiteX59" fmla="*/ 96698 w 456313"/>
              <a:gd name="connsiteY59" fmla="*/ 133361 h 456823"/>
              <a:gd name="connsiteX60" fmla="*/ 84206 w 456313"/>
              <a:gd name="connsiteY60" fmla="*/ 156037 h 456823"/>
              <a:gd name="connsiteX61" fmla="*/ 90452 w 456313"/>
              <a:gd name="connsiteY61" fmla="*/ 171110 h 456823"/>
              <a:gd name="connsiteX62" fmla="*/ 105388 w 456313"/>
              <a:gd name="connsiteY62" fmla="*/ 165000 h 456823"/>
              <a:gd name="connsiteX63" fmla="*/ 115436 w 456313"/>
              <a:gd name="connsiteY63" fmla="*/ 145989 h 456823"/>
              <a:gd name="connsiteX64" fmla="*/ 115436 w 456313"/>
              <a:gd name="connsiteY64" fmla="*/ 146261 h 456823"/>
              <a:gd name="connsiteX65" fmla="*/ 129287 w 456313"/>
              <a:gd name="connsiteY65" fmla="*/ 129424 h 456823"/>
              <a:gd name="connsiteX66" fmla="*/ 146124 w 456313"/>
              <a:gd name="connsiteY66" fmla="*/ 115845 h 456823"/>
              <a:gd name="connsiteX67" fmla="*/ 164862 w 456313"/>
              <a:gd name="connsiteY67" fmla="*/ 105661 h 456823"/>
              <a:gd name="connsiteX68" fmla="*/ 171109 w 456313"/>
              <a:gd name="connsiteY68" fmla="*/ 90453 h 456823"/>
              <a:gd name="connsiteX69" fmla="*/ 155901 w 456313"/>
              <a:gd name="connsiteY69" fmla="*/ 84343 h 456823"/>
              <a:gd name="connsiteX70" fmla="*/ 155901 w 456313"/>
              <a:gd name="connsiteY70" fmla="*/ 84343 h 456823"/>
              <a:gd name="connsiteX71" fmla="*/ 331879 w 456313"/>
              <a:gd name="connsiteY71" fmla="*/ 197045 h 456823"/>
              <a:gd name="connsiteX72" fmla="*/ 331879 w 456313"/>
              <a:gd name="connsiteY72" fmla="*/ 197045 h 456823"/>
              <a:gd name="connsiteX73" fmla="*/ 320474 w 456313"/>
              <a:gd name="connsiteY73" fmla="*/ 208587 h 456823"/>
              <a:gd name="connsiteX74" fmla="*/ 311783 w 456313"/>
              <a:gd name="connsiteY74" fmla="*/ 251495 h 456823"/>
              <a:gd name="connsiteX75" fmla="*/ 311783 w 456313"/>
              <a:gd name="connsiteY75" fmla="*/ 252310 h 456823"/>
              <a:gd name="connsiteX76" fmla="*/ 287478 w 456313"/>
              <a:gd name="connsiteY76" fmla="*/ 287886 h 456823"/>
              <a:gd name="connsiteX77" fmla="*/ 251223 w 456313"/>
              <a:gd name="connsiteY77" fmla="*/ 312056 h 456823"/>
              <a:gd name="connsiteX78" fmla="*/ 208451 w 456313"/>
              <a:gd name="connsiteY78" fmla="*/ 320746 h 456823"/>
              <a:gd name="connsiteX79" fmla="*/ 196909 w 456313"/>
              <a:gd name="connsiteY79" fmla="*/ 332016 h 456823"/>
              <a:gd name="connsiteX80" fmla="*/ 208451 w 456313"/>
              <a:gd name="connsiteY80" fmla="*/ 343558 h 456823"/>
              <a:gd name="connsiteX81" fmla="*/ 260185 w 456313"/>
              <a:gd name="connsiteY81" fmla="*/ 333238 h 456823"/>
              <a:gd name="connsiteX82" fmla="*/ 303772 w 456313"/>
              <a:gd name="connsiteY82" fmla="*/ 304180 h 456823"/>
              <a:gd name="connsiteX83" fmla="*/ 332830 w 456313"/>
              <a:gd name="connsiteY83" fmla="*/ 260729 h 456823"/>
              <a:gd name="connsiteX84" fmla="*/ 332830 w 456313"/>
              <a:gd name="connsiteY84" fmla="*/ 260322 h 456823"/>
              <a:gd name="connsiteX85" fmla="*/ 343286 w 456313"/>
              <a:gd name="connsiteY85" fmla="*/ 208588 h 456823"/>
              <a:gd name="connsiteX86" fmla="*/ 331879 w 456313"/>
              <a:gd name="connsiteY86" fmla="*/ 197045 h 456823"/>
              <a:gd name="connsiteX87" fmla="*/ 331879 w 456313"/>
              <a:gd name="connsiteY87" fmla="*/ 197045 h 45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56313" h="456823">
                <a:moveTo>
                  <a:pt x="451099" y="424486"/>
                </a:moveTo>
                <a:lnTo>
                  <a:pt x="368542" y="341793"/>
                </a:lnTo>
                <a:cubicBezTo>
                  <a:pt x="381849" y="325634"/>
                  <a:pt x="392983" y="307846"/>
                  <a:pt x="400994" y="288293"/>
                </a:cubicBezTo>
                <a:cubicBezTo>
                  <a:pt x="411179" y="263716"/>
                  <a:pt x="416745" y="236695"/>
                  <a:pt x="416745" y="208587"/>
                </a:cubicBezTo>
                <a:cubicBezTo>
                  <a:pt x="416745" y="180751"/>
                  <a:pt x="411178" y="154545"/>
                  <a:pt x="401402" y="129968"/>
                </a:cubicBezTo>
                <a:lnTo>
                  <a:pt x="400994" y="128881"/>
                </a:lnTo>
                <a:cubicBezTo>
                  <a:pt x="390539" y="103897"/>
                  <a:pt x="375467" y="81220"/>
                  <a:pt x="356593" y="62210"/>
                </a:cubicBezTo>
                <a:lnTo>
                  <a:pt x="355642" y="61260"/>
                </a:lnTo>
                <a:cubicBezTo>
                  <a:pt x="336767" y="42114"/>
                  <a:pt x="313548" y="26634"/>
                  <a:pt x="288157" y="16043"/>
                </a:cubicBezTo>
                <a:lnTo>
                  <a:pt x="288157" y="16043"/>
                </a:lnTo>
                <a:cubicBezTo>
                  <a:pt x="263444" y="5859"/>
                  <a:pt x="236559" y="20"/>
                  <a:pt x="208451" y="20"/>
                </a:cubicBezTo>
                <a:cubicBezTo>
                  <a:pt x="151014" y="20"/>
                  <a:pt x="98872" y="23647"/>
                  <a:pt x="61124" y="61259"/>
                </a:cubicBezTo>
                <a:cubicBezTo>
                  <a:pt x="41842" y="80405"/>
                  <a:pt x="26498" y="103353"/>
                  <a:pt x="15771" y="128881"/>
                </a:cubicBezTo>
                <a:cubicBezTo>
                  <a:pt x="5723" y="153729"/>
                  <a:pt x="20" y="180615"/>
                  <a:pt x="20" y="208587"/>
                </a:cubicBezTo>
                <a:cubicBezTo>
                  <a:pt x="20" y="236287"/>
                  <a:pt x="5723" y="263036"/>
                  <a:pt x="15500" y="287342"/>
                </a:cubicBezTo>
                <a:lnTo>
                  <a:pt x="15772" y="288292"/>
                </a:lnTo>
                <a:cubicBezTo>
                  <a:pt x="26363" y="313956"/>
                  <a:pt x="41843" y="337040"/>
                  <a:pt x="61124" y="356049"/>
                </a:cubicBezTo>
                <a:lnTo>
                  <a:pt x="61124" y="356049"/>
                </a:lnTo>
                <a:cubicBezTo>
                  <a:pt x="80406" y="375331"/>
                  <a:pt x="103218" y="390675"/>
                  <a:pt x="128745" y="401130"/>
                </a:cubicBezTo>
                <a:lnTo>
                  <a:pt x="128745" y="401130"/>
                </a:lnTo>
                <a:cubicBezTo>
                  <a:pt x="153322" y="411450"/>
                  <a:pt x="180344" y="416881"/>
                  <a:pt x="208451" y="416881"/>
                </a:cubicBezTo>
                <a:cubicBezTo>
                  <a:pt x="236559" y="416881"/>
                  <a:pt x="263581" y="411450"/>
                  <a:pt x="288157" y="401130"/>
                </a:cubicBezTo>
                <a:cubicBezTo>
                  <a:pt x="307711" y="393119"/>
                  <a:pt x="325634" y="382120"/>
                  <a:pt x="341657" y="368814"/>
                </a:cubicBezTo>
                <a:lnTo>
                  <a:pt x="424350" y="451507"/>
                </a:lnTo>
                <a:cubicBezTo>
                  <a:pt x="431818" y="458839"/>
                  <a:pt x="443768" y="458839"/>
                  <a:pt x="451100" y="451507"/>
                </a:cubicBezTo>
                <a:cubicBezTo>
                  <a:pt x="458703" y="444039"/>
                  <a:pt x="458703" y="431954"/>
                  <a:pt x="451099" y="424486"/>
                </a:cubicBezTo>
                <a:lnTo>
                  <a:pt x="451099" y="424486"/>
                </a:lnTo>
                <a:close/>
                <a:moveTo>
                  <a:pt x="328757" y="328893"/>
                </a:moveTo>
                <a:lnTo>
                  <a:pt x="328757" y="328893"/>
                </a:lnTo>
                <a:lnTo>
                  <a:pt x="328757" y="328893"/>
                </a:lnTo>
                <a:lnTo>
                  <a:pt x="328349" y="329165"/>
                </a:lnTo>
                <a:cubicBezTo>
                  <a:pt x="312869" y="344781"/>
                  <a:pt x="294132" y="357272"/>
                  <a:pt x="273491" y="366098"/>
                </a:cubicBezTo>
                <a:cubicBezTo>
                  <a:pt x="253667" y="374110"/>
                  <a:pt x="231534" y="378863"/>
                  <a:pt x="208450" y="378863"/>
                </a:cubicBezTo>
                <a:cubicBezTo>
                  <a:pt x="185231" y="378863"/>
                  <a:pt x="163234" y="374110"/>
                  <a:pt x="143273" y="366098"/>
                </a:cubicBezTo>
                <a:lnTo>
                  <a:pt x="143273" y="366098"/>
                </a:lnTo>
                <a:cubicBezTo>
                  <a:pt x="122498" y="357272"/>
                  <a:pt x="103759" y="344509"/>
                  <a:pt x="88144" y="328893"/>
                </a:cubicBezTo>
                <a:lnTo>
                  <a:pt x="88008" y="328893"/>
                </a:lnTo>
                <a:lnTo>
                  <a:pt x="88144" y="328893"/>
                </a:lnTo>
                <a:cubicBezTo>
                  <a:pt x="72393" y="312871"/>
                  <a:pt x="59765" y="294404"/>
                  <a:pt x="51075" y="273492"/>
                </a:cubicBezTo>
                <a:lnTo>
                  <a:pt x="50803" y="272814"/>
                </a:lnTo>
                <a:cubicBezTo>
                  <a:pt x="42655" y="252989"/>
                  <a:pt x="38310" y="231127"/>
                  <a:pt x="38310" y="208587"/>
                </a:cubicBezTo>
                <a:cubicBezTo>
                  <a:pt x="38310" y="185367"/>
                  <a:pt x="42791" y="163506"/>
                  <a:pt x="51074" y="143409"/>
                </a:cubicBezTo>
                <a:cubicBezTo>
                  <a:pt x="59765" y="122770"/>
                  <a:pt x="72257" y="104031"/>
                  <a:pt x="88144" y="88552"/>
                </a:cubicBezTo>
                <a:cubicBezTo>
                  <a:pt x="118967" y="57457"/>
                  <a:pt x="161332" y="38447"/>
                  <a:pt x="208449" y="38447"/>
                </a:cubicBezTo>
                <a:cubicBezTo>
                  <a:pt x="231533" y="38447"/>
                  <a:pt x="253666" y="43200"/>
                  <a:pt x="273490" y="51211"/>
                </a:cubicBezTo>
                <a:cubicBezTo>
                  <a:pt x="294401" y="60037"/>
                  <a:pt x="313004" y="72529"/>
                  <a:pt x="328756" y="88552"/>
                </a:cubicBezTo>
                <a:lnTo>
                  <a:pt x="329706" y="89367"/>
                </a:lnTo>
                <a:cubicBezTo>
                  <a:pt x="344914" y="104575"/>
                  <a:pt x="357134" y="123178"/>
                  <a:pt x="365689" y="143409"/>
                </a:cubicBezTo>
                <a:lnTo>
                  <a:pt x="366096" y="144496"/>
                </a:lnTo>
                <a:cubicBezTo>
                  <a:pt x="373972" y="164320"/>
                  <a:pt x="378588" y="185774"/>
                  <a:pt x="378588" y="208587"/>
                </a:cubicBezTo>
                <a:cubicBezTo>
                  <a:pt x="378588" y="231670"/>
                  <a:pt x="373971" y="253803"/>
                  <a:pt x="365688" y="273492"/>
                </a:cubicBezTo>
                <a:cubicBezTo>
                  <a:pt x="357135" y="294675"/>
                  <a:pt x="344372" y="313414"/>
                  <a:pt x="328757" y="328893"/>
                </a:cubicBezTo>
                <a:lnTo>
                  <a:pt x="328757" y="328893"/>
                </a:lnTo>
                <a:close/>
                <a:moveTo>
                  <a:pt x="155901" y="84343"/>
                </a:moveTo>
                <a:lnTo>
                  <a:pt x="155901" y="84343"/>
                </a:lnTo>
                <a:cubicBezTo>
                  <a:pt x="147754" y="87738"/>
                  <a:pt x="140014" y="92083"/>
                  <a:pt x="133089" y="96700"/>
                </a:cubicBezTo>
                <a:cubicBezTo>
                  <a:pt x="126028" y="101860"/>
                  <a:pt x="119239" y="107155"/>
                  <a:pt x="113264" y="113130"/>
                </a:cubicBezTo>
                <a:lnTo>
                  <a:pt x="113264" y="113265"/>
                </a:lnTo>
                <a:cubicBezTo>
                  <a:pt x="107018" y="119376"/>
                  <a:pt x="101315" y="126165"/>
                  <a:pt x="96698" y="133226"/>
                </a:cubicBezTo>
                <a:lnTo>
                  <a:pt x="96698" y="133361"/>
                </a:lnTo>
                <a:cubicBezTo>
                  <a:pt x="91675" y="140694"/>
                  <a:pt x="87465" y="148162"/>
                  <a:pt x="84206" y="156037"/>
                </a:cubicBezTo>
                <a:cubicBezTo>
                  <a:pt x="81762" y="162012"/>
                  <a:pt x="84478" y="168665"/>
                  <a:pt x="90452" y="171110"/>
                </a:cubicBezTo>
                <a:cubicBezTo>
                  <a:pt x="96155" y="173554"/>
                  <a:pt x="102945" y="170838"/>
                  <a:pt x="105388" y="165000"/>
                </a:cubicBezTo>
                <a:cubicBezTo>
                  <a:pt x="107968" y="158482"/>
                  <a:pt x="111363" y="151964"/>
                  <a:pt x="115436" y="145989"/>
                </a:cubicBezTo>
                <a:lnTo>
                  <a:pt x="115436" y="146261"/>
                </a:lnTo>
                <a:cubicBezTo>
                  <a:pt x="119510" y="140151"/>
                  <a:pt x="124262" y="134719"/>
                  <a:pt x="129287" y="129424"/>
                </a:cubicBezTo>
                <a:cubicBezTo>
                  <a:pt x="134310" y="124400"/>
                  <a:pt x="140014" y="119647"/>
                  <a:pt x="146124" y="115845"/>
                </a:cubicBezTo>
                <a:cubicBezTo>
                  <a:pt x="151827" y="111636"/>
                  <a:pt x="158344" y="108377"/>
                  <a:pt x="164862" y="105661"/>
                </a:cubicBezTo>
                <a:cubicBezTo>
                  <a:pt x="170565" y="102946"/>
                  <a:pt x="173417" y="96292"/>
                  <a:pt x="171109" y="90453"/>
                </a:cubicBezTo>
                <a:cubicBezTo>
                  <a:pt x="168393" y="84479"/>
                  <a:pt x="161876" y="82035"/>
                  <a:pt x="155901" y="84343"/>
                </a:cubicBezTo>
                <a:lnTo>
                  <a:pt x="155901" y="84343"/>
                </a:lnTo>
                <a:close/>
                <a:moveTo>
                  <a:pt x="331879" y="197045"/>
                </a:moveTo>
                <a:lnTo>
                  <a:pt x="331879" y="197045"/>
                </a:lnTo>
                <a:cubicBezTo>
                  <a:pt x="325497" y="197045"/>
                  <a:pt x="320474" y="202069"/>
                  <a:pt x="320474" y="208587"/>
                </a:cubicBezTo>
                <a:cubicBezTo>
                  <a:pt x="320474" y="223388"/>
                  <a:pt x="317486" y="237645"/>
                  <a:pt x="311783" y="251495"/>
                </a:cubicBezTo>
                <a:lnTo>
                  <a:pt x="311783" y="252310"/>
                </a:lnTo>
                <a:cubicBezTo>
                  <a:pt x="306216" y="265074"/>
                  <a:pt x="298205" y="277023"/>
                  <a:pt x="287478" y="287886"/>
                </a:cubicBezTo>
                <a:cubicBezTo>
                  <a:pt x="276751" y="298477"/>
                  <a:pt x="264394" y="306353"/>
                  <a:pt x="251223" y="312056"/>
                </a:cubicBezTo>
                <a:cubicBezTo>
                  <a:pt x="237645" y="317623"/>
                  <a:pt x="222980" y="320746"/>
                  <a:pt x="208451" y="320746"/>
                </a:cubicBezTo>
                <a:cubicBezTo>
                  <a:pt x="202069" y="320746"/>
                  <a:pt x="196909" y="325634"/>
                  <a:pt x="196909" y="332016"/>
                </a:cubicBezTo>
                <a:cubicBezTo>
                  <a:pt x="196909" y="338263"/>
                  <a:pt x="202069" y="343558"/>
                  <a:pt x="208451" y="343558"/>
                </a:cubicBezTo>
                <a:cubicBezTo>
                  <a:pt x="225967" y="343558"/>
                  <a:pt x="243619" y="340027"/>
                  <a:pt x="260185" y="333238"/>
                </a:cubicBezTo>
                <a:cubicBezTo>
                  <a:pt x="275936" y="326721"/>
                  <a:pt x="290872" y="316944"/>
                  <a:pt x="303772" y="304180"/>
                </a:cubicBezTo>
                <a:cubicBezTo>
                  <a:pt x="316536" y="291416"/>
                  <a:pt x="326041" y="276480"/>
                  <a:pt x="332830" y="260729"/>
                </a:cubicBezTo>
                <a:lnTo>
                  <a:pt x="332830" y="260322"/>
                </a:lnTo>
                <a:cubicBezTo>
                  <a:pt x="339755" y="243756"/>
                  <a:pt x="343286" y="226240"/>
                  <a:pt x="343286" y="208588"/>
                </a:cubicBezTo>
                <a:cubicBezTo>
                  <a:pt x="343286" y="202069"/>
                  <a:pt x="338126" y="197045"/>
                  <a:pt x="331879" y="197045"/>
                </a:cubicBezTo>
                <a:lnTo>
                  <a:pt x="331879" y="197045"/>
                </a:lnTo>
                <a:close/>
              </a:path>
            </a:pathLst>
          </a:custGeom>
          <a:solidFill>
            <a:schemeClr val="accent1"/>
          </a:solidFill>
          <a:ln w="50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19631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单圆角 18">
            <a:extLst>
              <a:ext uri="{FF2B5EF4-FFF2-40B4-BE49-F238E27FC236}">
                <a16:creationId xmlns:a16="http://schemas.microsoft.com/office/drawing/2014/main" id="{FB544C67-7FA4-41C8-7C33-7F5E79321CA2}"/>
              </a:ext>
            </a:extLst>
          </p:cNvPr>
          <p:cNvSpPr/>
          <p:nvPr/>
        </p:nvSpPr>
        <p:spPr>
          <a:xfrm flipH="1">
            <a:off x="8779653" y="3639"/>
            <a:ext cx="3412347" cy="6854361"/>
          </a:xfrm>
          <a:prstGeom prst="round1Rect">
            <a:avLst>
              <a:gd name="adj" fmla="val 17471"/>
            </a:avLst>
          </a:prstGeom>
          <a:solidFill>
            <a:schemeClr val="bg1"/>
          </a:solidFill>
          <a:ln>
            <a:noFill/>
          </a:ln>
          <a:effectLst>
            <a:outerShdw blurRad="228600" dist="635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: 空心 1">
            <a:extLst>
              <a:ext uri="{FF2B5EF4-FFF2-40B4-BE49-F238E27FC236}">
                <a16:creationId xmlns:a16="http://schemas.microsoft.com/office/drawing/2014/main" id="{5911C4BE-35F8-0D7C-5628-58DE6FCDF3F6}"/>
              </a:ext>
            </a:extLst>
          </p:cNvPr>
          <p:cNvSpPr/>
          <p:nvPr/>
        </p:nvSpPr>
        <p:spPr>
          <a:xfrm>
            <a:off x="11239519" y="5821371"/>
            <a:ext cx="1601603" cy="1601603"/>
          </a:xfrm>
          <a:prstGeom prst="donut">
            <a:avLst>
              <a:gd name="adj" fmla="val 19809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DC5DAF-453C-A30B-ACDE-12E8C73EC9EB}"/>
              </a:ext>
            </a:extLst>
          </p:cNvPr>
          <p:cNvSpPr txBox="1"/>
          <p:nvPr/>
        </p:nvSpPr>
        <p:spPr>
          <a:xfrm>
            <a:off x="1340240" y="415310"/>
            <a:ext cx="2332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未来计划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F216BA-7789-A82B-D6C0-28CA1CAFF1F3}"/>
              </a:ext>
            </a:extLst>
          </p:cNvPr>
          <p:cNvSpPr txBox="1"/>
          <p:nvPr/>
        </p:nvSpPr>
        <p:spPr>
          <a:xfrm>
            <a:off x="3251113" y="658770"/>
            <a:ext cx="2062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FUTURE PLANS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0FF325-67B1-AA4A-9E4B-B2D10044AA54}"/>
              </a:ext>
            </a:extLst>
          </p:cNvPr>
          <p:cNvSpPr txBox="1"/>
          <p:nvPr/>
        </p:nvSpPr>
        <p:spPr>
          <a:xfrm>
            <a:off x="720423" y="489722"/>
            <a:ext cx="493176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3493C57F-00C9-AF52-5802-039277B0009B}"/>
              </a:ext>
            </a:extLst>
          </p:cNvPr>
          <p:cNvSpPr/>
          <p:nvPr/>
        </p:nvSpPr>
        <p:spPr>
          <a:xfrm>
            <a:off x="857796" y="2225475"/>
            <a:ext cx="1475665" cy="469149"/>
          </a:xfrm>
          <a:prstGeom prst="roundRect">
            <a:avLst>
              <a:gd name="adj" fmla="val 18320"/>
            </a:avLst>
          </a:prstGeom>
          <a:solidFill>
            <a:schemeClr val="accent1"/>
          </a:solidFill>
          <a:ln>
            <a:noFill/>
          </a:ln>
          <a:effectLst>
            <a:outerShdw blurRad="228600" dist="635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-文本框 12">
            <a:extLst>
              <a:ext uri="{FF2B5EF4-FFF2-40B4-BE49-F238E27FC236}">
                <a16:creationId xmlns:a16="http://schemas.microsoft.com/office/drawing/2014/main" id="{95E20156-99B5-2292-FE30-BA6B2575479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00312" y="2321550"/>
            <a:ext cx="1390634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rgbClr val="FFFFFF"/>
                </a:solidFill>
                <a:latin typeface="+mj-ea"/>
                <a:ea typeface="+mj-ea"/>
                <a:cs typeface="OPPOSans B" panose="00020600040101010101" pitchFamily="18" charset="-122"/>
                <a:sym typeface="OPPOSans M" panose="00020600040101010101" pitchFamily="18" charset="-122"/>
              </a:rPr>
              <a:t>输入标题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+mj-ea"/>
              <a:ea typeface="+mj-ea"/>
              <a:cs typeface="OPPOSans B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6847EEC-9763-FB69-3480-4D1C02FFE613}"/>
              </a:ext>
            </a:extLst>
          </p:cNvPr>
          <p:cNvSpPr/>
          <p:nvPr/>
        </p:nvSpPr>
        <p:spPr>
          <a:xfrm>
            <a:off x="886526" y="3590146"/>
            <a:ext cx="1475665" cy="469149"/>
          </a:xfrm>
          <a:prstGeom prst="roundRect">
            <a:avLst>
              <a:gd name="adj" fmla="val 23734"/>
            </a:avLst>
          </a:prstGeom>
          <a:solidFill>
            <a:schemeClr val="accent1"/>
          </a:solidFill>
          <a:ln>
            <a:noFill/>
          </a:ln>
          <a:effectLst>
            <a:outerShdw blurRad="228600" dist="635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PA-文本框 14">
            <a:extLst>
              <a:ext uri="{FF2B5EF4-FFF2-40B4-BE49-F238E27FC236}">
                <a16:creationId xmlns:a16="http://schemas.microsoft.com/office/drawing/2014/main" id="{737DD965-5E71-7E62-C5B1-800D54ACC24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60490" y="3686221"/>
            <a:ext cx="132773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rgbClr val="FFFFFF"/>
                </a:solidFill>
                <a:latin typeface="+mj-ea"/>
                <a:ea typeface="+mj-ea"/>
                <a:cs typeface="OPPOSans B" panose="00020600040101010101" pitchFamily="18" charset="-122"/>
                <a:sym typeface="OPPOSans M" panose="00020600040101010101" pitchFamily="18" charset="-122"/>
              </a:rPr>
              <a:t>输入标题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+mj-ea"/>
              <a:ea typeface="+mj-ea"/>
              <a:cs typeface="OPPOSans B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4" name="PA-文本框 15">
            <a:extLst>
              <a:ext uri="{FF2B5EF4-FFF2-40B4-BE49-F238E27FC236}">
                <a16:creationId xmlns:a16="http://schemas.microsoft.com/office/drawing/2014/main" id="{A4738D77-D861-2E2F-EEA2-FA9BB5CF921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07774" y="4117382"/>
            <a:ext cx="5221041" cy="2621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45A8FDDC-CBC5-AB7B-3A3F-E53D3E303768}"/>
              </a:ext>
            </a:extLst>
          </p:cNvPr>
          <p:cNvSpPr/>
          <p:nvPr/>
        </p:nvSpPr>
        <p:spPr>
          <a:xfrm>
            <a:off x="886526" y="4943086"/>
            <a:ext cx="1475665" cy="469149"/>
          </a:xfrm>
          <a:prstGeom prst="roundRect">
            <a:avLst>
              <a:gd name="adj" fmla="val 23734"/>
            </a:avLst>
          </a:prstGeom>
          <a:solidFill>
            <a:schemeClr val="accent1"/>
          </a:solidFill>
          <a:ln>
            <a:noFill/>
          </a:ln>
          <a:effectLst>
            <a:outerShdw blurRad="228600" dist="635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A-文本框 14">
            <a:extLst>
              <a:ext uri="{FF2B5EF4-FFF2-40B4-BE49-F238E27FC236}">
                <a16:creationId xmlns:a16="http://schemas.microsoft.com/office/drawing/2014/main" id="{17715D22-D2F3-B3E6-5E15-9052A4AD7FB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60490" y="5039161"/>
            <a:ext cx="132773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rgbClr val="FFFFFF"/>
                </a:solidFill>
                <a:latin typeface="+mj-ea"/>
                <a:ea typeface="+mj-ea"/>
                <a:cs typeface="OPPOSans B" panose="00020600040101010101" pitchFamily="18" charset="-122"/>
                <a:sym typeface="OPPOSans M" panose="00020600040101010101" pitchFamily="18" charset="-122"/>
              </a:rPr>
              <a:t>输入标题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+mj-ea"/>
              <a:ea typeface="+mj-ea"/>
              <a:cs typeface="OPPOSans B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7" name="PA-文本框 15">
            <a:extLst>
              <a:ext uri="{FF2B5EF4-FFF2-40B4-BE49-F238E27FC236}">
                <a16:creationId xmlns:a16="http://schemas.microsoft.com/office/drawing/2014/main" id="{1C3EB7EB-7D2F-139F-464A-EAC17F50B93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07774" y="5470322"/>
            <a:ext cx="5221041" cy="2621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18" name="PA-文本框 13">
            <a:extLst>
              <a:ext uri="{FF2B5EF4-FFF2-40B4-BE49-F238E27FC236}">
                <a16:creationId xmlns:a16="http://schemas.microsoft.com/office/drawing/2014/main" id="{AE2A3530-F921-A30B-6EAF-ADCEDD58AB9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79043" y="2751138"/>
            <a:ext cx="5290591" cy="2621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A1FD7E8B-B140-660D-F5CB-936D7A82D73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50366" y="1000085"/>
            <a:ext cx="4574833" cy="5353078"/>
          </a:xfrm>
          <a:prstGeom prst="roundRect">
            <a:avLst>
              <a:gd name="adj" fmla="val 5148"/>
            </a:avLst>
          </a:prstGeom>
          <a:effectLst>
            <a:outerShdw blurRad="177800" sx="102000" sy="102000" algn="ctr" rotWithShape="0">
              <a:schemeClr val="accent1">
                <a:alpha val="2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712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8CBBFB79-3815-452D-A67A-E08C9E611EE5}"/>
              </a:ext>
            </a:extLst>
          </p:cNvPr>
          <p:cNvCxnSpPr/>
          <p:nvPr/>
        </p:nvCxnSpPr>
        <p:spPr>
          <a:xfrm flipH="1">
            <a:off x="10455675" y="-6632228"/>
            <a:ext cx="1051371" cy="1051371"/>
          </a:xfrm>
          <a:prstGeom prst="line">
            <a:avLst/>
          </a:prstGeom>
          <a:ln>
            <a:solidFill>
              <a:srgbClr val="008CDC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D8DEEA1A-8868-4A46-BAB4-DEBEFF874598}"/>
              </a:ext>
            </a:extLst>
          </p:cNvPr>
          <p:cNvCxnSpPr>
            <a:cxnSpLocks/>
          </p:cNvCxnSpPr>
          <p:nvPr/>
        </p:nvCxnSpPr>
        <p:spPr>
          <a:xfrm flipH="1">
            <a:off x="10601814" y="-6647287"/>
            <a:ext cx="1697410" cy="1777833"/>
          </a:xfrm>
          <a:prstGeom prst="line">
            <a:avLst/>
          </a:prstGeom>
          <a:ln>
            <a:solidFill>
              <a:srgbClr val="008CDC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B6EAA248-3BDE-4825-8175-2F6326BDEBB1}"/>
              </a:ext>
            </a:extLst>
          </p:cNvPr>
          <p:cNvCxnSpPr>
            <a:cxnSpLocks/>
          </p:cNvCxnSpPr>
          <p:nvPr/>
        </p:nvCxnSpPr>
        <p:spPr>
          <a:xfrm flipH="1">
            <a:off x="11521549" y="-6154085"/>
            <a:ext cx="900176" cy="900176"/>
          </a:xfrm>
          <a:prstGeom prst="line">
            <a:avLst/>
          </a:prstGeom>
          <a:ln>
            <a:solidFill>
              <a:srgbClr val="008CDC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7DCD0198-6993-48C4-A2D6-222C88AE3EB5}"/>
              </a:ext>
            </a:extLst>
          </p:cNvPr>
          <p:cNvCxnSpPr/>
          <p:nvPr/>
        </p:nvCxnSpPr>
        <p:spPr>
          <a:xfrm flipH="1">
            <a:off x="312426" y="5412021"/>
            <a:ext cx="1051371" cy="1051371"/>
          </a:xfrm>
          <a:prstGeom prst="line">
            <a:avLst/>
          </a:prstGeom>
          <a:ln>
            <a:solidFill>
              <a:srgbClr val="008CDC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89DC2DBE-754D-47A8-889C-3FB22956E0DB}"/>
              </a:ext>
            </a:extLst>
          </p:cNvPr>
          <p:cNvCxnSpPr>
            <a:cxnSpLocks/>
          </p:cNvCxnSpPr>
          <p:nvPr/>
        </p:nvCxnSpPr>
        <p:spPr>
          <a:xfrm flipH="1">
            <a:off x="458565" y="5396962"/>
            <a:ext cx="1697410" cy="1777833"/>
          </a:xfrm>
          <a:prstGeom prst="line">
            <a:avLst/>
          </a:prstGeom>
          <a:ln>
            <a:solidFill>
              <a:srgbClr val="008CDC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74F84AAA-2B7A-4717-AD74-7B99D5EC213D}"/>
              </a:ext>
            </a:extLst>
          </p:cNvPr>
          <p:cNvCxnSpPr>
            <a:cxnSpLocks/>
          </p:cNvCxnSpPr>
          <p:nvPr/>
        </p:nvCxnSpPr>
        <p:spPr>
          <a:xfrm flipH="1">
            <a:off x="1509936" y="6235441"/>
            <a:ext cx="900176" cy="900176"/>
          </a:xfrm>
          <a:prstGeom prst="line">
            <a:avLst/>
          </a:prstGeom>
          <a:ln>
            <a:solidFill>
              <a:srgbClr val="008CDC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椭圆 63">
            <a:extLst>
              <a:ext uri="{FF2B5EF4-FFF2-40B4-BE49-F238E27FC236}">
                <a16:creationId xmlns:a16="http://schemas.microsoft.com/office/drawing/2014/main" id="{C080328E-0E12-4351-969E-BD4C4AEE379D}"/>
              </a:ext>
            </a:extLst>
          </p:cNvPr>
          <p:cNvSpPr/>
          <p:nvPr/>
        </p:nvSpPr>
        <p:spPr>
          <a:xfrm>
            <a:off x="-142000" y="796672"/>
            <a:ext cx="5392402" cy="5392401"/>
          </a:xfrm>
          <a:prstGeom prst="ellips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B7AA3920-B169-44A4-B248-B0E81A0B4A04}"/>
              </a:ext>
            </a:extLst>
          </p:cNvPr>
          <p:cNvSpPr/>
          <p:nvPr/>
        </p:nvSpPr>
        <p:spPr>
          <a:xfrm>
            <a:off x="-1189667" y="-250994"/>
            <a:ext cx="7487735" cy="7487734"/>
          </a:xfrm>
          <a:prstGeom prst="ellips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9B043A42-96BD-442F-AD4E-142C490B730D}"/>
              </a:ext>
            </a:extLst>
          </p:cNvPr>
          <p:cNvSpPr/>
          <p:nvPr/>
        </p:nvSpPr>
        <p:spPr>
          <a:xfrm>
            <a:off x="-100010" y="1110117"/>
            <a:ext cx="6810228" cy="6810226"/>
          </a:xfrm>
          <a:prstGeom prst="ellipse">
            <a:avLst/>
          </a:prstGeom>
          <a:noFill/>
          <a:ln w="6350" cap="flat" cmpd="sng" algn="ctr">
            <a:solidFill>
              <a:schemeClr val="accent1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6D8AC68A-0196-4A08-825A-3D99956C697E}"/>
              </a:ext>
            </a:extLst>
          </p:cNvPr>
          <p:cNvSpPr/>
          <p:nvPr/>
        </p:nvSpPr>
        <p:spPr>
          <a:xfrm>
            <a:off x="-743543" y="-1707853"/>
            <a:ext cx="7487735" cy="7487734"/>
          </a:xfrm>
          <a:prstGeom prst="ellipse">
            <a:avLst/>
          </a:prstGeom>
          <a:noFill/>
          <a:ln w="6350" cap="flat" cmpd="sng" algn="ctr">
            <a:solidFill>
              <a:schemeClr val="accent1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3B892B6-F479-402C-90CA-D6B20FAD0BFE}"/>
              </a:ext>
            </a:extLst>
          </p:cNvPr>
          <p:cNvSpPr/>
          <p:nvPr/>
        </p:nvSpPr>
        <p:spPr>
          <a:xfrm>
            <a:off x="0" y="0"/>
            <a:ext cx="6115721" cy="6858000"/>
          </a:xfrm>
          <a:prstGeom prst="rect">
            <a:avLst/>
          </a:prstGeom>
          <a:gradFill flip="none" rotWithShape="1">
            <a:gsLst>
              <a:gs pos="0">
                <a:sysClr val="window" lastClr="FFFFFF"/>
              </a:gs>
              <a:gs pos="100000">
                <a:sysClr val="window" lastClr="FFFFFF">
                  <a:alpha val="0"/>
                </a:sys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5F0FD04E-163A-4D9A-9F2E-F5951A2DA598}"/>
              </a:ext>
            </a:extLst>
          </p:cNvPr>
          <p:cNvSpPr/>
          <p:nvPr/>
        </p:nvSpPr>
        <p:spPr>
          <a:xfrm>
            <a:off x="6866763" y="3343436"/>
            <a:ext cx="21402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accent1"/>
                </a:solidFill>
                <a:cs typeface="+mn-ea"/>
                <a:sym typeface="+mn-lt"/>
              </a:rPr>
              <a:t>方案介绍</a:t>
            </a: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CE4050B6-489B-494F-BC03-3920B7505FF9}"/>
              </a:ext>
            </a:extLst>
          </p:cNvPr>
          <p:cNvSpPr/>
          <p:nvPr/>
        </p:nvSpPr>
        <p:spPr>
          <a:xfrm>
            <a:off x="5689543" y="1697486"/>
            <a:ext cx="619822" cy="619822"/>
          </a:xfrm>
          <a:prstGeom prst="ellips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zh-CN" altLang="en-US" sz="2800" kern="0" dirty="0">
                <a:solidFill>
                  <a:prstClr val="white"/>
                </a:solidFill>
                <a:latin typeface="+mj-ea"/>
                <a:ea typeface="+mj-ea"/>
                <a:cs typeface="+mn-ea"/>
                <a:sym typeface="+mn-lt"/>
              </a:rPr>
              <a:t>壹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698AFD97-3003-4861-B4CD-91E218779AD1}"/>
              </a:ext>
            </a:extLst>
          </p:cNvPr>
          <p:cNvSpPr/>
          <p:nvPr/>
        </p:nvSpPr>
        <p:spPr>
          <a:xfrm>
            <a:off x="6866763" y="1715010"/>
            <a:ext cx="21402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accent1"/>
                </a:solidFill>
                <a:cs typeface="+mn-ea"/>
                <a:sym typeface="+mn-lt"/>
              </a:rPr>
              <a:t>企业介绍</a:t>
            </a: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FDC9FBFC-7B8E-4F7C-9192-A439876EBA33}"/>
              </a:ext>
            </a:extLst>
          </p:cNvPr>
          <p:cNvSpPr/>
          <p:nvPr/>
        </p:nvSpPr>
        <p:spPr>
          <a:xfrm>
            <a:off x="6866763" y="4975620"/>
            <a:ext cx="20768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accent1"/>
                </a:solidFill>
                <a:cs typeface="+mn-ea"/>
                <a:sym typeface="+mn-lt"/>
              </a:rPr>
              <a:t>未来计划</a:t>
            </a: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BACBBE1B-3E09-483A-A95A-E890D8FAAC31}"/>
              </a:ext>
            </a:extLst>
          </p:cNvPr>
          <p:cNvGrpSpPr/>
          <p:nvPr/>
        </p:nvGrpSpPr>
        <p:grpSpPr>
          <a:xfrm>
            <a:off x="785488" y="1791863"/>
            <a:ext cx="3468634" cy="3468634"/>
            <a:chOff x="659863" y="1666238"/>
            <a:chExt cx="3719884" cy="3719884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0AB814A3-566F-483E-B0D4-EE511574CD31}"/>
                </a:ext>
              </a:extLst>
            </p:cNvPr>
            <p:cNvSpPr/>
            <p:nvPr/>
          </p:nvSpPr>
          <p:spPr>
            <a:xfrm>
              <a:off x="659863" y="1666238"/>
              <a:ext cx="3719884" cy="3719884"/>
            </a:xfrm>
            <a:prstGeom prst="ellipse">
              <a:avLst/>
            </a:prstGeom>
            <a:noFill/>
            <a:ln w="444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4CBDCA67-3E11-416C-A2BD-F344D3FDA17C}"/>
                </a:ext>
              </a:extLst>
            </p:cNvPr>
            <p:cNvSpPr/>
            <p:nvPr/>
          </p:nvSpPr>
          <p:spPr>
            <a:xfrm>
              <a:off x="759873" y="1766248"/>
              <a:ext cx="3519864" cy="351986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6" name="矩形 85">
            <a:extLst>
              <a:ext uri="{FF2B5EF4-FFF2-40B4-BE49-F238E27FC236}">
                <a16:creationId xmlns:a16="http://schemas.microsoft.com/office/drawing/2014/main" id="{B98F9E52-971F-4825-802E-71C850E67A44}"/>
              </a:ext>
            </a:extLst>
          </p:cNvPr>
          <p:cNvSpPr/>
          <p:nvPr/>
        </p:nvSpPr>
        <p:spPr>
          <a:xfrm>
            <a:off x="1658031" y="2856629"/>
            <a:ext cx="17235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spc="600" dirty="0">
                <a:solidFill>
                  <a:prstClr val="white"/>
                </a:solidFill>
                <a:latin typeface="+mj-ea"/>
                <a:ea typeface="+mj-ea"/>
                <a:cs typeface="+mn-ea"/>
                <a:sym typeface="+mn-lt"/>
              </a:rPr>
              <a:t>目录</a:t>
            </a: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5B413AF9-18B5-48D9-93C6-46840393D4A4}"/>
              </a:ext>
            </a:extLst>
          </p:cNvPr>
          <p:cNvSpPr/>
          <p:nvPr/>
        </p:nvSpPr>
        <p:spPr>
          <a:xfrm>
            <a:off x="1509937" y="3795621"/>
            <a:ext cx="20197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prstClr val="white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628B6894-284C-4484-8CB0-8708DF5E2832}"/>
              </a:ext>
            </a:extLst>
          </p:cNvPr>
          <p:cNvSpPr/>
          <p:nvPr/>
        </p:nvSpPr>
        <p:spPr>
          <a:xfrm>
            <a:off x="5905633" y="3325912"/>
            <a:ext cx="619822" cy="619822"/>
          </a:xfrm>
          <a:prstGeom prst="ellips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zh-CN" altLang="en-US" sz="2800" kern="0" dirty="0">
                <a:solidFill>
                  <a:prstClr val="white"/>
                </a:solidFill>
                <a:latin typeface="+mj-ea"/>
                <a:ea typeface="+mj-ea"/>
                <a:cs typeface="+mn-ea"/>
                <a:sym typeface="+mn-lt"/>
              </a:rPr>
              <a:t>贰</a:t>
            </a: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2DE680FF-0F66-4B20-B14A-39496F540DC5}"/>
              </a:ext>
            </a:extLst>
          </p:cNvPr>
          <p:cNvSpPr/>
          <p:nvPr/>
        </p:nvSpPr>
        <p:spPr>
          <a:xfrm>
            <a:off x="5689543" y="4958096"/>
            <a:ext cx="619822" cy="619822"/>
          </a:xfrm>
          <a:prstGeom prst="ellips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zh-CN" altLang="en-US" sz="2800" kern="0" dirty="0">
                <a:solidFill>
                  <a:prstClr val="white"/>
                </a:solidFill>
                <a:latin typeface="+mj-ea"/>
                <a:ea typeface="+mj-ea"/>
                <a:cs typeface="+mn-ea"/>
                <a:sym typeface="+mn-lt"/>
              </a:rPr>
              <a:t>叁</a:t>
            </a:r>
          </a:p>
        </p:txBody>
      </p:sp>
      <p:sp>
        <p:nvSpPr>
          <p:cNvPr id="37" name="圆: 空心 36">
            <a:extLst>
              <a:ext uri="{FF2B5EF4-FFF2-40B4-BE49-F238E27FC236}">
                <a16:creationId xmlns:a16="http://schemas.microsoft.com/office/drawing/2014/main" id="{4AC94DF8-2172-4C95-B3BD-87D628160755}"/>
              </a:ext>
            </a:extLst>
          </p:cNvPr>
          <p:cNvSpPr/>
          <p:nvPr/>
        </p:nvSpPr>
        <p:spPr>
          <a:xfrm>
            <a:off x="10465856" y="5801489"/>
            <a:ext cx="661903" cy="661903"/>
          </a:xfrm>
          <a:prstGeom prst="donut">
            <a:avLst>
              <a:gd name="adj" fmla="val 26166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8D6CF4AD-AD64-49D3-B9CA-E99CA41943D5}"/>
              </a:ext>
            </a:extLst>
          </p:cNvPr>
          <p:cNvSpPr/>
          <p:nvPr/>
        </p:nvSpPr>
        <p:spPr>
          <a:xfrm>
            <a:off x="3252951" y="4474746"/>
            <a:ext cx="553447" cy="5534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C93E0439-A76D-49B0-8659-DAB592E11945}"/>
              </a:ext>
            </a:extLst>
          </p:cNvPr>
          <p:cNvSpPr/>
          <p:nvPr/>
        </p:nvSpPr>
        <p:spPr>
          <a:xfrm>
            <a:off x="1819457" y="1766665"/>
            <a:ext cx="336518" cy="33651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9E1D7300-3FC7-40CE-BADF-FA7DD5AB2AEC}"/>
              </a:ext>
            </a:extLst>
          </p:cNvPr>
          <p:cNvSpPr/>
          <p:nvPr/>
        </p:nvSpPr>
        <p:spPr>
          <a:xfrm>
            <a:off x="3948398" y="4474746"/>
            <a:ext cx="200979" cy="20097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圆: 空心 43">
            <a:extLst>
              <a:ext uri="{FF2B5EF4-FFF2-40B4-BE49-F238E27FC236}">
                <a16:creationId xmlns:a16="http://schemas.microsoft.com/office/drawing/2014/main" id="{A2A30E2D-E881-4DD9-BC04-586915DF92CC}"/>
              </a:ext>
            </a:extLst>
          </p:cNvPr>
          <p:cNvSpPr/>
          <p:nvPr/>
        </p:nvSpPr>
        <p:spPr>
          <a:xfrm>
            <a:off x="11127759" y="924251"/>
            <a:ext cx="1601603" cy="1601603"/>
          </a:xfrm>
          <a:prstGeom prst="donut">
            <a:avLst>
              <a:gd name="adj" fmla="val 19809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20EF35F-17B5-66A0-A977-03A7CD193E8F}"/>
              </a:ext>
            </a:extLst>
          </p:cNvPr>
          <p:cNvSpPr txBox="1"/>
          <p:nvPr/>
        </p:nvSpPr>
        <p:spPr>
          <a:xfrm>
            <a:off x="8637689" y="1991482"/>
            <a:ext cx="2062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ENTERPRISE INTRODUCTION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9A2B2B12-9036-F180-85A5-43C39A9EA23B}"/>
              </a:ext>
            </a:extLst>
          </p:cNvPr>
          <p:cNvSpPr txBox="1"/>
          <p:nvPr/>
        </p:nvSpPr>
        <p:spPr>
          <a:xfrm>
            <a:off x="8637689" y="3549400"/>
            <a:ext cx="2062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SCHEME INTRODUCTION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98D7BF2-7BB3-ED0E-7138-3BEF874549DD}"/>
              </a:ext>
            </a:extLst>
          </p:cNvPr>
          <p:cNvSpPr txBox="1"/>
          <p:nvPr/>
        </p:nvSpPr>
        <p:spPr>
          <a:xfrm>
            <a:off x="8637689" y="5239416"/>
            <a:ext cx="2062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FUTURE PLANS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87276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585541CC-A72C-2B5A-7510-BE0222787B8D}"/>
              </a:ext>
            </a:extLst>
          </p:cNvPr>
          <p:cNvSpPr txBox="1"/>
          <p:nvPr/>
        </p:nvSpPr>
        <p:spPr>
          <a:xfrm>
            <a:off x="1784350" y="1616150"/>
            <a:ext cx="3647152" cy="18929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5400" dirty="0">
                <a:solidFill>
                  <a:schemeClr val="accent1">
                    <a:lumMod val="100000"/>
                  </a:schemeClr>
                </a:solidFill>
                <a:latin typeface="+mj-lt"/>
                <a:cs typeface="+mn-ea"/>
                <a:sym typeface="+mn-lt"/>
              </a:rPr>
              <a:t>20XX</a:t>
            </a:r>
          </a:p>
          <a:p>
            <a:pPr algn="l">
              <a:lnSpc>
                <a:spcPct val="110000"/>
              </a:lnSpc>
            </a:pPr>
            <a:r>
              <a:rPr lang="zh-CN" altLang="en-US" sz="54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感谢观看！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83CAD4-69E6-5C47-4F43-18BB8B3241F2}"/>
              </a:ext>
            </a:extLst>
          </p:cNvPr>
          <p:cNvSpPr txBox="1"/>
          <p:nvPr/>
        </p:nvSpPr>
        <p:spPr>
          <a:xfrm>
            <a:off x="1784350" y="4295373"/>
            <a:ext cx="1678665" cy="846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zh-CN" altLang="en-US" sz="2200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汇报人员：</a:t>
            </a:r>
            <a:r>
              <a:rPr lang="en-US" altLang="zh-CN" sz="2200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 </a:t>
            </a:r>
          </a:p>
          <a:p>
            <a:pPr algn="l">
              <a:spcAft>
                <a:spcPts val="600"/>
              </a:spcAft>
            </a:pPr>
            <a:r>
              <a:rPr lang="zh-CN" altLang="en-US" sz="2200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汇报时间：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04FE185-E540-5417-BA9B-74A61C107EAB}"/>
              </a:ext>
            </a:extLst>
          </p:cNvPr>
          <p:cNvSpPr txBox="1"/>
          <p:nvPr/>
        </p:nvSpPr>
        <p:spPr>
          <a:xfrm>
            <a:off x="3094673" y="4295373"/>
            <a:ext cx="1774845" cy="846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US" altLang="zh-CN" sz="2200" b="1" dirty="0">
                <a:solidFill>
                  <a:schemeClr val="accent1">
                    <a:lumMod val="100000"/>
                  </a:schemeClr>
                </a:solidFill>
                <a:latin typeface="+mn-ea"/>
                <a:cs typeface="+mn-ea"/>
                <a:sym typeface="+mn-lt"/>
              </a:rPr>
              <a:t>XXX</a:t>
            </a:r>
          </a:p>
          <a:p>
            <a:pPr algn="l">
              <a:spcAft>
                <a:spcPts val="600"/>
              </a:spcAft>
            </a:pPr>
            <a:r>
              <a:rPr lang="en-US" altLang="zh-CN" sz="2200" b="1" dirty="0">
                <a:solidFill>
                  <a:schemeClr val="accent1">
                    <a:lumMod val="100000"/>
                  </a:schemeClr>
                </a:solidFill>
                <a:latin typeface="+mn-ea"/>
                <a:cs typeface="+mn-ea"/>
                <a:sym typeface="+mn-lt"/>
              </a:rPr>
              <a:t>20XX/XX/XX</a:t>
            </a:r>
            <a:endParaRPr lang="zh-CN" altLang="en-US" sz="2200" b="1" dirty="0">
              <a:solidFill>
                <a:schemeClr val="accent1">
                  <a:lumMod val="10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67CC1ED-4382-6E56-552B-09EC6D12D8A6}"/>
              </a:ext>
            </a:extLst>
          </p:cNvPr>
          <p:cNvSpPr txBox="1"/>
          <p:nvPr/>
        </p:nvSpPr>
        <p:spPr>
          <a:xfrm>
            <a:off x="3975683" y="2037281"/>
            <a:ext cx="1329210" cy="376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  <a:spcAft>
                <a:spcPts val="1200"/>
              </a:spcAft>
            </a:pPr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cs typeface="+mn-ea"/>
                <a:sym typeface="+mn-lt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2519762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2373" y="693444"/>
            <a:ext cx="1818191" cy="1818191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z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z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3364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微软资源中心认证模板设计师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创客贴高级设计师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具有微软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MOS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大师级证书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欢迎加微信交流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~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Ban_107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441012" y="2185628"/>
            <a:ext cx="13099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z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0312D66-84B7-67FC-17F7-6FA70F4F70F0}"/>
              </a:ext>
            </a:extLst>
          </p:cNvPr>
          <p:cNvSpPr txBox="1"/>
          <p:nvPr/>
        </p:nvSpPr>
        <p:spPr>
          <a:xfrm>
            <a:off x="5511289" y="2505670"/>
            <a:ext cx="32389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企业介绍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3D17499-81BD-1424-7C02-3EF9E2E11A0B}"/>
              </a:ext>
            </a:extLst>
          </p:cNvPr>
          <p:cNvSpPr txBox="1"/>
          <p:nvPr/>
        </p:nvSpPr>
        <p:spPr>
          <a:xfrm>
            <a:off x="3396548" y="2478344"/>
            <a:ext cx="9542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DAE70EA-2327-82AB-888A-9159B170F045}"/>
              </a:ext>
            </a:extLst>
          </p:cNvPr>
          <p:cNvSpPr txBox="1"/>
          <p:nvPr/>
        </p:nvSpPr>
        <p:spPr>
          <a:xfrm>
            <a:off x="5511289" y="3401076"/>
            <a:ext cx="34506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ENTERPRISE INTRODUCTION</a:t>
            </a:r>
            <a:endParaRPr lang="zh-CN" altLang="en-US" sz="16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3371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353574C8-81FA-443A-2144-2E125EC0F637}"/>
              </a:ext>
            </a:extLst>
          </p:cNvPr>
          <p:cNvCxnSpPr>
            <a:cxnSpLocks/>
          </p:cNvCxnSpPr>
          <p:nvPr/>
        </p:nvCxnSpPr>
        <p:spPr>
          <a:xfrm>
            <a:off x="2234010" y="4374212"/>
            <a:ext cx="0" cy="143510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53F1DFA-8BF3-E17A-BE69-31372C301CF7}"/>
              </a:ext>
            </a:extLst>
          </p:cNvPr>
          <p:cNvCxnSpPr>
            <a:cxnSpLocks/>
          </p:cNvCxnSpPr>
          <p:nvPr/>
        </p:nvCxnSpPr>
        <p:spPr>
          <a:xfrm>
            <a:off x="4765787" y="2791694"/>
            <a:ext cx="0" cy="2417561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FAC95A1-5E7D-DA68-DD4A-7CC6B6C790E4}"/>
              </a:ext>
            </a:extLst>
          </p:cNvPr>
          <p:cNvCxnSpPr>
            <a:cxnSpLocks/>
          </p:cNvCxnSpPr>
          <p:nvPr/>
        </p:nvCxnSpPr>
        <p:spPr>
          <a:xfrm flipH="1">
            <a:off x="7555253" y="2670307"/>
            <a:ext cx="30569" cy="2757799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6932CE5-5FDC-A1ED-28DA-08A40AFA2294}"/>
              </a:ext>
            </a:extLst>
          </p:cNvPr>
          <p:cNvCxnSpPr>
            <a:cxnSpLocks/>
          </p:cNvCxnSpPr>
          <p:nvPr/>
        </p:nvCxnSpPr>
        <p:spPr>
          <a:xfrm>
            <a:off x="10174581" y="4321142"/>
            <a:ext cx="0" cy="143510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502F2A4C-B56B-5DFC-DD84-A9F68164409E}"/>
              </a:ext>
            </a:extLst>
          </p:cNvPr>
          <p:cNvSpPr/>
          <p:nvPr/>
        </p:nvSpPr>
        <p:spPr>
          <a:xfrm flipV="1">
            <a:off x="599383" y="4391481"/>
            <a:ext cx="10801349" cy="10801349"/>
          </a:xfrm>
          <a:prstGeom prst="ellipse">
            <a:avLst/>
          </a:prstGeom>
          <a:gradFill>
            <a:gsLst>
              <a:gs pos="100000">
                <a:schemeClr val="accent1">
                  <a:alpha val="35000"/>
                </a:schemeClr>
              </a:gs>
              <a:gs pos="74000">
                <a:schemeClr val="accent1">
                  <a:alpha val="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100000">
                  <a:schemeClr val="accent1"/>
                </a:gs>
                <a:gs pos="64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350E66B-C071-51C3-7FBF-A0848D78D101}"/>
              </a:ext>
            </a:extLst>
          </p:cNvPr>
          <p:cNvSpPr/>
          <p:nvPr/>
        </p:nvSpPr>
        <p:spPr>
          <a:xfrm flipV="1">
            <a:off x="3051684" y="4409589"/>
            <a:ext cx="5896746" cy="10801349"/>
          </a:xfrm>
          <a:prstGeom prst="ellipse">
            <a:avLst/>
          </a:prstGeom>
          <a:gradFill>
            <a:gsLst>
              <a:gs pos="100000">
                <a:schemeClr val="accent1">
                  <a:alpha val="35000"/>
                </a:schemeClr>
              </a:gs>
              <a:gs pos="74000">
                <a:schemeClr val="accent1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87039AB-A9E8-A43B-9A65-C05064CE56CE}"/>
              </a:ext>
            </a:extLst>
          </p:cNvPr>
          <p:cNvSpPr txBox="1"/>
          <p:nvPr/>
        </p:nvSpPr>
        <p:spPr>
          <a:xfrm>
            <a:off x="1267707" y="2880617"/>
            <a:ext cx="193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2BF187-7565-AA71-2520-05ECC3ED8388}"/>
              </a:ext>
            </a:extLst>
          </p:cNvPr>
          <p:cNvSpPr txBox="1"/>
          <p:nvPr/>
        </p:nvSpPr>
        <p:spPr>
          <a:xfrm>
            <a:off x="647539" y="3249088"/>
            <a:ext cx="3223422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BC14EFB-CC1E-C90F-5B0F-C37745E53B6B}"/>
              </a:ext>
            </a:extLst>
          </p:cNvPr>
          <p:cNvSpPr txBox="1"/>
          <p:nvPr/>
        </p:nvSpPr>
        <p:spPr>
          <a:xfrm>
            <a:off x="3799481" y="1427297"/>
            <a:ext cx="193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输入标题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54023CB-58B9-545D-57CC-35E258008C03}"/>
              </a:ext>
            </a:extLst>
          </p:cNvPr>
          <p:cNvSpPr txBox="1"/>
          <p:nvPr/>
        </p:nvSpPr>
        <p:spPr>
          <a:xfrm>
            <a:off x="3377738" y="1810285"/>
            <a:ext cx="2776092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B8BE4E7-0FF3-C6C7-9191-F853E1819A00}"/>
              </a:ext>
            </a:extLst>
          </p:cNvPr>
          <p:cNvSpPr txBox="1"/>
          <p:nvPr/>
        </p:nvSpPr>
        <p:spPr>
          <a:xfrm>
            <a:off x="6619519" y="1410175"/>
            <a:ext cx="193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FC198AB-4040-342D-E4C4-E9EC3DE9EFD2}"/>
              </a:ext>
            </a:extLst>
          </p:cNvPr>
          <p:cNvSpPr txBox="1"/>
          <p:nvPr/>
        </p:nvSpPr>
        <p:spPr>
          <a:xfrm>
            <a:off x="6157636" y="1796776"/>
            <a:ext cx="2776092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4C30DA6-8D32-B31A-0F8D-EF9CDB9E6181}"/>
              </a:ext>
            </a:extLst>
          </p:cNvPr>
          <p:cNvSpPr txBox="1"/>
          <p:nvPr/>
        </p:nvSpPr>
        <p:spPr>
          <a:xfrm>
            <a:off x="9208278" y="2953463"/>
            <a:ext cx="193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22F3B37-377C-216B-84D2-5598CA7660D9}"/>
              </a:ext>
            </a:extLst>
          </p:cNvPr>
          <p:cNvSpPr txBox="1"/>
          <p:nvPr/>
        </p:nvSpPr>
        <p:spPr>
          <a:xfrm>
            <a:off x="8620728" y="3331566"/>
            <a:ext cx="3187986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99EF2E-8BA6-BFB3-81B6-A591C8B7694A}"/>
              </a:ext>
            </a:extLst>
          </p:cNvPr>
          <p:cNvGrpSpPr/>
          <p:nvPr/>
        </p:nvGrpSpPr>
        <p:grpSpPr>
          <a:xfrm>
            <a:off x="2193870" y="4329310"/>
            <a:ext cx="80280" cy="80280"/>
            <a:chOff x="1852400" y="3324226"/>
            <a:chExt cx="80280" cy="8028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50D75AD-A56B-02CE-9A0A-4E5C602E0ABE}"/>
                </a:ext>
              </a:extLst>
            </p:cNvPr>
            <p:cNvSpPr/>
            <p:nvPr/>
          </p:nvSpPr>
          <p:spPr>
            <a:xfrm flipV="1">
              <a:off x="1872060" y="3346268"/>
              <a:ext cx="45720" cy="457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0CAF9957-D940-BBD0-E337-E42851D2EF05}"/>
                </a:ext>
              </a:extLst>
            </p:cNvPr>
            <p:cNvSpPr/>
            <p:nvPr/>
          </p:nvSpPr>
          <p:spPr>
            <a:xfrm flipV="1">
              <a:off x="1852400" y="3324226"/>
              <a:ext cx="80280" cy="80280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椭圆 18">
            <a:extLst>
              <a:ext uri="{FF2B5EF4-FFF2-40B4-BE49-F238E27FC236}">
                <a16:creationId xmlns:a16="http://schemas.microsoft.com/office/drawing/2014/main" id="{25560676-FF6D-3E0B-BC70-D95451CFD955}"/>
              </a:ext>
            </a:extLst>
          </p:cNvPr>
          <p:cNvSpPr/>
          <p:nvPr/>
        </p:nvSpPr>
        <p:spPr>
          <a:xfrm flipV="1">
            <a:off x="4742924" y="2759082"/>
            <a:ext cx="45720" cy="457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682434C8-E676-70A4-DD0D-7E8F93479541}"/>
              </a:ext>
            </a:extLst>
          </p:cNvPr>
          <p:cNvSpPr/>
          <p:nvPr/>
        </p:nvSpPr>
        <p:spPr>
          <a:xfrm flipV="1">
            <a:off x="4725644" y="2739421"/>
            <a:ext cx="80280" cy="80280"/>
          </a:xfrm>
          <a:prstGeom prst="ellipse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BD7F6140-F548-3FD8-FEE3-113B31267BA3}"/>
              </a:ext>
            </a:extLst>
          </p:cNvPr>
          <p:cNvSpPr/>
          <p:nvPr/>
        </p:nvSpPr>
        <p:spPr>
          <a:xfrm flipV="1">
            <a:off x="7562962" y="2664342"/>
            <a:ext cx="45720" cy="457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268D639B-C1C9-A0D6-1F36-40E8C43B1056}"/>
              </a:ext>
            </a:extLst>
          </p:cNvPr>
          <p:cNvSpPr/>
          <p:nvPr/>
        </p:nvSpPr>
        <p:spPr>
          <a:xfrm flipV="1">
            <a:off x="7545682" y="2644681"/>
            <a:ext cx="80280" cy="80280"/>
          </a:xfrm>
          <a:prstGeom prst="ellipse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6D350C6-84FD-C556-B8A4-22DF1BD91DE1}"/>
              </a:ext>
            </a:extLst>
          </p:cNvPr>
          <p:cNvGrpSpPr/>
          <p:nvPr/>
        </p:nvGrpSpPr>
        <p:grpSpPr>
          <a:xfrm>
            <a:off x="10134441" y="4292710"/>
            <a:ext cx="80280" cy="80280"/>
            <a:chOff x="1987098" y="3328988"/>
            <a:chExt cx="80280" cy="8028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FBE9008-088A-FEC9-EE61-4D32B89C2B28}"/>
                </a:ext>
              </a:extLst>
            </p:cNvPr>
            <p:cNvSpPr/>
            <p:nvPr/>
          </p:nvSpPr>
          <p:spPr>
            <a:xfrm flipV="1">
              <a:off x="2004377" y="3348649"/>
              <a:ext cx="45720" cy="457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D8CBD3FA-D322-DE40-2276-BFE138E3AD0B}"/>
                </a:ext>
              </a:extLst>
            </p:cNvPr>
            <p:cNvSpPr/>
            <p:nvPr/>
          </p:nvSpPr>
          <p:spPr>
            <a:xfrm flipV="1">
              <a:off x="1987098" y="3328988"/>
              <a:ext cx="80280" cy="80280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A322E87D-DB06-B037-302B-44FF6B1CDF66}"/>
              </a:ext>
            </a:extLst>
          </p:cNvPr>
          <p:cNvSpPr txBox="1"/>
          <p:nvPr/>
        </p:nvSpPr>
        <p:spPr>
          <a:xfrm>
            <a:off x="1340240" y="415310"/>
            <a:ext cx="2332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企业介绍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618EA65-A27D-BBAD-19EF-C1ABEE0E2F23}"/>
              </a:ext>
            </a:extLst>
          </p:cNvPr>
          <p:cNvSpPr txBox="1"/>
          <p:nvPr/>
        </p:nvSpPr>
        <p:spPr>
          <a:xfrm>
            <a:off x="3251113" y="658770"/>
            <a:ext cx="2062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ENTERPRISE INTRODUCTION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152CF8F-1089-6767-7F27-D8C29B27FFAE}"/>
              </a:ext>
            </a:extLst>
          </p:cNvPr>
          <p:cNvSpPr txBox="1"/>
          <p:nvPr/>
        </p:nvSpPr>
        <p:spPr>
          <a:xfrm>
            <a:off x="720423" y="489722"/>
            <a:ext cx="493176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1420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E9A12115-B2CD-B4DD-5619-4A600337A9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7958618"/>
              </p:ext>
            </p:extLst>
          </p:nvPr>
        </p:nvGraphicFramePr>
        <p:xfrm>
          <a:off x="1241245" y="1473894"/>
          <a:ext cx="4021635" cy="48268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D14B34A3-6A2D-095F-196F-DE59833A3BB8}"/>
              </a:ext>
            </a:extLst>
          </p:cNvPr>
          <p:cNvSpPr txBox="1"/>
          <p:nvPr/>
        </p:nvSpPr>
        <p:spPr>
          <a:xfrm>
            <a:off x="1340240" y="415310"/>
            <a:ext cx="2332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企业介绍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FBF2A3E-4948-0107-279C-66E0574AB5B2}"/>
              </a:ext>
            </a:extLst>
          </p:cNvPr>
          <p:cNvSpPr txBox="1"/>
          <p:nvPr/>
        </p:nvSpPr>
        <p:spPr>
          <a:xfrm>
            <a:off x="3251113" y="658770"/>
            <a:ext cx="2062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ENTERPRISE INTRODUCTION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E6DA037-923B-7AB1-0456-45491283ED0F}"/>
              </a:ext>
            </a:extLst>
          </p:cNvPr>
          <p:cNvSpPr txBox="1"/>
          <p:nvPr/>
        </p:nvSpPr>
        <p:spPr>
          <a:xfrm>
            <a:off x="720423" y="489722"/>
            <a:ext cx="493176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pic>
        <p:nvPicPr>
          <p:cNvPr id="20" name="图片 19" descr="建筑的摆设布局&#10;&#10;描述已自动生成">
            <a:extLst>
              <a:ext uri="{FF2B5EF4-FFF2-40B4-BE49-F238E27FC236}">
                <a16:creationId xmlns:a16="http://schemas.microsoft.com/office/drawing/2014/main" id="{81AF2D0E-AC15-57A1-31F0-FE5F052EFFB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5760" y="0"/>
            <a:ext cx="5476240" cy="6858000"/>
          </a:xfrm>
          <a:prstGeom prst="rect">
            <a:avLst/>
          </a:prstGeom>
        </p:spPr>
      </p:pic>
      <p:sp>
        <p:nvSpPr>
          <p:cNvPr id="21" name="圆: 空心 20">
            <a:extLst>
              <a:ext uri="{FF2B5EF4-FFF2-40B4-BE49-F238E27FC236}">
                <a16:creationId xmlns:a16="http://schemas.microsoft.com/office/drawing/2014/main" id="{60169AFD-75D9-2FFA-606C-697EB63140D3}"/>
              </a:ext>
            </a:extLst>
          </p:cNvPr>
          <p:cNvSpPr/>
          <p:nvPr/>
        </p:nvSpPr>
        <p:spPr>
          <a:xfrm>
            <a:off x="5986799" y="4699185"/>
            <a:ext cx="1601603" cy="1601603"/>
          </a:xfrm>
          <a:prstGeom prst="donut">
            <a:avLst>
              <a:gd name="adj" fmla="val 19809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圆: 空心 21">
            <a:extLst>
              <a:ext uri="{FF2B5EF4-FFF2-40B4-BE49-F238E27FC236}">
                <a16:creationId xmlns:a16="http://schemas.microsoft.com/office/drawing/2014/main" id="{0C43324D-0E8C-01FF-4A7A-BBA98F9A94B1}"/>
              </a:ext>
            </a:extLst>
          </p:cNvPr>
          <p:cNvSpPr/>
          <p:nvPr/>
        </p:nvSpPr>
        <p:spPr>
          <a:xfrm>
            <a:off x="11239519" y="5821371"/>
            <a:ext cx="1601603" cy="1601603"/>
          </a:xfrm>
          <a:prstGeom prst="donut">
            <a:avLst>
              <a:gd name="adj" fmla="val 19809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510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2B0C07DB-619E-4E81-10D5-29CF532D7815}"/>
              </a:ext>
            </a:extLst>
          </p:cNvPr>
          <p:cNvSpPr/>
          <p:nvPr/>
        </p:nvSpPr>
        <p:spPr>
          <a:xfrm>
            <a:off x="5153063" y="2816903"/>
            <a:ext cx="1814946" cy="181494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DEBA29AB-FB16-7880-C9EC-6EBE99195166}"/>
              </a:ext>
            </a:extLst>
          </p:cNvPr>
          <p:cNvSpPr/>
          <p:nvPr/>
        </p:nvSpPr>
        <p:spPr>
          <a:xfrm>
            <a:off x="4147851" y="1889226"/>
            <a:ext cx="3769446" cy="3769446"/>
          </a:xfrm>
          <a:prstGeom prst="ellips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3320787-2F42-684C-44A4-3F14141EA945}"/>
              </a:ext>
            </a:extLst>
          </p:cNvPr>
          <p:cNvSpPr/>
          <p:nvPr/>
        </p:nvSpPr>
        <p:spPr>
          <a:xfrm>
            <a:off x="3898974" y="1889226"/>
            <a:ext cx="1226127" cy="122612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2700000" scaled="0"/>
            <a:tileRect/>
          </a:gradFill>
          <a:ln w="19050" cap="flat" cmpd="sng" algn="ctr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8EAF9693-F1F5-CCCA-D90C-57135444C48A}"/>
              </a:ext>
            </a:extLst>
          </p:cNvPr>
          <p:cNvSpPr/>
          <p:nvPr/>
        </p:nvSpPr>
        <p:spPr>
          <a:xfrm>
            <a:off x="3898974" y="4432544"/>
            <a:ext cx="1226127" cy="122612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2700000" scaled="0"/>
            <a:tileRect/>
          </a:gradFill>
          <a:ln w="19050" cap="flat" cmpd="sng" algn="ctr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E549DF-5D2E-CB2F-2F97-6B80E821538E}"/>
              </a:ext>
            </a:extLst>
          </p:cNvPr>
          <p:cNvSpPr txBox="1"/>
          <p:nvPr/>
        </p:nvSpPr>
        <p:spPr>
          <a:xfrm>
            <a:off x="3986954" y="2271456"/>
            <a:ext cx="1052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01</a:t>
            </a:r>
            <a:endParaRPr kumimoji="0" lang="zh-CN" altLang="en-US" sz="2400" i="0" u="none" strike="noStrike" kern="1200" cap="none" spc="3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E81BB35-E2E4-ECCF-921F-EE3D33A2FB83}"/>
              </a:ext>
            </a:extLst>
          </p:cNvPr>
          <p:cNvSpPr/>
          <p:nvPr/>
        </p:nvSpPr>
        <p:spPr>
          <a:xfrm>
            <a:off x="7060516" y="1884909"/>
            <a:ext cx="1226127" cy="122612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2700000" scaled="0"/>
            <a:tileRect/>
          </a:gradFill>
          <a:ln w="19050" cap="flat" cmpd="sng" algn="ctr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ECF97A3-5237-E193-FA26-16CAAAC5CAAC}"/>
              </a:ext>
            </a:extLst>
          </p:cNvPr>
          <p:cNvSpPr txBox="1"/>
          <p:nvPr/>
        </p:nvSpPr>
        <p:spPr>
          <a:xfrm>
            <a:off x="7282691" y="2267138"/>
            <a:ext cx="883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02</a:t>
            </a:r>
            <a:endParaRPr kumimoji="0" lang="zh-CN" altLang="en-US" sz="2400" i="0" u="none" strike="noStrike" kern="0" cap="none" spc="3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521CB76-6301-1160-4FAE-6FE1A26E4C31}"/>
              </a:ext>
            </a:extLst>
          </p:cNvPr>
          <p:cNvSpPr/>
          <p:nvPr/>
        </p:nvSpPr>
        <p:spPr>
          <a:xfrm>
            <a:off x="7075995" y="4432544"/>
            <a:ext cx="1226127" cy="122612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2700000" scaled="0"/>
            <a:tileRect/>
          </a:gradFill>
          <a:ln w="19050" cap="flat" cmpd="sng" algn="ctr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25923BD-7C5B-20C9-B9A3-941DE8984A2D}"/>
              </a:ext>
            </a:extLst>
          </p:cNvPr>
          <p:cNvSpPr txBox="1"/>
          <p:nvPr/>
        </p:nvSpPr>
        <p:spPr>
          <a:xfrm>
            <a:off x="7279129" y="4824906"/>
            <a:ext cx="887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04</a:t>
            </a:r>
            <a:endParaRPr kumimoji="0" lang="zh-CN" altLang="en-US" sz="2400" i="0" u="none" strike="noStrike" kern="0" cap="none" spc="3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F783B36-D3FF-0CBF-E91A-E5B94A4730C0}"/>
              </a:ext>
            </a:extLst>
          </p:cNvPr>
          <p:cNvSpPr txBox="1"/>
          <p:nvPr/>
        </p:nvSpPr>
        <p:spPr>
          <a:xfrm>
            <a:off x="3986954" y="4814774"/>
            <a:ext cx="1052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03</a:t>
            </a:r>
            <a:endParaRPr kumimoji="0" lang="zh-CN" altLang="en-US" sz="2400" i="0" u="none" strike="noStrike" kern="1200" cap="none" spc="3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A7AEFDA9-4C05-F591-1C7B-75169712875F}"/>
              </a:ext>
            </a:extLst>
          </p:cNvPr>
          <p:cNvCxnSpPr/>
          <p:nvPr/>
        </p:nvCxnSpPr>
        <p:spPr>
          <a:xfrm>
            <a:off x="5846618" y="4152624"/>
            <a:ext cx="44334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id="{286B5539-64D5-886B-9DCD-F518AD8928F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0246" y="3242288"/>
            <a:ext cx="671508" cy="776968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082F242D-ECC8-04A0-4460-BFEB2C26A615}"/>
              </a:ext>
            </a:extLst>
          </p:cNvPr>
          <p:cNvSpPr txBox="1"/>
          <p:nvPr/>
        </p:nvSpPr>
        <p:spPr>
          <a:xfrm>
            <a:off x="8621938" y="1894182"/>
            <a:ext cx="2062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EA0B045-2160-7E92-84F1-453CCF69A6B3}"/>
              </a:ext>
            </a:extLst>
          </p:cNvPr>
          <p:cNvSpPr txBox="1"/>
          <p:nvPr/>
        </p:nvSpPr>
        <p:spPr>
          <a:xfrm>
            <a:off x="8621939" y="2280783"/>
            <a:ext cx="2962806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8266DE1-DC44-B6A1-CC0A-08F86D0421DA}"/>
              </a:ext>
            </a:extLst>
          </p:cNvPr>
          <p:cNvSpPr txBox="1"/>
          <p:nvPr/>
        </p:nvSpPr>
        <p:spPr>
          <a:xfrm>
            <a:off x="8621938" y="4626632"/>
            <a:ext cx="2062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765BE1E-228F-74F8-9FB7-517AF26ABFCB}"/>
              </a:ext>
            </a:extLst>
          </p:cNvPr>
          <p:cNvSpPr txBox="1"/>
          <p:nvPr/>
        </p:nvSpPr>
        <p:spPr>
          <a:xfrm>
            <a:off x="8621939" y="5013233"/>
            <a:ext cx="2962806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D0BD9D7-1350-D2AF-40F4-48A9F6EB926C}"/>
              </a:ext>
            </a:extLst>
          </p:cNvPr>
          <p:cNvSpPr txBox="1"/>
          <p:nvPr/>
        </p:nvSpPr>
        <p:spPr>
          <a:xfrm>
            <a:off x="1520842" y="1894182"/>
            <a:ext cx="2062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31ECE39-3F27-20D0-F62C-229F4F950819}"/>
              </a:ext>
            </a:extLst>
          </p:cNvPr>
          <p:cNvSpPr txBox="1"/>
          <p:nvPr/>
        </p:nvSpPr>
        <p:spPr>
          <a:xfrm>
            <a:off x="620625" y="2280783"/>
            <a:ext cx="2962806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1D59746-7126-4B0D-2E8F-6621FB0AB8DD}"/>
              </a:ext>
            </a:extLst>
          </p:cNvPr>
          <p:cNvSpPr txBox="1"/>
          <p:nvPr/>
        </p:nvSpPr>
        <p:spPr>
          <a:xfrm>
            <a:off x="1520842" y="4626632"/>
            <a:ext cx="2062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194C1C6-2704-65A2-A4E9-20C7D8759145}"/>
              </a:ext>
            </a:extLst>
          </p:cNvPr>
          <p:cNvSpPr txBox="1"/>
          <p:nvPr/>
        </p:nvSpPr>
        <p:spPr>
          <a:xfrm>
            <a:off x="620625" y="5013233"/>
            <a:ext cx="2962806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D22476A-05EF-600D-5211-A724CF36D5F3}"/>
              </a:ext>
            </a:extLst>
          </p:cNvPr>
          <p:cNvSpPr txBox="1"/>
          <p:nvPr/>
        </p:nvSpPr>
        <p:spPr>
          <a:xfrm>
            <a:off x="1340240" y="415310"/>
            <a:ext cx="2332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企业介绍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417E3C2-8C11-2ADD-4EC9-6C33A83E3EE1}"/>
              </a:ext>
            </a:extLst>
          </p:cNvPr>
          <p:cNvSpPr txBox="1"/>
          <p:nvPr/>
        </p:nvSpPr>
        <p:spPr>
          <a:xfrm>
            <a:off x="3251113" y="658770"/>
            <a:ext cx="2062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ENTERPRISE INTRODUCTION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E1B0798-1705-DE74-23CA-7C4EB2A51668}"/>
              </a:ext>
            </a:extLst>
          </p:cNvPr>
          <p:cNvSpPr txBox="1"/>
          <p:nvPr/>
        </p:nvSpPr>
        <p:spPr>
          <a:xfrm>
            <a:off x="720423" y="489722"/>
            <a:ext cx="493176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3" name="圆: 空心 32">
            <a:extLst>
              <a:ext uri="{FF2B5EF4-FFF2-40B4-BE49-F238E27FC236}">
                <a16:creationId xmlns:a16="http://schemas.microsoft.com/office/drawing/2014/main" id="{48BA4324-4D66-0434-6EE4-E8686A852DFE}"/>
              </a:ext>
            </a:extLst>
          </p:cNvPr>
          <p:cNvSpPr/>
          <p:nvPr/>
        </p:nvSpPr>
        <p:spPr>
          <a:xfrm>
            <a:off x="11239519" y="5821371"/>
            <a:ext cx="1601603" cy="1601603"/>
          </a:xfrm>
          <a:prstGeom prst="donut">
            <a:avLst>
              <a:gd name="adj" fmla="val 19809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8310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单圆角 1">
            <a:extLst>
              <a:ext uri="{FF2B5EF4-FFF2-40B4-BE49-F238E27FC236}">
                <a16:creationId xmlns:a16="http://schemas.microsoft.com/office/drawing/2014/main" id="{FA4C315A-C949-4B0F-FE95-4BAB1992B5A6}"/>
              </a:ext>
            </a:extLst>
          </p:cNvPr>
          <p:cNvSpPr/>
          <p:nvPr/>
        </p:nvSpPr>
        <p:spPr>
          <a:xfrm>
            <a:off x="0" y="5459193"/>
            <a:ext cx="12192000" cy="1398807"/>
          </a:xfrm>
          <a:prstGeom prst="round1Rect">
            <a:avLst/>
          </a:prstGeom>
          <a:solidFill>
            <a:schemeClr val="accent1"/>
          </a:solidFill>
          <a:ln>
            <a:noFill/>
          </a:ln>
          <a:effectLst>
            <a:outerShdw blurRad="609600" dist="2159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49B33F9D-49AC-2658-3A20-8E3C1B13AEDB}"/>
              </a:ext>
            </a:extLst>
          </p:cNvPr>
          <p:cNvSpPr/>
          <p:nvPr/>
        </p:nvSpPr>
        <p:spPr>
          <a:xfrm>
            <a:off x="742764" y="1625816"/>
            <a:ext cx="2480607" cy="4286543"/>
          </a:xfrm>
          <a:prstGeom prst="roundRect">
            <a:avLst>
              <a:gd name="adj" fmla="val 3543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2700000" scaled="0"/>
            <a:tileRect/>
          </a:gradFill>
          <a:ln w="19050" cap="flat" cmpd="sng" algn="ctr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8D211C4-6065-28C9-BAD0-AC1F061D2FF3}"/>
              </a:ext>
            </a:extLst>
          </p:cNvPr>
          <p:cNvSpPr/>
          <p:nvPr/>
        </p:nvSpPr>
        <p:spPr>
          <a:xfrm>
            <a:off x="3499270" y="1625816"/>
            <a:ext cx="2480607" cy="4286543"/>
          </a:xfrm>
          <a:prstGeom prst="roundRect">
            <a:avLst>
              <a:gd name="adj" fmla="val 3543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2700000" scaled="0"/>
            <a:tileRect/>
          </a:gradFill>
          <a:ln w="19050" cap="flat" cmpd="sng" algn="ctr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198BF9EA-4927-CD1B-42FC-187C4319E80D}"/>
              </a:ext>
            </a:extLst>
          </p:cNvPr>
          <p:cNvSpPr/>
          <p:nvPr/>
        </p:nvSpPr>
        <p:spPr>
          <a:xfrm>
            <a:off x="6255776" y="1625816"/>
            <a:ext cx="2480607" cy="4286543"/>
          </a:xfrm>
          <a:prstGeom prst="roundRect">
            <a:avLst>
              <a:gd name="adj" fmla="val 3543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2700000" scaled="0"/>
            <a:tileRect/>
          </a:gradFill>
          <a:ln w="19050" cap="flat" cmpd="sng" algn="ctr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63B85FA-1D43-C500-39C2-0EA7E3FF8AB1}"/>
              </a:ext>
            </a:extLst>
          </p:cNvPr>
          <p:cNvSpPr/>
          <p:nvPr/>
        </p:nvSpPr>
        <p:spPr>
          <a:xfrm>
            <a:off x="9012282" y="1625816"/>
            <a:ext cx="2480607" cy="4286543"/>
          </a:xfrm>
          <a:prstGeom prst="roundRect">
            <a:avLst>
              <a:gd name="adj" fmla="val 3543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2700000" scaled="0"/>
            <a:tileRect/>
          </a:gradFill>
          <a:ln w="19050" cap="flat" cmpd="sng" algn="ctr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46962C9-F44D-2E94-0F4C-A9E647827472}"/>
              </a:ext>
            </a:extLst>
          </p:cNvPr>
          <p:cNvSpPr/>
          <p:nvPr/>
        </p:nvSpPr>
        <p:spPr>
          <a:xfrm>
            <a:off x="742764" y="2309468"/>
            <a:ext cx="2480607" cy="878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09600" dist="1016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A0EEF05-D3C4-7F10-43B7-B766A8C979C8}"/>
              </a:ext>
            </a:extLst>
          </p:cNvPr>
          <p:cNvSpPr/>
          <p:nvPr/>
        </p:nvSpPr>
        <p:spPr>
          <a:xfrm>
            <a:off x="3499270" y="2309468"/>
            <a:ext cx="2480607" cy="878298"/>
          </a:xfrm>
          <a:custGeom>
            <a:avLst/>
            <a:gdLst>
              <a:gd name="connsiteX0" fmla="*/ 0 w 2480607"/>
              <a:gd name="connsiteY0" fmla="*/ 0 h 878298"/>
              <a:gd name="connsiteX1" fmla="*/ 2480607 w 2480607"/>
              <a:gd name="connsiteY1" fmla="*/ 0 h 878298"/>
              <a:gd name="connsiteX2" fmla="*/ 2480607 w 2480607"/>
              <a:gd name="connsiteY2" fmla="*/ 878298 h 878298"/>
              <a:gd name="connsiteX3" fmla="*/ 0 w 2480607"/>
              <a:gd name="connsiteY3" fmla="*/ 878298 h 878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0607" h="878298">
                <a:moveTo>
                  <a:pt x="0" y="0"/>
                </a:moveTo>
                <a:lnTo>
                  <a:pt x="2480607" y="0"/>
                </a:lnTo>
                <a:lnTo>
                  <a:pt x="2480607" y="878298"/>
                </a:lnTo>
                <a:lnTo>
                  <a:pt x="0" y="8782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09600" dist="1016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5CF6CE1-9A34-07CC-2D4A-B5DA6AEE410F}"/>
              </a:ext>
            </a:extLst>
          </p:cNvPr>
          <p:cNvSpPr/>
          <p:nvPr/>
        </p:nvSpPr>
        <p:spPr>
          <a:xfrm>
            <a:off x="6255776" y="2309468"/>
            <a:ext cx="2480607" cy="878298"/>
          </a:xfrm>
          <a:custGeom>
            <a:avLst/>
            <a:gdLst>
              <a:gd name="connsiteX0" fmla="*/ 0 w 2480607"/>
              <a:gd name="connsiteY0" fmla="*/ 0 h 878298"/>
              <a:gd name="connsiteX1" fmla="*/ 2480607 w 2480607"/>
              <a:gd name="connsiteY1" fmla="*/ 0 h 878298"/>
              <a:gd name="connsiteX2" fmla="*/ 2480607 w 2480607"/>
              <a:gd name="connsiteY2" fmla="*/ 878298 h 878298"/>
              <a:gd name="connsiteX3" fmla="*/ 0 w 2480607"/>
              <a:gd name="connsiteY3" fmla="*/ 878298 h 878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0607" h="878298">
                <a:moveTo>
                  <a:pt x="0" y="0"/>
                </a:moveTo>
                <a:lnTo>
                  <a:pt x="2480607" y="0"/>
                </a:lnTo>
                <a:lnTo>
                  <a:pt x="2480607" y="878298"/>
                </a:lnTo>
                <a:lnTo>
                  <a:pt x="0" y="8782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09600" dist="1016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BDBBC0B-1327-3827-3D75-205A610B6E1F}"/>
              </a:ext>
            </a:extLst>
          </p:cNvPr>
          <p:cNvSpPr/>
          <p:nvPr/>
        </p:nvSpPr>
        <p:spPr>
          <a:xfrm>
            <a:off x="9012281" y="2309468"/>
            <a:ext cx="2480607" cy="878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09600" dist="1016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24BF43C-78A4-4782-1A43-52A1EE4A16AB}"/>
              </a:ext>
            </a:extLst>
          </p:cNvPr>
          <p:cNvSpPr txBox="1"/>
          <p:nvPr/>
        </p:nvSpPr>
        <p:spPr>
          <a:xfrm>
            <a:off x="6820949" y="2538464"/>
            <a:ext cx="13502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78000">
                      <a:schemeClr val="accent1">
                        <a:lumMod val="50000"/>
                      </a:schemeClr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9C8DE64-0F22-2924-7F17-6626AACB51EA}"/>
              </a:ext>
            </a:extLst>
          </p:cNvPr>
          <p:cNvSpPr txBox="1"/>
          <p:nvPr/>
        </p:nvSpPr>
        <p:spPr>
          <a:xfrm>
            <a:off x="1369385" y="2538464"/>
            <a:ext cx="12273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78000">
                      <a:schemeClr val="accent1">
                        <a:lumMod val="50000"/>
                      </a:schemeClr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E398A28-4266-57D4-CB72-111B351623E0}"/>
              </a:ext>
            </a:extLst>
          </p:cNvPr>
          <p:cNvSpPr txBox="1"/>
          <p:nvPr/>
        </p:nvSpPr>
        <p:spPr>
          <a:xfrm>
            <a:off x="3705544" y="2538464"/>
            <a:ext cx="20680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78000">
                      <a:schemeClr val="accent1">
                        <a:lumMod val="50000"/>
                      </a:schemeClr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AF2584A-ADA3-4690-452E-907B12F2BF9B}"/>
              </a:ext>
            </a:extLst>
          </p:cNvPr>
          <p:cNvSpPr txBox="1"/>
          <p:nvPr/>
        </p:nvSpPr>
        <p:spPr>
          <a:xfrm>
            <a:off x="9564425" y="2538464"/>
            <a:ext cx="137631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78000">
                      <a:schemeClr val="accent1">
                        <a:lumMod val="50000"/>
                      </a:schemeClr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91FEE38-0E7E-0C88-0201-A5E125E12446}"/>
              </a:ext>
            </a:extLst>
          </p:cNvPr>
          <p:cNvSpPr txBox="1"/>
          <p:nvPr/>
        </p:nvSpPr>
        <p:spPr>
          <a:xfrm>
            <a:off x="969105" y="3670235"/>
            <a:ext cx="2027923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529D672-EB17-1BCE-1493-9BB6FEA79998}"/>
              </a:ext>
            </a:extLst>
          </p:cNvPr>
          <p:cNvSpPr txBox="1"/>
          <p:nvPr/>
        </p:nvSpPr>
        <p:spPr>
          <a:xfrm>
            <a:off x="3728091" y="3670235"/>
            <a:ext cx="2027923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B1C0687-86E7-6CEC-2D5D-9022976B70B8}"/>
              </a:ext>
            </a:extLst>
          </p:cNvPr>
          <p:cNvSpPr txBox="1"/>
          <p:nvPr/>
        </p:nvSpPr>
        <p:spPr>
          <a:xfrm>
            <a:off x="6487077" y="3670235"/>
            <a:ext cx="2027923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50B00E0-EF9B-B5F5-6AF7-9A2A4E1E8C85}"/>
              </a:ext>
            </a:extLst>
          </p:cNvPr>
          <p:cNvSpPr txBox="1"/>
          <p:nvPr/>
        </p:nvSpPr>
        <p:spPr>
          <a:xfrm>
            <a:off x="9246063" y="3670235"/>
            <a:ext cx="2027923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7AB3ACD-C5AC-DE71-14D7-CCE315A4E89F}"/>
              </a:ext>
            </a:extLst>
          </p:cNvPr>
          <p:cNvSpPr txBox="1"/>
          <p:nvPr/>
        </p:nvSpPr>
        <p:spPr>
          <a:xfrm>
            <a:off x="1340240" y="415310"/>
            <a:ext cx="2332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企业介绍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9F39FD6-84FD-BB79-0185-2E958972FF7C}"/>
              </a:ext>
            </a:extLst>
          </p:cNvPr>
          <p:cNvSpPr txBox="1"/>
          <p:nvPr/>
        </p:nvSpPr>
        <p:spPr>
          <a:xfrm>
            <a:off x="3251113" y="658770"/>
            <a:ext cx="2062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ENTERPRISE INTRODUCTION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E2E9B8C-7B54-6EA0-A48B-DFD4B4C0B846}"/>
              </a:ext>
            </a:extLst>
          </p:cNvPr>
          <p:cNvSpPr txBox="1"/>
          <p:nvPr/>
        </p:nvSpPr>
        <p:spPr>
          <a:xfrm>
            <a:off x="720423" y="489722"/>
            <a:ext cx="493176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A8B1B37-63D1-E40A-FA7E-FDD0AF7F385D}"/>
              </a:ext>
            </a:extLst>
          </p:cNvPr>
          <p:cNvSpPr txBox="1"/>
          <p:nvPr/>
        </p:nvSpPr>
        <p:spPr>
          <a:xfrm>
            <a:off x="2180221" y="1729160"/>
            <a:ext cx="104315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>
                <a:ln w="19050">
                  <a:solidFill>
                    <a:schemeClr val="accent1"/>
                  </a:solidFill>
                </a:ln>
                <a:noFill/>
                <a:latin typeface="+mj-ea"/>
                <a:ea typeface="+mj-ea"/>
                <a:cs typeface="+mn-ea"/>
                <a:sym typeface="+mn-lt"/>
              </a:rPr>
              <a:t>01</a:t>
            </a:r>
            <a:endParaRPr lang="zh-CN" altLang="en-US" sz="3200" spc="300" dirty="0">
              <a:ln w="19050">
                <a:solidFill>
                  <a:schemeClr val="accent1"/>
                </a:solidFill>
              </a:ln>
              <a:noFill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87BFA5D-9D3E-6321-B49F-6CB1A1BA4426}"/>
              </a:ext>
            </a:extLst>
          </p:cNvPr>
          <p:cNvSpPr txBox="1"/>
          <p:nvPr/>
        </p:nvSpPr>
        <p:spPr>
          <a:xfrm>
            <a:off x="4936727" y="1729160"/>
            <a:ext cx="104315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>
                <a:ln w="19050">
                  <a:solidFill>
                    <a:schemeClr val="accent1"/>
                  </a:solidFill>
                </a:ln>
                <a:noFill/>
                <a:latin typeface="+mj-ea"/>
                <a:ea typeface="+mj-ea"/>
                <a:cs typeface="+mn-ea"/>
                <a:sym typeface="+mn-lt"/>
              </a:rPr>
              <a:t>02</a:t>
            </a:r>
            <a:endParaRPr lang="zh-CN" altLang="en-US" sz="3200" spc="300" dirty="0">
              <a:ln w="19050">
                <a:solidFill>
                  <a:schemeClr val="accent1"/>
                </a:solidFill>
              </a:ln>
              <a:noFill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D6CFFC1-92CF-21CF-0C32-EE4C9583100E}"/>
              </a:ext>
            </a:extLst>
          </p:cNvPr>
          <p:cNvSpPr txBox="1"/>
          <p:nvPr/>
        </p:nvSpPr>
        <p:spPr>
          <a:xfrm>
            <a:off x="7693234" y="1729160"/>
            <a:ext cx="104315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>
                <a:ln w="19050">
                  <a:solidFill>
                    <a:schemeClr val="accent1"/>
                  </a:solidFill>
                </a:ln>
                <a:noFill/>
                <a:latin typeface="+mj-ea"/>
                <a:ea typeface="+mj-ea"/>
                <a:cs typeface="+mn-ea"/>
                <a:sym typeface="+mn-lt"/>
              </a:rPr>
              <a:t>03</a:t>
            </a:r>
            <a:endParaRPr lang="zh-CN" altLang="en-US" sz="3200" spc="300" dirty="0">
              <a:ln w="19050">
                <a:solidFill>
                  <a:schemeClr val="accent1"/>
                </a:solidFill>
              </a:ln>
              <a:noFill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F6BB867-CB72-3781-A4EA-08D2858F6E14}"/>
              </a:ext>
            </a:extLst>
          </p:cNvPr>
          <p:cNvSpPr txBox="1"/>
          <p:nvPr/>
        </p:nvSpPr>
        <p:spPr>
          <a:xfrm>
            <a:off x="10449741" y="1729160"/>
            <a:ext cx="104315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>
                <a:ln w="19050">
                  <a:solidFill>
                    <a:schemeClr val="accent1"/>
                  </a:solidFill>
                </a:ln>
                <a:noFill/>
                <a:latin typeface="+mj-ea"/>
                <a:ea typeface="+mj-ea"/>
                <a:cs typeface="+mn-ea"/>
                <a:sym typeface="+mn-lt"/>
              </a:rPr>
              <a:t>04</a:t>
            </a:r>
            <a:endParaRPr lang="zh-CN" altLang="en-US" sz="3200" spc="300" dirty="0">
              <a:ln w="19050">
                <a:solidFill>
                  <a:schemeClr val="accent1"/>
                </a:solidFill>
              </a:ln>
              <a:noFill/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385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4165F9F8-E709-3EA8-12BD-D6461C8DB4C0}"/>
              </a:ext>
            </a:extLst>
          </p:cNvPr>
          <p:cNvSpPr/>
          <p:nvPr/>
        </p:nvSpPr>
        <p:spPr>
          <a:xfrm>
            <a:off x="11239519" y="5821371"/>
            <a:ext cx="1601603" cy="1601603"/>
          </a:xfrm>
          <a:prstGeom prst="donut">
            <a:avLst>
              <a:gd name="adj" fmla="val 19809"/>
            </a:avLst>
          </a:prstGeom>
          <a:solidFill>
            <a:schemeClr val="accent1">
              <a:lumMod val="10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439CE1-B4F5-7841-E2EB-FB5138882877}"/>
              </a:ext>
            </a:extLst>
          </p:cNvPr>
          <p:cNvSpPr txBox="1"/>
          <p:nvPr/>
        </p:nvSpPr>
        <p:spPr>
          <a:xfrm>
            <a:off x="1340240" y="415310"/>
            <a:ext cx="2332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企业介绍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F523210-61B6-7B7E-1FD8-E2C88837D05F}"/>
              </a:ext>
            </a:extLst>
          </p:cNvPr>
          <p:cNvSpPr txBox="1"/>
          <p:nvPr/>
        </p:nvSpPr>
        <p:spPr>
          <a:xfrm>
            <a:off x="3251113" y="658770"/>
            <a:ext cx="2062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ENTERPRISE INTRODUCTION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743CABA-B4A4-563F-FDE8-70459D022413}"/>
              </a:ext>
            </a:extLst>
          </p:cNvPr>
          <p:cNvSpPr txBox="1"/>
          <p:nvPr/>
        </p:nvSpPr>
        <p:spPr>
          <a:xfrm>
            <a:off x="720423" y="489722"/>
            <a:ext cx="493176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1450E24-DF67-9B5C-5386-95557A21952F}"/>
              </a:ext>
            </a:extLst>
          </p:cNvPr>
          <p:cNvSpPr txBox="1"/>
          <p:nvPr/>
        </p:nvSpPr>
        <p:spPr>
          <a:xfrm>
            <a:off x="1027271" y="3944288"/>
            <a:ext cx="193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CAFE4AF-5657-D54F-FBE8-A7CDD3CAF3FF}"/>
              </a:ext>
            </a:extLst>
          </p:cNvPr>
          <p:cNvSpPr txBox="1"/>
          <p:nvPr/>
        </p:nvSpPr>
        <p:spPr>
          <a:xfrm>
            <a:off x="903674" y="4485428"/>
            <a:ext cx="2179803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257413A9-9014-92EE-9B31-EFC187431B1B}"/>
              </a:ext>
            </a:extLst>
          </p:cNvPr>
          <p:cNvSpPr/>
          <p:nvPr/>
        </p:nvSpPr>
        <p:spPr bwMode="auto">
          <a:xfrm rot="10800000">
            <a:off x="1315816" y="1788318"/>
            <a:ext cx="1468417" cy="146841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ln w="25400">
            <a:noFill/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 b="1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DDFAB5E-CC3A-23FE-E7EB-00751165AD89}"/>
              </a:ext>
            </a:extLst>
          </p:cNvPr>
          <p:cNvGrpSpPr/>
          <p:nvPr/>
        </p:nvGrpSpPr>
        <p:grpSpPr>
          <a:xfrm>
            <a:off x="1767778" y="2220513"/>
            <a:ext cx="564492" cy="677388"/>
            <a:chOff x="4468446" y="-2007155"/>
            <a:chExt cx="190500" cy="228600"/>
          </a:xfrm>
          <a:solidFill>
            <a:schemeClr val="bg1"/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52B6844-DB9D-1B34-6639-314257B703A9}"/>
                </a:ext>
              </a:extLst>
            </p:cNvPr>
            <p:cNvSpPr/>
            <p:nvPr/>
          </p:nvSpPr>
          <p:spPr>
            <a:xfrm>
              <a:off x="4506546" y="-1940480"/>
              <a:ext cx="76200" cy="19050"/>
            </a:xfrm>
            <a:custGeom>
              <a:avLst/>
              <a:gdLst>
                <a:gd name="connsiteX0" fmla="*/ 0 w 76200"/>
                <a:gd name="connsiteY0" fmla="*/ 0 h 19050"/>
                <a:gd name="connsiteX1" fmla="*/ 76200 w 76200"/>
                <a:gd name="connsiteY1" fmla="*/ 0 h 19050"/>
                <a:gd name="connsiteX2" fmla="*/ 76200 w 76200"/>
                <a:gd name="connsiteY2" fmla="*/ 19050 h 19050"/>
                <a:gd name="connsiteX3" fmla="*/ 0 w 7620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9050">
                  <a:moveTo>
                    <a:pt x="0" y="0"/>
                  </a:moveTo>
                  <a:lnTo>
                    <a:pt x="76200" y="0"/>
                  </a:lnTo>
                  <a:lnTo>
                    <a:pt x="7620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0BE13BD-C661-1B1F-5AA9-1254A9AB3564}"/>
                </a:ext>
              </a:extLst>
            </p:cNvPr>
            <p:cNvSpPr/>
            <p:nvPr/>
          </p:nvSpPr>
          <p:spPr>
            <a:xfrm>
              <a:off x="4506546" y="-1902380"/>
              <a:ext cx="114300" cy="19050"/>
            </a:xfrm>
            <a:custGeom>
              <a:avLst/>
              <a:gdLst>
                <a:gd name="connsiteX0" fmla="*/ 0 w 114300"/>
                <a:gd name="connsiteY0" fmla="*/ 0 h 19050"/>
                <a:gd name="connsiteX1" fmla="*/ 114300 w 114300"/>
                <a:gd name="connsiteY1" fmla="*/ 0 h 19050"/>
                <a:gd name="connsiteX2" fmla="*/ 114300 w 114300"/>
                <a:gd name="connsiteY2" fmla="*/ 19050 h 19050"/>
                <a:gd name="connsiteX3" fmla="*/ 0 w 11430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9050">
                  <a:moveTo>
                    <a:pt x="0" y="0"/>
                  </a:moveTo>
                  <a:lnTo>
                    <a:pt x="114300" y="0"/>
                  </a:lnTo>
                  <a:lnTo>
                    <a:pt x="11430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5DAF908-AD25-3EF3-36F4-B8B4AFD3D63A}"/>
                </a:ext>
              </a:extLst>
            </p:cNvPr>
            <p:cNvSpPr/>
            <p:nvPr/>
          </p:nvSpPr>
          <p:spPr>
            <a:xfrm>
              <a:off x="4506546" y="-1864280"/>
              <a:ext cx="28479" cy="19050"/>
            </a:xfrm>
            <a:custGeom>
              <a:avLst/>
              <a:gdLst>
                <a:gd name="connsiteX0" fmla="*/ 0 w 28479"/>
                <a:gd name="connsiteY0" fmla="*/ 0 h 19050"/>
                <a:gd name="connsiteX1" fmla="*/ 28480 w 28479"/>
                <a:gd name="connsiteY1" fmla="*/ 0 h 19050"/>
                <a:gd name="connsiteX2" fmla="*/ 28480 w 28479"/>
                <a:gd name="connsiteY2" fmla="*/ 19050 h 19050"/>
                <a:gd name="connsiteX3" fmla="*/ 0 w 28479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79" h="19050">
                  <a:moveTo>
                    <a:pt x="0" y="0"/>
                  </a:moveTo>
                  <a:lnTo>
                    <a:pt x="28480" y="0"/>
                  </a:lnTo>
                  <a:lnTo>
                    <a:pt x="2848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53515E6-BEA2-ABC2-069D-D25724092197}"/>
                </a:ext>
              </a:extLst>
            </p:cNvPr>
            <p:cNvSpPr/>
            <p:nvPr/>
          </p:nvSpPr>
          <p:spPr>
            <a:xfrm>
              <a:off x="4468446" y="-2007155"/>
              <a:ext cx="114300" cy="209550"/>
            </a:xfrm>
            <a:custGeom>
              <a:avLst/>
              <a:gdLst>
                <a:gd name="connsiteX0" fmla="*/ 114300 w 114300"/>
                <a:gd name="connsiteY0" fmla="*/ 28575 h 209550"/>
                <a:gd name="connsiteX1" fmla="*/ 85725 w 114300"/>
                <a:gd name="connsiteY1" fmla="*/ 0 h 209550"/>
                <a:gd name="connsiteX2" fmla="*/ 85725 w 114300"/>
                <a:gd name="connsiteY2" fmla="*/ 19050 h 209550"/>
                <a:gd name="connsiteX3" fmla="*/ 19050 w 114300"/>
                <a:gd name="connsiteY3" fmla="*/ 19050 h 209550"/>
                <a:gd name="connsiteX4" fmla="*/ 0 w 114300"/>
                <a:gd name="connsiteY4" fmla="*/ 38100 h 209550"/>
                <a:gd name="connsiteX5" fmla="*/ 0 w 114300"/>
                <a:gd name="connsiteY5" fmla="*/ 190500 h 209550"/>
                <a:gd name="connsiteX6" fmla="*/ 19050 w 114300"/>
                <a:gd name="connsiteY6" fmla="*/ 209550 h 209550"/>
                <a:gd name="connsiteX7" fmla="*/ 57150 w 114300"/>
                <a:gd name="connsiteY7" fmla="*/ 209550 h 209550"/>
                <a:gd name="connsiteX8" fmla="*/ 57150 w 114300"/>
                <a:gd name="connsiteY8" fmla="*/ 190500 h 209550"/>
                <a:gd name="connsiteX9" fmla="*/ 19050 w 114300"/>
                <a:gd name="connsiteY9" fmla="*/ 190500 h 209550"/>
                <a:gd name="connsiteX10" fmla="*/ 19050 w 114300"/>
                <a:gd name="connsiteY10" fmla="*/ 38100 h 209550"/>
                <a:gd name="connsiteX11" fmla="*/ 85725 w 114300"/>
                <a:gd name="connsiteY11" fmla="*/ 38100 h 209550"/>
                <a:gd name="connsiteX12" fmla="*/ 85725 w 114300"/>
                <a:gd name="connsiteY12" fmla="*/ 571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300" h="209550">
                  <a:moveTo>
                    <a:pt x="114300" y="28575"/>
                  </a:moveTo>
                  <a:lnTo>
                    <a:pt x="85725" y="0"/>
                  </a:lnTo>
                  <a:lnTo>
                    <a:pt x="85725" y="19050"/>
                  </a:lnTo>
                  <a:lnTo>
                    <a:pt x="19050" y="19050"/>
                  </a:lnTo>
                  <a:cubicBezTo>
                    <a:pt x="8529" y="19050"/>
                    <a:pt x="0" y="27579"/>
                    <a:pt x="0" y="38100"/>
                  </a:cubicBezTo>
                  <a:lnTo>
                    <a:pt x="0" y="190500"/>
                  </a:lnTo>
                  <a:cubicBezTo>
                    <a:pt x="0" y="201021"/>
                    <a:pt x="8529" y="209550"/>
                    <a:pt x="19050" y="209550"/>
                  </a:cubicBezTo>
                  <a:lnTo>
                    <a:pt x="57150" y="209550"/>
                  </a:lnTo>
                  <a:lnTo>
                    <a:pt x="57150" y="190500"/>
                  </a:lnTo>
                  <a:lnTo>
                    <a:pt x="19050" y="190500"/>
                  </a:lnTo>
                  <a:lnTo>
                    <a:pt x="19050" y="38100"/>
                  </a:lnTo>
                  <a:lnTo>
                    <a:pt x="85725" y="38100"/>
                  </a:lnTo>
                  <a:lnTo>
                    <a:pt x="85725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8A97B14-2B19-3D9C-D907-47E8EF006B88}"/>
                </a:ext>
              </a:extLst>
            </p:cNvPr>
            <p:cNvSpPr/>
            <p:nvPr/>
          </p:nvSpPr>
          <p:spPr>
            <a:xfrm>
              <a:off x="4544646" y="-1988105"/>
              <a:ext cx="114300" cy="209550"/>
            </a:xfrm>
            <a:custGeom>
              <a:avLst/>
              <a:gdLst>
                <a:gd name="connsiteX0" fmla="*/ 0 w 114300"/>
                <a:gd name="connsiteY0" fmla="*/ 180975 h 209550"/>
                <a:gd name="connsiteX1" fmla="*/ 28575 w 114300"/>
                <a:gd name="connsiteY1" fmla="*/ 209550 h 209550"/>
                <a:gd name="connsiteX2" fmla="*/ 28575 w 114300"/>
                <a:gd name="connsiteY2" fmla="*/ 190500 h 209550"/>
                <a:gd name="connsiteX3" fmla="*/ 95250 w 114300"/>
                <a:gd name="connsiteY3" fmla="*/ 190500 h 209550"/>
                <a:gd name="connsiteX4" fmla="*/ 114300 w 114300"/>
                <a:gd name="connsiteY4" fmla="*/ 171450 h 209550"/>
                <a:gd name="connsiteX5" fmla="*/ 114300 w 114300"/>
                <a:gd name="connsiteY5" fmla="*/ 19050 h 209550"/>
                <a:gd name="connsiteX6" fmla="*/ 95250 w 114300"/>
                <a:gd name="connsiteY6" fmla="*/ 0 h 209550"/>
                <a:gd name="connsiteX7" fmla="*/ 57150 w 114300"/>
                <a:gd name="connsiteY7" fmla="*/ 0 h 209550"/>
                <a:gd name="connsiteX8" fmla="*/ 57150 w 114300"/>
                <a:gd name="connsiteY8" fmla="*/ 19050 h 209550"/>
                <a:gd name="connsiteX9" fmla="*/ 95250 w 114300"/>
                <a:gd name="connsiteY9" fmla="*/ 19050 h 209550"/>
                <a:gd name="connsiteX10" fmla="*/ 95250 w 114300"/>
                <a:gd name="connsiteY10" fmla="*/ 171450 h 209550"/>
                <a:gd name="connsiteX11" fmla="*/ 28575 w 114300"/>
                <a:gd name="connsiteY11" fmla="*/ 171450 h 209550"/>
                <a:gd name="connsiteX12" fmla="*/ 28575 w 114300"/>
                <a:gd name="connsiteY12" fmla="*/ 15240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300" h="209550">
                  <a:moveTo>
                    <a:pt x="0" y="180975"/>
                  </a:moveTo>
                  <a:lnTo>
                    <a:pt x="28575" y="209550"/>
                  </a:lnTo>
                  <a:lnTo>
                    <a:pt x="28575" y="190500"/>
                  </a:lnTo>
                  <a:lnTo>
                    <a:pt x="95250" y="190500"/>
                  </a:lnTo>
                  <a:cubicBezTo>
                    <a:pt x="105771" y="190500"/>
                    <a:pt x="114300" y="181971"/>
                    <a:pt x="114300" y="171450"/>
                  </a:cubicBezTo>
                  <a:lnTo>
                    <a:pt x="114300" y="19050"/>
                  </a:lnTo>
                  <a:cubicBezTo>
                    <a:pt x="114300" y="8529"/>
                    <a:pt x="105771" y="0"/>
                    <a:pt x="95250" y="0"/>
                  </a:cubicBezTo>
                  <a:lnTo>
                    <a:pt x="57150" y="0"/>
                  </a:lnTo>
                  <a:lnTo>
                    <a:pt x="57150" y="19050"/>
                  </a:lnTo>
                  <a:lnTo>
                    <a:pt x="95250" y="19050"/>
                  </a:lnTo>
                  <a:lnTo>
                    <a:pt x="95250" y="171450"/>
                  </a:lnTo>
                  <a:lnTo>
                    <a:pt x="28575" y="171450"/>
                  </a:lnTo>
                  <a:lnTo>
                    <a:pt x="28575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" name="Freeform 5">
            <a:extLst>
              <a:ext uri="{FF2B5EF4-FFF2-40B4-BE49-F238E27FC236}">
                <a16:creationId xmlns:a16="http://schemas.microsoft.com/office/drawing/2014/main" id="{03DD7ADA-E518-ADF4-A7B6-5E052C127E88}"/>
              </a:ext>
            </a:extLst>
          </p:cNvPr>
          <p:cNvSpPr/>
          <p:nvPr/>
        </p:nvSpPr>
        <p:spPr bwMode="auto">
          <a:xfrm rot="10800000">
            <a:off x="9407768" y="1788318"/>
            <a:ext cx="1468417" cy="146841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 w="25400">
            <a:noFill/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 b="1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7AEFDF7-7788-1696-9430-663E2089AA55}"/>
              </a:ext>
            </a:extLst>
          </p:cNvPr>
          <p:cNvGrpSpPr/>
          <p:nvPr/>
        </p:nvGrpSpPr>
        <p:grpSpPr>
          <a:xfrm>
            <a:off x="9874167" y="2254717"/>
            <a:ext cx="535618" cy="535618"/>
            <a:chOff x="6225077" y="-1678580"/>
            <a:chExt cx="190500" cy="190500"/>
          </a:xfrm>
          <a:solidFill>
            <a:schemeClr val="bg1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7EF31D3-F362-2635-E3AD-7B08C594409B}"/>
                </a:ext>
              </a:extLst>
            </p:cNvPr>
            <p:cNvSpPr/>
            <p:nvPr/>
          </p:nvSpPr>
          <p:spPr>
            <a:xfrm>
              <a:off x="6377477" y="-160238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6F60FF1-5CF4-E033-6339-2AC82A92861E}"/>
                </a:ext>
              </a:extLst>
            </p:cNvPr>
            <p:cNvSpPr/>
            <p:nvPr/>
          </p:nvSpPr>
          <p:spPr>
            <a:xfrm>
              <a:off x="6225077" y="-160238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A6DB8DD-7778-A391-BAE5-CE8F844DBBC9}"/>
                </a:ext>
              </a:extLst>
            </p:cNvPr>
            <p:cNvSpPr/>
            <p:nvPr/>
          </p:nvSpPr>
          <p:spPr>
            <a:xfrm>
              <a:off x="6301277" y="-152618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24F40F1-AAE6-F090-620D-9AE01452576F}"/>
                </a:ext>
              </a:extLst>
            </p:cNvPr>
            <p:cNvSpPr/>
            <p:nvPr/>
          </p:nvSpPr>
          <p:spPr>
            <a:xfrm>
              <a:off x="6246412" y="-1657386"/>
              <a:ext cx="147828" cy="147494"/>
            </a:xfrm>
            <a:custGeom>
              <a:avLst/>
              <a:gdLst>
                <a:gd name="connsiteX0" fmla="*/ 55340 w 147828"/>
                <a:gd name="connsiteY0" fmla="*/ 41577 h 147494"/>
                <a:gd name="connsiteX1" fmla="*/ 17050 w 147828"/>
                <a:gd name="connsiteY1" fmla="*/ 3096 h 147494"/>
                <a:gd name="connsiteX2" fmla="*/ 16955 w 147828"/>
                <a:gd name="connsiteY2" fmla="*/ 3096 h 147494"/>
                <a:gd name="connsiteX3" fmla="*/ 14002 w 147828"/>
                <a:gd name="connsiteY3" fmla="*/ 48 h 147494"/>
                <a:gd name="connsiteX4" fmla="*/ 476 w 147828"/>
                <a:gd name="connsiteY4" fmla="*/ 13478 h 147494"/>
                <a:gd name="connsiteX5" fmla="*/ 38767 w 147828"/>
                <a:gd name="connsiteY5" fmla="*/ 52054 h 147494"/>
                <a:gd name="connsiteX6" fmla="*/ 38862 w 147828"/>
                <a:gd name="connsiteY6" fmla="*/ 51959 h 147494"/>
                <a:gd name="connsiteX7" fmla="*/ 41815 w 147828"/>
                <a:gd name="connsiteY7" fmla="*/ 55007 h 147494"/>
                <a:gd name="connsiteX8" fmla="*/ 92421 w 147828"/>
                <a:gd name="connsiteY8" fmla="*/ 41834 h 147494"/>
                <a:gd name="connsiteX9" fmla="*/ 134379 w 147828"/>
                <a:gd name="connsiteY9" fmla="*/ 0 h 147494"/>
                <a:gd name="connsiteX10" fmla="*/ 147828 w 147828"/>
                <a:gd name="connsiteY10" fmla="*/ 13478 h 147494"/>
                <a:gd name="connsiteX11" fmla="*/ 105870 w 147828"/>
                <a:gd name="connsiteY11" fmla="*/ 55321 h 147494"/>
                <a:gd name="connsiteX12" fmla="*/ 54959 w 147828"/>
                <a:gd name="connsiteY12" fmla="*/ 106061 h 147494"/>
                <a:gd name="connsiteX13" fmla="*/ 41434 w 147828"/>
                <a:gd name="connsiteY13" fmla="*/ 92631 h 147494"/>
                <a:gd name="connsiteX14" fmla="*/ 3048 w 147828"/>
                <a:gd name="connsiteY14" fmla="*/ 130826 h 147494"/>
                <a:gd name="connsiteX15" fmla="*/ 0 w 147828"/>
                <a:gd name="connsiteY15" fmla="*/ 133969 h 147494"/>
                <a:gd name="connsiteX16" fmla="*/ 13430 w 147828"/>
                <a:gd name="connsiteY16" fmla="*/ 147399 h 147494"/>
                <a:gd name="connsiteX17" fmla="*/ 51816 w 147828"/>
                <a:gd name="connsiteY17" fmla="*/ 109109 h 147494"/>
                <a:gd name="connsiteX18" fmla="*/ 147828 w 147828"/>
                <a:gd name="connsiteY18" fmla="*/ 134064 h 147494"/>
                <a:gd name="connsiteX19" fmla="*/ 109823 w 147828"/>
                <a:gd name="connsiteY19" fmla="*/ 95869 h 147494"/>
                <a:gd name="connsiteX20" fmla="*/ 106394 w 147828"/>
                <a:gd name="connsiteY20" fmla="*/ 92535 h 147494"/>
                <a:gd name="connsiteX21" fmla="*/ 92964 w 147828"/>
                <a:gd name="connsiteY21" fmla="*/ 105966 h 147494"/>
                <a:gd name="connsiteX22" fmla="*/ 130969 w 147828"/>
                <a:gd name="connsiteY22" fmla="*/ 144161 h 147494"/>
                <a:gd name="connsiteX23" fmla="*/ 134303 w 147828"/>
                <a:gd name="connsiteY23" fmla="*/ 147495 h 14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7828" h="147494">
                  <a:moveTo>
                    <a:pt x="55340" y="41577"/>
                  </a:moveTo>
                  <a:lnTo>
                    <a:pt x="17050" y="3096"/>
                  </a:lnTo>
                  <a:lnTo>
                    <a:pt x="16955" y="3096"/>
                  </a:lnTo>
                  <a:lnTo>
                    <a:pt x="14002" y="48"/>
                  </a:lnTo>
                  <a:lnTo>
                    <a:pt x="476" y="13478"/>
                  </a:lnTo>
                  <a:lnTo>
                    <a:pt x="38767" y="52054"/>
                  </a:lnTo>
                  <a:lnTo>
                    <a:pt x="38862" y="51959"/>
                  </a:lnTo>
                  <a:lnTo>
                    <a:pt x="41815" y="55007"/>
                  </a:lnTo>
                  <a:close/>
                  <a:moveTo>
                    <a:pt x="92421" y="41834"/>
                  </a:moveTo>
                  <a:lnTo>
                    <a:pt x="134379" y="0"/>
                  </a:lnTo>
                  <a:lnTo>
                    <a:pt x="147828" y="13478"/>
                  </a:lnTo>
                  <a:lnTo>
                    <a:pt x="105870" y="55321"/>
                  </a:lnTo>
                  <a:close/>
                  <a:moveTo>
                    <a:pt x="54959" y="106061"/>
                  </a:moveTo>
                  <a:lnTo>
                    <a:pt x="41434" y="92631"/>
                  </a:lnTo>
                  <a:lnTo>
                    <a:pt x="3048" y="130826"/>
                  </a:lnTo>
                  <a:lnTo>
                    <a:pt x="0" y="133969"/>
                  </a:lnTo>
                  <a:lnTo>
                    <a:pt x="13430" y="147399"/>
                  </a:lnTo>
                  <a:lnTo>
                    <a:pt x="51816" y="109109"/>
                  </a:lnTo>
                  <a:close/>
                  <a:moveTo>
                    <a:pt x="147828" y="134064"/>
                  </a:moveTo>
                  <a:lnTo>
                    <a:pt x="109823" y="95869"/>
                  </a:lnTo>
                  <a:lnTo>
                    <a:pt x="106394" y="92535"/>
                  </a:lnTo>
                  <a:lnTo>
                    <a:pt x="92964" y="105966"/>
                  </a:lnTo>
                  <a:lnTo>
                    <a:pt x="130969" y="144161"/>
                  </a:lnTo>
                  <a:lnTo>
                    <a:pt x="134303" y="147495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E19268C-C17F-B166-353F-154C73CD5735}"/>
                </a:ext>
              </a:extLst>
            </p:cNvPr>
            <p:cNvSpPr/>
            <p:nvPr/>
          </p:nvSpPr>
          <p:spPr>
            <a:xfrm>
              <a:off x="6301277" y="-167858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Freeform 5">
            <a:extLst>
              <a:ext uri="{FF2B5EF4-FFF2-40B4-BE49-F238E27FC236}">
                <a16:creationId xmlns:a16="http://schemas.microsoft.com/office/drawing/2014/main" id="{36599F5F-158F-9814-3022-A51093CCF807}"/>
              </a:ext>
            </a:extLst>
          </p:cNvPr>
          <p:cNvSpPr/>
          <p:nvPr/>
        </p:nvSpPr>
        <p:spPr bwMode="auto">
          <a:xfrm rot="10800000">
            <a:off x="4013133" y="1788318"/>
            <a:ext cx="1468417" cy="146841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 w="25400">
            <a:noFill/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 b="1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27" name="图形 134">
            <a:extLst>
              <a:ext uri="{FF2B5EF4-FFF2-40B4-BE49-F238E27FC236}">
                <a16:creationId xmlns:a16="http://schemas.microsoft.com/office/drawing/2014/main" id="{451EC051-1166-38CB-B494-52B8A257CC2F}"/>
              </a:ext>
            </a:extLst>
          </p:cNvPr>
          <p:cNvSpPr/>
          <p:nvPr/>
        </p:nvSpPr>
        <p:spPr>
          <a:xfrm>
            <a:off x="4467979" y="2271102"/>
            <a:ext cx="558724" cy="502850"/>
          </a:xfrm>
          <a:custGeom>
            <a:avLst/>
            <a:gdLst>
              <a:gd name="connsiteX0" fmla="*/ 171450 w 190500"/>
              <a:gd name="connsiteY0" fmla="*/ 0 h 171450"/>
              <a:gd name="connsiteX1" fmla="*/ 19050 w 190500"/>
              <a:gd name="connsiteY1" fmla="*/ 0 h 171450"/>
              <a:gd name="connsiteX2" fmla="*/ 95 w 190500"/>
              <a:gd name="connsiteY2" fmla="*/ 19050 h 171450"/>
              <a:gd name="connsiteX3" fmla="*/ 0 w 190500"/>
              <a:gd name="connsiteY3" fmla="*/ 133350 h 171450"/>
              <a:gd name="connsiteX4" fmla="*/ 19050 w 190500"/>
              <a:gd name="connsiteY4" fmla="*/ 152400 h 171450"/>
              <a:gd name="connsiteX5" fmla="*/ 66675 w 190500"/>
              <a:gd name="connsiteY5" fmla="*/ 152400 h 171450"/>
              <a:gd name="connsiteX6" fmla="*/ 66675 w 190500"/>
              <a:gd name="connsiteY6" fmla="*/ 133350 h 171450"/>
              <a:gd name="connsiteX7" fmla="*/ 19050 w 190500"/>
              <a:gd name="connsiteY7" fmla="*/ 133350 h 171450"/>
              <a:gd name="connsiteX8" fmla="*/ 19050 w 190500"/>
              <a:gd name="connsiteY8" fmla="*/ 76200 h 171450"/>
              <a:gd name="connsiteX9" fmla="*/ 190500 w 190500"/>
              <a:gd name="connsiteY9" fmla="*/ 76200 h 171450"/>
              <a:gd name="connsiteX10" fmla="*/ 190500 w 190500"/>
              <a:gd name="connsiteY10" fmla="*/ 19050 h 171450"/>
              <a:gd name="connsiteX11" fmla="*/ 171450 w 190500"/>
              <a:gd name="connsiteY11" fmla="*/ 0 h 171450"/>
              <a:gd name="connsiteX12" fmla="*/ 171450 w 190500"/>
              <a:gd name="connsiteY12" fmla="*/ 38100 h 171450"/>
              <a:gd name="connsiteX13" fmla="*/ 19050 w 190500"/>
              <a:gd name="connsiteY13" fmla="*/ 38100 h 171450"/>
              <a:gd name="connsiteX14" fmla="*/ 19050 w 190500"/>
              <a:gd name="connsiteY14" fmla="*/ 19050 h 171450"/>
              <a:gd name="connsiteX15" fmla="*/ 171450 w 190500"/>
              <a:gd name="connsiteY15" fmla="*/ 19050 h 171450"/>
              <a:gd name="connsiteX16" fmla="*/ 171450 w 190500"/>
              <a:gd name="connsiteY16" fmla="*/ 38100 h 171450"/>
              <a:gd name="connsiteX17" fmla="*/ 123158 w 190500"/>
              <a:gd name="connsiteY17" fmla="*/ 144494 h 171450"/>
              <a:gd name="connsiteX18" fmla="*/ 96203 w 190500"/>
              <a:gd name="connsiteY18" fmla="*/ 117539 h 171450"/>
              <a:gd name="connsiteX19" fmla="*/ 82772 w 190500"/>
              <a:gd name="connsiteY19" fmla="*/ 130969 h 171450"/>
              <a:gd name="connsiteX20" fmla="*/ 123158 w 190500"/>
              <a:gd name="connsiteY20" fmla="*/ 171450 h 171450"/>
              <a:gd name="connsiteX21" fmla="*/ 190500 w 190500"/>
              <a:gd name="connsiteY21" fmla="*/ 104108 h 171450"/>
              <a:gd name="connsiteX22" fmla="*/ 177070 w 190500"/>
              <a:gd name="connsiteY22" fmla="*/ 90678 h 171450"/>
              <a:gd name="connsiteX23" fmla="*/ 123158 w 190500"/>
              <a:gd name="connsiteY23" fmla="*/ 144494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90500" h="171450">
                <a:moveTo>
                  <a:pt x="171450" y="0"/>
                </a:moveTo>
                <a:lnTo>
                  <a:pt x="19050" y="0"/>
                </a:lnTo>
                <a:cubicBezTo>
                  <a:pt x="8477" y="0"/>
                  <a:pt x="95" y="8477"/>
                  <a:pt x="95" y="19050"/>
                </a:cubicBezTo>
                <a:lnTo>
                  <a:pt x="0" y="133350"/>
                </a:lnTo>
                <a:cubicBezTo>
                  <a:pt x="0" y="143923"/>
                  <a:pt x="8477" y="152400"/>
                  <a:pt x="19050" y="152400"/>
                </a:cubicBezTo>
                <a:lnTo>
                  <a:pt x="66675" y="152400"/>
                </a:lnTo>
                <a:lnTo>
                  <a:pt x="66675" y="133350"/>
                </a:lnTo>
                <a:lnTo>
                  <a:pt x="19050" y="133350"/>
                </a:lnTo>
                <a:lnTo>
                  <a:pt x="19050" y="76200"/>
                </a:lnTo>
                <a:lnTo>
                  <a:pt x="190500" y="76200"/>
                </a:lnTo>
                <a:lnTo>
                  <a:pt x="190500" y="19050"/>
                </a:lnTo>
                <a:cubicBezTo>
                  <a:pt x="190500" y="8477"/>
                  <a:pt x="182023" y="0"/>
                  <a:pt x="171450" y="0"/>
                </a:cubicBezTo>
                <a:close/>
                <a:moveTo>
                  <a:pt x="171450" y="38100"/>
                </a:moveTo>
                <a:lnTo>
                  <a:pt x="19050" y="38100"/>
                </a:lnTo>
                <a:lnTo>
                  <a:pt x="19050" y="19050"/>
                </a:lnTo>
                <a:lnTo>
                  <a:pt x="171450" y="19050"/>
                </a:lnTo>
                <a:lnTo>
                  <a:pt x="171450" y="38100"/>
                </a:lnTo>
                <a:close/>
                <a:moveTo>
                  <a:pt x="123158" y="144494"/>
                </a:moveTo>
                <a:lnTo>
                  <a:pt x="96203" y="117539"/>
                </a:lnTo>
                <a:lnTo>
                  <a:pt x="82772" y="130969"/>
                </a:lnTo>
                <a:lnTo>
                  <a:pt x="123158" y="171450"/>
                </a:lnTo>
                <a:lnTo>
                  <a:pt x="190500" y="104108"/>
                </a:lnTo>
                <a:lnTo>
                  <a:pt x="177070" y="90678"/>
                </a:lnTo>
                <a:lnTo>
                  <a:pt x="123158" y="144494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EB108636-5AEC-4C76-0D3A-E3ECF1E37838}"/>
              </a:ext>
            </a:extLst>
          </p:cNvPr>
          <p:cNvSpPr/>
          <p:nvPr/>
        </p:nvSpPr>
        <p:spPr bwMode="auto">
          <a:xfrm rot="10800000">
            <a:off x="6710450" y="1788318"/>
            <a:ext cx="1468417" cy="146841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 w="25400">
            <a:noFill/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 b="1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26" name="图形 90">
            <a:extLst>
              <a:ext uri="{FF2B5EF4-FFF2-40B4-BE49-F238E27FC236}">
                <a16:creationId xmlns:a16="http://schemas.microsoft.com/office/drawing/2014/main" id="{5CC31326-0A0F-600B-DE8A-878DD28498AA}"/>
              </a:ext>
            </a:extLst>
          </p:cNvPr>
          <p:cNvSpPr/>
          <p:nvPr/>
        </p:nvSpPr>
        <p:spPr>
          <a:xfrm>
            <a:off x="7099416" y="2240055"/>
            <a:ext cx="690484" cy="564942"/>
          </a:xfrm>
          <a:custGeom>
            <a:avLst/>
            <a:gdLst>
              <a:gd name="connsiteX0" fmla="*/ 190500 w 209550"/>
              <a:gd name="connsiteY0" fmla="*/ 0 h 171450"/>
              <a:gd name="connsiteX1" fmla="*/ 19050 w 209550"/>
              <a:gd name="connsiteY1" fmla="*/ 0 h 171450"/>
              <a:gd name="connsiteX2" fmla="*/ 0 w 209550"/>
              <a:gd name="connsiteY2" fmla="*/ 19050 h 171450"/>
              <a:gd name="connsiteX3" fmla="*/ 0 w 209550"/>
              <a:gd name="connsiteY3" fmla="*/ 133350 h 171450"/>
              <a:gd name="connsiteX4" fmla="*/ 19050 w 209550"/>
              <a:gd name="connsiteY4" fmla="*/ 152400 h 171450"/>
              <a:gd name="connsiteX5" fmla="*/ 66675 w 209550"/>
              <a:gd name="connsiteY5" fmla="*/ 152400 h 171450"/>
              <a:gd name="connsiteX6" fmla="*/ 66675 w 209550"/>
              <a:gd name="connsiteY6" fmla="*/ 171450 h 171450"/>
              <a:gd name="connsiteX7" fmla="*/ 142875 w 209550"/>
              <a:gd name="connsiteY7" fmla="*/ 171450 h 171450"/>
              <a:gd name="connsiteX8" fmla="*/ 142875 w 209550"/>
              <a:gd name="connsiteY8" fmla="*/ 152400 h 171450"/>
              <a:gd name="connsiteX9" fmla="*/ 190500 w 209550"/>
              <a:gd name="connsiteY9" fmla="*/ 152400 h 171450"/>
              <a:gd name="connsiteX10" fmla="*/ 209455 w 209550"/>
              <a:gd name="connsiteY10" fmla="*/ 133350 h 171450"/>
              <a:gd name="connsiteX11" fmla="*/ 209550 w 209550"/>
              <a:gd name="connsiteY11" fmla="*/ 19050 h 171450"/>
              <a:gd name="connsiteX12" fmla="*/ 190500 w 209550"/>
              <a:gd name="connsiteY12" fmla="*/ 0 h 171450"/>
              <a:gd name="connsiteX13" fmla="*/ 190500 w 209550"/>
              <a:gd name="connsiteY13" fmla="*/ 133350 h 171450"/>
              <a:gd name="connsiteX14" fmla="*/ 19050 w 209550"/>
              <a:gd name="connsiteY14" fmla="*/ 133350 h 171450"/>
              <a:gd name="connsiteX15" fmla="*/ 19050 w 209550"/>
              <a:gd name="connsiteY15" fmla="*/ 19050 h 171450"/>
              <a:gd name="connsiteX16" fmla="*/ 190500 w 209550"/>
              <a:gd name="connsiteY16" fmla="*/ 19050 h 171450"/>
              <a:gd name="connsiteX17" fmla="*/ 190500 w 209550"/>
              <a:gd name="connsiteY17" fmla="*/ 133350 h 171450"/>
              <a:gd name="connsiteX18" fmla="*/ 171450 w 209550"/>
              <a:gd name="connsiteY18" fmla="*/ 47625 h 171450"/>
              <a:gd name="connsiteX19" fmla="*/ 66675 w 209550"/>
              <a:gd name="connsiteY19" fmla="*/ 47625 h 171450"/>
              <a:gd name="connsiteX20" fmla="*/ 66675 w 209550"/>
              <a:gd name="connsiteY20" fmla="*/ 66675 h 171450"/>
              <a:gd name="connsiteX21" fmla="*/ 171450 w 209550"/>
              <a:gd name="connsiteY21" fmla="*/ 66675 h 171450"/>
              <a:gd name="connsiteX22" fmla="*/ 171450 w 209550"/>
              <a:gd name="connsiteY22" fmla="*/ 47625 h 171450"/>
              <a:gd name="connsiteX23" fmla="*/ 171450 w 209550"/>
              <a:gd name="connsiteY23" fmla="*/ 85725 h 171450"/>
              <a:gd name="connsiteX24" fmla="*/ 66675 w 209550"/>
              <a:gd name="connsiteY24" fmla="*/ 85725 h 171450"/>
              <a:gd name="connsiteX25" fmla="*/ 66675 w 209550"/>
              <a:gd name="connsiteY25" fmla="*/ 104775 h 171450"/>
              <a:gd name="connsiteX26" fmla="*/ 171450 w 209550"/>
              <a:gd name="connsiteY26" fmla="*/ 104775 h 171450"/>
              <a:gd name="connsiteX27" fmla="*/ 171450 w 209550"/>
              <a:gd name="connsiteY27" fmla="*/ 85725 h 171450"/>
              <a:gd name="connsiteX28" fmla="*/ 57150 w 209550"/>
              <a:gd name="connsiteY28" fmla="*/ 47625 h 171450"/>
              <a:gd name="connsiteX29" fmla="*/ 38100 w 209550"/>
              <a:gd name="connsiteY29" fmla="*/ 47625 h 171450"/>
              <a:gd name="connsiteX30" fmla="*/ 38100 w 209550"/>
              <a:gd name="connsiteY30" fmla="*/ 66675 h 171450"/>
              <a:gd name="connsiteX31" fmla="*/ 57150 w 209550"/>
              <a:gd name="connsiteY31" fmla="*/ 66675 h 171450"/>
              <a:gd name="connsiteX32" fmla="*/ 57150 w 209550"/>
              <a:gd name="connsiteY32" fmla="*/ 47625 h 171450"/>
              <a:gd name="connsiteX33" fmla="*/ 57150 w 209550"/>
              <a:gd name="connsiteY33" fmla="*/ 85725 h 171450"/>
              <a:gd name="connsiteX34" fmla="*/ 38100 w 209550"/>
              <a:gd name="connsiteY34" fmla="*/ 85725 h 171450"/>
              <a:gd name="connsiteX35" fmla="*/ 38100 w 209550"/>
              <a:gd name="connsiteY35" fmla="*/ 104775 h 171450"/>
              <a:gd name="connsiteX36" fmla="*/ 57150 w 209550"/>
              <a:gd name="connsiteY36" fmla="*/ 104775 h 171450"/>
              <a:gd name="connsiteX37" fmla="*/ 57150 w 209550"/>
              <a:gd name="connsiteY37" fmla="*/ 85725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9550" h="171450">
                <a:moveTo>
                  <a:pt x="190500" y="0"/>
                </a:moveTo>
                <a:lnTo>
                  <a:pt x="19050" y="0"/>
                </a:lnTo>
                <a:cubicBezTo>
                  <a:pt x="8573" y="0"/>
                  <a:pt x="0" y="8573"/>
                  <a:pt x="0" y="19050"/>
                </a:cubicBezTo>
                <a:lnTo>
                  <a:pt x="0" y="133350"/>
                </a:lnTo>
                <a:cubicBezTo>
                  <a:pt x="0" y="143828"/>
                  <a:pt x="8573" y="152400"/>
                  <a:pt x="19050" y="152400"/>
                </a:cubicBezTo>
                <a:lnTo>
                  <a:pt x="66675" y="152400"/>
                </a:lnTo>
                <a:lnTo>
                  <a:pt x="66675" y="171450"/>
                </a:lnTo>
                <a:lnTo>
                  <a:pt x="142875" y="171450"/>
                </a:lnTo>
                <a:lnTo>
                  <a:pt x="142875" y="152400"/>
                </a:lnTo>
                <a:lnTo>
                  <a:pt x="190500" y="152400"/>
                </a:lnTo>
                <a:cubicBezTo>
                  <a:pt x="200978" y="152400"/>
                  <a:pt x="209455" y="143828"/>
                  <a:pt x="209455" y="133350"/>
                </a:cubicBezTo>
                <a:lnTo>
                  <a:pt x="209550" y="19050"/>
                </a:lnTo>
                <a:cubicBezTo>
                  <a:pt x="209550" y="8573"/>
                  <a:pt x="200978" y="0"/>
                  <a:pt x="190500" y="0"/>
                </a:cubicBezTo>
                <a:close/>
                <a:moveTo>
                  <a:pt x="190500" y="133350"/>
                </a:moveTo>
                <a:lnTo>
                  <a:pt x="19050" y="133350"/>
                </a:lnTo>
                <a:lnTo>
                  <a:pt x="19050" y="19050"/>
                </a:lnTo>
                <a:lnTo>
                  <a:pt x="190500" y="19050"/>
                </a:lnTo>
                <a:lnTo>
                  <a:pt x="190500" y="133350"/>
                </a:lnTo>
                <a:close/>
                <a:moveTo>
                  <a:pt x="171450" y="47625"/>
                </a:moveTo>
                <a:lnTo>
                  <a:pt x="66675" y="47625"/>
                </a:lnTo>
                <a:lnTo>
                  <a:pt x="66675" y="66675"/>
                </a:lnTo>
                <a:lnTo>
                  <a:pt x="171450" y="66675"/>
                </a:lnTo>
                <a:lnTo>
                  <a:pt x="171450" y="47625"/>
                </a:lnTo>
                <a:close/>
                <a:moveTo>
                  <a:pt x="171450" y="85725"/>
                </a:moveTo>
                <a:lnTo>
                  <a:pt x="66675" y="85725"/>
                </a:lnTo>
                <a:lnTo>
                  <a:pt x="66675" y="104775"/>
                </a:lnTo>
                <a:lnTo>
                  <a:pt x="171450" y="104775"/>
                </a:lnTo>
                <a:lnTo>
                  <a:pt x="171450" y="85725"/>
                </a:lnTo>
                <a:close/>
                <a:moveTo>
                  <a:pt x="57150" y="47625"/>
                </a:moveTo>
                <a:lnTo>
                  <a:pt x="38100" y="47625"/>
                </a:lnTo>
                <a:lnTo>
                  <a:pt x="38100" y="66675"/>
                </a:lnTo>
                <a:lnTo>
                  <a:pt x="57150" y="66675"/>
                </a:lnTo>
                <a:lnTo>
                  <a:pt x="57150" y="47625"/>
                </a:lnTo>
                <a:close/>
                <a:moveTo>
                  <a:pt x="57150" y="85725"/>
                </a:moveTo>
                <a:lnTo>
                  <a:pt x="38100" y="85725"/>
                </a:lnTo>
                <a:lnTo>
                  <a:pt x="38100" y="104775"/>
                </a:lnTo>
                <a:lnTo>
                  <a:pt x="57150" y="104775"/>
                </a:lnTo>
                <a:lnTo>
                  <a:pt x="57150" y="8572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E85A0272-851B-F8CD-A0E1-C6B0592F1534}"/>
              </a:ext>
            </a:extLst>
          </p:cNvPr>
          <p:cNvSpPr/>
          <p:nvPr/>
        </p:nvSpPr>
        <p:spPr>
          <a:xfrm flipV="1">
            <a:off x="7434400" y="2662641"/>
            <a:ext cx="45720" cy="457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944249A-F1C6-1421-975E-E6A89C51FF83}"/>
              </a:ext>
            </a:extLst>
          </p:cNvPr>
          <p:cNvSpPr/>
          <p:nvPr/>
        </p:nvSpPr>
        <p:spPr>
          <a:xfrm flipV="1">
            <a:off x="7417120" y="2642980"/>
            <a:ext cx="80280" cy="80280"/>
          </a:xfrm>
          <a:prstGeom prst="ellipse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F869978-282B-B34A-0584-FF736B99BACB}"/>
              </a:ext>
            </a:extLst>
          </p:cNvPr>
          <p:cNvSpPr txBox="1"/>
          <p:nvPr/>
        </p:nvSpPr>
        <p:spPr>
          <a:xfrm>
            <a:off x="3745952" y="3944288"/>
            <a:ext cx="193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401F564-833F-BC1C-154B-44C356D896C9}"/>
              </a:ext>
            </a:extLst>
          </p:cNvPr>
          <p:cNvSpPr txBox="1"/>
          <p:nvPr/>
        </p:nvSpPr>
        <p:spPr>
          <a:xfrm>
            <a:off x="3622355" y="4485428"/>
            <a:ext cx="2179803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2A63E1C-5BC4-1281-6122-014783801E85}"/>
              </a:ext>
            </a:extLst>
          </p:cNvPr>
          <p:cNvSpPr txBox="1"/>
          <p:nvPr/>
        </p:nvSpPr>
        <p:spPr>
          <a:xfrm>
            <a:off x="6464633" y="3944288"/>
            <a:ext cx="193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ACAE494-A234-2292-56AC-7DE12CC16860}"/>
              </a:ext>
            </a:extLst>
          </p:cNvPr>
          <p:cNvSpPr txBox="1"/>
          <p:nvPr/>
        </p:nvSpPr>
        <p:spPr>
          <a:xfrm>
            <a:off x="6341036" y="4485428"/>
            <a:ext cx="2179803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9493D9A-DB10-4ED0-5B68-1C685378757F}"/>
              </a:ext>
            </a:extLst>
          </p:cNvPr>
          <p:cNvSpPr txBox="1"/>
          <p:nvPr/>
        </p:nvSpPr>
        <p:spPr>
          <a:xfrm>
            <a:off x="9183313" y="3944288"/>
            <a:ext cx="1932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输入标题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40E78D9-D1BD-AFF9-E09C-C33F939FDB11}"/>
              </a:ext>
            </a:extLst>
          </p:cNvPr>
          <p:cNvSpPr txBox="1"/>
          <p:nvPr/>
        </p:nvSpPr>
        <p:spPr>
          <a:xfrm>
            <a:off x="9059716" y="4485428"/>
            <a:ext cx="2179803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双击输入具体文本内容，双击输入具体文本内容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E8DCEA8D-C5BC-B2FD-535E-FC6178ACF2B2}"/>
              </a:ext>
            </a:extLst>
          </p:cNvPr>
          <p:cNvCxnSpPr/>
          <p:nvPr/>
        </p:nvCxnSpPr>
        <p:spPr>
          <a:xfrm>
            <a:off x="903674" y="3566160"/>
            <a:ext cx="106279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72652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54A4ECE-CEE2-8B59-52BF-96655374E6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1A1F73BB-8F43-3E39-F65B-CB1DBDC443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圆: 空心 3">
            <a:extLst>
              <a:ext uri="{FF2B5EF4-FFF2-40B4-BE49-F238E27FC236}">
                <a16:creationId xmlns:a16="http://schemas.microsoft.com/office/drawing/2014/main" id="{DF380358-1BFD-7A8B-3EFC-34E6D548F635}"/>
              </a:ext>
            </a:extLst>
          </p:cNvPr>
          <p:cNvSpPr/>
          <p:nvPr/>
        </p:nvSpPr>
        <p:spPr>
          <a:xfrm>
            <a:off x="882868" y="890757"/>
            <a:ext cx="1413714" cy="1413714"/>
          </a:xfrm>
          <a:prstGeom prst="donut">
            <a:avLst>
              <a:gd name="adj" fmla="val 22313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926E811-3A2E-3E04-ABC6-524AC5DD2B0F}"/>
              </a:ext>
            </a:extLst>
          </p:cNvPr>
          <p:cNvSpPr/>
          <p:nvPr/>
        </p:nvSpPr>
        <p:spPr>
          <a:xfrm>
            <a:off x="0" y="1542473"/>
            <a:ext cx="12192000" cy="3131127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0C62150-5174-19E3-4EBE-E9BB15588C76}"/>
              </a:ext>
            </a:extLst>
          </p:cNvPr>
          <p:cNvSpPr/>
          <p:nvPr/>
        </p:nvSpPr>
        <p:spPr>
          <a:xfrm>
            <a:off x="-1" y="1542472"/>
            <a:ext cx="12191999" cy="3131127"/>
          </a:xfrm>
          <a:prstGeom prst="rect">
            <a:avLst/>
          </a:prstGeom>
          <a:gradFill flip="none" rotWithShape="1">
            <a:gsLst>
              <a:gs pos="49552">
                <a:schemeClr val="accent1"/>
              </a:gs>
              <a:gs pos="0">
                <a:schemeClr val="accent1">
                  <a:alpha val="84000"/>
                </a:schemeClr>
              </a:gs>
              <a:gs pos="83000">
                <a:schemeClr val="accent1">
                  <a:alpha val="76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72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0312D66-84B7-67FC-17F7-6FA70F4F70F0}"/>
              </a:ext>
            </a:extLst>
          </p:cNvPr>
          <p:cNvSpPr txBox="1"/>
          <p:nvPr/>
        </p:nvSpPr>
        <p:spPr>
          <a:xfrm>
            <a:off x="5511289" y="2505670"/>
            <a:ext cx="32389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方案介绍</a:t>
            </a:r>
          </a:p>
        </p:txBody>
      </p:sp>
      <p:sp>
        <p:nvSpPr>
          <p:cNvPr id="8" name="圆: 空心 7">
            <a:extLst>
              <a:ext uri="{FF2B5EF4-FFF2-40B4-BE49-F238E27FC236}">
                <a16:creationId xmlns:a16="http://schemas.microsoft.com/office/drawing/2014/main" id="{128E3EEA-16FA-CCE3-2CA8-855122B3265F}"/>
              </a:ext>
            </a:extLst>
          </p:cNvPr>
          <p:cNvSpPr/>
          <p:nvPr/>
        </p:nvSpPr>
        <p:spPr>
          <a:xfrm>
            <a:off x="11045371" y="-292157"/>
            <a:ext cx="1524000" cy="1524000"/>
          </a:xfrm>
          <a:prstGeom prst="donut">
            <a:avLst>
              <a:gd name="adj" fmla="val 22313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圆: 空心 8">
            <a:extLst>
              <a:ext uri="{FF2B5EF4-FFF2-40B4-BE49-F238E27FC236}">
                <a16:creationId xmlns:a16="http://schemas.microsoft.com/office/drawing/2014/main" id="{C45553FC-DBAA-2797-AEFF-52E08EB75793}"/>
              </a:ext>
            </a:extLst>
          </p:cNvPr>
          <p:cNvSpPr/>
          <p:nvPr/>
        </p:nvSpPr>
        <p:spPr>
          <a:xfrm>
            <a:off x="8242748" y="5117978"/>
            <a:ext cx="3282494" cy="3282494"/>
          </a:xfrm>
          <a:prstGeom prst="donut">
            <a:avLst>
              <a:gd name="adj" fmla="val 14343"/>
            </a:avLst>
          </a:prstGeom>
          <a:solidFill>
            <a:schemeClr val="accent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3D0A45C-E8FA-971C-45C7-B484C000F91E}"/>
              </a:ext>
            </a:extLst>
          </p:cNvPr>
          <p:cNvSpPr/>
          <p:nvPr/>
        </p:nvSpPr>
        <p:spPr>
          <a:xfrm>
            <a:off x="882868" y="5447656"/>
            <a:ext cx="464252" cy="46425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B46FC11-159E-45C7-A98F-BEC10A92B617}"/>
              </a:ext>
            </a:extLst>
          </p:cNvPr>
          <p:cNvSpPr/>
          <p:nvPr/>
        </p:nvSpPr>
        <p:spPr>
          <a:xfrm>
            <a:off x="3184344" y="4974610"/>
            <a:ext cx="212204" cy="21220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3D17499-81BD-1424-7C02-3EF9E2E11A0B}"/>
              </a:ext>
            </a:extLst>
          </p:cNvPr>
          <p:cNvSpPr txBox="1"/>
          <p:nvPr/>
        </p:nvSpPr>
        <p:spPr>
          <a:xfrm>
            <a:off x="3396548" y="2478344"/>
            <a:ext cx="9542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贰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6BEB7B00-F38F-0CC1-D24E-6D4CDFA08C2A}"/>
              </a:ext>
            </a:extLst>
          </p:cNvPr>
          <p:cNvCxnSpPr>
            <a:cxnSpLocks/>
          </p:cNvCxnSpPr>
          <p:nvPr/>
        </p:nvCxnSpPr>
        <p:spPr>
          <a:xfrm>
            <a:off x="4780504" y="2678398"/>
            <a:ext cx="0" cy="92333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8DAE70EA-2327-82AB-888A-9159B170F045}"/>
              </a:ext>
            </a:extLst>
          </p:cNvPr>
          <p:cNvSpPr txBox="1"/>
          <p:nvPr/>
        </p:nvSpPr>
        <p:spPr>
          <a:xfrm>
            <a:off x="5511289" y="3401076"/>
            <a:ext cx="34506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SCHEME INTRODUCTION</a:t>
            </a:r>
          </a:p>
        </p:txBody>
      </p:sp>
    </p:spTree>
    <p:extLst>
      <p:ext uri="{BB962C8B-B14F-4D97-AF65-F5344CB8AC3E}">
        <p14:creationId xmlns:p14="http://schemas.microsoft.com/office/powerpoint/2010/main" val="21670696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51PPT模板网">
  <a:themeElements>
    <a:clrScheme name="A51-紫藤色">
      <a:dk1>
        <a:srgbClr val="363636"/>
      </a:dk1>
      <a:lt1>
        <a:srgbClr val="FFFFFF"/>
      </a:lt1>
      <a:dk2>
        <a:srgbClr val="242527"/>
      </a:dk2>
      <a:lt2>
        <a:srgbClr val="FFFFFF"/>
      </a:lt2>
      <a:accent1>
        <a:srgbClr val="774AA9"/>
      </a:accent1>
      <a:accent2>
        <a:srgbClr val="59377E"/>
      </a:accent2>
      <a:accent3>
        <a:srgbClr val="774AA9"/>
      </a:accent3>
      <a:accent4>
        <a:srgbClr val="59377E"/>
      </a:accent4>
      <a:accent5>
        <a:srgbClr val="774AA9"/>
      </a:accent5>
      <a:accent6>
        <a:srgbClr val="59377E"/>
      </a:accent6>
      <a:hlink>
        <a:srgbClr val="F33B48"/>
      </a:hlink>
      <a:folHlink>
        <a:srgbClr val="FFC000"/>
      </a:folHlink>
    </a:clrScheme>
    <a:fontScheme name="oppo-B-L">
      <a:majorFont>
        <a:latin typeface="OPPOSans B"/>
        <a:ea typeface="OPPOSans B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空白页面" id="{8CC0B8A8-FEAC-45EB-BA34-11AB8C54E8DD}" vid="{918CCBE5-1D47-47BD-911D-02EB7B920016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空白页面</Template>
  <TotalTime>182</TotalTime>
  <Words>818</Words>
  <Application>Microsoft Office PowerPoint</Application>
  <PresentationFormat>宽屏</PresentationFormat>
  <Paragraphs>200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OPPOSans B</vt:lpstr>
      <vt:lpstr>OPPOSans H</vt:lpstr>
      <vt:lpstr>OPPOSans L</vt:lpstr>
      <vt:lpstr>OPPOSans M</vt:lpstr>
      <vt:lpstr>阿里巴巴普惠体 2.0 55 Regular</vt:lpstr>
      <vt:lpstr>阿里巴巴普惠体 2.0 65 Medium</vt:lpstr>
      <vt:lpstr>阿里巴巴普惠体 B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Segoe UI Light</vt:lpstr>
      <vt:lpstr>51PPT模板网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淡紫色企业推广方案ppt模板</dc:title>
  <dc:creator>ZH D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17</cp:revision>
  <dcterms:created xsi:type="dcterms:W3CDTF">2022-05-07T12:51:24Z</dcterms:created>
  <dcterms:modified xsi:type="dcterms:W3CDTF">2023-08-28T01:14:42Z</dcterms:modified>
</cp:coreProperties>
</file>