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23" r:id="rId2"/>
    <p:sldId id="424" r:id="rId3"/>
    <p:sldId id="425" r:id="rId4"/>
    <p:sldId id="428" r:id="rId5"/>
    <p:sldId id="427" r:id="rId6"/>
    <p:sldId id="429" r:id="rId7"/>
    <p:sldId id="430" r:id="rId8"/>
    <p:sldId id="445" r:id="rId9"/>
    <p:sldId id="433" r:id="rId10"/>
    <p:sldId id="437" r:id="rId11"/>
    <p:sldId id="441" r:id="rId12"/>
    <p:sldId id="439" r:id="rId13"/>
    <p:sldId id="446" r:id="rId14"/>
    <p:sldId id="440" r:id="rId15"/>
    <p:sldId id="432" r:id="rId16"/>
    <p:sldId id="438" r:id="rId17"/>
    <p:sldId id="436" r:id="rId18"/>
    <p:sldId id="447" r:id="rId19"/>
    <p:sldId id="442" r:id="rId20"/>
    <p:sldId id="435" r:id="rId21"/>
    <p:sldId id="443" r:id="rId22"/>
    <p:sldId id="434" r:id="rId23"/>
    <p:sldId id="448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E1FD"/>
    <a:srgbClr val="F56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2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386" y="702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31062B-9855-49E1-A79B-58DAAC8155A4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8BBD8-A744-4DAC-B671-BDB779059F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905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78BBD8-A744-4DAC-B671-BDB779059FA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162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4620CF-ABDE-31EB-66AC-AEAFB7EB2B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2031929-1B60-BC0B-801F-CDF5655F46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E5B112-8246-1060-89D8-738D1937D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4BCBBF-C6B9-220C-DAA2-A95A8813B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962915-0B73-FE34-A5DB-7D0063850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76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087AE7-5260-52DC-22DB-CB1A4958B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2662566-0C68-2356-7070-7B8551ADD2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FCE42E-2C04-825D-0B66-E05C91E62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69DDBC-27FE-418E-1FE0-660C8E34D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ABD897-2E50-1230-9CC2-792A5B32C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494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40F8DDC-F015-F5BF-F98F-2DF4177707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CCDD7E8-6284-B506-3C16-46AE5299C6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29656C-3AB0-CD98-FC80-8619B766F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504A88-2DB9-6701-E463-7F62AF3BA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264342-3074-EC1F-C7D4-D05434440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44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CC51-3808-47AA-99CB-7A1B865CC41F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8C4C-3A96-4305-B7A6-0140BCD03FB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3CFE872-6F68-3A9C-74F3-6E2BBDC4AC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984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637FE888-494E-26E4-A062-F35A135D23C3}"/>
              </a:ext>
            </a:extLst>
          </p:cNvPr>
          <p:cNvSpPr txBox="1"/>
          <p:nvPr userDrawn="1"/>
        </p:nvSpPr>
        <p:spPr>
          <a:xfrm>
            <a:off x="182720" y="6598174"/>
            <a:ext cx="60960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51PPT模板网 唯一访问网址：www.51pptmoban.com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CC51-3808-47AA-99CB-7A1B865CC41F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8C4C-3A96-4305-B7A6-0140BCD03FB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3CFE872-6F68-3A9C-74F3-6E2BBDC4AC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2DFB3AD-2102-D894-CD90-ED88A00054EA}"/>
              </a:ext>
            </a:extLst>
          </p:cNvPr>
          <p:cNvSpPr/>
          <p:nvPr userDrawn="1"/>
        </p:nvSpPr>
        <p:spPr>
          <a:xfrm>
            <a:off x="6644136" y="0"/>
            <a:ext cx="519526" cy="301756"/>
          </a:xfrm>
          <a:custGeom>
            <a:avLst/>
            <a:gdLst>
              <a:gd name="connsiteX0" fmla="*/ 8478 w 519526"/>
              <a:gd name="connsiteY0" fmla="*/ 0 h 301756"/>
              <a:gd name="connsiteX1" fmla="*/ 511048 w 519526"/>
              <a:gd name="connsiteY1" fmla="*/ 0 h 301756"/>
              <a:gd name="connsiteX2" fmla="*/ 519526 w 519526"/>
              <a:gd name="connsiteY2" fmla="*/ 41993 h 301756"/>
              <a:gd name="connsiteX3" fmla="*/ 259763 w 519526"/>
              <a:gd name="connsiteY3" fmla="*/ 301756 h 301756"/>
              <a:gd name="connsiteX4" fmla="*/ 0 w 519526"/>
              <a:gd name="connsiteY4" fmla="*/ 41993 h 301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9526" h="301756">
                <a:moveTo>
                  <a:pt x="8478" y="0"/>
                </a:moveTo>
                <a:lnTo>
                  <a:pt x="511048" y="0"/>
                </a:lnTo>
                <a:lnTo>
                  <a:pt x="519526" y="41993"/>
                </a:lnTo>
                <a:cubicBezTo>
                  <a:pt x="519526" y="185456"/>
                  <a:pt x="403226" y="301756"/>
                  <a:pt x="259763" y="301756"/>
                </a:cubicBezTo>
                <a:cubicBezTo>
                  <a:pt x="116300" y="301756"/>
                  <a:pt x="0" y="185456"/>
                  <a:pt x="0" y="41993"/>
                </a:cubicBezTo>
                <a:close/>
              </a:path>
            </a:pathLst>
          </a:custGeom>
          <a:solidFill>
            <a:srgbClr val="9FD2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32722A0-2B2A-1F3C-BD10-FDE383B17D48}"/>
              </a:ext>
            </a:extLst>
          </p:cNvPr>
          <p:cNvSpPr/>
          <p:nvPr userDrawn="1"/>
        </p:nvSpPr>
        <p:spPr>
          <a:xfrm>
            <a:off x="9394105" y="5514813"/>
            <a:ext cx="768914" cy="768914"/>
          </a:xfrm>
          <a:prstGeom prst="ellipse">
            <a:avLst/>
          </a:prstGeom>
          <a:solidFill>
            <a:srgbClr val="E9ED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4F6A853-00CE-4BFC-3565-783F3912D63F}"/>
              </a:ext>
            </a:extLst>
          </p:cNvPr>
          <p:cNvGrpSpPr/>
          <p:nvPr userDrawn="1"/>
        </p:nvGrpSpPr>
        <p:grpSpPr>
          <a:xfrm>
            <a:off x="1154448" y="5601184"/>
            <a:ext cx="9883104" cy="1030067"/>
            <a:chOff x="1187086" y="5370649"/>
            <a:chExt cx="9883104" cy="1030067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A14BC2F-2C88-98F5-2A39-ECE4625CC23E}"/>
                </a:ext>
              </a:extLst>
            </p:cNvPr>
            <p:cNvSpPr/>
            <p:nvPr/>
          </p:nvSpPr>
          <p:spPr>
            <a:xfrm>
              <a:off x="1187086" y="5373150"/>
              <a:ext cx="438812" cy="1027566"/>
            </a:xfrm>
            <a:custGeom>
              <a:avLst/>
              <a:gdLst>
                <a:gd name="connsiteX0" fmla="*/ 86474 w 131504"/>
                <a:gd name="connsiteY0" fmla="*/ 307944 h 307943"/>
                <a:gd name="connsiteX1" fmla="*/ 9512 w 131504"/>
                <a:gd name="connsiteY1" fmla="*/ 307944 h 307943"/>
                <a:gd name="connsiteX2" fmla="*/ 2369 w 131504"/>
                <a:gd name="connsiteY2" fmla="*/ 304800 h 307943"/>
                <a:gd name="connsiteX3" fmla="*/ 83 w 131504"/>
                <a:gd name="connsiteY3" fmla="*/ 297276 h 307943"/>
                <a:gd name="connsiteX4" fmla="*/ 35516 w 131504"/>
                <a:gd name="connsiteY4" fmla="*/ 8382 h 307943"/>
                <a:gd name="connsiteX5" fmla="*/ 45041 w 131504"/>
                <a:gd name="connsiteY5" fmla="*/ 0 h 307943"/>
                <a:gd name="connsiteX6" fmla="*/ 122003 w 131504"/>
                <a:gd name="connsiteY6" fmla="*/ 0 h 307943"/>
                <a:gd name="connsiteX7" fmla="*/ 129146 w 131504"/>
                <a:gd name="connsiteY7" fmla="*/ 3239 h 307943"/>
                <a:gd name="connsiteX8" fmla="*/ 131432 w 131504"/>
                <a:gd name="connsiteY8" fmla="*/ 10668 h 307943"/>
                <a:gd name="connsiteX9" fmla="*/ 95999 w 131504"/>
                <a:gd name="connsiteY9" fmla="*/ 299562 h 307943"/>
                <a:gd name="connsiteX10" fmla="*/ 86474 w 131504"/>
                <a:gd name="connsiteY10" fmla="*/ 307944 h 307943"/>
                <a:gd name="connsiteX11" fmla="*/ 20276 w 131504"/>
                <a:gd name="connsiteY11" fmla="*/ 288894 h 307943"/>
                <a:gd name="connsiteX12" fmla="*/ 78092 w 131504"/>
                <a:gd name="connsiteY12" fmla="*/ 288894 h 307943"/>
                <a:gd name="connsiteX13" fmla="*/ 111144 w 131504"/>
                <a:gd name="connsiteY13" fmla="*/ 19050 h 307943"/>
                <a:gd name="connsiteX14" fmla="*/ 53327 w 131504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504" h="307943">
                  <a:moveTo>
                    <a:pt x="86474" y="307944"/>
                  </a:moveTo>
                  <a:lnTo>
                    <a:pt x="9512" y="307944"/>
                  </a:lnTo>
                  <a:cubicBezTo>
                    <a:pt x="6788" y="307963"/>
                    <a:pt x="4188" y="306820"/>
                    <a:pt x="2369" y="304800"/>
                  </a:cubicBezTo>
                  <a:cubicBezTo>
                    <a:pt x="559" y="302743"/>
                    <a:pt x="-279" y="300000"/>
                    <a:pt x="83" y="297276"/>
                  </a:cubicBezTo>
                  <a:lnTo>
                    <a:pt x="35516" y="8382"/>
                  </a:lnTo>
                  <a:cubicBezTo>
                    <a:pt x="36097" y="3572"/>
                    <a:pt x="40192" y="-38"/>
                    <a:pt x="45041" y="0"/>
                  </a:cubicBezTo>
                  <a:lnTo>
                    <a:pt x="122003" y="0"/>
                  </a:lnTo>
                  <a:cubicBezTo>
                    <a:pt x="124736" y="0"/>
                    <a:pt x="127337" y="1181"/>
                    <a:pt x="129146" y="3239"/>
                  </a:cubicBezTo>
                  <a:cubicBezTo>
                    <a:pt x="130928" y="5277"/>
                    <a:pt x="131766" y="7982"/>
                    <a:pt x="131432" y="10668"/>
                  </a:cubicBezTo>
                  <a:lnTo>
                    <a:pt x="95999" y="299562"/>
                  </a:lnTo>
                  <a:cubicBezTo>
                    <a:pt x="95418" y="304372"/>
                    <a:pt x="91323" y="307982"/>
                    <a:pt x="86474" y="307944"/>
                  </a:cubicBezTo>
                  <a:close/>
                  <a:moveTo>
                    <a:pt x="20276" y="288894"/>
                  </a:moveTo>
                  <a:lnTo>
                    <a:pt x="78092" y="288894"/>
                  </a:lnTo>
                  <a:lnTo>
                    <a:pt x="111144" y="19050"/>
                  </a:lnTo>
                  <a:lnTo>
                    <a:pt x="53327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8478B0-0547-2C55-F8DD-FF773A58805A}"/>
                </a:ext>
              </a:extLst>
            </p:cNvPr>
            <p:cNvSpPr/>
            <p:nvPr/>
          </p:nvSpPr>
          <p:spPr>
            <a:xfrm>
              <a:off x="10631425" y="5370649"/>
              <a:ext cx="438765" cy="1027566"/>
            </a:xfrm>
            <a:custGeom>
              <a:avLst/>
              <a:gdLst>
                <a:gd name="connsiteX0" fmla="*/ 121897 w 131490"/>
                <a:gd name="connsiteY0" fmla="*/ 307944 h 307943"/>
                <a:gd name="connsiteX1" fmla="*/ 44934 w 131490"/>
                <a:gd name="connsiteY1" fmla="*/ 307944 h 307943"/>
                <a:gd name="connsiteX2" fmla="*/ 35409 w 131490"/>
                <a:gd name="connsiteY2" fmla="*/ 299562 h 307943"/>
                <a:gd name="connsiteX3" fmla="*/ 72 w 131490"/>
                <a:gd name="connsiteY3" fmla="*/ 10668 h 307943"/>
                <a:gd name="connsiteX4" fmla="*/ 2358 w 131490"/>
                <a:gd name="connsiteY4" fmla="*/ 3239 h 307943"/>
                <a:gd name="connsiteX5" fmla="*/ 9501 w 131490"/>
                <a:gd name="connsiteY5" fmla="*/ 0 h 307943"/>
                <a:gd name="connsiteX6" fmla="*/ 86464 w 131490"/>
                <a:gd name="connsiteY6" fmla="*/ 0 h 307943"/>
                <a:gd name="connsiteX7" fmla="*/ 95989 w 131490"/>
                <a:gd name="connsiteY7" fmla="*/ 8382 h 307943"/>
                <a:gd name="connsiteX8" fmla="*/ 131422 w 131490"/>
                <a:gd name="connsiteY8" fmla="*/ 297276 h 307943"/>
                <a:gd name="connsiteX9" fmla="*/ 123106 w 131490"/>
                <a:gd name="connsiteY9" fmla="*/ 307877 h 307943"/>
                <a:gd name="connsiteX10" fmla="*/ 121897 w 131490"/>
                <a:gd name="connsiteY10" fmla="*/ 307944 h 307943"/>
                <a:gd name="connsiteX11" fmla="*/ 53317 w 131490"/>
                <a:gd name="connsiteY11" fmla="*/ 288894 h 307943"/>
                <a:gd name="connsiteX12" fmla="*/ 111133 w 131490"/>
                <a:gd name="connsiteY12" fmla="*/ 288894 h 307943"/>
                <a:gd name="connsiteX13" fmla="*/ 78082 w 131490"/>
                <a:gd name="connsiteY13" fmla="*/ 19050 h 307943"/>
                <a:gd name="connsiteX14" fmla="*/ 20265 w 131490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490" h="307943">
                  <a:moveTo>
                    <a:pt x="121897" y="307944"/>
                  </a:moveTo>
                  <a:lnTo>
                    <a:pt x="44934" y="307944"/>
                  </a:lnTo>
                  <a:cubicBezTo>
                    <a:pt x="40086" y="307982"/>
                    <a:pt x="35991" y="304372"/>
                    <a:pt x="35409" y="299562"/>
                  </a:cubicBezTo>
                  <a:lnTo>
                    <a:pt x="72" y="10668"/>
                  </a:lnTo>
                  <a:cubicBezTo>
                    <a:pt x="-262" y="7982"/>
                    <a:pt x="577" y="5277"/>
                    <a:pt x="2358" y="3239"/>
                  </a:cubicBezTo>
                  <a:cubicBezTo>
                    <a:pt x="4168" y="1181"/>
                    <a:pt x="6768" y="0"/>
                    <a:pt x="9501" y="0"/>
                  </a:cubicBezTo>
                  <a:lnTo>
                    <a:pt x="86464" y="0"/>
                  </a:lnTo>
                  <a:cubicBezTo>
                    <a:pt x="91312" y="-38"/>
                    <a:pt x="95408" y="3572"/>
                    <a:pt x="95989" y="8382"/>
                  </a:cubicBezTo>
                  <a:lnTo>
                    <a:pt x="131422" y="297276"/>
                  </a:lnTo>
                  <a:cubicBezTo>
                    <a:pt x="132050" y="302495"/>
                    <a:pt x="128336" y="307248"/>
                    <a:pt x="123106" y="307877"/>
                  </a:cubicBezTo>
                  <a:cubicBezTo>
                    <a:pt x="122706" y="307925"/>
                    <a:pt x="122306" y="307944"/>
                    <a:pt x="121897" y="307944"/>
                  </a:cubicBezTo>
                  <a:close/>
                  <a:moveTo>
                    <a:pt x="53317" y="288894"/>
                  </a:moveTo>
                  <a:lnTo>
                    <a:pt x="111133" y="288894"/>
                  </a:lnTo>
                  <a:lnTo>
                    <a:pt x="78082" y="19050"/>
                  </a:lnTo>
                  <a:lnTo>
                    <a:pt x="20265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EAF56CD-0597-7FFC-5D28-5D616D5C0ECF}"/>
              </a:ext>
            </a:extLst>
          </p:cNvPr>
          <p:cNvGrpSpPr/>
          <p:nvPr userDrawn="1"/>
        </p:nvGrpSpPr>
        <p:grpSpPr>
          <a:xfrm>
            <a:off x="749300" y="634020"/>
            <a:ext cx="10791732" cy="5649707"/>
            <a:chOff x="749300" y="634020"/>
            <a:chExt cx="10791732" cy="5332875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A7C524B3-242F-4C7E-0FEC-5553A6F3DD23}"/>
                </a:ext>
              </a:extLst>
            </p:cNvPr>
            <p:cNvSpPr/>
            <p:nvPr/>
          </p:nvSpPr>
          <p:spPr>
            <a:xfrm>
              <a:off x="847632" y="735577"/>
              <a:ext cx="10693400" cy="5231318"/>
            </a:xfrm>
            <a:prstGeom prst="roundRect">
              <a:avLst>
                <a:gd name="adj" fmla="val 3158"/>
              </a:avLst>
            </a:prstGeom>
            <a:solidFill>
              <a:srgbClr val="EBF5FE"/>
            </a:solidFill>
            <a:ln w="12700">
              <a:solidFill>
                <a:srgbClr val="4E7492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F255F5EC-4C7D-8B7B-CA7C-FB4BCC3D4303}"/>
                </a:ext>
              </a:extLst>
            </p:cNvPr>
            <p:cNvSpPr/>
            <p:nvPr/>
          </p:nvSpPr>
          <p:spPr>
            <a:xfrm>
              <a:off x="749300" y="634020"/>
              <a:ext cx="10693400" cy="5231318"/>
            </a:xfrm>
            <a:prstGeom prst="roundRect">
              <a:avLst>
                <a:gd name="adj" fmla="val 3158"/>
              </a:avLst>
            </a:prstGeom>
            <a:solidFill>
              <a:schemeClr val="bg1"/>
            </a:solidFill>
            <a:ln w="38100">
              <a:solidFill>
                <a:srgbClr val="4E749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1C62FB7-35F5-3206-8F71-4108D175E219}"/>
              </a:ext>
            </a:extLst>
          </p:cNvPr>
          <p:cNvSpPr/>
          <p:nvPr userDrawn="1"/>
        </p:nvSpPr>
        <p:spPr>
          <a:xfrm>
            <a:off x="374650" y="1043775"/>
            <a:ext cx="646678" cy="505197"/>
          </a:xfrm>
          <a:custGeom>
            <a:avLst/>
            <a:gdLst>
              <a:gd name="connsiteX0" fmla="*/ 763388 w 2399820"/>
              <a:gd name="connsiteY0" fmla="*/ 0 h 1874783"/>
              <a:gd name="connsiteX1" fmla="*/ 1466785 w 2399820"/>
              <a:gd name="connsiteY1" fmla="*/ 466243 h 1874783"/>
              <a:gd name="connsiteX2" fmla="*/ 1481488 w 2399820"/>
              <a:gd name="connsiteY2" fmla="*/ 513607 h 1874783"/>
              <a:gd name="connsiteX3" fmla="*/ 1509787 w 2399820"/>
              <a:gd name="connsiteY3" fmla="*/ 490258 h 1874783"/>
              <a:gd name="connsiteX4" fmla="*/ 1828960 w 2399820"/>
              <a:gd name="connsiteY4" fmla="*/ 392764 h 1874783"/>
              <a:gd name="connsiteX5" fmla="*/ 2399820 w 2399820"/>
              <a:gd name="connsiteY5" fmla="*/ 963624 h 1874783"/>
              <a:gd name="connsiteX6" fmla="*/ 1828960 w 2399820"/>
              <a:gd name="connsiteY6" fmla="*/ 1534484 h 1874783"/>
              <a:gd name="connsiteX7" fmla="*/ 1770396 w 2399820"/>
              <a:gd name="connsiteY7" fmla="*/ 1528580 h 1874783"/>
              <a:gd name="connsiteX8" fmla="*/ 1760977 w 2399820"/>
              <a:gd name="connsiteY8" fmla="*/ 1558923 h 1874783"/>
              <a:gd name="connsiteX9" fmla="*/ 1284454 w 2399820"/>
              <a:gd name="connsiteY9" fmla="*/ 1874783 h 1874783"/>
              <a:gd name="connsiteX10" fmla="*/ 807931 w 2399820"/>
              <a:gd name="connsiteY10" fmla="*/ 1558923 h 1874783"/>
              <a:gd name="connsiteX11" fmla="*/ 797419 w 2399820"/>
              <a:gd name="connsiteY11" fmla="*/ 1525058 h 1874783"/>
              <a:gd name="connsiteX12" fmla="*/ 763388 w 2399820"/>
              <a:gd name="connsiteY12" fmla="*/ 1526776 h 1874783"/>
              <a:gd name="connsiteX13" fmla="*/ 0 w 2399820"/>
              <a:gd name="connsiteY13" fmla="*/ 763388 h 1874783"/>
              <a:gd name="connsiteX14" fmla="*/ 763388 w 2399820"/>
              <a:gd name="connsiteY14" fmla="*/ 0 h 18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9820" h="1874783">
                <a:moveTo>
                  <a:pt x="763388" y="0"/>
                </a:moveTo>
                <a:cubicBezTo>
                  <a:pt x="1079594" y="0"/>
                  <a:pt x="1350897" y="192251"/>
                  <a:pt x="1466785" y="466243"/>
                </a:cubicBezTo>
                <a:lnTo>
                  <a:pt x="1481488" y="513607"/>
                </a:lnTo>
                <a:lnTo>
                  <a:pt x="1509787" y="490258"/>
                </a:lnTo>
                <a:cubicBezTo>
                  <a:pt x="1600897" y="428705"/>
                  <a:pt x="1710731" y="392764"/>
                  <a:pt x="1828960" y="392764"/>
                </a:cubicBezTo>
                <a:cubicBezTo>
                  <a:pt x="2144237" y="392764"/>
                  <a:pt x="2399820" y="648347"/>
                  <a:pt x="2399820" y="963624"/>
                </a:cubicBezTo>
                <a:cubicBezTo>
                  <a:pt x="2399820" y="1278901"/>
                  <a:pt x="2144237" y="1534484"/>
                  <a:pt x="1828960" y="1534484"/>
                </a:cubicBezTo>
                <a:lnTo>
                  <a:pt x="1770396" y="1528580"/>
                </a:lnTo>
                <a:lnTo>
                  <a:pt x="1760977" y="1558923"/>
                </a:lnTo>
                <a:cubicBezTo>
                  <a:pt x="1682467" y="1744541"/>
                  <a:pt x="1498671" y="1874783"/>
                  <a:pt x="1284454" y="1874783"/>
                </a:cubicBezTo>
                <a:cubicBezTo>
                  <a:pt x="1070238" y="1874783"/>
                  <a:pt x="886441" y="1744541"/>
                  <a:pt x="807931" y="1558923"/>
                </a:cubicBezTo>
                <a:lnTo>
                  <a:pt x="797419" y="1525058"/>
                </a:lnTo>
                <a:lnTo>
                  <a:pt x="763388" y="1526776"/>
                </a:lnTo>
                <a:cubicBezTo>
                  <a:pt x="341780" y="1526776"/>
                  <a:pt x="0" y="1184996"/>
                  <a:pt x="0" y="763388"/>
                </a:cubicBezTo>
                <a:cubicBezTo>
                  <a:pt x="0" y="341780"/>
                  <a:pt x="341780" y="0"/>
                  <a:pt x="763388" y="0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3DFEC6C7-1F62-7BBD-3A56-54A9D07DE578}"/>
              </a:ext>
            </a:extLst>
          </p:cNvPr>
          <p:cNvSpPr/>
          <p:nvPr userDrawn="1"/>
        </p:nvSpPr>
        <p:spPr>
          <a:xfrm>
            <a:off x="10827680" y="5586670"/>
            <a:ext cx="448772" cy="448772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2B05237-3DFE-C544-5600-456D52683F50}"/>
              </a:ext>
            </a:extLst>
          </p:cNvPr>
          <p:cNvSpPr/>
          <p:nvPr userDrawn="1"/>
        </p:nvSpPr>
        <p:spPr>
          <a:xfrm>
            <a:off x="0" y="2234589"/>
            <a:ext cx="646679" cy="1095242"/>
          </a:xfrm>
          <a:custGeom>
            <a:avLst/>
            <a:gdLst>
              <a:gd name="connsiteX0" fmla="*/ 99058 w 646679"/>
              <a:gd name="connsiteY0" fmla="*/ 0 h 1095242"/>
              <a:gd name="connsiteX1" fmla="*/ 646679 w 646679"/>
              <a:gd name="connsiteY1" fmla="*/ 547621 h 1095242"/>
              <a:gd name="connsiteX2" fmla="*/ 99058 w 646679"/>
              <a:gd name="connsiteY2" fmla="*/ 1095242 h 1095242"/>
              <a:gd name="connsiteX3" fmla="*/ 0 w 646679"/>
              <a:gd name="connsiteY3" fmla="*/ 1085256 h 1095242"/>
              <a:gd name="connsiteX4" fmla="*/ 0 w 646679"/>
              <a:gd name="connsiteY4" fmla="*/ 9986 h 1095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6679" h="1095242">
                <a:moveTo>
                  <a:pt x="99058" y="0"/>
                </a:moveTo>
                <a:cubicBezTo>
                  <a:pt x="401501" y="0"/>
                  <a:pt x="646679" y="245178"/>
                  <a:pt x="646679" y="547621"/>
                </a:cubicBezTo>
                <a:cubicBezTo>
                  <a:pt x="646679" y="850064"/>
                  <a:pt x="401501" y="1095242"/>
                  <a:pt x="99058" y="1095242"/>
                </a:cubicBezTo>
                <a:lnTo>
                  <a:pt x="0" y="1085256"/>
                </a:lnTo>
                <a:lnTo>
                  <a:pt x="0" y="9986"/>
                </a:lnTo>
                <a:close/>
              </a:path>
            </a:pathLst>
          </a:custGeom>
          <a:solidFill>
            <a:srgbClr val="FFCE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CEA9AA1-9574-7254-A458-A29595AFF62F}"/>
              </a:ext>
            </a:extLst>
          </p:cNvPr>
          <p:cNvSpPr/>
          <p:nvPr userDrawn="1"/>
        </p:nvSpPr>
        <p:spPr>
          <a:xfrm>
            <a:off x="6594968" y="6398216"/>
            <a:ext cx="1555994" cy="459785"/>
          </a:xfrm>
          <a:custGeom>
            <a:avLst/>
            <a:gdLst>
              <a:gd name="connsiteX0" fmla="*/ 777997 w 1555994"/>
              <a:gd name="connsiteY0" fmla="*/ 0 h 459785"/>
              <a:gd name="connsiteX1" fmla="*/ 1520800 w 1555994"/>
              <a:gd name="connsiteY1" fmla="*/ 394946 h 459785"/>
              <a:gd name="connsiteX2" fmla="*/ 1555994 w 1555994"/>
              <a:gd name="connsiteY2" fmla="*/ 459785 h 459785"/>
              <a:gd name="connsiteX3" fmla="*/ 0 w 1555994"/>
              <a:gd name="connsiteY3" fmla="*/ 459785 h 459785"/>
              <a:gd name="connsiteX4" fmla="*/ 35194 w 1555994"/>
              <a:gd name="connsiteY4" fmla="*/ 394946 h 459785"/>
              <a:gd name="connsiteX5" fmla="*/ 777997 w 1555994"/>
              <a:gd name="connsiteY5" fmla="*/ 0 h 459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5994" h="459785">
                <a:moveTo>
                  <a:pt x="777997" y="0"/>
                </a:moveTo>
                <a:cubicBezTo>
                  <a:pt x="1087204" y="0"/>
                  <a:pt x="1359820" y="156664"/>
                  <a:pt x="1520800" y="394946"/>
                </a:cubicBezTo>
                <a:lnTo>
                  <a:pt x="1555994" y="459785"/>
                </a:lnTo>
                <a:lnTo>
                  <a:pt x="0" y="459785"/>
                </a:lnTo>
                <a:lnTo>
                  <a:pt x="35194" y="394946"/>
                </a:lnTo>
                <a:cubicBezTo>
                  <a:pt x="196174" y="156664"/>
                  <a:pt x="468790" y="0"/>
                  <a:pt x="777997" y="0"/>
                </a:cubicBezTo>
                <a:close/>
              </a:path>
            </a:pathLst>
          </a:custGeom>
          <a:solidFill>
            <a:srgbClr val="9CBF6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4DF4962-B213-8552-0226-22986ECB4BB4}"/>
              </a:ext>
            </a:extLst>
          </p:cNvPr>
          <p:cNvSpPr/>
          <p:nvPr userDrawn="1"/>
        </p:nvSpPr>
        <p:spPr>
          <a:xfrm>
            <a:off x="11817350" y="444666"/>
            <a:ext cx="374650" cy="904268"/>
          </a:xfrm>
          <a:custGeom>
            <a:avLst/>
            <a:gdLst>
              <a:gd name="connsiteX0" fmla="*/ 374650 w 374650"/>
              <a:gd name="connsiteY0" fmla="*/ 0 h 904268"/>
              <a:gd name="connsiteX1" fmla="*/ 374650 w 374650"/>
              <a:gd name="connsiteY1" fmla="*/ 904268 h 904268"/>
              <a:gd name="connsiteX2" fmla="*/ 367950 w 374650"/>
              <a:gd name="connsiteY2" fmla="*/ 903593 h 904268"/>
              <a:gd name="connsiteX3" fmla="*/ 0 w 374650"/>
              <a:gd name="connsiteY3" fmla="*/ 452134 h 904268"/>
              <a:gd name="connsiteX4" fmla="*/ 367950 w 374650"/>
              <a:gd name="connsiteY4" fmla="*/ 675 h 904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650" h="904268">
                <a:moveTo>
                  <a:pt x="374650" y="0"/>
                </a:moveTo>
                <a:lnTo>
                  <a:pt x="374650" y="904268"/>
                </a:lnTo>
                <a:lnTo>
                  <a:pt x="367950" y="903593"/>
                </a:lnTo>
                <a:cubicBezTo>
                  <a:pt x="157961" y="860623"/>
                  <a:pt x="0" y="674825"/>
                  <a:pt x="0" y="452134"/>
                </a:cubicBezTo>
                <a:cubicBezTo>
                  <a:pt x="0" y="229443"/>
                  <a:pt x="157961" y="43645"/>
                  <a:pt x="367950" y="675"/>
                </a:cubicBezTo>
                <a:close/>
              </a:path>
            </a:pathLst>
          </a:custGeom>
          <a:solidFill>
            <a:srgbClr val="FEBF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630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80DDA3-F680-A087-290A-F6BA04A7E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7954-9F05-49A3-A38F-42BF4427E69D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AFED0A-51B2-45AA-F4E4-EC99DF9DA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3F5A83-A291-3FF1-58BD-5F4293F74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B94C-E84F-4C8A-AAF1-A3F0526207D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13AA5E-0405-93DF-7A04-4431FC6920B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10" name="组合 9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62AEFE4-788C-FB86-1218-3C21DE9038E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5830946-8EE9-A8DA-DEDC-12955DDD6F7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A1E5001-3959-26C5-0B37-D10D31965149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359A5C0-4C8E-2C3D-D349-7CA8DE70609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50E34DE-D53C-AF8B-63B2-0515D9AF64B0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FBFC6A3-0E56-D38D-0828-52623B3D75C9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F4E4E930-790A-71A8-F563-7D20D715B54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B078F9D-53D0-5100-0EBD-008D18C73AE0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3FF8B5-1CE8-394A-16CD-BE0BEADCD41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C7D2420-CC1A-8917-C947-24737FDCDA72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DA8CC61-498E-876A-4986-0EE30A13867B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5C981E8F-CA8D-DA64-B349-2A7FF902ABCE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8E1421EF-72FD-CAF0-9D90-0873C3A79FC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B07DBAB-4A5B-3372-52BB-9BBF01C64FE4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780E22BB-91C4-B8FE-67F2-53463C951FD3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BB6450FD-AAA5-49F2-542C-823234D0D3B0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0A32189-625B-193A-CB56-B33EED748B86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B36097C-A66A-4E75-5387-1A36FB11737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77D2E35-8A29-28AB-50FF-3D7272E14895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06FEB40-3970-2C85-C4B7-60AC5F6733D9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4B7EFE1-CC69-86BB-9B53-F9E20BD1D8D5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D86E1F6-AF9B-C4BA-A9AB-F29D8306181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6A43E9CA-45A0-48BC-6876-0EB03B86B844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6A0D94BA-A9C5-D816-B791-A8C3C7FB03D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D5B3027D-E592-C05C-C992-BDCF5F2C688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9459F07-4B1A-34ED-69FF-3DEF11D48912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FBD6C6D-8647-144C-1AEA-9DA1D946BCA2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17D1BC0-9E9C-6E4D-90AA-B04ADE3D5C77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7FA2EBA-0152-AB55-5268-B27AFC8596B2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矩形 10">
              <a:hlinkClick r:id="rId2"/>
              <a:extLst>
                <a:ext uri="{FF2B5EF4-FFF2-40B4-BE49-F238E27FC236}">
                  <a16:creationId xmlns:a16="http://schemas.microsoft.com/office/drawing/2014/main" id="{B3973FE0-CF55-E52D-ED87-220F6AD9E7DB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2434878-644B-F29F-DA22-6EFF1E505066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8713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08AB02-196D-9E26-7B9E-704D3A65A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9FBAD5-19C3-5653-CEAB-3D5BC76A1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ACF780-8889-1157-31D8-2DC42382D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AB6D09-FB5B-AC8B-B996-1927C8C26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9B481A-BE2B-3CB2-3C7A-045CE5FF5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310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141AE6-9029-0764-3BD4-6CAF88F36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7A6B55-6588-92CA-CB97-8C07885D61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113899-F070-A28D-FFEA-B7AC8E600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DC1960-0FD9-D770-9EEB-E2FBDDF90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888A76-8F0D-6819-BE9F-AA5AE4C18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16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018DB3-96F5-C428-BCB9-37C9E01D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04740D-A6E4-5176-EEC4-93B9B26C2E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D44515A-FC4B-9630-2250-2754CB836D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875DAA-6501-35B1-5178-C238600C5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FDAE209-B05F-589A-9C02-E9B334B86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45921E8-AD24-9A13-7E6F-6DF812030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227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A2CD0E-3CED-01F1-B8D7-77102BB93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380892-7D7A-1463-B9E9-C4BC120BE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0234E67-0F49-550C-2F03-CC196227A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CB8A867-FC68-B5D0-E383-DD355825CB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1F305CC-48BB-CED7-FEC0-704F711FF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3EBD8E6-54E5-1C4A-18F8-599DAE4F2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2D79453-88F8-95FC-4CC1-8D0DB5267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F858ADF-1B10-72DD-787E-7BAD429E3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088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13CB08-F421-D24C-28B1-8E615257D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760B051-B732-CA2C-2E1A-C7DDE443C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BEB2466-C75C-36AB-B92F-597274FDC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CC2F307-9514-1AC1-F1C3-579FA81C7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969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67554AD-A317-1B96-2235-12DF4748F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83A0911-B4AB-BF34-3139-94C80154C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5D73B1-A846-6329-F5EC-563987059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310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26D909-6FAF-DF7E-917B-83A1022B3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DCF308-9258-0DCD-10E6-7BA69E5254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2E50606-2478-B862-2DE6-33AEE429F1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14A34CE-4733-4537-31EE-2E9D6CEC2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BBC52FA-3828-384F-56F6-D64A88A95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C18D028-2C60-1623-18A0-E07E355F8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51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084DA7-6C19-E1DF-8FC5-3BA8BDE7C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2657542-7CF9-1914-6969-89A6D66AC7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603428F-4603-B281-994A-4877169F4A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7E3512-FEE1-90BF-F470-4F421A4EF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5C18DB0-EC50-EBE2-2634-61D4598FD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8E86B7F-8B6F-97A6-472A-EFB2F78A6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541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2FB6454-FA3F-EF23-D332-DD522CBF9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B8ADD0-30E7-D223-D88B-5BF35A900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6D6368-B348-7F33-745A-DA38012220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3E06-2EC5-4838-95BC-22C2373A0A8A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21D738-5217-424B-1DB3-041FCF2AA2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20A037-AE9B-DAF7-B39E-647B531A0D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BC084-8FCA-419B-8A9B-C704753FD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753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椭圆 139">
            <a:extLst>
              <a:ext uri="{FF2B5EF4-FFF2-40B4-BE49-F238E27FC236}">
                <a16:creationId xmlns:a16="http://schemas.microsoft.com/office/drawing/2014/main" id="{71271497-8342-B26C-EB4A-C18D4FA1BB0C}"/>
              </a:ext>
            </a:extLst>
          </p:cNvPr>
          <p:cNvSpPr/>
          <p:nvPr/>
        </p:nvSpPr>
        <p:spPr>
          <a:xfrm>
            <a:off x="9394105" y="5514813"/>
            <a:ext cx="768914" cy="768914"/>
          </a:xfrm>
          <a:prstGeom prst="ellipse">
            <a:avLst/>
          </a:prstGeom>
          <a:solidFill>
            <a:srgbClr val="E9ED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id="{16627F1D-B1FB-044A-57E5-3DBD18C773B6}"/>
              </a:ext>
            </a:extLst>
          </p:cNvPr>
          <p:cNvSpPr/>
          <p:nvPr/>
        </p:nvSpPr>
        <p:spPr>
          <a:xfrm>
            <a:off x="847632" y="735577"/>
            <a:ext cx="10693400" cy="5231318"/>
          </a:xfrm>
          <a:prstGeom prst="roundRect">
            <a:avLst>
              <a:gd name="adj" fmla="val 3158"/>
            </a:avLst>
          </a:prstGeom>
          <a:solidFill>
            <a:srgbClr val="EBF5FE"/>
          </a:solidFill>
          <a:ln w="12700">
            <a:solidFill>
              <a:srgbClr val="4E749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5AC1173D-BE0D-380E-02A4-F4F5F0D3C5B7}"/>
              </a:ext>
            </a:extLst>
          </p:cNvPr>
          <p:cNvGrpSpPr/>
          <p:nvPr/>
        </p:nvGrpSpPr>
        <p:grpSpPr>
          <a:xfrm>
            <a:off x="1154448" y="5370649"/>
            <a:ext cx="9883104" cy="1030067"/>
            <a:chOff x="1187086" y="5370649"/>
            <a:chExt cx="9883104" cy="1030067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39B0332-8742-15AB-7004-33B8924B40F9}"/>
                </a:ext>
              </a:extLst>
            </p:cNvPr>
            <p:cNvSpPr/>
            <p:nvPr/>
          </p:nvSpPr>
          <p:spPr>
            <a:xfrm>
              <a:off x="1187086" y="5373150"/>
              <a:ext cx="438812" cy="1027566"/>
            </a:xfrm>
            <a:custGeom>
              <a:avLst/>
              <a:gdLst>
                <a:gd name="connsiteX0" fmla="*/ 86474 w 131504"/>
                <a:gd name="connsiteY0" fmla="*/ 307944 h 307943"/>
                <a:gd name="connsiteX1" fmla="*/ 9512 w 131504"/>
                <a:gd name="connsiteY1" fmla="*/ 307944 h 307943"/>
                <a:gd name="connsiteX2" fmla="*/ 2369 w 131504"/>
                <a:gd name="connsiteY2" fmla="*/ 304800 h 307943"/>
                <a:gd name="connsiteX3" fmla="*/ 83 w 131504"/>
                <a:gd name="connsiteY3" fmla="*/ 297276 h 307943"/>
                <a:gd name="connsiteX4" fmla="*/ 35516 w 131504"/>
                <a:gd name="connsiteY4" fmla="*/ 8382 h 307943"/>
                <a:gd name="connsiteX5" fmla="*/ 45041 w 131504"/>
                <a:gd name="connsiteY5" fmla="*/ 0 h 307943"/>
                <a:gd name="connsiteX6" fmla="*/ 122003 w 131504"/>
                <a:gd name="connsiteY6" fmla="*/ 0 h 307943"/>
                <a:gd name="connsiteX7" fmla="*/ 129146 w 131504"/>
                <a:gd name="connsiteY7" fmla="*/ 3239 h 307943"/>
                <a:gd name="connsiteX8" fmla="*/ 131432 w 131504"/>
                <a:gd name="connsiteY8" fmla="*/ 10668 h 307943"/>
                <a:gd name="connsiteX9" fmla="*/ 95999 w 131504"/>
                <a:gd name="connsiteY9" fmla="*/ 299562 h 307943"/>
                <a:gd name="connsiteX10" fmla="*/ 86474 w 131504"/>
                <a:gd name="connsiteY10" fmla="*/ 307944 h 307943"/>
                <a:gd name="connsiteX11" fmla="*/ 20276 w 131504"/>
                <a:gd name="connsiteY11" fmla="*/ 288894 h 307943"/>
                <a:gd name="connsiteX12" fmla="*/ 78092 w 131504"/>
                <a:gd name="connsiteY12" fmla="*/ 288894 h 307943"/>
                <a:gd name="connsiteX13" fmla="*/ 111144 w 131504"/>
                <a:gd name="connsiteY13" fmla="*/ 19050 h 307943"/>
                <a:gd name="connsiteX14" fmla="*/ 53327 w 131504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504" h="307943">
                  <a:moveTo>
                    <a:pt x="86474" y="307944"/>
                  </a:moveTo>
                  <a:lnTo>
                    <a:pt x="9512" y="307944"/>
                  </a:lnTo>
                  <a:cubicBezTo>
                    <a:pt x="6788" y="307963"/>
                    <a:pt x="4188" y="306820"/>
                    <a:pt x="2369" y="304800"/>
                  </a:cubicBezTo>
                  <a:cubicBezTo>
                    <a:pt x="559" y="302743"/>
                    <a:pt x="-279" y="300000"/>
                    <a:pt x="83" y="297276"/>
                  </a:cubicBezTo>
                  <a:lnTo>
                    <a:pt x="35516" y="8382"/>
                  </a:lnTo>
                  <a:cubicBezTo>
                    <a:pt x="36097" y="3572"/>
                    <a:pt x="40192" y="-38"/>
                    <a:pt x="45041" y="0"/>
                  </a:cubicBezTo>
                  <a:lnTo>
                    <a:pt x="122003" y="0"/>
                  </a:lnTo>
                  <a:cubicBezTo>
                    <a:pt x="124736" y="0"/>
                    <a:pt x="127337" y="1181"/>
                    <a:pt x="129146" y="3239"/>
                  </a:cubicBezTo>
                  <a:cubicBezTo>
                    <a:pt x="130928" y="5277"/>
                    <a:pt x="131766" y="7982"/>
                    <a:pt x="131432" y="10668"/>
                  </a:cubicBezTo>
                  <a:lnTo>
                    <a:pt x="95999" y="299562"/>
                  </a:lnTo>
                  <a:cubicBezTo>
                    <a:pt x="95418" y="304372"/>
                    <a:pt x="91323" y="307982"/>
                    <a:pt x="86474" y="307944"/>
                  </a:cubicBezTo>
                  <a:close/>
                  <a:moveTo>
                    <a:pt x="20276" y="288894"/>
                  </a:moveTo>
                  <a:lnTo>
                    <a:pt x="78092" y="288894"/>
                  </a:lnTo>
                  <a:lnTo>
                    <a:pt x="111144" y="19050"/>
                  </a:lnTo>
                  <a:lnTo>
                    <a:pt x="53327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0CD5805-F94D-E1F5-9944-A5077C524922}"/>
                </a:ext>
              </a:extLst>
            </p:cNvPr>
            <p:cNvSpPr/>
            <p:nvPr/>
          </p:nvSpPr>
          <p:spPr>
            <a:xfrm>
              <a:off x="10631425" y="5370649"/>
              <a:ext cx="438765" cy="1027566"/>
            </a:xfrm>
            <a:custGeom>
              <a:avLst/>
              <a:gdLst>
                <a:gd name="connsiteX0" fmla="*/ 121897 w 131490"/>
                <a:gd name="connsiteY0" fmla="*/ 307944 h 307943"/>
                <a:gd name="connsiteX1" fmla="*/ 44934 w 131490"/>
                <a:gd name="connsiteY1" fmla="*/ 307944 h 307943"/>
                <a:gd name="connsiteX2" fmla="*/ 35409 w 131490"/>
                <a:gd name="connsiteY2" fmla="*/ 299562 h 307943"/>
                <a:gd name="connsiteX3" fmla="*/ 72 w 131490"/>
                <a:gd name="connsiteY3" fmla="*/ 10668 h 307943"/>
                <a:gd name="connsiteX4" fmla="*/ 2358 w 131490"/>
                <a:gd name="connsiteY4" fmla="*/ 3239 h 307943"/>
                <a:gd name="connsiteX5" fmla="*/ 9501 w 131490"/>
                <a:gd name="connsiteY5" fmla="*/ 0 h 307943"/>
                <a:gd name="connsiteX6" fmla="*/ 86464 w 131490"/>
                <a:gd name="connsiteY6" fmla="*/ 0 h 307943"/>
                <a:gd name="connsiteX7" fmla="*/ 95989 w 131490"/>
                <a:gd name="connsiteY7" fmla="*/ 8382 h 307943"/>
                <a:gd name="connsiteX8" fmla="*/ 131422 w 131490"/>
                <a:gd name="connsiteY8" fmla="*/ 297276 h 307943"/>
                <a:gd name="connsiteX9" fmla="*/ 123106 w 131490"/>
                <a:gd name="connsiteY9" fmla="*/ 307877 h 307943"/>
                <a:gd name="connsiteX10" fmla="*/ 121897 w 131490"/>
                <a:gd name="connsiteY10" fmla="*/ 307944 h 307943"/>
                <a:gd name="connsiteX11" fmla="*/ 53317 w 131490"/>
                <a:gd name="connsiteY11" fmla="*/ 288894 h 307943"/>
                <a:gd name="connsiteX12" fmla="*/ 111133 w 131490"/>
                <a:gd name="connsiteY12" fmla="*/ 288894 h 307943"/>
                <a:gd name="connsiteX13" fmla="*/ 78082 w 131490"/>
                <a:gd name="connsiteY13" fmla="*/ 19050 h 307943"/>
                <a:gd name="connsiteX14" fmla="*/ 20265 w 131490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490" h="307943">
                  <a:moveTo>
                    <a:pt x="121897" y="307944"/>
                  </a:moveTo>
                  <a:lnTo>
                    <a:pt x="44934" y="307944"/>
                  </a:lnTo>
                  <a:cubicBezTo>
                    <a:pt x="40086" y="307982"/>
                    <a:pt x="35991" y="304372"/>
                    <a:pt x="35409" y="299562"/>
                  </a:cubicBezTo>
                  <a:lnTo>
                    <a:pt x="72" y="10668"/>
                  </a:lnTo>
                  <a:cubicBezTo>
                    <a:pt x="-262" y="7982"/>
                    <a:pt x="577" y="5277"/>
                    <a:pt x="2358" y="3239"/>
                  </a:cubicBezTo>
                  <a:cubicBezTo>
                    <a:pt x="4168" y="1181"/>
                    <a:pt x="6768" y="0"/>
                    <a:pt x="9501" y="0"/>
                  </a:cubicBezTo>
                  <a:lnTo>
                    <a:pt x="86464" y="0"/>
                  </a:lnTo>
                  <a:cubicBezTo>
                    <a:pt x="91312" y="-38"/>
                    <a:pt x="95408" y="3572"/>
                    <a:pt x="95989" y="8382"/>
                  </a:cubicBezTo>
                  <a:lnTo>
                    <a:pt x="131422" y="297276"/>
                  </a:lnTo>
                  <a:cubicBezTo>
                    <a:pt x="132050" y="302495"/>
                    <a:pt x="128336" y="307248"/>
                    <a:pt x="123106" y="307877"/>
                  </a:cubicBezTo>
                  <a:cubicBezTo>
                    <a:pt x="122706" y="307925"/>
                    <a:pt x="122306" y="307944"/>
                    <a:pt x="121897" y="307944"/>
                  </a:cubicBezTo>
                  <a:close/>
                  <a:moveTo>
                    <a:pt x="53317" y="288894"/>
                  </a:moveTo>
                  <a:lnTo>
                    <a:pt x="111133" y="288894"/>
                  </a:lnTo>
                  <a:lnTo>
                    <a:pt x="78082" y="19050"/>
                  </a:lnTo>
                  <a:lnTo>
                    <a:pt x="20265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349B6482-2C90-D663-1564-D2B7F0039CCE}"/>
              </a:ext>
            </a:extLst>
          </p:cNvPr>
          <p:cNvSpPr/>
          <p:nvPr/>
        </p:nvSpPr>
        <p:spPr>
          <a:xfrm>
            <a:off x="749300" y="634020"/>
            <a:ext cx="10693400" cy="5231318"/>
          </a:xfrm>
          <a:prstGeom prst="roundRect">
            <a:avLst>
              <a:gd name="adj" fmla="val 3158"/>
            </a:avLst>
          </a:prstGeom>
          <a:solidFill>
            <a:schemeClr val="bg1"/>
          </a:solidFill>
          <a:ln w="38100">
            <a:solidFill>
              <a:srgbClr val="4E74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C523A8E-7FEA-AFCE-4948-2EB7BB4F94C5}"/>
              </a:ext>
            </a:extLst>
          </p:cNvPr>
          <p:cNvSpPr txBox="1"/>
          <p:nvPr/>
        </p:nvSpPr>
        <p:spPr>
          <a:xfrm>
            <a:off x="5875261" y="1374985"/>
            <a:ext cx="46596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小学班主任</a:t>
            </a: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9D3B88A9-3E0D-CB82-0113-0FEB750DFF85}"/>
              </a:ext>
            </a:extLst>
          </p:cNvPr>
          <p:cNvSpPr txBox="1"/>
          <p:nvPr/>
        </p:nvSpPr>
        <p:spPr>
          <a:xfrm>
            <a:off x="7074763" y="2286533"/>
            <a:ext cx="38109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培训会</a:t>
            </a:r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9566B720-A9A2-084B-BE2B-A4769B98477E}"/>
              </a:ext>
            </a:extLst>
          </p:cNvPr>
          <p:cNvSpPr/>
          <p:nvPr/>
        </p:nvSpPr>
        <p:spPr>
          <a:xfrm>
            <a:off x="4615872" y="1603449"/>
            <a:ext cx="1068733" cy="834914"/>
          </a:xfrm>
          <a:custGeom>
            <a:avLst/>
            <a:gdLst>
              <a:gd name="connsiteX0" fmla="*/ 763388 w 2399820"/>
              <a:gd name="connsiteY0" fmla="*/ 0 h 1874783"/>
              <a:gd name="connsiteX1" fmla="*/ 1466785 w 2399820"/>
              <a:gd name="connsiteY1" fmla="*/ 466243 h 1874783"/>
              <a:gd name="connsiteX2" fmla="*/ 1481488 w 2399820"/>
              <a:gd name="connsiteY2" fmla="*/ 513607 h 1874783"/>
              <a:gd name="connsiteX3" fmla="*/ 1509787 w 2399820"/>
              <a:gd name="connsiteY3" fmla="*/ 490258 h 1874783"/>
              <a:gd name="connsiteX4" fmla="*/ 1828960 w 2399820"/>
              <a:gd name="connsiteY4" fmla="*/ 392764 h 1874783"/>
              <a:gd name="connsiteX5" fmla="*/ 2399820 w 2399820"/>
              <a:gd name="connsiteY5" fmla="*/ 963624 h 1874783"/>
              <a:gd name="connsiteX6" fmla="*/ 1828960 w 2399820"/>
              <a:gd name="connsiteY6" fmla="*/ 1534484 h 1874783"/>
              <a:gd name="connsiteX7" fmla="*/ 1770396 w 2399820"/>
              <a:gd name="connsiteY7" fmla="*/ 1528580 h 1874783"/>
              <a:gd name="connsiteX8" fmla="*/ 1760977 w 2399820"/>
              <a:gd name="connsiteY8" fmla="*/ 1558923 h 1874783"/>
              <a:gd name="connsiteX9" fmla="*/ 1284454 w 2399820"/>
              <a:gd name="connsiteY9" fmla="*/ 1874783 h 1874783"/>
              <a:gd name="connsiteX10" fmla="*/ 807931 w 2399820"/>
              <a:gd name="connsiteY10" fmla="*/ 1558923 h 1874783"/>
              <a:gd name="connsiteX11" fmla="*/ 797419 w 2399820"/>
              <a:gd name="connsiteY11" fmla="*/ 1525058 h 1874783"/>
              <a:gd name="connsiteX12" fmla="*/ 763388 w 2399820"/>
              <a:gd name="connsiteY12" fmla="*/ 1526776 h 1874783"/>
              <a:gd name="connsiteX13" fmla="*/ 0 w 2399820"/>
              <a:gd name="connsiteY13" fmla="*/ 763388 h 1874783"/>
              <a:gd name="connsiteX14" fmla="*/ 763388 w 2399820"/>
              <a:gd name="connsiteY14" fmla="*/ 0 h 18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9820" h="1874783">
                <a:moveTo>
                  <a:pt x="763388" y="0"/>
                </a:moveTo>
                <a:cubicBezTo>
                  <a:pt x="1079594" y="0"/>
                  <a:pt x="1350897" y="192251"/>
                  <a:pt x="1466785" y="466243"/>
                </a:cubicBezTo>
                <a:lnTo>
                  <a:pt x="1481488" y="513607"/>
                </a:lnTo>
                <a:lnTo>
                  <a:pt x="1509787" y="490258"/>
                </a:lnTo>
                <a:cubicBezTo>
                  <a:pt x="1600897" y="428705"/>
                  <a:pt x="1710731" y="392764"/>
                  <a:pt x="1828960" y="392764"/>
                </a:cubicBezTo>
                <a:cubicBezTo>
                  <a:pt x="2144237" y="392764"/>
                  <a:pt x="2399820" y="648347"/>
                  <a:pt x="2399820" y="963624"/>
                </a:cubicBezTo>
                <a:cubicBezTo>
                  <a:pt x="2399820" y="1278901"/>
                  <a:pt x="2144237" y="1534484"/>
                  <a:pt x="1828960" y="1534484"/>
                </a:cubicBezTo>
                <a:lnTo>
                  <a:pt x="1770396" y="1528580"/>
                </a:lnTo>
                <a:lnTo>
                  <a:pt x="1760977" y="1558923"/>
                </a:lnTo>
                <a:cubicBezTo>
                  <a:pt x="1682467" y="1744541"/>
                  <a:pt x="1498671" y="1874783"/>
                  <a:pt x="1284454" y="1874783"/>
                </a:cubicBezTo>
                <a:cubicBezTo>
                  <a:pt x="1070238" y="1874783"/>
                  <a:pt x="886441" y="1744541"/>
                  <a:pt x="807931" y="1558923"/>
                </a:cubicBezTo>
                <a:lnTo>
                  <a:pt x="797419" y="1525058"/>
                </a:lnTo>
                <a:lnTo>
                  <a:pt x="763388" y="1526776"/>
                </a:lnTo>
                <a:cubicBezTo>
                  <a:pt x="341780" y="1526776"/>
                  <a:pt x="0" y="1184996"/>
                  <a:pt x="0" y="763388"/>
                </a:cubicBezTo>
                <a:cubicBezTo>
                  <a:pt x="0" y="341780"/>
                  <a:pt x="341780" y="0"/>
                  <a:pt x="763388" y="0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E425B32-C58E-0B22-DE16-913B398D1FF7}"/>
              </a:ext>
            </a:extLst>
          </p:cNvPr>
          <p:cNvSpPr/>
          <p:nvPr/>
        </p:nvSpPr>
        <p:spPr>
          <a:xfrm>
            <a:off x="1045432" y="4005966"/>
            <a:ext cx="448772" cy="448772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6E97ED27-DB85-4AA9-DC6E-729201DB695E}"/>
              </a:ext>
            </a:extLst>
          </p:cNvPr>
          <p:cNvGrpSpPr/>
          <p:nvPr/>
        </p:nvGrpSpPr>
        <p:grpSpPr>
          <a:xfrm>
            <a:off x="1371762" y="1228634"/>
            <a:ext cx="4724238" cy="5793619"/>
            <a:chOff x="4999869" y="2606558"/>
            <a:chExt cx="1341617" cy="164530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298B9D1-326C-C9B9-0FA3-FEDBB15F6E05}"/>
                </a:ext>
              </a:extLst>
            </p:cNvPr>
            <p:cNvSpPr/>
            <p:nvPr/>
          </p:nvSpPr>
          <p:spPr>
            <a:xfrm>
              <a:off x="5222652" y="3787806"/>
              <a:ext cx="468915" cy="409098"/>
            </a:xfrm>
            <a:custGeom>
              <a:avLst/>
              <a:gdLst>
                <a:gd name="connsiteX0" fmla="*/ 423196 w 468915"/>
                <a:gd name="connsiteY0" fmla="*/ 0 h 409098"/>
                <a:gd name="connsiteX1" fmla="*/ 468916 w 468915"/>
                <a:gd name="connsiteY1" fmla="*/ 409099 h 409098"/>
                <a:gd name="connsiteX2" fmla="*/ 0 w 468915"/>
                <a:gd name="connsiteY2" fmla="*/ 409099 h 409098"/>
                <a:gd name="connsiteX3" fmla="*/ 70580 w 468915"/>
                <a:gd name="connsiteY3" fmla="*/ 0 h 409098"/>
                <a:gd name="connsiteX4" fmla="*/ 423196 w 468915"/>
                <a:gd name="connsiteY4" fmla="*/ 0 h 40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915" h="409098">
                  <a:moveTo>
                    <a:pt x="423196" y="0"/>
                  </a:moveTo>
                  <a:lnTo>
                    <a:pt x="468916" y="409099"/>
                  </a:lnTo>
                  <a:lnTo>
                    <a:pt x="0" y="409099"/>
                  </a:lnTo>
                  <a:lnTo>
                    <a:pt x="70580" y="0"/>
                  </a:lnTo>
                  <a:lnTo>
                    <a:pt x="423196" y="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4D43D53-FF42-1968-3777-B4743C99AB08}"/>
                </a:ext>
              </a:extLst>
            </p:cNvPr>
            <p:cNvSpPr/>
            <p:nvPr/>
          </p:nvSpPr>
          <p:spPr>
            <a:xfrm>
              <a:off x="5212897" y="3778280"/>
              <a:ext cx="488064" cy="428150"/>
            </a:xfrm>
            <a:custGeom>
              <a:avLst/>
              <a:gdLst>
                <a:gd name="connsiteX0" fmla="*/ 478671 w 488064"/>
                <a:gd name="connsiteY0" fmla="*/ 428150 h 428150"/>
                <a:gd name="connsiteX1" fmla="*/ 9660 w 488064"/>
                <a:gd name="connsiteY1" fmla="*/ 428150 h 428150"/>
                <a:gd name="connsiteX2" fmla="*/ 1 w 488064"/>
                <a:gd name="connsiteY2" fmla="*/ 418768 h 428150"/>
                <a:gd name="connsiteX3" fmla="*/ 135 w 488064"/>
                <a:gd name="connsiteY3" fmla="*/ 417005 h 428150"/>
                <a:gd name="connsiteX4" fmla="*/ 70715 w 488064"/>
                <a:gd name="connsiteY4" fmla="*/ 7907 h 428150"/>
                <a:gd name="connsiteX5" fmla="*/ 80240 w 488064"/>
                <a:gd name="connsiteY5" fmla="*/ 1 h 428150"/>
                <a:gd name="connsiteX6" fmla="*/ 432665 w 488064"/>
                <a:gd name="connsiteY6" fmla="*/ 1 h 428150"/>
                <a:gd name="connsiteX7" fmla="*/ 442190 w 488064"/>
                <a:gd name="connsiteY7" fmla="*/ 8478 h 428150"/>
                <a:gd name="connsiteX8" fmla="*/ 488005 w 488064"/>
                <a:gd name="connsiteY8" fmla="*/ 417577 h 428150"/>
                <a:gd name="connsiteX9" fmla="*/ 479585 w 488064"/>
                <a:gd name="connsiteY9" fmla="*/ 428093 h 428150"/>
                <a:gd name="connsiteX10" fmla="*/ 478480 w 488064"/>
                <a:gd name="connsiteY10" fmla="*/ 428150 h 428150"/>
                <a:gd name="connsiteX11" fmla="*/ 21471 w 488064"/>
                <a:gd name="connsiteY11" fmla="*/ 409100 h 428150"/>
                <a:gd name="connsiteX12" fmla="*/ 468479 w 488064"/>
                <a:gd name="connsiteY12" fmla="*/ 409100 h 428150"/>
                <a:gd name="connsiteX13" fmla="*/ 424854 w 488064"/>
                <a:gd name="connsiteY13" fmla="*/ 18575 h 428150"/>
                <a:gd name="connsiteX14" fmla="*/ 88336 w 488064"/>
                <a:gd name="connsiteY14" fmla="*/ 18575 h 42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8064" h="428150">
                  <a:moveTo>
                    <a:pt x="478671" y="428150"/>
                  </a:moveTo>
                  <a:lnTo>
                    <a:pt x="9660" y="428150"/>
                  </a:lnTo>
                  <a:cubicBezTo>
                    <a:pt x="4402" y="428226"/>
                    <a:pt x="78" y="424025"/>
                    <a:pt x="1" y="418768"/>
                  </a:cubicBezTo>
                  <a:cubicBezTo>
                    <a:pt x="-8" y="418177"/>
                    <a:pt x="30" y="417587"/>
                    <a:pt x="135" y="417005"/>
                  </a:cubicBezTo>
                  <a:lnTo>
                    <a:pt x="70715" y="7907"/>
                  </a:lnTo>
                  <a:cubicBezTo>
                    <a:pt x="71515" y="3287"/>
                    <a:pt x="75554" y="-66"/>
                    <a:pt x="80240" y="1"/>
                  </a:cubicBezTo>
                  <a:lnTo>
                    <a:pt x="432665" y="1"/>
                  </a:lnTo>
                  <a:cubicBezTo>
                    <a:pt x="437542" y="-28"/>
                    <a:pt x="441657" y="3630"/>
                    <a:pt x="442190" y="8478"/>
                  </a:cubicBezTo>
                  <a:lnTo>
                    <a:pt x="488005" y="417577"/>
                  </a:lnTo>
                  <a:cubicBezTo>
                    <a:pt x="488586" y="422806"/>
                    <a:pt x="484814" y="427512"/>
                    <a:pt x="479585" y="428093"/>
                  </a:cubicBezTo>
                  <a:cubicBezTo>
                    <a:pt x="479223" y="428131"/>
                    <a:pt x="478852" y="428150"/>
                    <a:pt x="478480" y="428150"/>
                  </a:cubicBezTo>
                  <a:close/>
                  <a:moveTo>
                    <a:pt x="21471" y="409100"/>
                  </a:moveTo>
                  <a:lnTo>
                    <a:pt x="468479" y="409100"/>
                  </a:lnTo>
                  <a:lnTo>
                    <a:pt x="424854" y="18575"/>
                  </a:lnTo>
                  <a:lnTo>
                    <a:pt x="88336" y="18575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7E721B5-22F4-AF79-4258-AC28BB25DE1F}"/>
                </a:ext>
              </a:extLst>
            </p:cNvPr>
            <p:cNvSpPr/>
            <p:nvPr/>
          </p:nvSpPr>
          <p:spPr>
            <a:xfrm rot="20788799">
              <a:off x="5023637" y="4028954"/>
              <a:ext cx="290321" cy="185737"/>
            </a:xfrm>
            <a:custGeom>
              <a:avLst/>
              <a:gdLst>
                <a:gd name="connsiteX0" fmla="*/ 272034 w 290321"/>
                <a:gd name="connsiteY0" fmla="*/ 0 h 185737"/>
                <a:gd name="connsiteX1" fmla="*/ 290322 w 290321"/>
                <a:gd name="connsiteY1" fmla="*/ 0 h 185737"/>
                <a:gd name="connsiteX2" fmla="*/ 290322 w 290321"/>
                <a:gd name="connsiteY2" fmla="*/ 185737 h 185737"/>
                <a:gd name="connsiteX3" fmla="*/ 272034 w 290321"/>
                <a:gd name="connsiteY3" fmla="*/ 185737 h 185737"/>
                <a:gd name="connsiteX4" fmla="*/ 18288 w 290321"/>
                <a:gd name="connsiteY4" fmla="*/ 185737 h 185737"/>
                <a:gd name="connsiteX5" fmla="*/ 0 w 290321"/>
                <a:gd name="connsiteY5" fmla="*/ 185737 h 185737"/>
                <a:gd name="connsiteX6" fmla="*/ 0 w 290321"/>
                <a:gd name="connsiteY6" fmla="*/ 0 h 185737"/>
                <a:gd name="connsiteX7" fmla="*/ 18288 w 290321"/>
                <a:gd name="connsiteY7" fmla="*/ 0 h 18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21" h="185737">
                  <a:moveTo>
                    <a:pt x="272034" y="0"/>
                  </a:moveTo>
                  <a:cubicBezTo>
                    <a:pt x="282134" y="0"/>
                    <a:pt x="290322" y="0"/>
                    <a:pt x="290322" y="0"/>
                  </a:cubicBezTo>
                  <a:lnTo>
                    <a:pt x="290322" y="185737"/>
                  </a:lnTo>
                  <a:cubicBezTo>
                    <a:pt x="290322" y="185737"/>
                    <a:pt x="282134" y="185737"/>
                    <a:pt x="272034" y="185737"/>
                  </a:cubicBezTo>
                  <a:lnTo>
                    <a:pt x="18288" y="185737"/>
                  </a:lnTo>
                  <a:cubicBezTo>
                    <a:pt x="8188" y="185737"/>
                    <a:pt x="0" y="185737"/>
                    <a:pt x="0" y="185737"/>
                  </a:cubicBezTo>
                  <a:lnTo>
                    <a:pt x="0" y="0"/>
                  </a:lnTo>
                  <a:cubicBezTo>
                    <a:pt x="0" y="0"/>
                    <a:pt x="8188" y="0"/>
                    <a:pt x="18288" y="0"/>
                  </a:cubicBezTo>
                  <a:close/>
                </a:path>
              </a:pathLst>
            </a:custGeom>
            <a:solidFill>
              <a:srgbClr val="FFBC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DBCFB37-5BF2-406F-6682-A29D0669B930}"/>
                </a:ext>
              </a:extLst>
            </p:cNvPr>
            <p:cNvSpPr/>
            <p:nvPr/>
          </p:nvSpPr>
          <p:spPr>
            <a:xfrm>
              <a:off x="4999869" y="3991818"/>
              <a:ext cx="337292" cy="260046"/>
            </a:xfrm>
            <a:custGeom>
              <a:avLst/>
              <a:gdLst>
                <a:gd name="connsiteX0" fmla="*/ 62953 w 337292"/>
                <a:gd name="connsiteY0" fmla="*/ 260046 h 260046"/>
                <a:gd name="connsiteX1" fmla="*/ 36093 w 337292"/>
                <a:gd name="connsiteY1" fmla="*/ 238710 h 260046"/>
                <a:gd name="connsiteX2" fmla="*/ 755 w 337292"/>
                <a:gd name="connsiteY2" fmla="*/ 93549 h 260046"/>
                <a:gd name="connsiteX3" fmla="*/ 21234 w 337292"/>
                <a:gd name="connsiteY3" fmla="*/ 60116 h 260046"/>
                <a:gd name="connsiteX4" fmla="*/ 268122 w 337292"/>
                <a:gd name="connsiteY4" fmla="*/ 775 h 260046"/>
                <a:gd name="connsiteX5" fmla="*/ 301555 w 337292"/>
                <a:gd name="connsiteY5" fmla="*/ 21245 h 260046"/>
                <a:gd name="connsiteX6" fmla="*/ 301555 w 337292"/>
                <a:gd name="connsiteY6" fmla="*/ 21254 h 260046"/>
                <a:gd name="connsiteX7" fmla="*/ 336511 w 337292"/>
                <a:gd name="connsiteY7" fmla="*/ 166415 h 260046"/>
                <a:gd name="connsiteX8" fmla="*/ 333178 w 337292"/>
                <a:gd name="connsiteY8" fmla="*/ 187370 h 260046"/>
                <a:gd name="connsiteX9" fmla="*/ 315937 w 337292"/>
                <a:gd name="connsiteY9" fmla="*/ 199848 h 260046"/>
                <a:gd name="connsiteX10" fmla="*/ 69526 w 337292"/>
                <a:gd name="connsiteY10" fmla="*/ 259189 h 260046"/>
                <a:gd name="connsiteX11" fmla="*/ 62953 w 337292"/>
                <a:gd name="connsiteY11" fmla="*/ 260046 h 260046"/>
                <a:gd name="connsiteX12" fmla="*/ 274980 w 337292"/>
                <a:gd name="connsiteY12" fmla="*/ 19063 h 260046"/>
                <a:gd name="connsiteX13" fmla="*/ 272884 w 337292"/>
                <a:gd name="connsiteY13" fmla="*/ 19063 h 260046"/>
                <a:gd name="connsiteX14" fmla="*/ 26092 w 337292"/>
                <a:gd name="connsiteY14" fmla="*/ 78404 h 260046"/>
                <a:gd name="connsiteX15" fmla="*/ 19710 w 337292"/>
                <a:gd name="connsiteY15" fmla="*/ 88977 h 260046"/>
                <a:gd name="connsiteX16" fmla="*/ 54571 w 337292"/>
                <a:gd name="connsiteY16" fmla="*/ 234043 h 260046"/>
                <a:gd name="connsiteX17" fmla="*/ 58477 w 337292"/>
                <a:gd name="connsiteY17" fmla="*/ 239472 h 260046"/>
                <a:gd name="connsiteX18" fmla="*/ 65049 w 337292"/>
                <a:gd name="connsiteY18" fmla="*/ 240520 h 260046"/>
                <a:gd name="connsiteX19" fmla="*/ 311937 w 337292"/>
                <a:gd name="connsiteY19" fmla="*/ 181179 h 260046"/>
                <a:gd name="connsiteX20" fmla="*/ 311937 w 337292"/>
                <a:gd name="connsiteY20" fmla="*/ 181179 h 260046"/>
                <a:gd name="connsiteX21" fmla="*/ 317271 w 337292"/>
                <a:gd name="connsiteY21" fmla="*/ 177274 h 260046"/>
                <a:gd name="connsiteX22" fmla="*/ 318319 w 337292"/>
                <a:gd name="connsiteY22" fmla="*/ 170606 h 260046"/>
                <a:gd name="connsiteX23" fmla="*/ 283457 w 337292"/>
                <a:gd name="connsiteY23" fmla="*/ 25541 h 260046"/>
                <a:gd name="connsiteX24" fmla="*/ 274980 w 337292"/>
                <a:gd name="connsiteY24" fmla="*/ 19063 h 26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7292" h="260046">
                  <a:moveTo>
                    <a:pt x="62953" y="260046"/>
                  </a:moveTo>
                  <a:cubicBezTo>
                    <a:pt x="50146" y="259998"/>
                    <a:pt x="39042" y="251178"/>
                    <a:pt x="36093" y="238710"/>
                  </a:cubicBezTo>
                  <a:lnTo>
                    <a:pt x="755" y="93549"/>
                  </a:lnTo>
                  <a:cubicBezTo>
                    <a:pt x="-2769" y="78671"/>
                    <a:pt x="6378" y="63736"/>
                    <a:pt x="21234" y="60116"/>
                  </a:cubicBezTo>
                  <a:lnTo>
                    <a:pt x="268122" y="775"/>
                  </a:lnTo>
                  <a:cubicBezTo>
                    <a:pt x="283009" y="-2806"/>
                    <a:pt x="297973" y="6357"/>
                    <a:pt x="301555" y="21245"/>
                  </a:cubicBezTo>
                  <a:cubicBezTo>
                    <a:pt x="301555" y="21245"/>
                    <a:pt x="301555" y="21254"/>
                    <a:pt x="301555" y="21254"/>
                  </a:cubicBezTo>
                  <a:lnTo>
                    <a:pt x="336511" y="166415"/>
                  </a:lnTo>
                  <a:cubicBezTo>
                    <a:pt x="338254" y="173569"/>
                    <a:pt x="337054" y="181112"/>
                    <a:pt x="333178" y="187370"/>
                  </a:cubicBezTo>
                  <a:cubicBezTo>
                    <a:pt x="329320" y="193657"/>
                    <a:pt x="323119" y="198153"/>
                    <a:pt x="315937" y="199848"/>
                  </a:cubicBezTo>
                  <a:lnTo>
                    <a:pt x="69526" y="259189"/>
                  </a:lnTo>
                  <a:cubicBezTo>
                    <a:pt x="67380" y="259751"/>
                    <a:pt x="65172" y="260046"/>
                    <a:pt x="62953" y="260046"/>
                  </a:cubicBezTo>
                  <a:close/>
                  <a:moveTo>
                    <a:pt x="274980" y="19063"/>
                  </a:moveTo>
                  <a:cubicBezTo>
                    <a:pt x="274285" y="18978"/>
                    <a:pt x="273580" y="18978"/>
                    <a:pt x="272884" y="19063"/>
                  </a:cubicBezTo>
                  <a:lnTo>
                    <a:pt x="26092" y="78404"/>
                  </a:lnTo>
                  <a:cubicBezTo>
                    <a:pt x="21421" y="79576"/>
                    <a:pt x="18571" y="84300"/>
                    <a:pt x="19710" y="88977"/>
                  </a:cubicBezTo>
                  <a:lnTo>
                    <a:pt x="54571" y="234043"/>
                  </a:lnTo>
                  <a:cubicBezTo>
                    <a:pt x="55104" y="236300"/>
                    <a:pt x="56509" y="238253"/>
                    <a:pt x="58477" y="239472"/>
                  </a:cubicBezTo>
                  <a:cubicBezTo>
                    <a:pt x="60448" y="240663"/>
                    <a:pt x="62806" y="241034"/>
                    <a:pt x="65049" y="240520"/>
                  </a:cubicBezTo>
                  <a:lnTo>
                    <a:pt x="311937" y="181179"/>
                  </a:lnTo>
                  <a:lnTo>
                    <a:pt x="311937" y="181179"/>
                  </a:lnTo>
                  <a:cubicBezTo>
                    <a:pt x="314147" y="180608"/>
                    <a:pt x="316052" y="179207"/>
                    <a:pt x="317271" y="177274"/>
                  </a:cubicBezTo>
                  <a:cubicBezTo>
                    <a:pt x="318509" y="175283"/>
                    <a:pt x="318881" y="172883"/>
                    <a:pt x="318319" y="170606"/>
                  </a:cubicBezTo>
                  <a:lnTo>
                    <a:pt x="283457" y="25541"/>
                  </a:lnTo>
                  <a:cubicBezTo>
                    <a:pt x="282419" y="21711"/>
                    <a:pt x="278942" y="19054"/>
                    <a:pt x="274980" y="1906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79B8CBE-B8E3-16A6-DA21-319A727F9F52}"/>
                </a:ext>
              </a:extLst>
            </p:cNvPr>
            <p:cNvSpPr/>
            <p:nvPr/>
          </p:nvSpPr>
          <p:spPr>
            <a:xfrm>
              <a:off x="5054060" y="3743896"/>
              <a:ext cx="146043" cy="347775"/>
            </a:xfrm>
            <a:custGeom>
              <a:avLst/>
              <a:gdLst>
                <a:gd name="connsiteX0" fmla="*/ 89440 w 146043"/>
                <a:gd name="connsiteY0" fmla="*/ 0 h 347775"/>
                <a:gd name="connsiteX1" fmla="*/ 0 w 146043"/>
                <a:gd name="connsiteY1" fmla="*/ 14859 h 347775"/>
                <a:gd name="connsiteX2" fmla="*/ 31433 w 146043"/>
                <a:gd name="connsiteY2" fmla="*/ 251270 h 347775"/>
                <a:gd name="connsiteX3" fmla="*/ 63436 w 146043"/>
                <a:gd name="connsiteY3" fmla="*/ 344519 h 347775"/>
                <a:gd name="connsiteX4" fmla="*/ 131350 w 146043"/>
                <a:gd name="connsiteY4" fmla="*/ 334994 h 347775"/>
                <a:gd name="connsiteX5" fmla="*/ 115824 w 146043"/>
                <a:gd name="connsiteY5" fmla="*/ 275939 h 347775"/>
                <a:gd name="connsiteX6" fmla="*/ 145923 w 146043"/>
                <a:gd name="connsiteY6" fmla="*/ 271558 h 347775"/>
                <a:gd name="connsiteX7" fmla="*/ 114681 w 146043"/>
                <a:gd name="connsiteY7" fmla="*/ 223075 h 347775"/>
                <a:gd name="connsiteX8" fmla="*/ 89440 w 146043"/>
                <a:gd name="connsiteY8" fmla="*/ 0 h 3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43" h="347775">
                  <a:moveTo>
                    <a:pt x="89440" y="0"/>
                  </a:moveTo>
                  <a:cubicBezTo>
                    <a:pt x="59531" y="4382"/>
                    <a:pt x="29718" y="9525"/>
                    <a:pt x="0" y="14859"/>
                  </a:cubicBezTo>
                  <a:cubicBezTo>
                    <a:pt x="11335" y="102679"/>
                    <a:pt x="24956" y="218313"/>
                    <a:pt x="31433" y="251270"/>
                  </a:cubicBezTo>
                  <a:cubicBezTo>
                    <a:pt x="40196" y="295656"/>
                    <a:pt x="50483" y="335566"/>
                    <a:pt x="63436" y="344519"/>
                  </a:cubicBezTo>
                  <a:cubicBezTo>
                    <a:pt x="76390" y="353473"/>
                    <a:pt x="121253" y="341852"/>
                    <a:pt x="131350" y="334994"/>
                  </a:cubicBezTo>
                  <a:cubicBezTo>
                    <a:pt x="141446" y="328136"/>
                    <a:pt x="115824" y="275939"/>
                    <a:pt x="115824" y="275939"/>
                  </a:cubicBezTo>
                  <a:lnTo>
                    <a:pt x="145923" y="271558"/>
                  </a:lnTo>
                  <a:cubicBezTo>
                    <a:pt x="148304" y="262033"/>
                    <a:pt x="114681" y="223075"/>
                    <a:pt x="114681" y="223075"/>
                  </a:cubicBezTo>
                  <a:cubicBezTo>
                    <a:pt x="114967" y="218980"/>
                    <a:pt x="101156" y="92012"/>
                    <a:pt x="89440" y="0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2847034-A827-5FF4-765D-2D1732769C6E}"/>
                </a:ext>
              </a:extLst>
            </p:cNvPr>
            <p:cNvSpPr/>
            <p:nvPr/>
          </p:nvSpPr>
          <p:spPr>
            <a:xfrm>
              <a:off x="5045018" y="3734376"/>
              <a:ext cx="165183" cy="366978"/>
            </a:xfrm>
            <a:custGeom>
              <a:avLst/>
              <a:gdLst>
                <a:gd name="connsiteX0" fmla="*/ 88956 w 165183"/>
                <a:gd name="connsiteY0" fmla="*/ 366898 h 366978"/>
                <a:gd name="connsiteX1" fmla="*/ 67620 w 165183"/>
                <a:gd name="connsiteY1" fmla="*/ 361755 h 366978"/>
                <a:gd name="connsiteX2" fmla="*/ 31901 w 165183"/>
                <a:gd name="connsiteY2" fmla="*/ 262599 h 366978"/>
                <a:gd name="connsiteX3" fmla="*/ 9613 w 165183"/>
                <a:gd name="connsiteY3" fmla="*/ 99436 h 366978"/>
                <a:gd name="connsiteX4" fmla="*/ 88 w 165183"/>
                <a:gd name="connsiteY4" fmla="*/ 25617 h 366978"/>
                <a:gd name="connsiteX5" fmla="*/ 7898 w 165183"/>
                <a:gd name="connsiteY5" fmla="*/ 14949 h 366978"/>
                <a:gd name="connsiteX6" fmla="*/ 97624 w 165183"/>
                <a:gd name="connsiteY6" fmla="*/ 90 h 366978"/>
                <a:gd name="connsiteX7" fmla="*/ 104768 w 165183"/>
                <a:gd name="connsiteY7" fmla="*/ 1995 h 366978"/>
                <a:gd name="connsiteX8" fmla="*/ 108482 w 165183"/>
                <a:gd name="connsiteY8" fmla="*/ 8377 h 366978"/>
                <a:gd name="connsiteX9" fmla="*/ 133533 w 165183"/>
                <a:gd name="connsiteY9" fmla="*/ 229071 h 366978"/>
                <a:gd name="connsiteX10" fmla="*/ 164775 w 165183"/>
                <a:gd name="connsiteY10" fmla="*/ 283650 h 366978"/>
                <a:gd name="connsiteX11" fmla="*/ 156869 w 165183"/>
                <a:gd name="connsiteY11" fmla="*/ 290793 h 366978"/>
                <a:gd name="connsiteX12" fmla="*/ 139534 w 165183"/>
                <a:gd name="connsiteY12" fmla="*/ 293270 h 366978"/>
                <a:gd name="connsiteX13" fmla="*/ 146106 w 165183"/>
                <a:gd name="connsiteY13" fmla="*/ 352706 h 366978"/>
                <a:gd name="connsiteX14" fmla="*/ 88956 w 165183"/>
                <a:gd name="connsiteY14" fmla="*/ 366898 h 366978"/>
                <a:gd name="connsiteX15" fmla="*/ 20376 w 165183"/>
                <a:gd name="connsiteY15" fmla="*/ 32190 h 366978"/>
                <a:gd name="connsiteX16" fmla="*/ 28568 w 165183"/>
                <a:gd name="connsiteY16" fmla="*/ 97055 h 366978"/>
                <a:gd name="connsiteX17" fmla="*/ 50570 w 165183"/>
                <a:gd name="connsiteY17" fmla="*/ 258980 h 366978"/>
                <a:gd name="connsiteX18" fmla="*/ 79145 w 165183"/>
                <a:gd name="connsiteY18" fmla="*/ 346324 h 366978"/>
                <a:gd name="connsiteX19" fmla="*/ 134390 w 165183"/>
                <a:gd name="connsiteY19" fmla="*/ 337847 h 366978"/>
                <a:gd name="connsiteX20" fmla="*/ 117436 w 165183"/>
                <a:gd name="connsiteY20" fmla="*/ 290222 h 366978"/>
                <a:gd name="connsiteX21" fmla="*/ 117436 w 165183"/>
                <a:gd name="connsiteY21" fmla="*/ 281554 h 366978"/>
                <a:gd name="connsiteX22" fmla="*/ 124484 w 165183"/>
                <a:gd name="connsiteY22" fmla="*/ 276601 h 366978"/>
                <a:gd name="connsiteX23" fmla="*/ 143534 w 165183"/>
                <a:gd name="connsiteY23" fmla="*/ 273839 h 366978"/>
                <a:gd name="connsiteX24" fmla="*/ 117722 w 165183"/>
                <a:gd name="connsiteY24" fmla="*/ 239454 h 366978"/>
                <a:gd name="connsiteX25" fmla="*/ 115340 w 165183"/>
                <a:gd name="connsiteY25" fmla="*/ 233358 h 366978"/>
                <a:gd name="connsiteX26" fmla="*/ 91337 w 165183"/>
                <a:gd name="connsiteY26" fmla="*/ 20664 h 366978"/>
                <a:gd name="connsiteX27" fmla="*/ 19900 w 165183"/>
                <a:gd name="connsiteY27" fmla="*/ 32190 h 36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5183" h="366978">
                  <a:moveTo>
                    <a:pt x="88956" y="366898"/>
                  </a:moveTo>
                  <a:cubicBezTo>
                    <a:pt x="81487" y="367394"/>
                    <a:pt x="74043" y="365603"/>
                    <a:pt x="67620" y="361755"/>
                  </a:cubicBezTo>
                  <a:cubicBezTo>
                    <a:pt x="58095" y="355087"/>
                    <a:pt x="46856" y="338133"/>
                    <a:pt x="31901" y="262599"/>
                  </a:cubicBezTo>
                  <a:cubicBezTo>
                    <a:pt x="27044" y="238120"/>
                    <a:pt x="18566" y="170778"/>
                    <a:pt x="9613" y="99436"/>
                  </a:cubicBezTo>
                  <a:cubicBezTo>
                    <a:pt x="6470" y="74290"/>
                    <a:pt x="3326" y="48954"/>
                    <a:pt x="88" y="25617"/>
                  </a:cubicBezTo>
                  <a:cubicBezTo>
                    <a:pt x="-603" y="20541"/>
                    <a:pt x="2849" y="15826"/>
                    <a:pt x="7898" y="14949"/>
                  </a:cubicBezTo>
                  <a:cubicBezTo>
                    <a:pt x="38093" y="9615"/>
                    <a:pt x="67620" y="4472"/>
                    <a:pt x="97624" y="90"/>
                  </a:cubicBezTo>
                  <a:cubicBezTo>
                    <a:pt x="100167" y="-262"/>
                    <a:pt x="102739" y="424"/>
                    <a:pt x="104768" y="1995"/>
                  </a:cubicBezTo>
                  <a:cubicBezTo>
                    <a:pt x="106816" y="3539"/>
                    <a:pt x="108149" y="5834"/>
                    <a:pt x="108482" y="8377"/>
                  </a:cubicBezTo>
                  <a:cubicBezTo>
                    <a:pt x="118674" y="90387"/>
                    <a:pt x="131438" y="206402"/>
                    <a:pt x="133533" y="229071"/>
                  </a:cubicBezTo>
                  <a:cubicBezTo>
                    <a:pt x="168204" y="269362"/>
                    <a:pt x="165632" y="280125"/>
                    <a:pt x="164775" y="283650"/>
                  </a:cubicBezTo>
                  <a:cubicBezTo>
                    <a:pt x="163842" y="287422"/>
                    <a:pt x="160717" y="290251"/>
                    <a:pt x="156869" y="290793"/>
                  </a:cubicBezTo>
                  <a:lnTo>
                    <a:pt x="139534" y="293270"/>
                  </a:lnTo>
                  <a:cubicBezTo>
                    <a:pt x="161632" y="342705"/>
                    <a:pt x="150488" y="350420"/>
                    <a:pt x="146106" y="352706"/>
                  </a:cubicBezTo>
                  <a:cubicBezTo>
                    <a:pt x="128304" y="361507"/>
                    <a:pt x="108806" y="366346"/>
                    <a:pt x="88956" y="366898"/>
                  </a:cubicBezTo>
                  <a:close/>
                  <a:moveTo>
                    <a:pt x="20376" y="32190"/>
                  </a:moveTo>
                  <a:cubicBezTo>
                    <a:pt x="23043" y="52954"/>
                    <a:pt x="25805" y="75052"/>
                    <a:pt x="28568" y="97055"/>
                  </a:cubicBezTo>
                  <a:cubicBezTo>
                    <a:pt x="37045" y="164873"/>
                    <a:pt x="45903" y="235072"/>
                    <a:pt x="50570" y="258980"/>
                  </a:cubicBezTo>
                  <a:cubicBezTo>
                    <a:pt x="64572" y="329560"/>
                    <a:pt x="74954" y="343562"/>
                    <a:pt x="79145" y="346324"/>
                  </a:cubicBezTo>
                  <a:cubicBezTo>
                    <a:pt x="85908" y="351277"/>
                    <a:pt x="122389" y="343848"/>
                    <a:pt x="134390" y="337847"/>
                  </a:cubicBezTo>
                  <a:cubicBezTo>
                    <a:pt x="131171" y="321207"/>
                    <a:pt x="125456" y="305148"/>
                    <a:pt x="117436" y="290222"/>
                  </a:cubicBezTo>
                  <a:cubicBezTo>
                    <a:pt x="116045" y="287498"/>
                    <a:pt x="116045" y="284278"/>
                    <a:pt x="117436" y="281554"/>
                  </a:cubicBezTo>
                  <a:cubicBezTo>
                    <a:pt x="118865" y="278878"/>
                    <a:pt x="121484" y="277039"/>
                    <a:pt x="124484" y="276601"/>
                  </a:cubicBezTo>
                  <a:lnTo>
                    <a:pt x="143534" y="273839"/>
                  </a:lnTo>
                  <a:cubicBezTo>
                    <a:pt x="135857" y="261714"/>
                    <a:pt x="127218" y="250217"/>
                    <a:pt x="117722" y="239454"/>
                  </a:cubicBezTo>
                  <a:cubicBezTo>
                    <a:pt x="116274" y="237739"/>
                    <a:pt x="115436" y="235596"/>
                    <a:pt x="115340" y="233358"/>
                  </a:cubicBezTo>
                  <a:cubicBezTo>
                    <a:pt x="115340" y="227928"/>
                    <a:pt x="102767" y="114009"/>
                    <a:pt x="91337" y="20664"/>
                  </a:cubicBezTo>
                  <a:cubicBezTo>
                    <a:pt x="66953" y="23998"/>
                    <a:pt x="43617" y="27999"/>
                    <a:pt x="19900" y="3219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23F6E26-63EF-BFCF-9EB4-4521A008E165}"/>
                </a:ext>
              </a:extLst>
            </p:cNvPr>
            <p:cNvSpPr/>
            <p:nvPr/>
          </p:nvSpPr>
          <p:spPr>
            <a:xfrm>
              <a:off x="5878544" y="3092209"/>
              <a:ext cx="453456" cy="320598"/>
            </a:xfrm>
            <a:custGeom>
              <a:avLst/>
              <a:gdLst>
                <a:gd name="connsiteX0" fmla="*/ 424244 w 453456"/>
                <a:gd name="connsiteY0" fmla="*/ 23799 h 320598"/>
                <a:gd name="connsiteX1" fmla="*/ 326612 w 453456"/>
                <a:gd name="connsiteY1" fmla="*/ 76949 h 320598"/>
                <a:gd name="connsiteX2" fmla="*/ 355187 w 453456"/>
                <a:gd name="connsiteY2" fmla="*/ 20466 h 320598"/>
                <a:gd name="connsiteX3" fmla="*/ 320421 w 453456"/>
                <a:gd name="connsiteY3" fmla="*/ 20466 h 320598"/>
                <a:gd name="connsiteX4" fmla="*/ 266129 w 453456"/>
                <a:gd name="connsiteY4" fmla="*/ 119145 h 320598"/>
                <a:gd name="connsiteX5" fmla="*/ 232505 w 453456"/>
                <a:gd name="connsiteY5" fmla="*/ 134194 h 320598"/>
                <a:gd name="connsiteX6" fmla="*/ 136208 w 453456"/>
                <a:gd name="connsiteY6" fmla="*/ 176961 h 320598"/>
                <a:gd name="connsiteX7" fmla="*/ 0 w 453456"/>
                <a:gd name="connsiteY7" fmla="*/ 237635 h 320598"/>
                <a:gd name="connsiteX8" fmla="*/ 36862 w 453456"/>
                <a:gd name="connsiteY8" fmla="*/ 320598 h 320598"/>
                <a:gd name="connsiteX9" fmla="*/ 335185 w 453456"/>
                <a:gd name="connsiteY9" fmla="*/ 187915 h 320598"/>
                <a:gd name="connsiteX10" fmla="*/ 361664 w 453456"/>
                <a:gd name="connsiteY10" fmla="*/ 183914 h 320598"/>
                <a:gd name="connsiteX11" fmla="*/ 440722 w 453456"/>
                <a:gd name="connsiteY11" fmla="*/ 129336 h 320598"/>
                <a:gd name="connsiteX12" fmla="*/ 424244 w 453456"/>
                <a:gd name="connsiteY12" fmla="*/ 23799 h 32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3456" h="320598">
                  <a:moveTo>
                    <a:pt x="424244" y="23799"/>
                  </a:moveTo>
                  <a:cubicBezTo>
                    <a:pt x="412051" y="14846"/>
                    <a:pt x="344329" y="57041"/>
                    <a:pt x="326612" y="76949"/>
                  </a:cubicBezTo>
                  <a:cubicBezTo>
                    <a:pt x="326612" y="76949"/>
                    <a:pt x="340900" y="50755"/>
                    <a:pt x="355187" y="20466"/>
                  </a:cubicBezTo>
                  <a:cubicBezTo>
                    <a:pt x="363379" y="2463"/>
                    <a:pt x="343948" y="-14777"/>
                    <a:pt x="320421" y="20466"/>
                  </a:cubicBezTo>
                  <a:cubicBezTo>
                    <a:pt x="300676" y="52422"/>
                    <a:pt x="282559" y="85359"/>
                    <a:pt x="266129" y="119145"/>
                  </a:cubicBezTo>
                  <a:lnTo>
                    <a:pt x="232505" y="134194"/>
                  </a:lnTo>
                  <a:lnTo>
                    <a:pt x="136208" y="176961"/>
                  </a:lnTo>
                  <a:lnTo>
                    <a:pt x="0" y="237635"/>
                  </a:lnTo>
                  <a:lnTo>
                    <a:pt x="36862" y="320598"/>
                  </a:lnTo>
                  <a:lnTo>
                    <a:pt x="335185" y="187915"/>
                  </a:lnTo>
                  <a:cubicBezTo>
                    <a:pt x="341852" y="184867"/>
                    <a:pt x="354235" y="186581"/>
                    <a:pt x="361664" y="183914"/>
                  </a:cubicBezTo>
                  <a:cubicBezTo>
                    <a:pt x="371856" y="180485"/>
                    <a:pt x="416624" y="160102"/>
                    <a:pt x="440722" y="129336"/>
                  </a:cubicBezTo>
                  <a:cubicBezTo>
                    <a:pt x="475202" y="85426"/>
                    <a:pt x="429292" y="27609"/>
                    <a:pt x="424244" y="23799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55A9092-1647-2606-667D-1046D6EF2A43}"/>
                </a:ext>
              </a:extLst>
            </p:cNvPr>
            <p:cNvSpPr/>
            <p:nvPr/>
          </p:nvSpPr>
          <p:spPr>
            <a:xfrm>
              <a:off x="5868579" y="3082580"/>
              <a:ext cx="472907" cy="340038"/>
            </a:xfrm>
            <a:custGeom>
              <a:avLst/>
              <a:gdLst>
                <a:gd name="connsiteX0" fmla="*/ 46445 w 472907"/>
                <a:gd name="connsiteY0" fmla="*/ 340038 h 340038"/>
                <a:gd name="connsiteX1" fmla="*/ 43016 w 472907"/>
                <a:gd name="connsiteY1" fmla="*/ 339371 h 340038"/>
                <a:gd name="connsiteX2" fmla="*/ 37777 w 472907"/>
                <a:gd name="connsiteY2" fmla="*/ 334419 h 340038"/>
                <a:gd name="connsiteX3" fmla="*/ 820 w 472907"/>
                <a:gd name="connsiteY3" fmla="*/ 251170 h 340038"/>
                <a:gd name="connsiteX4" fmla="*/ 5669 w 472907"/>
                <a:gd name="connsiteY4" fmla="*/ 238606 h 340038"/>
                <a:gd name="connsiteX5" fmla="*/ 5678 w 472907"/>
                <a:gd name="connsiteY5" fmla="*/ 238597 h 340038"/>
                <a:gd name="connsiteX6" fmla="*/ 268759 w 472907"/>
                <a:gd name="connsiteY6" fmla="*/ 121630 h 340038"/>
                <a:gd name="connsiteX7" fmla="*/ 322003 w 472907"/>
                <a:gd name="connsiteY7" fmla="*/ 24951 h 340038"/>
                <a:gd name="connsiteX8" fmla="*/ 365723 w 472907"/>
                <a:gd name="connsiteY8" fmla="*/ 2472 h 340038"/>
                <a:gd name="connsiteX9" fmla="*/ 373438 w 472907"/>
                <a:gd name="connsiteY9" fmla="*/ 33905 h 340038"/>
                <a:gd name="connsiteX10" fmla="*/ 364961 w 472907"/>
                <a:gd name="connsiteY10" fmla="*/ 51716 h 340038"/>
                <a:gd name="connsiteX11" fmla="*/ 439828 w 472907"/>
                <a:gd name="connsiteY11" fmla="*/ 25618 h 340038"/>
                <a:gd name="connsiteX12" fmla="*/ 472022 w 472907"/>
                <a:gd name="connsiteY12" fmla="*/ 90388 h 340038"/>
                <a:gd name="connsiteX13" fmla="*/ 457830 w 472907"/>
                <a:gd name="connsiteY13" fmla="*/ 144966 h 340038"/>
                <a:gd name="connsiteX14" fmla="*/ 374296 w 472907"/>
                <a:gd name="connsiteY14" fmla="*/ 202688 h 340038"/>
                <a:gd name="connsiteX15" fmla="*/ 358770 w 472907"/>
                <a:gd name="connsiteY15" fmla="*/ 204974 h 340038"/>
                <a:gd name="connsiteX16" fmla="*/ 348578 w 472907"/>
                <a:gd name="connsiteY16" fmla="*/ 206307 h 340038"/>
                <a:gd name="connsiteX17" fmla="*/ 50350 w 472907"/>
                <a:gd name="connsiteY17" fmla="*/ 338990 h 340038"/>
                <a:gd name="connsiteX18" fmla="*/ 46445 w 472907"/>
                <a:gd name="connsiteY18" fmla="*/ 340038 h 340038"/>
                <a:gd name="connsiteX19" fmla="*/ 22156 w 472907"/>
                <a:gd name="connsiteY19" fmla="*/ 252313 h 340038"/>
                <a:gd name="connsiteX20" fmla="*/ 51303 w 472907"/>
                <a:gd name="connsiteY20" fmla="*/ 317940 h 340038"/>
                <a:gd name="connsiteX21" fmla="*/ 341720 w 472907"/>
                <a:gd name="connsiteY21" fmla="*/ 188972 h 340038"/>
                <a:gd name="connsiteX22" fmla="*/ 358103 w 472907"/>
                <a:gd name="connsiteY22" fmla="*/ 186209 h 340038"/>
                <a:gd name="connsiteX23" fmla="*/ 368676 w 472907"/>
                <a:gd name="connsiteY23" fmla="*/ 184876 h 340038"/>
                <a:gd name="connsiteX24" fmla="*/ 443257 w 472907"/>
                <a:gd name="connsiteY24" fmla="*/ 133441 h 340038"/>
                <a:gd name="connsiteX25" fmla="*/ 429445 w 472907"/>
                <a:gd name="connsiteY25" fmla="*/ 41715 h 340038"/>
                <a:gd name="connsiteX26" fmla="*/ 344197 w 472907"/>
                <a:gd name="connsiteY26" fmla="*/ 92864 h 340038"/>
                <a:gd name="connsiteX27" fmla="*/ 330757 w 472907"/>
                <a:gd name="connsiteY27" fmla="*/ 93817 h 340038"/>
                <a:gd name="connsiteX28" fmla="*/ 328671 w 472907"/>
                <a:gd name="connsiteY28" fmla="*/ 82006 h 340038"/>
                <a:gd name="connsiteX29" fmla="*/ 356579 w 472907"/>
                <a:gd name="connsiteY29" fmla="*/ 26189 h 340038"/>
                <a:gd name="connsiteX30" fmla="*/ 356579 w 472907"/>
                <a:gd name="connsiteY30" fmla="*/ 19331 h 340038"/>
                <a:gd name="connsiteX31" fmla="*/ 337529 w 472907"/>
                <a:gd name="connsiteY31" fmla="*/ 35619 h 340038"/>
                <a:gd name="connsiteX32" fmla="*/ 284570 w 472907"/>
                <a:gd name="connsiteY32" fmla="*/ 133250 h 340038"/>
                <a:gd name="connsiteX33" fmla="*/ 279903 w 472907"/>
                <a:gd name="connsiteY33" fmla="*/ 137823 h 340038"/>
                <a:gd name="connsiteX34" fmla="*/ 429826 w 472907"/>
                <a:gd name="connsiteY34" fmla="*/ 41810 h 340038"/>
                <a:gd name="connsiteX35" fmla="*/ 429826 w 472907"/>
                <a:gd name="connsiteY35" fmla="*/ 41810 h 34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2907" h="340038">
                  <a:moveTo>
                    <a:pt x="46445" y="340038"/>
                  </a:moveTo>
                  <a:cubicBezTo>
                    <a:pt x="45274" y="340048"/>
                    <a:pt x="44102" y="339819"/>
                    <a:pt x="43016" y="339371"/>
                  </a:cubicBezTo>
                  <a:cubicBezTo>
                    <a:pt x="40692" y="338467"/>
                    <a:pt x="38806" y="336695"/>
                    <a:pt x="37777" y="334419"/>
                  </a:cubicBezTo>
                  <a:lnTo>
                    <a:pt x="820" y="251170"/>
                  </a:lnTo>
                  <a:cubicBezTo>
                    <a:pt x="-1313" y="246360"/>
                    <a:pt x="859" y="240731"/>
                    <a:pt x="5669" y="238606"/>
                  </a:cubicBezTo>
                  <a:cubicBezTo>
                    <a:pt x="5669" y="238597"/>
                    <a:pt x="5678" y="238597"/>
                    <a:pt x="5678" y="238597"/>
                  </a:cubicBezTo>
                  <a:lnTo>
                    <a:pt x="268759" y="121630"/>
                  </a:lnTo>
                  <a:cubicBezTo>
                    <a:pt x="284856" y="88521"/>
                    <a:pt x="302630" y="56250"/>
                    <a:pt x="322003" y="24951"/>
                  </a:cubicBezTo>
                  <a:cubicBezTo>
                    <a:pt x="343054" y="-6767"/>
                    <a:pt x="360770" y="-290"/>
                    <a:pt x="365723" y="2472"/>
                  </a:cubicBezTo>
                  <a:cubicBezTo>
                    <a:pt x="376115" y="9321"/>
                    <a:pt x="379477" y="23018"/>
                    <a:pt x="373438" y="33905"/>
                  </a:cubicBezTo>
                  <a:cubicBezTo>
                    <a:pt x="370581" y="40096"/>
                    <a:pt x="367723" y="46001"/>
                    <a:pt x="364961" y="51716"/>
                  </a:cubicBezTo>
                  <a:cubicBezTo>
                    <a:pt x="392393" y="33333"/>
                    <a:pt x="426683" y="15807"/>
                    <a:pt x="439828" y="25618"/>
                  </a:cubicBezTo>
                  <a:cubicBezTo>
                    <a:pt x="456868" y="43449"/>
                    <a:pt x="468098" y="66033"/>
                    <a:pt x="472022" y="90388"/>
                  </a:cubicBezTo>
                  <a:cubicBezTo>
                    <a:pt x="475127" y="109762"/>
                    <a:pt x="469984" y="129555"/>
                    <a:pt x="457830" y="144966"/>
                  </a:cubicBezTo>
                  <a:cubicBezTo>
                    <a:pt x="431827" y="178018"/>
                    <a:pt x="384583" y="199259"/>
                    <a:pt x="374296" y="202688"/>
                  </a:cubicBezTo>
                  <a:cubicBezTo>
                    <a:pt x="369247" y="204164"/>
                    <a:pt x="364028" y="204926"/>
                    <a:pt x="358770" y="204974"/>
                  </a:cubicBezTo>
                  <a:cubicBezTo>
                    <a:pt x="355331" y="205002"/>
                    <a:pt x="351912" y="205450"/>
                    <a:pt x="348578" y="206307"/>
                  </a:cubicBezTo>
                  <a:lnTo>
                    <a:pt x="50350" y="338990"/>
                  </a:lnTo>
                  <a:cubicBezTo>
                    <a:pt x="49141" y="339619"/>
                    <a:pt x="47807" y="339972"/>
                    <a:pt x="46445" y="340038"/>
                  </a:cubicBezTo>
                  <a:close/>
                  <a:moveTo>
                    <a:pt x="22156" y="252313"/>
                  </a:moveTo>
                  <a:lnTo>
                    <a:pt x="51303" y="317940"/>
                  </a:lnTo>
                  <a:lnTo>
                    <a:pt x="341720" y="188972"/>
                  </a:lnTo>
                  <a:cubicBezTo>
                    <a:pt x="346978" y="187095"/>
                    <a:pt x="352522" y="186162"/>
                    <a:pt x="358103" y="186209"/>
                  </a:cubicBezTo>
                  <a:cubicBezTo>
                    <a:pt x="361665" y="186143"/>
                    <a:pt x="365209" y="185695"/>
                    <a:pt x="368676" y="184876"/>
                  </a:cubicBezTo>
                  <a:cubicBezTo>
                    <a:pt x="376296" y="182304"/>
                    <a:pt x="420111" y="162873"/>
                    <a:pt x="443257" y="133441"/>
                  </a:cubicBezTo>
                  <a:cubicBezTo>
                    <a:pt x="471070" y="98198"/>
                    <a:pt x="437446" y="50097"/>
                    <a:pt x="429445" y="41715"/>
                  </a:cubicBezTo>
                  <a:cubicBezTo>
                    <a:pt x="416491" y="41048"/>
                    <a:pt x="360580" y="74576"/>
                    <a:pt x="344197" y="92864"/>
                  </a:cubicBezTo>
                  <a:cubicBezTo>
                    <a:pt x="340749" y="96836"/>
                    <a:pt x="334729" y="97265"/>
                    <a:pt x="330757" y="93817"/>
                  </a:cubicBezTo>
                  <a:cubicBezTo>
                    <a:pt x="327366" y="90864"/>
                    <a:pt x="326490" y="85940"/>
                    <a:pt x="328671" y="82006"/>
                  </a:cubicBezTo>
                  <a:cubicBezTo>
                    <a:pt x="328671" y="82006"/>
                    <a:pt x="342958" y="55717"/>
                    <a:pt x="356579" y="26189"/>
                  </a:cubicBezTo>
                  <a:cubicBezTo>
                    <a:pt x="358484" y="22094"/>
                    <a:pt x="357341" y="19522"/>
                    <a:pt x="356579" y="19331"/>
                  </a:cubicBezTo>
                  <a:cubicBezTo>
                    <a:pt x="355817" y="19141"/>
                    <a:pt x="348578" y="19331"/>
                    <a:pt x="337529" y="35619"/>
                  </a:cubicBezTo>
                  <a:cubicBezTo>
                    <a:pt x="315050" y="70195"/>
                    <a:pt x="284570" y="132679"/>
                    <a:pt x="284570" y="133250"/>
                  </a:cubicBezTo>
                  <a:cubicBezTo>
                    <a:pt x="283599" y="135279"/>
                    <a:pt x="281951" y="136899"/>
                    <a:pt x="279903" y="137823"/>
                  </a:cubicBezTo>
                  <a:close/>
                  <a:moveTo>
                    <a:pt x="429826" y="41810"/>
                  </a:moveTo>
                  <a:lnTo>
                    <a:pt x="429826" y="4181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D537A84-6413-F03D-7B78-997A9327ADA0}"/>
                </a:ext>
              </a:extLst>
            </p:cNvPr>
            <p:cNvSpPr/>
            <p:nvPr/>
          </p:nvSpPr>
          <p:spPr>
            <a:xfrm>
              <a:off x="6195691" y="3159600"/>
              <a:ext cx="37850" cy="70041"/>
            </a:xfrm>
            <a:custGeom>
              <a:avLst/>
              <a:gdLst>
                <a:gd name="connsiteX0" fmla="*/ 21085 w 37850"/>
                <a:gd name="connsiteY0" fmla="*/ 70042 h 70041"/>
                <a:gd name="connsiteX1" fmla="*/ 11512 w 37850"/>
                <a:gd name="connsiteY1" fmla="*/ 60564 h 70041"/>
                <a:gd name="connsiteX2" fmla="*/ 13084 w 37850"/>
                <a:gd name="connsiteY2" fmla="*/ 55278 h 70041"/>
                <a:gd name="connsiteX3" fmla="*/ 18228 w 37850"/>
                <a:gd name="connsiteY3" fmla="*/ 34799 h 70041"/>
                <a:gd name="connsiteX4" fmla="*/ 4797 w 37850"/>
                <a:gd name="connsiteY4" fmla="*/ 17845 h 70041"/>
                <a:gd name="connsiteX5" fmla="*/ 1273 w 37850"/>
                <a:gd name="connsiteY5" fmla="*/ 4795 h 70041"/>
                <a:gd name="connsiteX6" fmla="*/ 14322 w 37850"/>
                <a:gd name="connsiteY6" fmla="*/ 1271 h 70041"/>
                <a:gd name="connsiteX7" fmla="*/ 36897 w 37850"/>
                <a:gd name="connsiteY7" fmla="*/ 29846 h 70041"/>
                <a:gd name="connsiteX8" fmla="*/ 29277 w 37850"/>
                <a:gd name="connsiteY8" fmla="*/ 65470 h 70041"/>
                <a:gd name="connsiteX9" fmla="*/ 21085 w 37850"/>
                <a:gd name="connsiteY9" fmla="*/ 70042 h 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50" h="70041">
                  <a:moveTo>
                    <a:pt x="21085" y="70042"/>
                  </a:moveTo>
                  <a:cubicBezTo>
                    <a:pt x="15827" y="70070"/>
                    <a:pt x="11541" y="65822"/>
                    <a:pt x="11512" y="60564"/>
                  </a:cubicBezTo>
                  <a:cubicBezTo>
                    <a:pt x="11503" y="58688"/>
                    <a:pt x="12055" y="56849"/>
                    <a:pt x="13084" y="55278"/>
                  </a:cubicBezTo>
                  <a:cubicBezTo>
                    <a:pt x="17570" y="49468"/>
                    <a:pt x="19437" y="42048"/>
                    <a:pt x="18228" y="34799"/>
                  </a:cubicBezTo>
                  <a:cubicBezTo>
                    <a:pt x="15942" y="27712"/>
                    <a:pt x="11170" y="21693"/>
                    <a:pt x="4797" y="17845"/>
                  </a:cubicBezTo>
                  <a:cubicBezTo>
                    <a:pt x="216" y="15216"/>
                    <a:pt x="-1356" y="9367"/>
                    <a:pt x="1273" y="4795"/>
                  </a:cubicBezTo>
                  <a:cubicBezTo>
                    <a:pt x="3902" y="223"/>
                    <a:pt x="9741" y="-1358"/>
                    <a:pt x="14322" y="1271"/>
                  </a:cubicBezTo>
                  <a:cubicBezTo>
                    <a:pt x="25162" y="7624"/>
                    <a:pt x="33220" y="17826"/>
                    <a:pt x="36897" y="29846"/>
                  </a:cubicBezTo>
                  <a:cubicBezTo>
                    <a:pt x="39497" y="42267"/>
                    <a:pt x="36725" y="55202"/>
                    <a:pt x="29277" y="65470"/>
                  </a:cubicBezTo>
                  <a:cubicBezTo>
                    <a:pt x="27533" y="68327"/>
                    <a:pt x="24428" y="70061"/>
                    <a:pt x="21085" y="7004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F2634E8-DFE4-13EC-B0DE-655F248E272B}"/>
                </a:ext>
              </a:extLst>
            </p:cNvPr>
            <p:cNvSpPr/>
            <p:nvPr/>
          </p:nvSpPr>
          <p:spPr>
            <a:xfrm>
              <a:off x="5129195" y="2615675"/>
              <a:ext cx="632423" cy="950960"/>
            </a:xfrm>
            <a:custGeom>
              <a:avLst/>
              <a:gdLst>
                <a:gd name="connsiteX0" fmla="*/ 216139 w 632423"/>
                <a:gd name="connsiteY0" fmla="*/ 73708 h 950960"/>
                <a:gd name="connsiteX1" fmla="*/ 10018 w 632423"/>
                <a:gd name="connsiteY1" fmla="*/ 234204 h 950960"/>
                <a:gd name="connsiteX2" fmla="*/ 18591 w 632423"/>
                <a:gd name="connsiteY2" fmla="*/ 950961 h 950960"/>
                <a:gd name="connsiteX3" fmla="*/ 628191 w 632423"/>
                <a:gd name="connsiteY3" fmla="*/ 922386 h 950960"/>
                <a:gd name="connsiteX4" fmla="*/ 628191 w 632423"/>
                <a:gd name="connsiteY4" fmla="*/ 180388 h 950960"/>
                <a:gd name="connsiteX5" fmla="*/ 216139 w 632423"/>
                <a:gd name="connsiteY5" fmla="*/ 73708 h 95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2423" h="950960">
                  <a:moveTo>
                    <a:pt x="216139" y="73708"/>
                  </a:moveTo>
                  <a:cubicBezTo>
                    <a:pt x="216139" y="73708"/>
                    <a:pt x="36783" y="64183"/>
                    <a:pt x="10018" y="234204"/>
                  </a:cubicBezTo>
                  <a:cubicBezTo>
                    <a:pt x="-16747" y="404226"/>
                    <a:pt x="18591" y="950961"/>
                    <a:pt x="18591" y="950961"/>
                  </a:cubicBezTo>
                  <a:lnTo>
                    <a:pt x="628191" y="922386"/>
                  </a:lnTo>
                  <a:cubicBezTo>
                    <a:pt x="628191" y="922386"/>
                    <a:pt x="637716" y="396987"/>
                    <a:pt x="628191" y="180388"/>
                  </a:cubicBezTo>
                  <a:cubicBezTo>
                    <a:pt x="620571" y="12177"/>
                    <a:pt x="313866" y="-69548"/>
                    <a:pt x="216139" y="73708"/>
                  </a:cubicBezTo>
                  <a:close/>
                </a:path>
              </a:pathLst>
            </a:custGeom>
            <a:solidFill>
              <a:srgbClr val="72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07C876A-08B8-65C6-2F9B-1D46E0FC8850}"/>
                </a:ext>
              </a:extLst>
            </p:cNvPr>
            <p:cNvSpPr/>
            <p:nvPr/>
          </p:nvSpPr>
          <p:spPr>
            <a:xfrm>
              <a:off x="5119498" y="2606558"/>
              <a:ext cx="651170" cy="970459"/>
            </a:xfrm>
            <a:custGeom>
              <a:avLst/>
              <a:gdLst>
                <a:gd name="connsiteX0" fmla="*/ 28288 w 651170"/>
                <a:gd name="connsiteY0" fmla="*/ 969603 h 970459"/>
                <a:gd name="connsiteX1" fmla="*/ 18763 w 651170"/>
                <a:gd name="connsiteY1" fmla="*/ 960745 h 970459"/>
                <a:gd name="connsiteX2" fmla="*/ 10191 w 651170"/>
                <a:gd name="connsiteY2" fmla="*/ 241798 h 970459"/>
                <a:gd name="connsiteX3" fmla="*/ 220884 w 651170"/>
                <a:gd name="connsiteY3" fmla="*/ 73205 h 970459"/>
                <a:gd name="connsiteX4" fmla="*/ 474630 w 651170"/>
                <a:gd name="connsiteY4" fmla="*/ 12054 h 970459"/>
                <a:gd name="connsiteX5" fmla="*/ 646937 w 651170"/>
                <a:gd name="connsiteY5" fmla="*/ 189410 h 970459"/>
                <a:gd name="connsiteX6" fmla="*/ 646937 w 651170"/>
                <a:gd name="connsiteY6" fmla="*/ 932360 h 970459"/>
                <a:gd name="connsiteX7" fmla="*/ 637412 w 651170"/>
                <a:gd name="connsiteY7" fmla="*/ 941885 h 970459"/>
                <a:gd name="connsiteX8" fmla="*/ 28288 w 651170"/>
                <a:gd name="connsiteY8" fmla="*/ 970460 h 970459"/>
                <a:gd name="connsiteX9" fmla="*/ 221169 w 651170"/>
                <a:gd name="connsiteY9" fmla="*/ 92255 h 970459"/>
                <a:gd name="connsiteX10" fmla="*/ 135444 w 651170"/>
                <a:gd name="connsiteY10" fmla="*/ 108448 h 970459"/>
                <a:gd name="connsiteX11" fmla="*/ 28860 w 651170"/>
                <a:gd name="connsiteY11" fmla="*/ 244750 h 970459"/>
                <a:gd name="connsiteX12" fmla="*/ 36956 w 651170"/>
                <a:gd name="connsiteY12" fmla="*/ 950172 h 970459"/>
                <a:gd name="connsiteX13" fmla="*/ 627506 w 651170"/>
                <a:gd name="connsiteY13" fmla="*/ 922645 h 970459"/>
                <a:gd name="connsiteX14" fmla="*/ 627506 w 651170"/>
                <a:gd name="connsiteY14" fmla="*/ 190172 h 970459"/>
                <a:gd name="connsiteX15" fmla="*/ 469010 w 651170"/>
                <a:gd name="connsiteY15" fmla="*/ 30342 h 970459"/>
                <a:gd name="connsiteX16" fmla="*/ 233266 w 651170"/>
                <a:gd name="connsiteY16" fmla="*/ 88159 h 970459"/>
                <a:gd name="connsiteX17" fmla="*/ 224884 w 651170"/>
                <a:gd name="connsiteY17" fmla="*/ 92350 h 97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170" h="970459">
                  <a:moveTo>
                    <a:pt x="28288" y="969603"/>
                  </a:moveTo>
                  <a:cubicBezTo>
                    <a:pt x="23277" y="969612"/>
                    <a:pt x="19114" y="965745"/>
                    <a:pt x="18763" y="960745"/>
                  </a:cubicBezTo>
                  <a:cubicBezTo>
                    <a:pt x="17239" y="938361"/>
                    <a:pt x="-16384" y="410866"/>
                    <a:pt x="10191" y="241798"/>
                  </a:cubicBezTo>
                  <a:cubicBezTo>
                    <a:pt x="35337" y="82444"/>
                    <a:pt x="189927" y="73396"/>
                    <a:pt x="220884" y="73205"/>
                  </a:cubicBezTo>
                  <a:cubicBezTo>
                    <a:pt x="276605" y="-2995"/>
                    <a:pt x="387762" y="-12520"/>
                    <a:pt x="474630" y="12054"/>
                  </a:cubicBezTo>
                  <a:cubicBezTo>
                    <a:pt x="575880" y="40629"/>
                    <a:pt x="643508" y="110543"/>
                    <a:pt x="646937" y="189410"/>
                  </a:cubicBezTo>
                  <a:cubicBezTo>
                    <a:pt x="656462" y="403818"/>
                    <a:pt x="646937" y="926645"/>
                    <a:pt x="646937" y="932360"/>
                  </a:cubicBezTo>
                  <a:cubicBezTo>
                    <a:pt x="646937" y="937618"/>
                    <a:pt x="642670" y="941885"/>
                    <a:pt x="637412" y="941885"/>
                  </a:cubicBezTo>
                  <a:lnTo>
                    <a:pt x="28288" y="970460"/>
                  </a:lnTo>
                  <a:close/>
                  <a:moveTo>
                    <a:pt x="221169" y="92255"/>
                  </a:moveTo>
                  <a:cubicBezTo>
                    <a:pt x="191851" y="92430"/>
                    <a:pt x="162810" y="97917"/>
                    <a:pt x="135444" y="108448"/>
                  </a:cubicBezTo>
                  <a:cubicBezTo>
                    <a:pt x="75246" y="132260"/>
                    <a:pt x="39337" y="178075"/>
                    <a:pt x="28860" y="244750"/>
                  </a:cubicBezTo>
                  <a:cubicBezTo>
                    <a:pt x="4475" y="399627"/>
                    <a:pt x="32479" y="877210"/>
                    <a:pt x="36956" y="950172"/>
                  </a:cubicBezTo>
                  <a:lnTo>
                    <a:pt x="627506" y="922645"/>
                  </a:lnTo>
                  <a:cubicBezTo>
                    <a:pt x="628744" y="852445"/>
                    <a:pt x="635983" y="388578"/>
                    <a:pt x="627506" y="190172"/>
                  </a:cubicBezTo>
                  <a:cubicBezTo>
                    <a:pt x="624458" y="119687"/>
                    <a:pt x="562260" y="56822"/>
                    <a:pt x="469010" y="30342"/>
                  </a:cubicBezTo>
                  <a:cubicBezTo>
                    <a:pt x="387190" y="7006"/>
                    <a:pt x="282606" y="15864"/>
                    <a:pt x="233266" y="88159"/>
                  </a:cubicBezTo>
                  <a:cubicBezTo>
                    <a:pt x="231399" y="90929"/>
                    <a:pt x="228218" y="92520"/>
                    <a:pt x="224884" y="923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35EEA8A-8846-2FA0-576E-3CE5F426B5AE}"/>
                </a:ext>
              </a:extLst>
            </p:cNvPr>
            <p:cNvSpPr/>
            <p:nvPr/>
          </p:nvSpPr>
          <p:spPr>
            <a:xfrm>
              <a:off x="5036915" y="3288887"/>
              <a:ext cx="933069" cy="498919"/>
            </a:xfrm>
            <a:custGeom>
              <a:avLst/>
              <a:gdLst>
                <a:gd name="connsiteX0" fmla="*/ 933069 w 933069"/>
                <a:gd name="connsiteY0" fmla="*/ 124111 h 498919"/>
                <a:gd name="connsiteX1" fmla="*/ 927640 w 933069"/>
                <a:gd name="connsiteY1" fmla="*/ 90107 h 498919"/>
                <a:gd name="connsiteX2" fmla="*/ 926592 w 933069"/>
                <a:gd name="connsiteY2" fmla="*/ 81915 h 498919"/>
                <a:gd name="connsiteX3" fmla="*/ 912876 w 933069"/>
                <a:gd name="connsiteY3" fmla="*/ 31528 h 498919"/>
                <a:gd name="connsiteX4" fmla="*/ 903351 w 933069"/>
                <a:gd name="connsiteY4" fmla="*/ 0 h 498919"/>
                <a:gd name="connsiteX5" fmla="*/ 524732 w 933069"/>
                <a:gd name="connsiteY5" fmla="*/ 41910 h 498919"/>
                <a:gd name="connsiteX6" fmla="*/ 255079 w 933069"/>
                <a:gd name="connsiteY6" fmla="*/ 91250 h 498919"/>
                <a:gd name="connsiteX7" fmla="*/ 47625 w 933069"/>
                <a:gd name="connsiteY7" fmla="*/ 315373 h 498919"/>
                <a:gd name="connsiteX8" fmla="*/ 0 w 933069"/>
                <a:gd name="connsiteY8" fmla="*/ 455867 h 498919"/>
                <a:gd name="connsiteX9" fmla="*/ 121825 w 933069"/>
                <a:gd name="connsiteY9" fmla="*/ 487204 h 498919"/>
                <a:gd name="connsiteX10" fmla="*/ 162116 w 933069"/>
                <a:gd name="connsiteY10" fmla="*/ 367665 h 498919"/>
                <a:gd name="connsiteX11" fmla="*/ 256508 w 933069"/>
                <a:gd name="connsiteY11" fmla="*/ 247269 h 498919"/>
                <a:gd name="connsiteX12" fmla="*/ 256508 w 933069"/>
                <a:gd name="connsiteY12" fmla="*/ 498920 h 498919"/>
                <a:gd name="connsiteX13" fmla="*/ 608933 w 933069"/>
                <a:gd name="connsiteY13" fmla="*/ 498920 h 498919"/>
                <a:gd name="connsiteX14" fmla="*/ 608933 w 933069"/>
                <a:gd name="connsiteY14" fmla="*/ 300323 h 498919"/>
                <a:gd name="connsiteX15" fmla="*/ 638556 w 933069"/>
                <a:gd name="connsiteY15" fmla="*/ 232982 h 498919"/>
                <a:gd name="connsiteX16" fmla="*/ 626555 w 933069"/>
                <a:gd name="connsiteY16" fmla="*/ 159068 h 49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3069" h="498919">
                  <a:moveTo>
                    <a:pt x="933069" y="124111"/>
                  </a:moveTo>
                  <a:cubicBezTo>
                    <a:pt x="931164" y="112776"/>
                    <a:pt x="929259" y="101537"/>
                    <a:pt x="927640" y="90107"/>
                  </a:cubicBezTo>
                  <a:cubicBezTo>
                    <a:pt x="927640" y="87440"/>
                    <a:pt x="926973" y="84677"/>
                    <a:pt x="926592" y="81915"/>
                  </a:cubicBezTo>
                  <a:cubicBezTo>
                    <a:pt x="922906" y="64894"/>
                    <a:pt x="918324" y="48073"/>
                    <a:pt x="912876" y="31528"/>
                  </a:cubicBezTo>
                  <a:cubicBezTo>
                    <a:pt x="909638" y="21336"/>
                    <a:pt x="906018" y="10763"/>
                    <a:pt x="903351" y="0"/>
                  </a:cubicBezTo>
                  <a:cubicBezTo>
                    <a:pt x="836009" y="4667"/>
                    <a:pt x="706850" y="16002"/>
                    <a:pt x="524732" y="41910"/>
                  </a:cubicBezTo>
                  <a:cubicBezTo>
                    <a:pt x="425387" y="56007"/>
                    <a:pt x="302228" y="70485"/>
                    <a:pt x="255079" y="91250"/>
                  </a:cubicBezTo>
                  <a:cubicBezTo>
                    <a:pt x="207931" y="112014"/>
                    <a:pt x="109728" y="179261"/>
                    <a:pt x="47625" y="315373"/>
                  </a:cubicBezTo>
                  <a:cubicBezTo>
                    <a:pt x="27700" y="360731"/>
                    <a:pt x="11764" y="407737"/>
                    <a:pt x="0" y="455867"/>
                  </a:cubicBezTo>
                  <a:lnTo>
                    <a:pt x="121825" y="487204"/>
                  </a:lnTo>
                  <a:cubicBezTo>
                    <a:pt x="131769" y="446265"/>
                    <a:pt x="145256" y="406270"/>
                    <a:pt x="162116" y="367665"/>
                  </a:cubicBezTo>
                  <a:cubicBezTo>
                    <a:pt x="183956" y="320840"/>
                    <a:pt x="216246" y="279654"/>
                    <a:pt x="256508" y="247269"/>
                  </a:cubicBezTo>
                  <a:lnTo>
                    <a:pt x="256508" y="498920"/>
                  </a:lnTo>
                  <a:lnTo>
                    <a:pt x="608933" y="498920"/>
                  </a:lnTo>
                  <a:lnTo>
                    <a:pt x="608933" y="300323"/>
                  </a:lnTo>
                  <a:cubicBezTo>
                    <a:pt x="622468" y="279673"/>
                    <a:pt x="632479" y="256908"/>
                    <a:pt x="638556" y="232982"/>
                  </a:cubicBezTo>
                  <a:cubicBezTo>
                    <a:pt x="643890" y="207645"/>
                    <a:pt x="635889" y="180213"/>
                    <a:pt x="626555" y="159068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2A1C86D-B12D-C10F-6A9E-80633BE20C70}"/>
                </a:ext>
              </a:extLst>
            </p:cNvPr>
            <p:cNvSpPr/>
            <p:nvPr/>
          </p:nvSpPr>
          <p:spPr>
            <a:xfrm>
              <a:off x="5027462" y="3279833"/>
              <a:ext cx="951880" cy="517498"/>
            </a:xfrm>
            <a:custGeom>
              <a:avLst/>
              <a:gdLst>
                <a:gd name="connsiteX0" fmla="*/ 618387 w 951880"/>
                <a:gd name="connsiteY0" fmla="*/ 517498 h 517498"/>
                <a:gd name="connsiteX1" fmla="*/ 265961 w 951880"/>
                <a:gd name="connsiteY1" fmla="*/ 517498 h 517498"/>
                <a:gd name="connsiteX2" fmla="*/ 256436 w 951880"/>
                <a:gd name="connsiteY2" fmla="*/ 507973 h 517498"/>
                <a:gd name="connsiteX3" fmla="*/ 256436 w 951880"/>
                <a:gd name="connsiteY3" fmla="*/ 277183 h 517498"/>
                <a:gd name="connsiteX4" fmla="*/ 180236 w 951880"/>
                <a:gd name="connsiteY4" fmla="*/ 380624 h 517498"/>
                <a:gd name="connsiteX5" fmla="*/ 140517 w 951880"/>
                <a:gd name="connsiteY5" fmla="*/ 498639 h 517498"/>
                <a:gd name="connsiteX6" fmla="*/ 136136 w 951880"/>
                <a:gd name="connsiteY6" fmla="*/ 504449 h 517498"/>
                <a:gd name="connsiteX7" fmla="*/ 128897 w 951880"/>
                <a:gd name="connsiteY7" fmla="*/ 505497 h 517498"/>
                <a:gd name="connsiteX8" fmla="*/ 7072 w 951880"/>
                <a:gd name="connsiteY8" fmla="*/ 474159 h 517498"/>
                <a:gd name="connsiteX9" fmla="*/ 1262 w 951880"/>
                <a:gd name="connsiteY9" fmla="*/ 469778 h 517498"/>
                <a:gd name="connsiteX10" fmla="*/ 309 w 951880"/>
                <a:gd name="connsiteY10" fmla="*/ 462634 h 517498"/>
                <a:gd name="connsiteX11" fmla="*/ 48315 w 951880"/>
                <a:gd name="connsiteY11" fmla="*/ 320616 h 517498"/>
                <a:gd name="connsiteX12" fmla="*/ 260627 w 951880"/>
                <a:gd name="connsiteY12" fmla="*/ 92016 h 517498"/>
                <a:gd name="connsiteX13" fmla="*/ 489227 w 951880"/>
                <a:gd name="connsiteY13" fmla="*/ 48106 h 517498"/>
                <a:gd name="connsiteX14" fmla="*/ 532947 w 951880"/>
                <a:gd name="connsiteY14" fmla="*/ 42010 h 517498"/>
                <a:gd name="connsiteX15" fmla="*/ 912233 w 951880"/>
                <a:gd name="connsiteY15" fmla="*/ 5 h 517498"/>
                <a:gd name="connsiteX16" fmla="*/ 921758 w 951880"/>
                <a:gd name="connsiteY16" fmla="*/ 7149 h 517498"/>
                <a:gd name="connsiteX17" fmla="*/ 929949 w 951880"/>
                <a:gd name="connsiteY17" fmla="*/ 34104 h 517498"/>
                <a:gd name="connsiteX18" fmla="*/ 931187 w 951880"/>
                <a:gd name="connsiteY18" fmla="*/ 38105 h 517498"/>
                <a:gd name="connsiteX19" fmla="*/ 945094 w 951880"/>
                <a:gd name="connsiteY19" fmla="*/ 89445 h 517498"/>
                <a:gd name="connsiteX20" fmla="*/ 946332 w 951880"/>
                <a:gd name="connsiteY20" fmla="*/ 98303 h 517498"/>
                <a:gd name="connsiteX21" fmla="*/ 951762 w 951880"/>
                <a:gd name="connsiteY21" fmla="*/ 132117 h 517498"/>
                <a:gd name="connsiteX22" fmla="*/ 949952 w 951880"/>
                <a:gd name="connsiteY22" fmla="*/ 139356 h 517498"/>
                <a:gd name="connsiteX23" fmla="*/ 943379 w 951880"/>
                <a:gd name="connsiteY23" fmla="*/ 143166 h 517498"/>
                <a:gd name="connsiteX24" fmla="*/ 649438 w 951880"/>
                <a:gd name="connsiteY24" fmla="*/ 176122 h 517498"/>
                <a:gd name="connsiteX25" fmla="*/ 657249 w 951880"/>
                <a:gd name="connsiteY25" fmla="*/ 243940 h 517498"/>
                <a:gd name="connsiteX26" fmla="*/ 627816 w 951880"/>
                <a:gd name="connsiteY26" fmla="*/ 312139 h 517498"/>
                <a:gd name="connsiteX27" fmla="*/ 627816 w 951880"/>
                <a:gd name="connsiteY27" fmla="*/ 507973 h 517498"/>
                <a:gd name="connsiteX28" fmla="*/ 618387 w 951880"/>
                <a:gd name="connsiteY28" fmla="*/ 517498 h 517498"/>
                <a:gd name="connsiteX29" fmla="*/ 275486 w 951880"/>
                <a:gd name="connsiteY29" fmla="*/ 498448 h 517498"/>
                <a:gd name="connsiteX30" fmla="*/ 608862 w 951880"/>
                <a:gd name="connsiteY30" fmla="*/ 498448 h 517498"/>
                <a:gd name="connsiteX31" fmla="*/ 608862 w 951880"/>
                <a:gd name="connsiteY31" fmla="*/ 309377 h 517498"/>
                <a:gd name="connsiteX32" fmla="*/ 610290 w 951880"/>
                <a:gd name="connsiteY32" fmla="*/ 304329 h 517498"/>
                <a:gd name="connsiteX33" fmla="*/ 638865 w 951880"/>
                <a:gd name="connsiteY33" fmla="*/ 240035 h 517498"/>
                <a:gd name="connsiteX34" fmla="*/ 627530 w 951880"/>
                <a:gd name="connsiteY34" fmla="*/ 171931 h 517498"/>
                <a:gd name="connsiteX35" fmla="*/ 627530 w 951880"/>
                <a:gd name="connsiteY35" fmla="*/ 163359 h 517498"/>
                <a:gd name="connsiteX36" fmla="*/ 634674 w 951880"/>
                <a:gd name="connsiteY36" fmla="*/ 158691 h 517498"/>
                <a:gd name="connsiteX37" fmla="*/ 931187 w 951880"/>
                <a:gd name="connsiteY37" fmla="*/ 124878 h 517498"/>
                <a:gd name="connsiteX38" fmla="*/ 927377 w 951880"/>
                <a:gd name="connsiteY38" fmla="*/ 100589 h 517498"/>
                <a:gd name="connsiteX39" fmla="*/ 926616 w 951880"/>
                <a:gd name="connsiteY39" fmla="*/ 94588 h 517498"/>
                <a:gd name="connsiteX40" fmla="*/ 926616 w 951880"/>
                <a:gd name="connsiteY40" fmla="*/ 92207 h 517498"/>
                <a:gd name="connsiteX41" fmla="*/ 913280 w 951880"/>
                <a:gd name="connsiteY41" fmla="*/ 43534 h 517498"/>
                <a:gd name="connsiteX42" fmla="*/ 912042 w 951880"/>
                <a:gd name="connsiteY42" fmla="*/ 39534 h 517498"/>
                <a:gd name="connsiteX43" fmla="*/ 905565 w 951880"/>
                <a:gd name="connsiteY43" fmla="*/ 19055 h 517498"/>
                <a:gd name="connsiteX44" fmla="*/ 535519 w 951880"/>
                <a:gd name="connsiteY44" fmla="*/ 60393 h 517498"/>
                <a:gd name="connsiteX45" fmla="*/ 491704 w 951880"/>
                <a:gd name="connsiteY45" fmla="*/ 66490 h 517498"/>
                <a:gd name="connsiteX46" fmla="*/ 268247 w 951880"/>
                <a:gd name="connsiteY46" fmla="*/ 108971 h 517498"/>
                <a:gd name="connsiteX47" fmla="*/ 65651 w 951880"/>
                <a:gd name="connsiteY47" fmla="*/ 328046 h 517498"/>
                <a:gd name="connsiteX48" fmla="*/ 20788 w 951880"/>
                <a:gd name="connsiteY48" fmla="*/ 458158 h 517498"/>
                <a:gd name="connsiteX49" fmla="*/ 124229 w 951880"/>
                <a:gd name="connsiteY49" fmla="*/ 484637 h 517498"/>
                <a:gd name="connsiteX50" fmla="*/ 162329 w 951880"/>
                <a:gd name="connsiteY50" fmla="*/ 372718 h 517498"/>
                <a:gd name="connsiteX51" fmla="*/ 259389 w 951880"/>
                <a:gd name="connsiteY51" fmla="*/ 248893 h 517498"/>
                <a:gd name="connsiteX52" fmla="*/ 269486 w 951880"/>
                <a:gd name="connsiteY52" fmla="*/ 247750 h 517498"/>
                <a:gd name="connsiteX53" fmla="*/ 274915 w 951880"/>
                <a:gd name="connsiteY53" fmla="*/ 256323 h 51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1880" h="517498">
                  <a:moveTo>
                    <a:pt x="618387" y="517498"/>
                  </a:moveTo>
                  <a:lnTo>
                    <a:pt x="265961" y="517498"/>
                  </a:lnTo>
                  <a:cubicBezTo>
                    <a:pt x="260704" y="517498"/>
                    <a:pt x="256436" y="513231"/>
                    <a:pt x="256436" y="507973"/>
                  </a:cubicBezTo>
                  <a:lnTo>
                    <a:pt x="256436" y="277183"/>
                  </a:lnTo>
                  <a:cubicBezTo>
                    <a:pt x="224394" y="306234"/>
                    <a:pt x="198486" y="341410"/>
                    <a:pt x="180236" y="380624"/>
                  </a:cubicBezTo>
                  <a:cubicBezTo>
                    <a:pt x="163625" y="418743"/>
                    <a:pt x="150337" y="458234"/>
                    <a:pt x="140517" y="498639"/>
                  </a:cubicBezTo>
                  <a:cubicBezTo>
                    <a:pt x="139879" y="501077"/>
                    <a:pt x="138307" y="503173"/>
                    <a:pt x="136136" y="504449"/>
                  </a:cubicBezTo>
                  <a:cubicBezTo>
                    <a:pt x="133935" y="505687"/>
                    <a:pt x="131354" y="506068"/>
                    <a:pt x="128897" y="505497"/>
                  </a:cubicBezTo>
                  <a:lnTo>
                    <a:pt x="7072" y="474159"/>
                  </a:lnTo>
                  <a:cubicBezTo>
                    <a:pt x="4632" y="473521"/>
                    <a:pt x="2542" y="471950"/>
                    <a:pt x="1262" y="469778"/>
                  </a:cubicBezTo>
                  <a:cubicBezTo>
                    <a:pt x="21" y="467616"/>
                    <a:pt x="-321" y="465044"/>
                    <a:pt x="309" y="462634"/>
                  </a:cubicBezTo>
                  <a:cubicBezTo>
                    <a:pt x="12137" y="413981"/>
                    <a:pt x="28200" y="366460"/>
                    <a:pt x="48315" y="320616"/>
                  </a:cubicBezTo>
                  <a:cubicBezTo>
                    <a:pt x="105465" y="194791"/>
                    <a:pt x="198524" y="118687"/>
                    <a:pt x="260627" y="92016"/>
                  </a:cubicBezTo>
                  <a:cubicBezTo>
                    <a:pt x="302252" y="73919"/>
                    <a:pt x="397216" y="60774"/>
                    <a:pt x="489227" y="48106"/>
                  </a:cubicBezTo>
                  <a:lnTo>
                    <a:pt x="532947" y="42010"/>
                  </a:lnTo>
                  <a:cubicBezTo>
                    <a:pt x="718970" y="15626"/>
                    <a:pt x="850416" y="4387"/>
                    <a:pt x="912233" y="5"/>
                  </a:cubicBezTo>
                  <a:cubicBezTo>
                    <a:pt x="916690" y="-138"/>
                    <a:pt x="920643" y="2834"/>
                    <a:pt x="921758" y="7149"/>
                  </a:cubicBezTo>
                  <a:cubicBezTo>
                    <a:pt x="924044" y="16674"/>
                    <a:pt x="926996" y="25246"/>
                    <a:pt x="929949" y="34104"/>
                  </a:cubicBezTo>
                  <a:lnTo>
                    <a:pt x="931187" y="38105"/>
                  </a:lnTo>
                  <a:cubicBezTo>
                    <a:pt x="936740" y="54955"/>
                    <a:pt x="941379" y="72100"/>
                    <a:pt x="945094" y="89445"/>
                  </a:cubicBezTo>
                  <a:lnTo>
                    <a:pt x="946332" y="98303"/>
                  </a:lnTo>
                  <a:cubicBezTo>
                    <a:pt x="947951" y="109542"/>
                    <a:pt x="949856" y="120877"/>
                    <a:pt x="951762" y="132117"/>
                  </a:cubicBezTo>
                  <a:cubicBezTo>
                    <a:pt x="952171" y="134679"/>
                    <a:pt x="951514" y="137289"/>
                    <a:pt x="949952" y="139356"/>
                  </a:cubicBezTo>
                  <a:cubicBezTo>
                    <a:pt x="948380" y="141480"/>
                    <a:pt x="946008" y="142861"/>
                    <a:pt x="943379" y="143166"/>
                  </a:cubicBezTo>
                  <a:lnTo>
                    <a:pt x="649438" y="176122"/>
                  </a:lnTo>
                  <a:cubicBezTo>
                    <a:pt x="658391" y="197534"/>
                    <a:pt x="661097" y="221052"/>
                    <a:pt x="657249" y="243940"/>
                  </a:cubicBezTo>
                  <a:cubicBezTo>
                    <a:pt x="651305" y="268153"/>
                    <a:pt x="641361" y="291203"/>
                    <a:pt x="627816" y="312139"/>
                  </a:cubicBezTo>
                  <a:lnTo>
                    <a:pt x="627816" y="507973"/>
                  </a:lnTo>
                  <a:cubicBezTo>
                    <a:pt x="627816" y="513193"/>
                    <a:pt x="623606" y="517451"/>
                    <a:pt x="618387" y="517498"/>
                  </a:cubicBezTo>
                  <a:close/>
                  <a:moveTo>
                    <a:pt x="275486" y="498448"/>
                  </a:moveTo>
                  <a:lnTo>
                    <a:pt x="608862" y="498448"/>
                  </a:lnTo>
                  <a:lnTo>
                    <a:pt x="608862" y="309377"/>
                  </a:lnTo>
                  <a:cubicBezTo>
                    <a:pt x="608852" y="307596"/>
                    <a:pt x="609347" y="305843"/>
                    <a:pt x="610290" y="304329"/>
                  </a:cubicBezTo>
                  <a:cubicBezTo>
                    <a:pt x="623444" y="284698"/>
                    <a:pt x="633112" y="262952"/>
                    <a:pt x="638865" y="240035"/>
                  </a:cubicBezTo>
                  <a:cubicBezTo>
                    <a:pt x="643818" y="216413"/>
                    <a:pt x="635436" y="190029"/>
                    <a:pt x="627530" y="171931"/>
                  </a:cubicBezTo>
                  <a:cubicBezTo>
                    <a:pt x="626168" y="169236"/>
                    <a:pt x="626168" y="166054"/>
                    <a:pt x="627530" y="163359"/>
                  </a:cubicBezTo>
                  <a:cubicBezTo>
                    <a:pt x="629045" y="160768"/>
                    <a:pt x="631693" y="159034"/>
                    <a:pt x="634674" y="158691"/>
                  </a:cubicBezTo>
                  <a:lnTo>
                    <a:pt x="931187" y="124878"/>
                  </a:lnTo>
                  <a:cubicBezTo>
                    <a:pt x="929854" y="116782"/>
                    <a:pt x="928520" y="108685"/>
                    <a:pt x="927377" y="100589"/>
                  </a:cubicBezTo>
                  <a:cubicBezTo>
                    <a:pt x="927377" y="98589"/>
                    <a:pt x="926806" y="96588"/>
                    <a:pt x="926616" y="94588"/>
                  </a:cubicBezTo>
                  <a:lnTo>
                    <a:pt x="926616" y="92207"/>
                  </a:lnTo>
                  <a:cubicBezTo>
                    <a:pt x="922805" y="75443"/>
                    <a:pt x="918424" y="59250"/>
                    <a:pt x="913280" y="43534"/>
                  </a:cubicBezTo>
                  <a:lnTo>
                    <a:pt x="912042" y="39534"/>
                  </a:lnTo>
                  <a:cubicBezTo>
                    <a:pt x="909851" y="32866"/>
                    <a:pt x="907566" y="26103"/>
                    <a:pt x="905565" y="19055"/>
                  </a:cubicBezTo>
                  <a:cubicBezTo>
                    <a:pt x="841081" y="23817"/>
                    <a:pt x="713351" y="35152"/>
                    <a:pt x="535519" y="60393"/>
                  </a:cubicBezTo>
                  <a:lnTo>
                    <a:pt x="491704" y="66490"/>
                  </a:lnTo>
                  <a:cubicBezTo>
                    <a:pt x="405312" y="78396"/>
                    <a:pt x="307490" y="91921"/>
                    <a:pt x="268247" y="108971"/>
                  </a:cubicBezTo>
                  <a:cubicBezTo>
                    <a:pt x="255103" y="114686"/>
                    <a:pt x="138231" y="169264"/>
                    <a:pt x="65651" y="328046"/>
                  </a:cubicBezTo>
                  <a:cubicBezTo>
                    <a:pt x="47103" y="370089"/>
                    <a:pt x="32097" y="413619"/>
                    <a:pt x="20788" y="458158"/>
                  </a:cubicBezTo>
                  <a:lnTo>
                    <a:pt x="124229" y="484637"/>
                  </a:lnTo>
                  <a:cubicBezTo>
                    <a:pt x="133821" y="446346"/>
                    <a:pt x="146566" y="408913"/>
                    <a:pt x="162329" y="372718"/>
                  </a:cubicBezTo>
                  <a:cubicBezTo>
                    <a:pt x="184875" y="324617"/>
                    <a:pt x="218070" y="282278"/>
                    <a:pt x="259389" y="248893"/>
                  </a:cubicBezTo>
                  <a:cubicBezTo>
                    <a:pt x="262256" y="246598"/>
                    <a:pt x="266181" y="246150"/>
                    <a:pt x="269486" y="247750"/>
                  </a:cubicBezTo>
                  <a:cubicBezTo>
                    <a:pt x="272791" y="249322"/>
                    <a:pt x="274905" y="252656"/>
                    <a:pt x="274915" y="25632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5C7AAD0-B577-B071-01EA-4EBEB93EF743}"/>
                </a:ext>
              </a:extLst>
            </p:cNvPr>
            <p:cNvSpPr/>
            <p:nvPr/>
          </p:nvSpPr>
          <p:spPr>
            <a:xfrm>
              <a:off x="5446204" y="3359562"/>
              <a:ext cx="80962" cy="292131"/>
            </a:xfrm>
            <a:custGeom>
              <a:avLst/>
              <a:gdLst>
                <a:gd name="connsiteX0" fmla="*/ 0 w 80962"/>
                <a:gd name="connsiteY0" fmla="*/ 0 h 292131"/>
                <a:gd name="connsiteX1" fmla="*/ 57150 w 80962"/>
                <a:gd name="connsiteY1" fmla="*/ 292132 h 292131"/>
                <a:gd name="connsiteX2" fmla="*/ 80963 w 80962"/>
                <a:gd name="connsiteY2" fmla="*/ 15240 h 292131"/>
                <a:gd name="connsiteX3" fmla="*/ 0 w 80962"/>
                <a:gd name="connsiteY3" fmla="*/ 0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92131">
                  <a:moveTo>
                    <a:pt x="0" y="0"/>
                  </a:moveTo>
                  <a:lnTo>
                    <a:pt x="57150" y="292132"/>
                  </a:lnTo>
                  <a:lnTo>
                    <a:pt x="80963" y="152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E6FCC62-B48A-C884-4E1D-105F047A8E57}"/>
                </a:ext>
              </a:extLst>
            </p:cNvPr>
            <p:cNvSpPr/>
            <p:nvPr/>
          </p:nvSpPr>
          <p:spPr>
            <a:xfrm>
              <a:off x="5436490" y="3349960"/>
              <a:ext cx="100141" cy="311260"/>
            </a:xfrm>
            <a:custGeom>
              <a:avLst/>
              <a:gdLst>
                <a:gd name="connsiteX0" fmla="*/ 66864 w 100141"/>
                <a:gd name="connsiteY0" fmla="*/ 311259 h 311260"/>
                <a:gd name="connsiteX1" fmla="*/ 57339 w 100141"/>
                <a:gd name="connsiteY1" fmla="*/ 303544 h 311260"/>
                <a:gd name="connsiteX2" fmla="*/ 189 w 100141"/>
                <a:gd name="connsiteY2" fmla="*/ 11412 h 311260"/>
                <a:gd name="connsiteX3" fmla="*/ 7638 w 100141"/>
                <a:gd name="connsiteY3" fmla="*/ 192 h 311260"/>
                <a:gd name="connsiteX4" fmla="*/ 11334 w 100141"/>
                <a:gd name="connsiteY4" fmla="*/ 173 h 311260"/>
                <a:gd name="connsiteX5" fmla="*/ 92296 w 100141"/>
                <a:gd name="connsiteY5" fmla="*/ 15508 h 311260"/>
                <a:gd name="connsiteX6" fmla="*/ 100107 w 100141"/>
                <a:gd name="connsiteY6" fmla="*/ 25700 h 311260"/>
                <a:gd name="connsiteX7" fmla="*/ 76294 w 100141"/>
                <a:gd name="connsiteY7" fmla="*/ 302496 h 311260"/>
                <a:gd name="connsiteX8" fmla="*/ 67245 w 100141"/>
                <a:gd name="connsiteY8" fmla="*/ 311259 h 311260"/>
                <a:gd name="connsiteX9" fmla="*/ 21335 w 100141"/>
                <a:gd name="connsiteY9" fmla="*/ 21890 h 311260"/>
                <a:gd name="connsiteX10" fmla="*/ 62769 w 100141"/>
                <a:gd name="connsiteY10" fmla="*/ 233726 h 311260"/>
                <a:gd name="connsiteX11" fmla="*/ 80104 w 100141"/>
                <a:gd name="connsiteY11" fmla="*/ 33034 h 31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141" h="311260">
                  <a:moveTo>
                    <a:pt x="66864" y="311259"/>
                  </a:moveTo>
                  <a:cubicBezTo>
                    <a:pt x="62235" y="311345"/>
                    <a:pt x="58216" y="308087"/>
                    <a:pt x="57339" y="303544"/>
                  </a:cubicBezTo>
                  <a:lnTo>
                    <a:pt x="189" y="11412"/>
                  </a:lnTo>
                  <a:cubicBezTo>
                    <a:pt x="-849" y="6259"/>
                    <a:pt x="2485" y="1230"/>
                    <a:pt x="7638" y="192"/>
                  </a:cubicBezTo>
                  <a:cubicBezTo>
                    <a:pt x="8857" y="-56"/>
                    <a:pt x="10115" y="-65"/>
                    <a:pt x="11334" y="173"/>
                  </a:cubicBezTo>
                  <a:lnTo>
                    <a:pt x="92296" y="15508"/>
                  </a:lnTo>
                  <a:cubicBezTo>
                    <a:pt x="97144" y="16375"/>
                    <a:pt x="100526" y="20794"/>
                    <a:pt x="100107" y="25700"/>
                  </a:cubicBezTo>
                  <a:lnTo>
                    <a:pt x="76294" y="302496"/>
                  </a:lnTo>
                  <a:cubicBezTo>
                    <a:pt x="75913" y="307278"/>
                    <a:pt x="72036" y="311031"/>
                    <a:pt x="67245" y="311259"/>
                  </a:cubicBezTo>
                  <a:close/>
                  <a:moveTo>
                    <a:pt x="21335" y="21890"/>
                  </a:moveTo>
                  <a:lnTo>
                    <a:pt x="62769" y="233726"/>
                  </a:lnTo>
                  <a:lnTo>
                    <a:pt x="80104" y="3303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53D48DD-BF2E-3126-EA08-5BC11F7BB334}"/>
                </a:ext>
              </a:extLst>
            </p:cNvPr>
            <p:cNvSpPr/>
            <p:nvPr/>
          </p:nvSpPr>
          <p:spPr>
            <a:xfrm rot="21114601">
              <a:off x="5909075" y="3278858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E715B2D-92B9-1639-BBF4-482FE1FB7068}"/>
                </a:ext>
              </a:extLst>
            </p:cNvPr>
            <p:cNvSpPr/>
            <p:nvPr/>
          </p:nvSpPr>
          <p:spPr>
            <a:xfrm>
              <a:off x="5892044" y="3267437"/>
              <a:ext cx="104533" cy="171088"/>
            </a:xfrm>
            <a:custGeom>
              <a:avLst/>
              <a:gdLst>
                <a:gd name="connsiteX0" fmla="*/ 46317 w 104533"/>
                <a:gd name="connsiteY0" fmla="*/ 171088 h 171088"/>
                <a:gd name="connsiteX1" fmla="*/ 27267 w 104533"/>
                <a:gd name="connsiteY1" fmla="*/ 164801 h 171088"/>
                <a:gd name="connsiteX2" fmla="*/ 15170 w 104533"/>
                <a:gd name="connsiteY2" fmla="*/ 144227 h 171088"/>
                <a:gd name="connsiteX3" fmla="*/ 311 w 104533"/>
                <a:gd name="connsiteY3" fmla="*/ 39452 h 171088"/>
                <a:gd name="connsiteX4" fmla="*/ 6216 w 104533"/>
                <a:gd name="connsiteY4" fmla="*/ 16307 h 171088"/>
                <a:gd name="connsiteX5" fmla="*/ 26790 w 104533"/>
                <a:gd name="connsiteY5" fmla="*/ 4210 h 171088"/>
                <a:gd name="connsiteX6" fmla="*/ 54127 w 104533"/>
                <a:gd name="connsiteY6" fmla="*/ 305 h 171088"/>
                <a:gd name="connsiteX7" fmla="*/ 89370 w 104533"/>
                <a:gd name="connsiteY7" fmla="*/ 26784 h 171088"/>
                <a:gd name="connsiteX8" fmla="*/ 104229 w 104533"/>
                <a:gd name="connsiteY8" fmla="*/ 131559 h 171088"/>
                <a:gd name="connsiteX9" fmla="*/ 77749 w 104533"/>
                <a:gd name="connsiteY9" fmla="*/ 166897 h 171088"/>
                <a:gd name="connsiteX10" fmla="*/ 50412 w 104533"/>
                <a:gd name="connsiteY10" fmla="*/ 170707 h 171088"/>
                <a:gd name="connsiteX11" fmla="*/ 46317 w 104533"/>
                <a:gd name="connsiteY11" fmla="*/ 171088 h 171088"/>
                <a:gd name="connsiteX12" fmla="*/ 58890 w 104533"/>
                <a:gd name="connsiteY12" fmla="*/ 19450 h 171088"/>
                <a:gd name="connsiteX13" fmla="*/ 57175 w 104533"/>
                <a:gd name="connsiteY13" fmla="*/ 19450 h 171088"/>
                <a:gd name="connsiteX14" fmla="*/ 29838 w 104533"/>
                <a:gd name="connsiteY14" fmla="*/ 23355 h 171088"/>
                <a:gd name="connsiteX15" fmla="*/ 21837 w 104533"/>
                <a:gd name="connsiteY15" fmla="*/ 28022 h 171088"/>
                <a:gd name="connsiteX16" fmla="*/ 19551 w 104533"/>
                <a:gd name="connsiteY16" fmla="*/ 37071 h 171088"/>
                <a:gd name="connsiteX17" fmla="*/ 34410 w 104533"/>
                <a:gd name="connsiteY17" fmla="*/ 141846 h 171088"/>
                <a:gd name="connsiteX18" fmla="*/ 48069 w 104533"/>
                <a:gd name="connsiteY18" fmla="*/ 152143 h 171088"/>
                <a:gd name="connsiteX19" fmla="*/ 48126 w 104533"/>
                <a:gd name="connsiteY19" fmla="*/ 152133 h 171088"/>
                <a:gd name="connsiteX20" fmla="*/ 48126 w 104533"/>
                <a:gd name="connsiteY20" fmla="*/ 152133 h 171088"/>
                <a:gd name="connsiteX21" fmla="*/ 75463 w 104533"/>
                <a:gd name="connsiteY21" fmla="*/ 148323 h 171088"/>
                <a:gd name="connsiteX22" fmla="*/ 83464 w 104533"/>
                <a:gd name="connsiteY22" fmla="*/ 143561 h 171088"/>
                <a:gd name="connsiteX23" fmla="*/ 85750 w 104533"/>
                <a:gd name="connsiteY23" fmla="*/ 134036 h 171088"/>
                <a:gd name="connsiteX24" fmla="*/ 70891 w 104533"/>
                <a:gd name="connsiteY24" fmla="*/ 29261 h 171088"/>
                <a:gd name="connsiteX25" fmla="*/ 58890 w 104533"/>
                <a:gd name="connsiteY25" fmla="*/ 19450 h 17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4533" h="171088">
                  <a:moveTo>
                    <a:pt x="46317" y="171088"/>
                  </a:moveTo>
                  <a:cubicBezTo>
                    <a:pt x="39449" y="171145"/>
                    <a:pt x="32753" y="168935"/>
                    <a:pt x="27267" y="164801"/>
                  </a:cubicBezTo>
                  <a:cubicBezTo>
                    <a:pt x="20618" y="159858"/>
                    <a:pt x="16256" y="152438"/>
                    <a:pt x="15170" y="144227"/>
                  </a:cubicBezTo>
                  <a:lnTo>
                    <a:pt x="311" y="39452"/>
                  </a:lnTo>
                  <a:cubicBezTo>
                    <a:pt x="-851" y="31261"/>
                    <a:pt x="1273" y="22936"/>
                    <a:pt x="6216" y="16307"/>
                  </a:cubicBezTo>
                  <a:cubicBezTo>
                    <a:pt x="11179" y="9677"/>
                    <a:pt x="18589" y="5324"/>
                    <a:pt x="26790" y="4210"/>
                  </a:cubicBezTo>
                  <a:lnTo>
                    <a:pt x="54127" y="305"/>
                  </a:lnTo>
                  <a:cubicBezTo>
                    <a:pt x="71158" y="-2077"/>
                    <a:pt x="86912" y="9763"/>
                    <a:pt x="89370" y="26784"/>
                  </a:cubicBezTo>
                  <a:lnTo>
                    <a:pt x="104229" y="131559"/>
                  </a:lnTo>
                  <a:cubicBezTo>
                    <a:pt x="106610" y="148609"/>
                    <a:pt x="94789" y="164392"/>
                    <a:pt x="77749" y="166897"/>
                  </a:cubicBezTo>
                  <a:lnTo>
                    <a:pt x="50412" y="170707"/>
                  </a:lnTo>
                  <a:cubicBezTo>
                    <a:pt x="49060" y="170954"/>
                    <a:pt x="47688" y="171078"/>
                    <a:pt x="46317" y="171088"/>
                  </a:cubicBezTo>
                  <a:close/>
                  <a:moveTo>
                    <a:pt x="58890" y="19450"/>
                  </a:moveTo>
                  <a:lnTo>
                    <a:pt x="57175" y="19450"/>
                  </a:lnTo>
                  <a:lnTo>
                    <a:pt x="29838" y="23355"/>
                  </a:lnTo>
                  <a:cubicBezTo>
                    <a:pt x="26647" y="23755"/>
                    <a:pt x="23761" y="25441"/>
                    <a:pt x="21837" y="28022"/>
                  </a:cubicBezTo>
                  <a:cubicBezTo>
                    <a:pt x="19904" y="30613"/>
                    <a:pt x="19085" y="33871"/>
                    <a:pt x="19551" y="37071"/>
                  </a:cubicBezTo>
                  <a:lnTo>
                    <a:pt x="34410" y="141846"/>
                  </a:lnTo>
                  <a:cubicBezTo>
                    <a:pt x="35344" y="148466"/>
                    <a:pt x="41459" y="153066"/>
                    <a:pt x="48069" y="152143"/>
                  </a:cubicBezTo>
                  <a:cubicBezTo>
                    <a:pt x="48088" y="152143"/>
                    <a:pt x="48107" y="152133"/>
                    <a:pt x="48126" y="152133"/>
                  </a:cubicBezTo>
                  <a:lnTo>
                    <a:pt x="48126" y="152133"/>
                  </a:lnTo>
                  <a:lnTo>
                    <a:pt x="75463" y="148323"/>
                  </a:lnTo>
                  <a:cubicBezTo>
                    <a:pt x="78644" y="147818"/>
                    <a:pt x="81502" y="146113"/>
                    <a:pt x="83464" y="143561"/>
                  </a:cubicBezTo>
                  <a:cubicBezTo>
                    <a:pt x="85521" y="140846"/>
                    <a:pt x="86350" y="137388"/>
                    <a:pt x="85750" y="134036"/>
                  </a:cubicBezTo>
                  <a:lnTo>
                    <a:pt x="70891" y="29261"/>
                  </a:lnTo>
                  <a:cubicBezTo>
                    <a:pt x="69748" y="23536"/>
                    <a:pt x="64719" y="19431"/>
                    <a:pt x="58890" y="194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B25261B-4238-8319-B211-386AB049B93A}"/>
                </a:ext>
              </a:extLst>
            </p:cNvPr>
            <p:cNvSpPr/>
            <p:nvPr/>
          </p:nvSpPr>
          <p:spPr>
            <a:xfrm>
              <a:off x="5446204" y="3310890"/>
              <a:ext cx="84486" cy="84391"/>
            </a:xfrm>
            <a:custGeom>
              <a:avLst/>
              <a:gdLst>
                <a:gd name="connsiteX0" fmla="*/ 0 w 84486"/>
                <a:gd name="connsiteY0" fmla="*/ 0 h 84391"/>
                <a:gd name="connsiteX1" fmla="*/ 84487 w 84486"/>
                <a:gd name="connsiteY1" fmla="*/ 0 h 84391"/>
                <a:gd name="connsiteX2" fmla="*/ 84487 w 84486"/>
                <a:gd name="connsiteY2" fmla="*/ 0 h 84391"/>
                <a:gd name="connsiteX3" fmla="*/ 84487 w 84486"/>
                <a:gd name="connsiteY3" fmla="*/ 48577 h 84391"/>
                <a:gd name="connsiteX4" fmla="*/ 48673 w 84486"/>
                <a:gd name="connsiteY4" fmla="*/ 84392 h 84391"/>
                <a:gd name="connsiteX5" fmla="*/ 35909 w 84486"/>
                <a:gd name="connsiteY5" fmla="*/ 84392 h 84391"/>
                <a:gd name="connsiteX6" fmla="*/ 95 w 84486"/>
                <a:gd name="connsiteY6" fmla="*/ 48577 h 84391"/>
                <a:gd name="connsiteX7" fmla="*/ 95 w 84486"/>
                <a:gd name="connsiteY7" fmla="*/ 0 h 84391"/>
                <a:gd name="connsiteX8" fmla="*/ 0 w 84486"/>
                <a:gd name="connsiteY8" fmla="*/ 0 h 8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86" h="84391">
                  <a:moveTo>
                    <a:pt x="0" y="0"/>
                  </a:moveTo>
                  <a:lnTo>
                    <a:pt x="84487" y="0"/>
                  </a:lnTo>
                  <a:lnTo>
                    <a:pt x="84487" y="0"/>
                  </a:lnTo>
                  <a:lnTo>
                    <a:pt x="84487" y="48577"/>
                  </a:lnTo>
                  <a:cubicBezTo>
                    <a:pt x="84487" y="68361"/>
                    <a:pt x="68456" y="84392"/>
                    <a:pt x="48673" y="84392"/>
                  </a:cubicBezTo>
                  <a:lnTo>
                    <a:pt x="35909" y="84392"/>
                  </a:lnTo>
                  <a:cubicBezTo>
                    <a:pt x="16126" y="84392"/>
                    <a:pt x="95" y="68361"/>
                    <a:pt x="95" y="48577"/>
                  </a:cubicBezTo>
                  <a:lnTo>
                    <a:pt x="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24EE7FC-F0E0-F1AD-4E70-EB5588126121}"/>
                </a:ext>
              </a:extLst>
            </p:cNvPr>
            <p:cNvSpPr/>
            <p:nvPr/>
          </p:nvSpPr>
          <p:spPr>
            <a:xfrm>
              <a:off x="5436679" y="3301365"/>
              <a:ext cx="103441" cy="103536"/>
            </a:xfrm>
            <a:custGeom>
              <a:avLst/>
              <a:gdLst>
                <a:gd name="connsiteX0" fmla="*/ 58103 w 103441"/>
                <a:gd name="connsiteY0" fmla="*/ 103537 h 103536"/>
                <a:gd name="connsiteX1" fmla="*/ 45339 w 103441"/>
                <a:gd name="connsiteY1" fmla="*/ 103537 h 103536"/>
                <a:gd name="connsiteX2" fmla="*/ 0 w 103441"/>
                <a:gd name="connsiteY2" fmla="*/ 58198 h 103536"/>
                <a:gd name="connsiteX3" fmla="*/ 0 w 103441"/>
                <a:gd name="connsiteY3" fmla="*/ 9525 h 103536"/>
                <a:gd name="connsiteX4" fmla="*/ 9525 w 103441"/>
                <a:gd name="connsiteY4" fmla="*/ 0 h 103536"/>
                <a:gd name="connsiteX5" fmla="*/ 93917 w 103441"/>
                <a:gd name="connsiteY5" fmla="*/ 0 h 103536"/>
                <a:gd name="connsiteX6" fmla="*/ 103442 w 103441"/>
                <a:gd name="connsiteY6" fmla="*/ 9525 h 103536"/>
                <a:gd name="connsiteX7" fmla="*/ 103442 w 103441"/>
                <a:gd name="connsiteY7" fmla="*/ 58198 h 103536"/>
                <a:gd name="connsiteX8" fmla="*/ 58103 w 103441"/>
                <a:gd name="connsiteY8" fmla="*/ 103537 h 103536"/>
                <a:gd name="connsiteX9" fmla="*/ 19050 w 103441"/>
                <a:gd name="connsiteY9" fmla="*/ 19050 h 103536"/>
                <a:gd name="connsiteX10" fmla="*/ 19050 w 103441"/>
                <a:gd name="connsiteY10" fmla="*/ 58198 h 103536"/>
                <a:gd name="connsiteX11" fmla="*/ 45339 w 103441"/>
                <a:gd name="connsiteY11" fmla="*/ 84487 h 103536"/>
                <a:gd name="connsiteX12" fmla="*/ 58103 w 103441"/>
                <a:gd name="connsiteY12" fmla="*/ 84487 h 103536"/>
                <a:gd name="connsiteX13" fmla="*/ 84392 w 103441"/>
                <a:gd name="connsiteY13" fmla="*/ 58198 h 103536"/>
                <a:gd name="connsiteX14" fmla="*/ 84392 w 103441"/>
                <a:gd name="connsiteY14" fmla="*/ 19050 h 1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441" h="103536">
                  <a:moveTo>
                    <a:pt x="58103" y="103537"/>
                  </a:moveTo>
                  <a:lnTo>
                    <a:pt x="45339" y="103537"/>
                  </a:lnTo>
                  <a:cubicBezTo>
                    <a:pt x="20298" y="103537"/>
                    <a:pt x="0" y="83239"/>
                    <a:pt x="0" y="58198"/>
                  </a:cubicBezTo>
                  <a:lnTo>
                    <a:pt x="0" y="9525"/>
                  </a:lnTo>
                  <a:cubicBezTo>
                    <a:pt x="0" y="4267"/>
                    <a:pt x="4267" y="0"/>
                    <a:pt x="9525" y="0"/>
                  </a:cubicBezTo>
                  <a:lnTo>
                    <a:pt x="93917" y="0"/>
                  </a:lnTo>
                  <a:cubicBezTo>
                    <a:pt x="99174" y="0"/>
                    <a:pt x="103442" y="4267"/>
                    <a:pt x="103442" y="9525"/>
                  </a:cubicBezTo>
                  <a:lnTo>
                    <a:pt x="103442" y="58198"/>
                  </a:lnTo>
                  <a:cubicBezTo>
                    <a:pt x="103442" y="83239"/>
                    <a:pt x="83144" y="103537"/>
                    <a:pt x="58103" y="103537"/>
                  </a:cubicBezTo>
                  <a:close/>
                  <a:moveTo>
                    <a:pt x="19050" y="19050"/>
                  </a:moveTo>
                  <a:lnTo>
                    <a:pt x="19050" y="58198"/>
                  </a:lnTo>
                  <a:cubicBezTo>
                    <a:pt x="19098" y="72695"/>
                    <a:pt x="30842" y="84439"/>
                    <a:pt x="45339" y="84487"/>
                  </a:cubicBezTo>
                  <a:lnTo>
                    <a:pt x="58103" y="84487"/>
                  </a:lnTo>
                  <a:cubicBezTo>
                    <a:pt x="72599" y="84439"/>
                    <a:pt x="84344" y="72695"/>
                    <a:pt x="84392" y="58198"/>
                  </a:cubicBezTo>
                  <a:lnTo>
                    <a:pt x="84392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B04B5B8-F44A-25BF-A1E3-410D15253FB2}"/>
                </a:ext>
              </a:extLst>
            </p:cNvPr>
            <p:cNvSpPr/>
            <p:nvPr/>
          </p:nvSpPr>
          <p:spPr>
            <a:xfrm>
              <a:off x="5643848" y="3029712"/>
              <a:ext cx="126491" cy="141351"/>
            </a:xfrm>
            <a:custGeom>
              <a:avLst/>
              <a:gdLst>
                <a:gd name="connsiteX0" fmla="*/ 126492 w 126491"/>
                <a:gd name="connsiteY0" fmla="*/ 70676 h 141351"/>
                <a:gd name="connsiteX1" fmla="*/ 63246 w 126491"/>
                <a:gd name="connsiteY1" fmla="*/ 141351 h 141351"/>
                <a:gd name="connsiteX2" fmla="*/ 0 w 126491"/>
                <a:gd name="connsiteY2" fmla="*/ 70676 h 141351"/>
                <a:gd name="connsiteX3" fmla="*/ 63246 w 126491"/>
                <a:gd name="connsiteY3" fmla="*/ 0 h 141351"/>
                <a:gd name="connsiteX4" fmla="*/ 126492 w 126491"/>
                <a:gd name="connsiteY4" fmla="*/ 70676 h 141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1" h="141351">
                  <a:moveTo>
                    <a:pt x="126492" y="70676"/>
                  </a:moveTo>
                  <a:cubicBezTo>
                    <a:pt x="126492" y="109709"/>
                    <a:pt x="98176" y="141351"/>
                    <a:pt x="63246" y="141351"/>
                  </a:cubicBezTo>
                  <a:cubicBezTo>
                    <a:pt x="28316" y="141351"/>
                    <a:pt x="0" y="109709"/>
                    <a:pt x="0" y="70676"/>
                  </a:cubicBezTo>
                  <a:cubicBezTo>
                    <a:pt x="0" y="31642"/>
                    <a:pt x="28316" y="0"/>
                    <a:pt x="63246" y="0"/>
                  </a:cubicBezTo>
                  <a:cubicBezTo>
                    <a:pt x="98176" y="0"/>
                    <a:pt x="126492" y="31642"/>
                    <a:pt x="126492" y="70676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90A6374-C5E1-1106-74DB-D0AE41E4208E}"/>
                </a:ext>
              </a:extLst>
            </p:cNvPr>
            <p:cNvSpPr/>
            <p:nvPr/>
          </p:nvSpPr>
          <p:spPr>
            <a:xfrm>
              <a:off x="5634228" y="3020091"/>
              <a:ext cx="145637" cy="160496"/>
            </a:xfrm>
            <a:custGeom>
              <a:avLst/>
              <a:gdLst>
                <a:gd name="connsiteX0" fmla="*/ 72866 w 145637"/>
                <a:gd name="connsiteY0" fmla="*/ 160496 h 160496"/>
                <a:gd name="connsiteX1" fmla="*/ 0 w 145637"/>
                <a:gd name="connsiteY1" fmla="*/ 80296 h 160496"/>
                <a:gd name="connsiteX2" fmla="*/ 72866 w 145637"/>
                <a:gd name="connsiteY2" fmla="*/ 0 h 160496"/>
                <a:gd name="connsiteX3" fmla="*/ 145637 w 145637"/>
                <a:gd name="connsiteY3" fmla="*/ 80296 h 160496"/>
                <a:gd name="connsiteX4" fmla="*/ 72866 w 145637"/>
                <a:gd name="connsiteY4" fmla="*/ 160496 h 160496"/>
                <a:gd name="connsiteX5" fmla="*/ 72866 w 145637"/>
                <a:gd name="connsiteY5" fmla="*/ 19050 h 160496"/>
                <a:gd name="connsiteX6" fmla="*/ 19050 w 145637"/>
                <a:gd name="connsiteY6" fmla="*/ 80296 h 160496"/>
                <a:gd name="connsiteX7" fmla="*/ 72866 w 145637"/>
                <a:gd name="connsiteY7" fmla="*/ 141446 h 160496"/>
                <a:gd name="connsiteX8" fmla="*/ 126587 w 145637"/>
                <a:gd name="connsiteY8" fmla="*/ 80296 h 160496"/>
                <a:gd name="connsiteX9" fmla="*/ 72866 w 145637"/>
                <a:gd name="connsiteY9" fmla="*/ 19050 h 16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637" h="160496">
                  <a:moveTo>
                    <a:pt x="72866" y="160496"/>
                  </a:moveTo>
                  <a:cubicBezTo>
                    <a:pt x="32671" y="160496"/>
                    <a:pt x="0" y="124492"/>
                    <a:pt x="0" y="80296"/>
                  </a:cubicBezTo>
                  <a:cubicBezTo>
                    <a:pt x="0" y="36100"/>
                    <a:pt x="32671" y="0"/>
                    <a:pt x="72866" y="0"/>
                  </a:cubicBezTo>
                  <a:cubicBezTo>
                    <a:pt x="113062" y="0"/>
                    <a:pt x="145637" y="36004"/>
                    <a:pt x="145637" y="80296"/>
                  </a:cubicBezTo>
                  <a:cubicBezTo>
                    <a:pt x="145637" y="124587"/>
                    <a:pt x="112967" y="160496"/>
                    <a:pt x="72866" y="160496"/>
                  </a:cubicBezTo>
                  <a:close/>
                  <a:moveTo>
                    <a:pt x="72866" y="19050"/>
                  </a:moveTo>
                  <a:cubicBezTo>
                    <a:pt x="43243" y="19050"/>
                    <a:pt x="19050" y="46482"/>
                    <a:pt x="19050" y="80296"/>
                  </a:cubicBezTo>
                  <a:cubicBezTo>
                    <a:pt x="19050" y="114110"/>
                    <a:pt x="43243" y="141446"/>
                    <a:pt x="72866" y="141446"/>
                  </a:cubicBezTo>
                  <a:cubicBezTo>
                    <a:pt x="102489" y="141446"/>
                    <a:pt x="126587" y="114014"/>
                    <a:pt x="126587" y="80296"/>
                  </a:cubicBezTo>
                  <a:cubicBezTo>
                    <a:pt x="126587" y="46577"/>
                    <a:pt x="102489" y="19050"/>
                    <a:pt x="72866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04F70DC-FF27-2F12-47A6-45FB7C764059}"/>
                </a:ext>
              </a:extLst>
            </p:cNvPr>
            <p:cNvSpPr/>
            <p:nvPr/>
          </p:nvSpPr>
          <p:spPr>
            <a:xfrm>
              <a:off x="5222652" y="2811779"/>
              <a:ext cx="494444" cy="519017"/>
            </a:xfrm>
            <a:custGeom>
              <a:avLst/>
              <a:gdLst>
                <a:gd name="connsiteX0" fmla="*/ 263176 w 494444"/>
                <a:gd name="connsiteY0" fmla="*/ 519017 h 519017"/>
                <a:gd name="connsiteX1" fmla="*/ 0 w 494444"/>
                <a:gd name="connsiteY1" fmla="*/ 210979 h 519017"/>
                <a:gd name="connsiteX2" fmla="*/ 32956 w 494444"/>
                <a:gd name="connsiteY2" fmla="*/ 223552 h 519017"/>
                <a:gd name="connsiteX3" fmla="*/ 182975 w 494444"/>
                <a:gd name="connsiteY3" fmla="*/ 0 h 519017"/>
                <a:gd name="connsiteX4" fmla="*/ 306800 w 494444"/>
                <a:gd name="connsiteY4" fmla="*/ 60389 h 519017"/>
                <a:gd name="connsiteX5" fmla="*/ 494443 w 494444"/>
                <a:gd name="connsiteY5" fmla="*/ 24384 h 519017"/>
                <a:gd name="connsiteX6" fmla="*/ 494443 w 494444"/>
                <a:gd name="connsiteY6" fmla="*/ 271558 h 519017"/>
                <a:gd name="connsiteX7" fmla="*/ 263176 w 494444"/>
                <a:gd name="connsiteY7" fmla="*/ 519017 h 51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444" h="519017">
                  <a:moveTo>
                    <a:pt x="263176" y="519017"/>
                  </a:moveTo>
                  <a:cubicBezTo>
                    <a:pt x="124301" y="519017"/>
                    <a:pt x="0" y="347567"/>
                    <a:pt x="0" y="210979"/>
                  </a:cubicBezTo>
                  <a:lnTo>
                    <a:pt x="32956" y="223552"/>
                  </a:lnTo>
                  <a:cubicBezTo>
                    <a:pt x="32956" y="223552"/>
                    <a:pt x="205835" y="80677"/>
                    <a:pt x="182975" y="0"/>
                  </a:cubicBezTo>
                  <a:cubicBezTo>
                    <a:pt x="182975" y="0"/>
                    <a:pt x="233934" y="60579"/>
                    <a:pt x="306800" y="60389"/>
                  </a:cubicBezTo>
                  <a:cubicBezTo>
                    <a:pt x="441674" y="60389"/>
                    <a:pt x="494443" y="24384"/>
                    <a:pt x="494443" y="24384"/>
                  </a:cubicBezTo>
                  <a:lnTo>
                    <a:pt x="494443" y="271558"/>
                  </a:lnTo>
                  <a:cubicBezTo>
                    <a:pt x="494919" y="408242"/>
                    <a:pt x="402050" y="519017"/>
                    <a:pt x="263176" y="519017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9C013AE-40E9-0E3B-2ACF-31182384DA6A}"/>
                </a:ext>
              </a:extLst>
            </p:cNvPr>
            <p:cNvSpPr/>
            <p:nvPr/>
          </p:nvSpPr>
          <p:spPr>
            <a:xfrm>
              <a:off x="5213032" y="2802606"/>
              <a:ext cx="513779" cy="537715"/>
            </a:xfrm>
            <a:custGeom>
              <a:avLst/>
              <a:gdLst>
                <a:gd name="connsiteX0" fmla="*/ 272796 w 513779"/>
                <a:gd name="connsiteY0" fmla="*/ 537715 h 537715"/>
                <a:gd name="connsiteX1" fmla="*/ 0 w 513779"/>
                <a:gd name="connsiteY1" fmla="*/ 220152 h 537715"/>
                <a:gd name="connsiteX2" fmla="*/ 4191 w 513779"/>
                <a:gd name="connsiteY2" fmla="*/ 212341 h 537715"/>
                <a:gd name="connsiteX3" fmla="*/ 12954 w 513779"/>
                <a:gd name="connsiteY3" fmla="*/ 211198 h 537715"/>
                <a:gd name="connsiteX4" fmla="*/ 40767 w 513779"/>
                <a:gd name="connsiteY4" fmla="*/ 221771 h 537715"/>
                <a:gd name="connsiteX5" fmla="*/ 183642 w 513779"/>
                <a:gd name="connsiteY5" fmla="*/ 12221 h 537715"/>
                <a:gd name="connsiteX6" fmla="*/ 190081 w 513779"/>
                <a:gd name="connsiteY6" fmla="*/ 390 h 537715"/>
                <a:gd name="connsiteX7" fmla="*/ 200120 w 513779"/>
                <a:gd name="connsiteY7" fmla="*/ 3458 h 537715"/>
                <a:gd name="connsiteX8" fmla="*/ 316897 w 513779"/>
                <a:gd name="connsiteY8" fmla="*/ 60608 h 537715"/>
                <a:gd name="connsiteX9" fmla="*/ 316897 w 513779"/>
                <a:gd name="connsiteY9" fmla="*/ 60608 h 537715"/>
                <a:gd name="connsiteX10" fmla="*/ 499205 w 513779"/>
                <a:gd name="connsiteY10" fmla="*/ 26223 h 537715"/>
                <a:gd name="connsiteX11" fmla="*/ 508730 w 513779"/>
                <a:gd name="connsiteY11" fmla="*/ 25747 h 537715"/>
                <a:gd name="connsiteX12" fmla="*/ 513779 w 513779"/>
                <a:gd name="connsiteY12" fmla="*/ 34129 h 537715"/>
                <a:gd name="connsiteX13" fmla="*/ 513779 w 513779"/>
                <a:gd name="connsiteY13" fmla="*/ 281302 h 537715"/>
                <a:gd name="connsiteX14" fmla="*/ 272796 w 513779"/>
                <a:gd name="connsiteY14" fmla="*/ 537715 h 537715"/>
                <a:gd name="connsiteX15" fmla="*/ 19431 w 513779"/>
                <a:gd name="connsiteY15" fmla="*/ 234058 h 537715"/>
                <a:gd name="connsiteX16" fmla="*/ 272796 w 513779"/>
                <a:gd name="connsiteY16" fmla="*/ 518665 h 537715"/>
                <a:gd name="connsiteX17" fmla="*/ 495014 w 513779"/>
                <a:gd name="connsiteY17" fmla="*/ 280540 h 537715"/>
                <a:gd name="connsiteX18" fmla="*/ 495014 w 513779"/>
                <a:gd name="connsiteY18" fmla="*/ 49273 h 537715"/>
                <a:gd name="connsiteX19" fmla="*/ 316992 w 513779"/>
                <a:gd name="connsiteY19" fmla="*/ 79087 h 537715"/>
                <a:gd name="connsiteX20" fmla="*/ 316992 w 513779"/>
                <a:gd name="connsiteY20" fmla="*/ 79087 h 537715"/>
                <a:gd name="connsiteX21" fmla="*/ 204121 w 513779"/>
                <a:gd name="connsiteY21" fmla="*/ 33367 h 537715"/>
                <a:gd name="connsiteX22" fmla="*/ 133731 w 513779"/>
                <a:gd name="connsiteY22" fmla="*/ 157192 h 537715"/>
                <a:gd name="connsiteX23" fmla="*/ 49054 w 513779"/>
                <a:gd name="connsiteY23" fmla="*/ 239678 h 537715"/>
                <a:gd name="connsiteX24" fmla="*/ 39529 w 513779"/>
                <a:gd name="connsiteY24" fmla="*/ 241202 h 53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13779" h="537715">
                  <a:moveTo>
                    <a:pt x="272796" y="537715"/>
                  </a:moveTo>
                  <a:cubicBezTo>
                    <a:pt x="128492" y="537715"/>
                    <a:pt x="0" y="360074"/>
                    <a:pt x="0" y="220152"/>
                  </a:cubicBezTo>
                  <a:cubicBezTo>
                    <a:pt x="29" y="217018"/>
                    <a:pt x="1591" y="214094"/>
                    <a:pt x="4191" y="212341"/>
                  </a:cubicBezTo>
                  <a:cubicBezTo>
                    <a:pt x="6744" y="210551"/>
                    <a:pt x="10020" y="210122"/>
                    <a:pt x="12954" y="211198"/>
                  </a:cubicBezTo>
                  <a:lnTo>
                    <a:pt x="40767" y="221771"/>
                  </a:lnTo>
                  <a:cubicBezTo>
                    <a:pt x="90011" y="180242"/>
                    <a:pt x="200311" y="71371"/>
                    <a:pt x="183642" y="12221"/>
                  </a:cubicBezTo>
                  <a:cubicBezTo>
                    <a:pt x="182156" y="7176"/>
                    <a:pt x="185033" y="1879"/>
                    <a:pt x="190081" y="390"/>
                  </a:cubicBezTo>
                  <a:cubicBezTo>
                    <a:pt x="193738" y="-690"/>
                    <a:pt x="197691" y="518"/>
                    <a:pt x="200120" y="3458"/>
                  </a:cubicBezTo>
                  <a:cubicBezTo>
                    <a:pt x="200596" y="4030"/>
                    <a:pt x="249174" y="60608"/>
                    <a:pt x="316897" y="60608"/>
                  </a:cubicBezTo>
                  <a:lnTo>
                    <a:pt x="316897" y="60608"/>
                  </a:lnTo>
                  <a:cubicBezTo>
                    <a:pt x="446342" y="60608"/>
                    <a:pt x="498729" y="26509"/>
                    <a:pt x="499205" y="26223"/>
                  </a:cubicBezTo>
                  <a:cubicBezTo>
                    <a:pt x="502063" y="24371"/>
                    <a:pt x="505701" y="24190"/>
                    <a:pt x="508730" y="25747"/>
                  </a:cubicBezTo>
                  <a:cubicBezTo>
                    <a:pt x="511826" y="27396"/>
                    <a:pt x="513769" y="30618"/>
                    <a:pt x="513779" y="34129"/>
                  </a:cubicBezTo>
                  <a:lnTo>
                    <a:pt x="513779" y="281302"/>
                  </a:lnTo>
                  <a:cubicBezTo>
                    <a:pt x="514064" y="429607"/>
                    <a:pt x="412528" y="537715"/>
                    <a:pt x="272796" y="537715"/>
                  </a:cubicBezTo>
                  <a:close/>
                  <a:moveTo>
                    <a:pt x="19431" y="234058"/>
                  </a:moveTo>
                  <a:cubicBezTo>
                    <a:pt x="27432" y="386458"/>
                    <a:pt x="164211" y="518665"/>
                    <a:pt x="272796" y="518665"/>
                  </a:cubicBezTo>
                  <a:cubicBezTo>
                    <a:pt x="401574" y="518665"/>
                    <a:pt x="495014" y="418558"/>
                    <a:pt x="495014" y="280540"/>
                  </a:cubicBezTo>
                  <a:lnTo>
                    <a:pt x="495014" y="49273"/>
                  </a:lnTo>
                  <a:cubicBezTo>
                    <a:pt x="470630" y="60227"/>
                    <a:pt x="414909" y="78896"/>
                    <a:pt x="316992" y="79087"/>
                  </a:cubicBezTo>
                  <a:lnTo>
                    <a:pt x="316992" y="79087"/>
                  </a:lnTo>
                  <a:cubicBezTo>
                    <a:pt x="266224" y="79087"/>
                    <a:pt x="226028" y="52226"/>
                    <a:pt x="204121" y="33367"/>
                  </a:cubicBezTo>
                  <a:cubicBezTo>
                    <a:pt x="200596" y="66799"/>
                    <a:pt x="177070" y="108424"/>
                    <a:pt x="133731" y="157192"/>
                  </a:cubicBezTo>
                  <a:cubicBezTo>
                    <a:pt x="107490" y="186652"/>
                    <a:pt x="79191" y="214218"/>
                    <a:pt x="49054" y="239678"/>
                  </a:cubicBezTo>
                  <a:cubicBezTo>
                    <a:pt x="46387" y="241878"/>
                    <a:pt x="42748" y="242459"/>
                    <a:pt x="39529" y="24120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5106B2D-8264-9881-D054-A8119BABED6E}"/>
                </a:ext>
              </a:extLst>
            </p:cNvPr>
            <p:cNvSpPr/>
            <p:nvPr/>
          </p:nvSpPr>
          <p:spPr>
            <a:xfrm>
              <a:off x="5369528" y="3025521"/>
              <a:ext cx="45910" cy="45720"/>
            </a:xfrm>
            <a:custGeom>
              <a:avLst/>
              <a:gdLst>
                <a:gd name="connsiteX0" fmla="*/ 45911 w 45910"/>
                <a:gd name="connsiteY0" fmla="*/ 22860 h 45720"/>
                <a:gd name="connsiteX1" fmla="*/ 22955 w 45910"/>
                <a:gd name="connsiteY1" fmla="*/ 45720 h 45720"/>
                <a:gd name="connsiteX2" fmla="*/ 0 w 45910"/>
                <a:gd name="connsiteY2" fmla="*/ 22860 h 45720"/>
                <a:gd name="connsiteX3" fmla="*/ 22955 w 45910"/>
                <a:gd name="connsiteY3" fmla="*/ 0 h 45720"/>
                <a:gd name="connsiteX4" fmla="*/ 45911 w 45910"/>
                <a:gd name="connsiteY4" fmla="*/ 2286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720">
                  <a:moveTo>
                    <a:pt x="45911" y="22860"/>
                  </a:moveTo>
                  <a:cubicBezTo>
                    <a:pt x="45911" y="35485"/>
                    <a:pt x="35633" y="45720"/>
                    <a:pt x="22955" y="45720"/>
                  </a:cubicBezTo>
                  <a:cubicBezTo>
                    <a:pt x="10277" y="45720"/>
                    <a:pt x="0" y="35485"/>
                    <a:pt x="0" y="22860"/>
                  </a:cubicBezTo>
                  <a:cubicBezTo>
                    <a:pt x="0" y="10235"/>
                    <a:pt x="10277" y="0"/>
                    <a:pt x="22955" y="0"/>
                  </a:cubicBezTo>
                  <a:cubicBezTo>
                    <a:pt x="35633" y="0"/>
                    <a:pt x="45911" y="10235"/>
                    <a:pt x="45911" y="2286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C99118C-2CB5-7E52-4FD3-DAA8AACB04A8}"/>
                </a:ext>
              </a:extLst>
            </p:cNvPr>
            <p:cNvSpPr/>
            <p:nvPr/>
          </p:nvSpPr>
          <p:spPr>
            <a:xfrm>
              <a:off x="5594127" y="3025425"/>
              <a:ext cx="45910" cy="45910"/>
            </a:xfrm>
            <a:custGeom>
              <a:avLst/>
              <a:gdLst>
                <a:gd name="connsiteX0" fmla="*/ 45911 w 45910"/>
                <a:gd name="connsiteY0" fmla="*/ 22955 h 45910"/>
                <a:gd name="connsiteX1" fmla="*/ 22955 w 45910"/>
                <a:gd name="connsiteY1" fmla="*/ 45911 h 45910"/>
                <a:gd name="connsiteX2" fmla="*/ 0 w 45910"/>
                <a:gd name="connsiteY2" fmla="*/ 22955 h 45910"/>
                <a:gd name="connsiteX3" fmla="*/ 22955 w 45910"/>
                <a:gd name="connsiteY3" fmla="*/ 0 h 45910"/>
                <a:gd name="connsiteX4" fmla="*/ 45911 w 45910"/>
                <a:gd name="connsiteY4" fmla="*/ 22955 h 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910">
                  <a:moveTo>
                    <a:pt x="45911" y="22955"/>
                  </a:moveTo>
                  <a:cubicBezTo>
                    <a:pt x="45911" y="35633"/>
                    <a:pt x="35633" y="45911"/>
                    <a:pt x="22955" y="45911"/>
                  </a:cubicBezTo>
                  <a:cubicBezTo>
                    <a:pt x="10277" y="45911"/>
                    <a:pt x="0" y="35633"/>
                    <a:pt x="0" y="22955"/>
                  </a:cubicBezTo>
                  <a:cubicBezTo>
                    <a:pt x="0" y="10277"/>
                    <a:pt x="10277" y="0"/>
                    <a:pt x="22955" y="0"/>
                  </a:cubicBezTo>
                  <a:cubicBezTo>
                    <a:pt x="35633" y="0"/>
                    <a:pt x="45911" y="10277"/>
                    <a:pt x="45911" y="22955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A2DFDD0-91A2-1AA6-6CA7-B7E6E2C5EE1B}"/>
                </a:ext>
              </a:extLst>
            </p:cNvPr>
            <p:cNvSpPr/>
            <p:nvPr/>
          </p:nvSpPr>
          <p:spPr>
            <a:xfrm>
              <a:off x="5503255" y="3039560"/>
              <a:ext cx="61314" cy="84639"/>
            </a:xfrm>
            <a:custGeom>
              <a:avLst/>
              <a:gdLst>
                <a:gd name="connsiteX0" fmla="*/ 30770 w 61314"/>
                <a:gd name="connsiteY0" fmla="*/ 84640 h 84639"/>
                <a:gd name="connsiteX1" fmla="*/ 8005 w 61314"/>
                <a:gd name="connsiteY1" fmla="*/ 82735 h 84639"/>
                <a:gd name="connsiteX2" fmla="*/ 147 w 61314"/>
                <a:gd name="connsiteY2" fmla="*/ 71543 h 84639"/>
                <a:gd name="connsiteX3" fmla="*/ 11339 w 61314"/>
                <a:gd name="connsiteY3" fmla="*/ 63685 h 84639"/>
                <a:gd name="connsiteX4" fmla="*/ 42676 w 61314"/>
                <a:gd name="connsiteY4" fmla="*/ 64447 h 84639"/>
                <a:gd name="connsiteX5" fmla="*/ 23626 w 61314"/>
                <a:gd name="connsiteY5" fmla="*/ 13297 h 84639"/>
                <a:gd name="connsiteX6" fmla="*/ 28598 w 61314"/>
                <a:gd name="connsiteY6" fmla="*/ 782 h 84639"/>
                <a:gd name="connsiteX7" fmla="*/ 40486 w 61314"/>
                <a:gd name="connsiteY7" fmla="*/ 4534 h 84639"/>
                <a:gd name="connsiteX8" fmla="*/ 59536 w 61314"/>
                <a:gd name="connsiteY8" fmla="*/ 73972 h 84639"/>
                <a:gd name="connsiteX9" fmla="*/ 50011 w 61314"/>
                <a:gd name="connsiteY9" fmla="*/ 82354 h 84639"/>
                <a:gd name="connsiteX10" fmla="*/ 30770 w 61314"/>
                <a:gd name="connsiteY10" fmla="*/ 84640 h 8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314" h="84639">
                  <a:moveTo>
                    <a:pt x="30770" y="84640"/>
                  </a:moveTo>
                  <a:cubicBezTo>
                    <a:pt x="23140" y="84649"/>
                    <a:pt x="15530" y="84011"/>
                    <a:pt x="8005" y="82735"/>
                  </a:cubicBezTo>
                  <a:cubicBezTo>
                    <a:pt x="2747" y="81811"/>
                    <a:pt x="-777" y="76801"/>
                    <a:pt x="147" y="71543"/>
                  </a:cubicBezTo>
                  <a:cubicBezTo>
                    <a:pt x="1071" y="66285"/>
                    <a:pt x="6081" y="62761"/>
                    <a:pt x="11339" y="63685"/>
                  </a:cubicBezTo>
                  <a:cubicBezTo>
                    <a:pt x="21693" y="65437"/>
                    <a:pt x="32246" y="65694"/>
                    <a:pt x="42676" y="64447"/>
                  </a:cubicBezTo>
                  <a:cubicBezTo>
                    <a:pt x="39076" y="46492"/>
                    <a:pt x="32646" y="29233"/>
                    <a:pt x="23626" y="13297"/>
                  </a:cubicBezTo>
                  <a:cubicBezTo>
                    <a:pt x="21540" y="8468"/>
                    <a:pt x="23769" y="2858"/>
                    <a:pt x="28598" y="782"/>
                  </a:cubicBezTo>
                  <a:cubicBezTo>
                    <a:pt x="32942" y="-1095"/>
                    <a:pt x="38009" y="505"/>
                    <a:pt x="40486" y="4534"/>
                  </a:cubicBezTo>
                  <a:cubicBezTo>
                    <a:pt x="50677" y="23584"/>
                    <a:pt x="66679" y="58922"/>
                    <a:pt x="59536" y="73972"/>
                  </a:cubicBezTo>
                  <a:cubicBezTo>
                    <a:pt x="57764" y="78039"/>
                    <a:pt x="54268" y="81115"/>
                    <a:pt x="50011" y="82354"/>
                  </a:cubicBezTo>
                  <a:cubicBezTo>
                    <a:pt x="43714" y="83887"/>
                    <a:pt x="37256" y="84649"/>
                    <a:pt x="30770" y="846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7D9F662-C2CE-D486-783C-0FCE67141C51}"/>
                </a:ext>
              </a:extLst>
            </p:cNvPr>
            <p:cNvSpPr/>
            <p:nvPr/>
          </p:nvSpPr>
          <p:spPr>
            <a:xfrm>
              <a:off x="5341078" y="2950104"/>
              <a:ext cx="147919" cy="47716"/>
            </a:xfrm>
            <a:custGeom>
              <a:avLst/>
              <a:gdLst>
                <a:gd name="connsiteX0" fmla="*/ 19877 w 147919"/>
                <a:gd name="connsiteY0" fmla="*/ 47699 h 47716"/>
                <a:gd name="connsiteX1" fmla="*/ 18 w 147919"/>
                <a:gd name="connsiteY1" fmla="*/ 29459 h 47716"/>
                <a:gd name="connsiteX2" fmla="*/ 18258 w 147919"/>
                <a:gd name="connsiteY2" fmla="*/ 9599 h 47716"/>
                <a:gd name="connsiteX3" fmla="*/ 127129 w 147919"/>
                <a:gd name="connsiteY3" fmla="*/ 74 h 47716"/>
                <a:gd name="connsiteX4" fmla="*/ 147846 w 147919"/>
                <a:gd name="connsiteY4" fmla="*/ 17457 h 47716"/>
                <a:gd name="connsiteX5" fmla="*/ 130462 w 147919"/>
                <a:gd name="connsiteY5" fmla="*/ 38174 h 47716"/>
                <a:gd name="connsiteX6" fmla="*/ 21592 w 147919"/>
                <a:gd name="connsiteY6" fmla="*/ 47699 h 4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19" h="47716">
                  <a:moveTo>
                    <a:pt x="19877" y="47699"/>
                  </a:moveTo>
                  <a:cubicBezTo>
                    <a:pt x="9352" y="48147"/>
                    <a:pt x="465" y="39984"/>
                    <a:pt x="18" y="29459"/>
                  </a:cubicBezTo>
                  <a:cubicBezTo>
                    <a:pt x="-430" y="18933"/>
                    <a:pt x="7733" y="10047"/>
                    <a:pt x="18258" y="9599"/>
                  </a:cubicBezTo>
                  <a:lnTo>
                    <a:pt x="127129" y="74"/>
                  </a:lnTo>
                  <a:cubicBezTo>
                    <a:pt x="137654" y="-846"/>
                    <a:pt x="146922" y="6932"/>
                    <a:pt x="147846" y="17457"/>
                  </a:cubicBezTo>
                  <a:cubicBezTo>
                    <a:pt x="148769" y="27982"/>
                    <a:pt x="140988" y="37250"/>
                    <a:pt x="130462" y="38174"/>
                  </a:cubicBezTo>
                  <a:lnTo>
                    <a:pt x="21592" y="47699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E97DC4B-B35E-406D-CA51-0F168564B485}"/>
                </a:ext>
              </a:extLst>
            </p:cNvPr>
            <p:cNvSpPr/>
            <p:nvPr/>
          </p:nvSpPr>
          <p:spPr>
            <a:xfrm>
              <a:off x="5546782" y="2941866"/>
              <a:ext cx="147759" cy="43370"/>
            </a:xfrm>
            <a:custGeom>
              <a:avLst/>
              <a:gdLst>
                <a:gd name="connsiteX0" fmla="*/ 19533 w 147759"/>
                <a:gd name="connsiteY0" fmla="*/ 43364 h 43370"/>
                <a:gd name="connsiteX1" fmla="*/ 6 w 147759"/>
                <a:gd name="connsiteY1" fmla="*/ 24790 h 43370"/>
                <a:gd name="connsiteX2" fmla="*/ 18580 w 147759"/>
                <a:gd name="connsiteY2" fmla="*/ 5264 h 43370"/>
                <a:gd name="connsiteX3" fmla="*/ 127737 w 147759"/>
                <a:gd name="connsiteY3" fmla="*/ 25 h 43370"/>
                <a:gd name="connsiteX4" fmla="*/ 147729 w 147759"/>
                <a:gd name="connsiteY4" fmla="*/ 18075 h 43370"/>
                <a:gd name="connsiteX5" fmla="*/ 147739 w 147759"/>
                <a:gd name="connsiteY5" fmla="*/ 18218 h 43370"/>
                <a:gd name="connsiteX6" fmla="*/ 129584 w 147759"/>
                <a:gd name="connsiteY6" fmla="*/ 38125 h 43370"/>
                <a:gd name="connsiteX7" fmla="*/ 129546 w 147759"/>
                <a:gd name="connsiteY7" fmla="*/ 38125 h 43370"/>
                <a:gd name="connsiteX8" fmla="*/ 20390 w 147759"/>
                <a:gd name="connsiteY8" fmla="*/ 43364 h 4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759" h="43370">
                  <a:moveTo>
                    <a:pt x="19533" y="43364"/>
                  </a:moveTo>
                  <a:cubicBezTo>
                    <a:pt x="9007" y="43631"/>
                    <a:pt x="273" y="35315"/>
                    <a:pt x="6" y="24790"/>
                  </a:cubicBezTo>
                  <a:cubicBezTo>
                    <a:pt x="-260" y="14265"/>
                    <a:pt x="8055" y="5527"/>
                    <a:pt x="18580" y="5264"/>
                  </a:cubicBezTo>
                  <a:lnTo>
                    <a:pt x="127737" y="25"/>
                  </a:lnTo>
                  <a:cubicBezTo>
                    <a:pt x="138243" y="-511"/>
                    <a:pt x="147196" y="7573"/>
                    <a:pt x="147729" y="18075"/>
                  </a:cubicBezTo>
                  <a:cubicBezTo>
                    <a:pt x="147739" y="18123"/>
                    <a:pt x="147739" y="18170"/>
                    <a:pt x="147739" y="18218"/>
                  </a:cubicBezTo>
                  <a:cubicBezTo>
                    <a:pt x="148225" y="28724"/>
                    <a:pt x="140090" y="37639"/>
                    <a:pt x="129584" y="38125"/>
                  </a:cubicBezTo>
                  <a:cubicBezTo>
                    <a:pt x="129575" y="38125"/>
                    <a:pt x="129556" y="38125"/>
                    <a:pt x="129546" y="38125"/>
                  </a:cubicBezTo>
                  <a:lnTo>
                    <a:pt x="20390" y="4336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462AEB6-7EA1-E224-75D8-01BD223246B3}"/>
                </a:ext>
              </a:extLst>
            </p:cNvPr>
            <p:cNvSpPr/>
            <p:nvPr/>
          </p:nvSpPr>
          <p:spPr>
            <a:xfrm>
              <a:off x="5167074" y="3024708"/>
              <a:ext cx="111108" cy="151230"/>
            </a:xfrm>
            <a:custGeom>
              <a:avLst/>
              <a:gdLst>
                <a:gd name="connsiteX0" fmla="*/ 105298 w 111108"/>
                <a:gd name="connsiteY0" fmla="*/ 15481 h 151230"/>
                <a:gd name="connsiteX1" fmla="*/ 12334 w 111108"/>
                <a:gd name="connsiteY1" fmla="*/ 27482 h 151230"/>
                <a:gd name="connsiteX2" fmla="*/ 111109 w 111108"/>
                <a:gd name="connsiteY2" fmla="*/ 146449 h 1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108" h="151230">
                  <a:moveTo>
                    <a:pt x="105298" y="15481"/>
                  </a:moveTo>
                  <a:cubicBezTo>
                    <a:pt x="105298" y="15481"/>
                    <a:pt x="44815" y="-26334"/>
                    <a:pt x="12334" y="27482"/>
                  </a:cubicBezTo>
                  <a:cubicBezTo>
                    <a:pt x="-20146" y="81298"/>
                    <a:pt x="11096" y="173215"/>
                    <a:pt x="111109" y="146449"/>
                  </a:cubicBezTo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1318E1F-C215-9279-3FF4-1104B0689B7B}"/>
                </a:ext>
              </a:extLst>
            </p:cNvPr>
            <p:cNvSpPr/>
            <p:nvPr/>
          </p:nvSpPr>
          <p:spPr>
            <a:xfrm>
              <a:off x="5157371" y="3015201"/>
              <a:ext cx="130653" cy="170225"/>
            </a:xfrm>
            <a:custGeom>
              <a:avLst/>
              <a:gdLst>
                <a:gd name="connsiteX0" fmla="*/ 87474 w 130653"/>
                <a:gd name="connsiteY0" fmla="*/ 170149 h 170225"/>
                <a:gd name="connsiteX1" fmla="*/ 17846 w 130653"/>
                <a:gd name="connsiteY1" fmla="*/ 137954 h 170225"/>
                <a:gd name="connsiteX2" fmla="*/ 13846 w 130653"/>
                <a:gd name="connsiteY2" fmla="*/ 32131 h 170225"/>
                <a:gd name="connsiteX3" fmla="*/ 54422 w 130653"/>
                <a:gd name="connsiteY3" fmla="*/ 1366 h 170225"/>
                <a:gd name="connsiteX4" fmla="*/ 120431 w 130653"/>
                <a:gd name="connsiteY4" fmla="*/ 17177 h 170225"/>
                <a:gd name="connsiteX5" fmla="*/ 125098 w 130653"/>
                <a:gd name="connsiteY5" fmla="*/ 29817 h 170225"/>
                <a:gd name="connsiteX6" fmla="*/ 112458 w 130653"/>
                <a:gd name="connsiteY6" fmla="*/ 34475 h 170225"/>
                <a:gd name="connsiteX7" fmla="*/ 109953 w 130653"/>
                <a:gd name="connsiteY7" fmla="*/ 32798 h 170225"/>
                <a:gd name="connsiteX8" fmla="*/ 58709 w 130653"/>
                <a:gd name="connsiteY8" fmla="*/ 20035 h 170225"/>
                <a:gd name="connsiteX9" fmla="*/ 30134 w 130653"/>
                <a:gd name="connsiteY9" fmla="*/ 41942 h 170225"/>
                <a:gd name="connsiteX10" fmla="*/ 33086 w 130653"/>
                <a:gd name="connsiteY10" fmla="*/ 126429 h 170225"/>
                <a:gd name="connsiteX11" fmla="*/ 118335 w 130653"/>
                <a:gd name="connsiteY11" fmla="*/ 146812 h 170225"/>
                <a:gd name="connsiteX12" fmla="*/ 130232 w 130653"/>
                <a:gd name="connsiteY12" fmla="*/ 153128 h 170225"/>
                <a:gd name="connsiteX13" fmla="*/ 123917 w 130653"/>
                <a:gd name="connsiteY13" fmla="*/ 165024 h 170225"/>
                <a:gd name="connsiteX14" fmla="*/ 123288 w 130653"/>
                <a:gd name="connsiteY14" fmla="*/ 165196 h 170225"/>
                <a:gd name="connsiteX15" fmla="*/ 87474 w 130653"/>
                <a:gd name="connsiteY15" fmla="*/ 170149 h 1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653" h="170225">
                  <a:moveTo>
                    <a:pt x="87474" y="170149"/>
                  </a:moveTo>
                  <a:cubicBezTo>
                    <a:pt x="60423" y="171311"/>
                    <a:pt x="34487" y="159309"/>
                    <a:pt x="17846" y="137954"/>
                  </a:cubicBezTo>
                  <a:cubicBezTo>
                    <a:pt x="-4404" y="106607"/>
                    <a:pt x="-5976" y="65069"/>
                    <a:pt x="13846" y="32131"/>
                  </a:cubicBezTo>
                  <a:cubicBezTo>
                    <a:pt x="22361" y="16558"/>
                    <a:pt x="37125" y="5357"/>
                    <a:pt x="54422" y="1366"/>
                  </a:cubicBezTo>
                  <a:cubicBezTo>
                    <a:pt x="86998" y="-5588"/>
                    <a:pt x="119097" y="16225"/>
                    <a:pt x="120431" y="17177"/>
                  </a:cubicBezTo>
                  <a:cubicBezTo>
                    <a:pt x="125212" y="19378"/>
                    <a:pt x="127298" y="25035"/>
                    <a:pt x="125098" y="29817"/>
                  </a:cubicBezTo>
                  <a:cubicBezTo>
                    <a:pt x="122898" y="34589"/>
                    <a:pt x="117240" y="36684"/>
                    <a:pt x="112458" y="34475"/>
                  </a:cubicBezTo>
                  <a:cubicBezTo>
                    <a:pt x="111544" y="34056"/>
                    <a:pt x="110696" y="33484"/>
                    <a:pt x="109953" y="32798"/>
                  </a:cubicBezTo>
                  <a:cubicBezTo>
                    <a:pt x="109953" y="32798"/>
                    <a:pt x="83093" y="14701"/>
                    <a:pt x="58709" y="20035"/>
                  </a:cubicBezTo>
                  <a:cubicBezTo>
                    <a:pt x="46450" y="22835"/>
                    <a:pt x="36020" y="30836"/>
                    <a:pt x="30134" y="41942"/>
                  </a:cubicBezTo>
                  <a:cubicBezTo>
                    <a:pt x="14522" y="68260"/>
                    <a:pt x="15675" y="101264"/>
                    <a:pt x="33086" y="126429"/>
                  </a:cubicBezTo>
                  <a:cubicBezTo>
                    <a:pt x="50422" y="149670"/>
                    <a:pt x="80711" y="156814"/>
                    <a:pt x="118335" y="146812"/>
                  </a:cubicBezTo>
                  <a:cubicBezTo>
                    <a:pt x="123364" y="145269"/>
                    <a:pt x="128689" y="148098"/>
                    <a:pt x="130232" y="153128"/>
                  </a:cubicBezTo>
                  <a:cubicBezTo>
                    <a:pt x="131775" y="158157"/>
                    <a:pt x="128946" y="163481"/>
                    <a:pt x="123917" y="165024"/>
                  </a:cubicBezTo>
                  <a:cubicBezTo>
                    <a:pt x="123707" y="165091"/>
                    <a:pt x="123498" y="165148"/>
                    <a:pt x="123288" y="165196"/>
                  </a:cubicBezTo>
                  <a:cubicBezTo>
                    <a:pt x="111610" y="168387"/>
                    <a:pt x="99580" y="170053"/>
                    <a:pt x="87474" y="170149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69402DB-6269-3FDC-C2CA-377CA76AF1C0}"/>
                </a:ext>
              </a:extLst>
            </p:cNvPr>
            <p:cNvSpPr/>
            <p:nvPr/>
          </p:nvSpPr>
          <p:spPr>
            <a:xfrm rot="5095200">
              <a:off x="5064151" y="3678974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E3005AC-A542-77ED-00A3-8BB192C19E85}"/>
                </a:ext>
              </a:extLst>
            </p:cNvPr>
            <p:cNvSpPr/>
            <p:nvPr/>
          </p:nvSpPr>
          <p:spPr>
            <a:xfrm>
              <a:off x="5014692" y="3703659"/>
              <a:ext cx="169889" cy="99482"/>
            </a:xfrm>
            <a:custGeom>
              <a:avLst/>
              <a:gdLst>
                <a:gd name="connsiteX0" fmla="*/ 33557 w 169889"/>
                <a:gd name="connsiteY0" fmla="*/ 99483 h 99482"/>
                <a:gd name="connsiteX1" fmla="*/ 2601 w 169889"/>
                <a:gd name="connsiteY1" fmla="*/ 70908 h 99482"/>
                <a:gd name="connsiteX2" fmla="*/ 125 w 169889"/>
                <a:gd name="connsiteY2" fmla="*/ 43476 h 99482"/>
                <a:gd name="connsiteX3" fmla="*/ 125 w 169889"/>
                <a:gd name="connsiteY3" fmla="*/ 43476 h 99482"/>
                <a:gd name="connsiteX4" fmla="*/ 28385 w 169889"/>
                <a:gd name="connsiteY4" fmla="*/ 9691 h 99482"/>
                <a:gd name="connsiteX5" fmla="*/ 28700 w 169889"/>
                <a:gd name="connsiteY5" fmla="*/ 9662 h 99482"/>
                <a:gd name="connsiteX6" fmla="*/ 133475 w 169889"/>
                <a:gd name="connsiteY6" fmla="*/ 137 h 99482"/>
                <a:gd name="connsiteX7" fmla="*/ 156239 w 169889"/>
                <a:gd name="connsiteY7" fmla="*/ 7281 h 99482"/>
                <a:gd name="connsiteX8" fmla="*/ 167289 w 169889"/>
                <a:gd name="connsiteY8" fmla="*/ 28426 h 99482"/>
                <a:gd name="connsiteX9" fmla="*/ 169765 w 169889"/>
                <a:gd name="connsiteY9" fmla="*/ 55858 h 99482"/>
                <a:gd name="connsiteX10" fmla="*/ 141504 w 169889"/>
                <a:gd name="connsiteY10" fmla="*/ 89643 h 99482"/>
                <a:gd name="connsiteX11" fmla="*/ 141190 w 169889"/>
                <a:gd name="connsiteY11" fmla="*/ 89672 h 99482"/>
                <a:gd name="connsiteX12" fmla="*/ 36415 w 169889"/>
                <a:gd name="connsiteY12" fmla="*/ 99197 h 99482"/>
                <a:gd name="connsiteX13" fmla="*/ 19080 w 169889"/>
                <a:gd name="connsiteY13" fmla="*/ 41856 h 99482"/>
                <a:gd name="connsiteX14" fmla="*/ 21556 w 169889"/>
                <a:gd name="connsiteY14" fmla="*/ 69384 h 99482"/>
                <a:gd name="connsiteX15" fmla="*/ 34314 w 169889"/>
                <a:gd name="connsiteY15" fmla="*/ 80376 h 99482"/>
                <a:gd name="connsiteX16" fmla="*/ 34701 w 169889"/>
                <a:gd name="connsiteY16" fmla="*/ 80338 h 99482"/>
                <a:gd name="connsiteX17" fmla="*/ 139476 w 169889"/>
                <a:gd name="connsiteY17" fmla="*/ 70813 h 99482"/>
                <a:gd name="connsiteX18" fmla="*/ 150524 w 169889"/>
                <a:gd name="connsiteY18" fmla="*/ 57668 h 99482"/>
                <a:gd name="connsiteX19" fmla="*/ 148048 w 169889"/>
                <a:gd name="connsiteY19" fmla="*/ 30236 h 99482"/>
                <a:gd name="connsiteX20" fmla="*/ 135189 w 169889"/>
                <a:gd name="connsiteY20" fmla="*/ 19158 h 99482"/>
                <a:gd name="connsiteX21" fmla="*/ 134903 w 169889"/>
                <a:gd name="connsiteY21" fmla="*/ 19187 h 99482"/>
                <a:gd name="connsiteX22" fmla="*/ 30128 w 169889"/>
                <a:gd name="connsiteY22" fmla="*/ 28712 h 99482"/>
                <a:gd name="connsiteX23" fmla="*/ 19080 w 169889"/>
                <a:gd name="connsiteY23" fmla="*/ 41856 h 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9889" h="99482">
                  <a:moveTo>
                    <a:pt x="33557" y="99483"/>
                  </a:moveTo>
                  <a:cubicBezTo>
                    <a:pt x="17420" y="99349"/>
                    <a:pt x="4023" y="86986"/>
                    <a:pt x="2601" y="70908"/>
                  </a:cubicBezTo>
                  <a:lnTo>
                    <a:pt x="125" y="43476"/>
                  </a:lnTo>
                  <a:lnTo>
                    <a:pt x="125" y="43476"/>
                  </a:lnTo>
                  <a:cubicBezTo>
                    <a:pt x="-1401" y="26340"/>
                    <a:pt x="11251" y="11215"/>
                    <a:pt x="28385" y="9691"/>
                  </a:cubicBezTo>
                  <a:cubicBezTo>
                    <a:pt x="28490" y="9681"/>
                    <a:pt x="28595" y="9671"/>
                    <a:pt x="28700" y="9662"/>
                  </a:cubicBezTo>
                  <a:lnTo>
                    <a:pt x="133475" y="137"/>
                  </a:lnTo>
                  <a:cubicBezTo>
                    <a:pt x="141714" y="-644"/>
                    <a:pt x="149924" y="1937"/>
                    <a:pt x="156239" y="7281"/>
                  </a:cubicBezTo>
                  <a:cubicBezTo>
                    <a:pt x="162659" y="12519"/>
                    <a:pt x="166650" y="20158"/>
                    <a:pt x="167289" y="28426"/>
                  </a:cubicBezTo>
                  <a:lnTo>
                    <a:pt x="169765" y="55858"/>
                  </a:lnTo>
                  <a:cubicBezTo>
                    <a:pt x="171289" y="72994"/>
                    <a:pt x="158640" y="88119"/>
                    <a:pt x="141504" y="89643"/>
                  </a:cubicBezTo>
                  <a:cubicBezTo>
                    <a:pt x="141400" y="89653"/>
                    <a:pt x="141295" y="89662"/>
                    <a:pt x="141190" y="89672"/>
                  </a:cubicBezTo>
                  <a:lnTo>
                    <a:pt x="36415" y="99197"/>
                  </a:lnTo>
                  <a:close/>
                  <a:moveTo>
                    <a:pt x="19080" y="41856"/>
                  </a:moveTo>
                  <a:lnTo>
                    <a:pt x="21556" y="69384"/>
                  </a:lnTo>
                  <a:cubicBezTo>
                    <a:pt x="22045" y="75937"/>
                    <a:pt x="27757" y="80861"/>
                    <a:pt x="34314" y="80376"/>
                  </a:cubicBezTo>
                  <a:cubicBezTo>
                    <a:pt x="34442" y="80366"/>
                    <a:pt x="34572" y="80347"/>
                    <a:pt x="34701" y="80338"/>
                  </a:cubicBezTo>
                  <a:lnTo>
                    <a:pt x="139476" y="70813"/>
                  </a:lnTo>
                  <a:cubicBezTo>
                    <a:pt x="146143" y="70203"/>
                    <a:pt x="151077" y="64335"/>
                    <a:pt x="150524" y="57668"/>
                  </a:cubicBezTo>
                  <a:lnTo>
                    <a:pt x="148048" y="30236"/>
                  </a:lnTo>
                  <a:cubicBezTo>
                    <a:pt x="147553" y="23626"/>
                    <a:pt x="141800" y="18673"/>
                    <a:pt x="135189" y="19158"/>
                  </a:cubicBezTo>
                  <a:cubicBezTo>
                    <a:pt x="135094" y="19168"/>
                    <a:pt x="134999" y="19177"/>
                    <a:pt x="134903" y="19187"/>
                  </a:cubicBezTo>
                  <a:lnTo>
                    <a:pt x="30128" y="28712"/>
                  </a:lnTo>
                  <a:cubicBezTo>
                    <a:pt x="23461" y="29322"/>
                    <a:pt x="18529" y="35189"/>
                    <a:pt x="19080" y="4185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AB17604-83D6-82CA-974B-D8F3A355020A}"/>
                </a:ext>
              </a:extLst>
            </p:cNvPr>
            <p:cNvSpPr/>
            <p:nvPr/>
          </p:nvSpPr>
          <p:spPr>
            <a:xfrm>
              <a:off x="5634081" y="3385434"/>
              <a:ext cx="38952" cy="72140"/>
            </a:xfrm>
            <a:custGeom>
              <a:avLst/>
              <a:gdLst>
                <a:gd name="connsiteX0" fmla="*/ 29388 w 38952"/>
                <a:gd name="connsiteY0" fmla="*/ 72140 h 72140"/>
                <a:gd name="connsiteX1" fmla="*/ 20530 w 38952"/>
                <a:gd name="connsiteY1" fmla="*/ 65949 h 72140"/>
                <a:gd name="connsiteX2" fmla="*/ 813 w 38952"/>
                <a:gd name="connsiteY2" fmla="*/ 13371 h 72140"/>
                <a:gd name="connsiteX3" fmla="*/ 5680 w 38952"/>
                <a:gd name="connsiteY3" fmla="*/ 807 h 72140"/>
                <a:gd name="connsiteX4" fmla="*/ 18244 w 38952"/>
                <a:gd name="connsiteY4" fmla="*/ 5684 h 72140"/>
                <a:gd name="connsiteX5" fmla="*/ 18625 w 38952"/>
                <a:gd name="connsiteY5" fmla="*/ 6703 h 72140"/>
                <a:gd name="connsiteX6" fmla="*/ 38342 w 38952"/>
                <a:gd name="connsiteY6" fmla="*/ 59281 h 72140"/>
                <a:gd name="connsiteX7" fmla="*/ 32779 w 38952"/>
                <a:gd name="connsiteY7" fmla="*/ 71550 h 72140"/>
                <a:gd name="connsiteX8" fmla="*/ 32722 w 38952"/>
                <a:gd name="connsiteY8" fmla="*/ 71569 h 72140"/>
                <a:gd name="connsiteX9" fmla="*/ 29388 w 38952"/>
                <a:gd name="connsiteY9" fmla="*/ 72140 h 7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52" h="72140">
                  <a:moveTo>
                    <a:pt x="29388" y="72140"/>
                  </a:moveTo>
                  <a:cubicBezTo>
                    <a:pt x="25435" y="72112"/>
                    <a:pt x="21911" y="69654"/>
                    <a:pt x="20530" y="65949"/>
                  </a:cubicBezTo>
                  <a:lnTo>
                    <a:pt x="813" y="13371"/>
                  </a:lnTo>
                  <a:cubicBezTo>
                    <a:pt x="-1311" y="8561"/>
                    <a:pt x="870" y="2931"/>
                    <a:pt x="5680" y="807"/>
                  </a:cubicBezTo>
                  <a:cubicBezTo>
                    <a:pt x="10500" y="-1307"/>
                    <a:pt x="16120" y="874"/>
                    <a:pt x="18244" y="5684"/>
                  </a:cubicBezTo>
                  <a:cubicBezTo>
                    <a:pt x="18387" y="6018"/>
                    <a:pt x="18520" y="6360"/>
                    <a:pt x="18625" y="6703"/>
                  </a:cubicBezTo>
                  <a:lnTo>
                    <a:pt x="38342" y="59281"/>
                  </a:lnTo>
                  <a:cubicBezTo>
                    <a:pt x="40189" y="64206"/>
                    <a:pt x="37703" y="69702"/>
                    <a:pt x="32779" y="71550"/>
                  </a:cubicBezTo>
                  <a:cubicBezTo>
                    <a:pt x="32760" y="71559"/>
                    <a:pt x="32741" y="71559"/>
                    <a:pt x="32722" y="71569"/>
                  </a:cubicBezTo>
                  <a:cubicBezTo>
                    <a:pt x="31655" y="71959"/>
                    <a:pt x="30522" y="72150"/>
                    <a:pt x="29388" y="721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94DFAF3-8600-FD6B-C2F8-E492917471DC}"/>
                </a:ext>
              </a:extLst>
            </p:cNvPr>
            <p:cNvSpPr/>
            <p:nvPr/>
          </p:nvSpPr>
          <p:spPr>
            <a:xfrm>
              <a:off x="5469826" y="3158299"/>
              <a:ext cx="97017" cy="113803"/>
            </a:xfrm>
            <a:custGeom>
              <a:avLst/>
              <a:gdLst>
                <a:gd name="connsiteX0" fmla="*/ 96488 w 97017"/>
                <a:gd name="connsiteY0" fmla="*/ 0 h 113803"/>
                <a:gd name="connsiteX1" fmla="*/ 0 w 97017"/>
                <a:gd name="connsiteY1" fmla="*/ 4763 h 113803"/>
                <a:gd name="connsiteX2" fmla="*/ 42958 w 97017"/>
                <a:gd name="connsiteY2" fmla="*/ 112871 h 113803"/>
                <a:gd name="connsiteX3" fmla="*/ 96488 w 97017"/>
                <a:gd name="connsiteY3" fmla="*/ 0 h 11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17" h="113803">
                  <a:moveTo>
                    <a:pt x="96488" y="0"/>
                  </a:moveTo>
                  <a:lnTo>
                    <a:pt x="0" y="4763"/>
                  </a:lnTo>
                  <a:cubicBezTo>
                    <a:pt x="0" y="4763"/>
                    <a:pt x="8287" y="103442"/>
                    <a:pt x="42958" y="112871"/>
                  </a:cubicBezTo>
                  <a:cubicBezTo>
                    <a:pt x="77629" y="122301"/>
                    <a:pt x="100870" y="58483"/>
                    <a:pt x="9648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A520E10-498E-D7FD-86D6-75E150689594}"/>
                </a:ext>
              </a:extLst>
            </p:cNvPr>
            <p:cNvSpPr/>
            <p:nvPr/>
          </p:nvSpPr>
          <p:spPr>
            <a:xfrm>
              <a:off x="5460078" y="3148774"/>
              <a:ext cx="115545" cy="132876"/>
            </a:xfrm>
            <a:custGeom>
              <a:avLst/>
              <a:gdLst>
                <a:gd name="connsiteX0" fmla="*/ 59468 w 115545"/>
                <a:gd name="connsiteY0" fmla="*/ 132874 h 132876"/>
                <a:gd name="connsiteX1" fmla="*/ 49943 w 115545"/>
                <a:gd name="connsiteY1" fmla="*/ 131635 h 132876"/>
                <a:gd name="connsiteX2" fmla="*/ 32 w 115545"/>
                <a:gd name="connsiteY2" fmla="*/ 15050 h 132876"/>
                <a:gd name="connsiteX3" fmla="*/ 8747 w 115545"/>
                <a:gd name="connsiteY3" fmla="*/ 4782 h 132876"/>
                <a:gd name="connsiteX4" fmla="*/ 8986 w 115545"/>
                <a:gd name="connsiteY4" fmla="*/ 4763 h 132876"/>
                <a:gd name="connsiteX5" fmla="*/ 105474 w 115545"/>
                <a:gd name="connsiteY5" fmla="*/ 0 h 132876"/>
                <a:gd name="connsiteX6" fmla="*/ 114999 w 115545"/>
                <a:gd name="connsiteY6" fmla="*/ 8858 h 132876"/>
                <a:gd name="connsiteX7" fmla="*/ 82042 w 115545"/>
                <a:gd name="connsiteY7" fmla="*/ 123920 h 132876"/>
                <a:gd name="connsiteX8" fmla="*/ 59468 w 115545"/>
                <a:gd name="connsiteY8" fmla="*/ 132874 h 132876"/>
                <a:gd name="connsiteX9" fmla="*/ 20320 w 115545"/>
                <a:gd name="connsiteY9" fmla="*/ 23051 h 132876"/>
                <a:gd name="connsiteX10" fmla="*/ 55182 w 115545"/>
                <a:gd name="connsiteY10" fmla="*/ 113062 h 132876"/>
                <a:gd name="connsiteX11" fmla="*/ 70708 w 115545"/>
                <a:gd name="connsiteY11" fmla="*/ 109061 h 132876"/>
                <a:gd name="connsiteX12" fmla="*/ 97187 w 115545"/>
                <a:gd name="connsiteY12" fmla="*/ 19336 h 13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545" h="132876">
                  <a:moveTo>
                    <a:pt x="59468" y="132874"/>
                  </a:moveTo>
                  <a:cubicBezTo>
                    <a:pt x="56249" y="132912"/>
                    <a:pt x="53048" y="132493"/>
                    <a:pt x="49943" y="131635"/>
                  </a:cubicBezTo>
                  <a:cubicBezTo>
                    <a:pt x="10795" y="120967"/>
                    <a:pt x="1461" y="32671"/>
                    <a:pt x="32" y="15050"/>
                  </a:cubicBezTo>
                  <a:cubicBezTo>
                    <a:pt x="-396" y="9811"/>
                    <a:pt x="3509" y="5210"/>
                    <a:pt x="8747" y="4782"/>
                  </a:cubicBezTo>
                  <a:cubicBezTo>
                    <a:pt x="8824" y="4772"/>
                    <a:pt x="8909" y="4763"/>
                    <a:pt x="8986" y="4763"/>
                  </a:cubicBezTo>
                  <a:lnTo>
                    <a:pt x="105474" y="0"/>
                  </a:lnTo>
                  <a:cubicBezTo>
                    <a:pt x="110484" y="-10"/>
                    <a:pt x="114646" y="3858"/>
                    <a:pt x="114999" y="8858"/>
                  </a:cubicBezTo>
                  <a:cubicBezTo>
                    <a:pt x="118523" y="56483"/>
                    <a:pt x="104712" y="105251"/>
                    <a:pt x="82042" y="123920"/>
                  </a:cubicBezTo>
                  <a:cubicBezTo>
                    <a:pt x="75775" y="129416"/>
                    <a:pt x="67802" y="132578"/>
                    <a:pt x="59468" y="132874"/>
                  </a:cubicBezTo>
                  <a:close/>
                  <a:moveTo>
                    <a:pt x="20320" y="23051"/>
                  </a:moveTo>
                  <a:cubicBezTo>
                    <a:pt x="24702" y="60484"/>
                    <a:pt x="37370" y="108204"/>
                    <a:pt x="55182" y="113062"/>
                  </a:cubicBezTo>
                  <a:cubicBezTo>
                    <a:pt x="60697" y="114510"/>
                    <a:pt x="66574" y="112995"/>
                    <a:pt x="70708" y="109061"/>
                  </a:cubicBezTo>
                  <a:cubicBezTo>
                    <a:pt x="87091" y="95536"/>
                    <a:pt x="98044" y="57340"/>
                    <a:pt x="97187" y="1933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BCB84CD-ADFD-99B5-CDC4-F6BB769A6838}"/>
                </a:ext>
              </a:extLst>
            </p:cNvPr>
            <p:cNvSpPr/>
            <p:nvPr/>
          </p:nvSpPr>
          <p:spPr>
            <a:xfrm rot="20655602">
              <a:off x="5280707" y="4060945"/>
              <a:ext cx="39338" cy="58674"/>
            </a:xfrm>
            <a:custGeom>
              <a:avLst/>
              <a:gdLst>
                <a:gd name="connsiteX0" fmla="*/ 0 w 39338"/>
                <a:gd name="connsiteY0" fmla="*/ 0 h 58674"/>
                <a:gd name="connsiteX1" fmla="*/ 39338 w 39338"/>
                <a:gd name="connsiteY1" fmla="*/ 0 h 58674"/>
                <a:gd name="connsiteX2" fmla="*/ 39338 w 39338"/>
                <a:gd name="connsiteY2" fmla="*/ 58674 h 58674"/>
                <a:gd name="connsiteX3" fmla="*/ 0 w 39338"/>
                <a:gd name="connsiteY3" fmla="*/ 58674 h 5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38" h="58674">
                  <a:moveTo>
                    <a:pt x="0" y="0"/>
                  </a:moveTo>
                  <a:lnTo>
                    <a:pt x="39338" y="0"/>
                  </a:lnTo>
                  <a:lnTo>
                    <a:pt x="39338" y="58674"/>
                  </a:lnTo>
                  <a:lnTo>
                    <a:pt x="0" y="586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810DC92-5D6B-6D0E-21D0-9053C6A3FD8B}"/>
                </a:ext>
              </a:extLst>
            </p:cNvPr>
            <p:cNvSpPr/>
            <p:nvPr/>
          </p:nvSpPr>
          <p:spPr>
            <a:xfrm>
              <a:off x="5263641" y="4047099"/>
              <a:ext cx="73088" cy="86185"/>
            </a:xfrm>
            <a:custGeom>
              <a:avLst/>
              <a:gdLst>
                <a:gd name="connsiteX0" fmla="*/ 25781 w 73088"/>
                <a:gd name="connsiteY0" fmla="*/ 86179 h 86185"/>
                <a:gd name="connsiteX1" fmla="*/ 16256 w 73088"/>
                <a:gd name="connsiteY1" fmla="*/ 79226 h 86185"/>
                <a:gd name="connsiteX2" fmla="*/ 349 w 73088"/>
                <a:gd name="connsiteY2" fmla="*/ 22742 h 86185"/>
                <a:gd name="connsiteX3" fmla="*/ 6922 w 73088"/>
                <a:gd name="connsiteY3" fmla="*/ 11027 h 86185"/>
                <a:gd name="connsiteX4" fmla="*/ 45022 w 73088"/>
                <a:gd name="connsiteY4" fmla="*/ 358 h 86185"/>
                <a:gd name="connsiteX5" fmla="*/ 52261 w 73088"/>
                <a:gd name="connsiteY5" fmla="*/ 1216 h 86185"/>
                <a:gd name="connsiteX6" fmla="*/ 56833 w 73088"/>
                <a:gd name="connsiteY6" fmla="*/ 6931 h 86185"/>
                <a:gd name="connsiteX7" fmla="*/ 72739 w 73088"/>
                <a:gd name="connsiteY7" fmla="*/ 63414 h 86185"/>
                <a:gd name="connsiteX8" fmla="*/ 66167 w 73088"/>
                <a:gd name="connsiteY8" fmla="*/ 75130 h 86185"/>
                <a:gd name="connsiteX9" fmla="*/ 28067 w 73088"/>
                <a:gd name="connsiteY9" fmla="*/ 85798 h 86185"/>
                <a:gd name="connsiteX10" fmla="*/ 25781 w 73088"/>
                <a:gd name="connsiteY10" fmla="*/ 86179 h 86185"/>
                <a:gd name="connsiteX11" fmla="*/ 21590 w 73088"/>
                <a:gd name="connsiteY11" fmla="*/ 26743 h 86185"/>
                <a:gd name="connsiteX12" fmla="*/ 32353 w 73088"/>
                <a:gd name="connsiteY12" fmla="*/ 64843 h 86185"/>
                <a:gd name="connsiteX13" fmla="*/ 51403 w 73088"/>
                <a:gd name="connsiteY13" fmla="*/ 59414 h 86185"/>
                <a:gd name="connsiteX14" fmla="*/ 40640 w 73088"/>
                <a:gd name="connsiteY14" fmla="*/ 21314 h 8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88" h="86185">
                  <a:moveTo>
                    <a:pt x="25781" y="86179"/>
                  </a:moveTo>
                  <a:cubicBezTo>
                    <a:pt x="21381" y="86341"/>
                    <a:pt x="17447" y="83464"/>
                    <a:pt x="16256" y="79226"/>
                  </a:cubicBezTo>
                  <a:lnTo>
                    <a:pt x="349" y="22742"/>
                  </a:lnTo>
                  <a:cubicBezTo>
                    <a:pt x="-1051" y="17694"/>
                    <a:pt x="1883" y="12455"/>
                    <a:pt x="6922" y="11027"/>
                  </a:cubicBezTo>
                  <a:lnTo>
                    <a:pt x="45022" y="358"/>
                  </a:lnTo>
                  <a:cubicBezTo>
                    <a:pt x="47450" y="-327"/>
                    <a:pt x="50060" y="-22"/>
                    <a:pt x="52261" y="1216"/>
                  </a:cubicBezTo>
                  <a:cubicBezTo>
                    <a:pt x="54442" y="2483"/>
                    <a:pt x="56080" y="4521"/>
                    <a:pt x="56833" y="6931"/>
                  </a:cubicBezTo>
                  <a:lnTo>
                    <a:pt x="72739" y="63414"/>
                  </a:lnTo>
                  <a:cubicBezTo>
                    <a:pt x="74140" y="68462"/>
                    <a:pt x="71206" y="73701"/>
                    <a:pt x="66167" y="75130"/>
                  </a:cubicBezTo>
                  <a:lnTo>
                    <a:pt x="28067" y="85798"/>
                  </a:lnTo>
                  <a:cubicBezTo>
                    <a:pt x="27324" y="86036"/>
                    <a:pt x="26562" y="86160"/>
                    <a:pt x="25781" y="86179"/>
                  </a:cubicBezTo>
                  <a:close/>
                  <a:moveTo>
                    <a:pt x="21590" y="26743"/>
                  </a:moveTo>
                  <a:lnTo>
                    <a:pt x="32353" y="64843"/>
                  </a:lnTo>
                  <a:lnTo>
                    <a:pt x="51403" y="59414"/>
                  </a:lnTo>
                  <a:lnTo>
                    <a:pt x="40640" y="2131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4">
            <a:extLst>
              <a:ext uri="{FF2B5EF4-FFF2-40B4-BE49-F238E27FC236}">
                <a16:creationId xmlns:a16="http://schemas.microsoft.com/office/drawing/2014/main" id="{03E1D133-A375-4D17-2066-002BDB85DD68}"/>
              </a:ext>
            </a:extLst>
          </p:cNvPr>
          <p:cNvGrpSpPr/>
          <p:nvPr/>
        </p:nvGrpSpPr>
        <p:grpSpPr>
          <a:xfrm>
            <a:off x="942401" y="837564"/>
            <a:ext cx="963113" cy="963113"/>
            <a:chOff x="8711928" y="342165"/>
            <a:chExt cx="920274" cy="92027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D1D0A96-B8DB-AB01-CC2E-4A3721E9BD32}"/>
                </a:ext>
              </a:extLst>
            </p:cNvPr>
            <p:cNvSpPr/>
            <p:nvPr/>
          </p:nvSpPr>
          <p:spPr>
            <a:xfrm>
              <a:off x="8711928" y="342165"/>
              <a:ext cx="920274" cy="920274"/>
            </a:xfrm>
            <a:custGeom>
              <a:avLst/>
              <a:gdLst>
                <a:gd name="connsiteX0" fmla="*/ 460137 w 920274"/>
                <a:gd name="connsiteY0" fmla="*/ 0 h 920274"/>
                <a:gd name="connsiteX1" fmla="*/ 0 w 920274"/>
                <a:gd name="connsiteY1" fmla="*/ 460137 h 920274"/>
                <a:gd name="connsiteX2" fmla="*/ 460137 w 920274"/>
                <a:gd name="connsiteY2" fmla="*/ 920274 h 920274"/>
                <a:gd name="connsiteX3" fmla="*/ 920274 w 920274"/>
                <a:gd name="connsiteY3" fmla="*/ 460137 h 920274"/>
                <a:gd name="connsiteX4" fmla="*/ 460137 w 920274"/>
                <a:gd name="connsiteY4" fmla="*/ 0 h 920274"/>
                <a:gd name="connsiteX5" fmla="*/ 460137 w 920274"/>
                <a:gd name="connsiteY5" fmla="*/ 852233 h 920274"/>
                <a:gd name="connsiteX6" fmla="*/ 68531 w 920274"/>
                <a:gd name="connsiteY6" fmla="*/ 460627 h 920274"/>
                <a:gd name="connsiteX7" fmla="*/ 460137 w 920274"/>
                <a:gd name="connsiteY7" fmla="*/ 69021 h 920274"/>
                <a:gd name="connsiteX8" fmla="*/ 851743 w 920274"/>
                <a:gd name="connsiteY8" fmla="*/ 460627 h 920274"/>
                <a:gd name="connsiteX9" fmla="*/ 460137 w 920274"/>
                <a:gd name="connsiteY9" fmla="*/ 852233 h 92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274" h="920274">
                  <a:moveTo>
                    <a:pt x="460137" y="0"/>
                  </a:moveTo>
                  <a:cubicBezTo>
                    <a:pt x="206083" y="0"/>
                    <a:pt x="0" y="206572"/>
                    <a:pt x="0" y="460137"/>
                  </a:cubicBezTo>
                  <a:cubicBezTo>
                    <a:pt x="0" y="713702"/>
                    <a:pt x="206572" y="920274"/>
                    <a:pt x="460137" y="920274"/>
                  </a:cubicBezTo>
                  <a:cubicBezTo>
                    <a:pt x="714192" y="920274"/>
                    <a:pt x="920274" y="713702"/>
                    <a:pt x="920274" y="460137"/>
                  </a:cubicBezTo>
                  <a:cubicBezTo>
                    <a:pt x="920274" y="206572"/>
                    <a:pt x="714192" y="0"/>
                    <a:pt x="460137" y="0"/>
                  </a:cubicBezTo>
                  <a:close/>
                  <a:moveTo>
                    <a:pt x="460137" y="852233"/>
                  </a:moveTo>
                  <a:cubicBezTo>
                    <a:pt x="244264" y="852233"/>
                    <a:pt x="68531" y="676499"/>
                    <a:pt x="68531" y="460627"/>
                  </a:cubicBezTo>
                  <a:cubicBezTo>
                    <a:pt x="68531" y="244754"/>
                    <a:pt x="244264" y="69021"/>
                    <a:pt x="460137" y="69021"/>
                  </a:cubicBezTo>
                  <a:cubicBezTo>
                    <a:pt x="676010" y="69021"/>
                    <a:pt x="851743" y="244754"/>
                    <a:pt x="851743" y="460627"/>
                  </a:cubicBezTo>
                  <a:cubicBezTo>
                    <a:pt x="851743" y="676499"/>
                    <a:pt x="676010" y="852233"/>
                    <a:pt x="460137" y="852233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B5097E7-5F2C-9189-ABE1-FFFD28A6ECCB}"/>
                </a:ext>
              </a:extLst>
            </p:cNvPr>
            <p:cNvSpPr/>
            <p:nvPr/>
          </p:nvSpPr>
          <p:spPr>
            <a:xfrm>
              <a:off x="8987520" y="569786"/>
              <a:ext cx="237411" cy="304963"/>
            </a:xfrm>
            <a:custGeom>
              <a:avLst/>
              <a:gdLst>
                <a:gd name="connsiteX0" fmla="*/ 222237 w 237411"/>
                <a:gd name="connsiteY0" fmla="*/ 222236 h 304963"/>
                <a:gd name="connsiteX1" fmla="*/ 222237 w 237411"/>
                <a:gd name="connsiteY1" fmla="*/ 0 h 304963"/>
                <a:gd name="connsiteX2" fmla="*/ 166433 w 237411"/>
                <a:gd name="connsiteY2" fmla="*/ 0 h 304963"/>
                <a:gd name="connsiteX3" fmla="*/ 166433 w 237411"/>
                <a:gd name="connsiteY3" fmla="*/ 213915 h 304963"/>
                <a:gd name="connsiteX4" fmla="*/ 22518 w 237411"/>
                <a:gd name="connsiteY4" fmla="*/ 151258 h 304963"/>
                <a:gd name="connsiteX5" fmla="*/ 0 w 237411"/>
                <a:gd name="connsiteY5" fmla="*/ 202167 h 304963"/>
                <a:gd name="connsiteX6" fmla="*/ 142447 w 237411"/>
                <a:gd name="connsiteY6" fmla="*/ 264334 h 304963"/>
                <a:gd name="connsiteX7" fmla="*/ 189440 w 237411"/>
                <a:gd name="connsiteY7" fmla="*/ 304963 h 304963"/>
                <a:gd name="connsiteX8" fmla="*/ 237411 w 237411"/>
                <a:gd name="connsiteY8" fmla="*/ 256991 h 304963"/>
                <a:gd name="connsiteX9" fmla="*/ 222237 w 237411"/>
                <a:gd name="connsiteY9" fmla="*/ 222236 h 30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11" h="304963">
                  <a:moveTo>
                    <a:pt x="222237" y="222236"/>
                  </a:moveTo>
                  <a:lnTo>
                    <a:pt x="222237" y="0"/>
                  </a:lnTo>
                  <a:lnTo>
                    <a:pt x="166433" y="0"/>
                  </a:lnTo>
                  <a:lnTo>
                    <a:pt x="166433" y="213915"/>
                  </a:lnTo>
                  <a:lnTo>
                    <a:pt x="22518" y="151258"/>
                  </a:lnTo>
                  <a:lnTo>
                    <a:pt x="0" y="202167"/>
                  </a:lnTo>
                  <a:lnTo>
                    <a:pt x="142447" y="264334"/>
                  </a:lnTo>
                  <a:cubicBezTo>
                    <a:pt x="145873" y="287341"/>
                    <a:pt x="165454" y="304963"/>
                    <a:pt x="189440" y="304963"/>
                  </a:cubicBezTo>
                  <a:cubicBezTo>
                    <a:pt x="215873" y="304963"/>
                    <a:pt x="237411" y="283425"/>
                    <a:pt x="237411" y="256991"/>
                  </a:cubicBezTo>
                  <a:cubicBezTo>
                    <a:pt x="237411" y="243285"/>
                    <a:pt x="231537" y="231048"/>
                    <a:pt x="222237" y="222236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9C08592-C97C-4543-B19C-1D12316FFD70}"/>
                </a:ext>
              </a:extLst>
            </p:cNvPr>
            <p:cNvSpPr/>
            <p:nvPr/>
          </p:nvSpPr>
          <p:spPr>
            <a:xfrm rot="-2700000">
              <a:off x="9444206" y="78073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D0FD6B0-744C-E002-B9C9-0C71DAB89024}"/>
                </a:ext>
              </a:extLst>
            </p:cNvPr>
            <p:cNvSpPr/>
            <p:nvPr/>
          </p:nvSpPr>
          <p:spPr>
            <a:xfrm rot="-2700000">
              <a:off x="9143692" y="1074040"/>
              <a:ext cx="79299" cy="79299"/>
            </a:xfrm>
            <a:custGeom>
              <a:avLst/>
              <a:gdLst>
                <a:gd name="connsiteX0" fmla="*/ 79300 w 79299"/>
                <a:gd name="connsiteY0" fmla="*/ 39650 h 79299"/>
                <a:gd name="connsiteX1" fmla="*/ 39650 w 79299"/>
                <a:gd name="connsiteY1" fmla="*/ 79299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300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300" y="39650"/>
                  </a:moveTo>
                  <a:cubicBezTo>
                    <a:pt x="79300" y="61548"/>
                    <a:pt x="61548" y="79299"/>
                    <a:pt x="39650" y="79299"/>
                  </a:cubicBezTo>
                  <a:cubicBezTo>
                    <a:pt x="17752" y="79299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300" y="17752"/>
                    <a:pt x="79300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E4FBEEE-73F3-BE45-3BC8-7F6105A54C07}"/>
                </a:ext>
              </a:extLst>
            </p:cNvPr>
            <p:cNvSpPr/>
            <p:nvPr/>
          </p:nvSpPr>
          <p:spPr>
            <a:xfrm rot="-797148">
              <a:off x="9137528" y="450472"/>
              <a:ext cx="79297" cy="79297"/>
            </a:xfrm>
            <a:custGeom>
              <a:avLst/>
              <a:gdLst>
                <a:gd name="connsiteX0" fmla="*/ 79297 w 79297"/>
                <a:gd name="connsiteY0" fmla="*/ 39649 h 79297"/>
                <a:gd name="connsiteX1" fmla="*/ 39649 w 79297"/>
                <a:gd name="connsiteY1" fmla="*/ 79297 h 79297"/>
                <a:gd name="connsiteX2" fmla="*/ 0 w 79297"/>
                <a:gd name="connsiteY2" fmla="*/ 39649 h 79297"/>
                <a:gd name="connsiteX3" fmla="*/ 39649 w 79297"/>
                <a:gd name="connsiteY3" fmla="*/ 0 h 79297"/>
                <a:gd name="connsiteX4" fmla="*/ 79297 w 79297"/>
                <a:gd name="connsiteY4" fmla="*/ 39649 h 7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7" h="79297">
                  <a:moveTo>
                    <a:pt x="79297" y="39649"/>
                  </a:moveTo>
                  <a:cubicBezTo>
                    <a:pt x="79297" y="61546"/>
                    <a:pt x="61546" y="79297"/>
                    <a:pt x="39649" y="79297"/>
                  </a:cubicBezTo>
                  <a:cubicBezTo>
                    <a:pt x="17751" y="79297"/>
                    <a:pt x="0" y="61546"/>
                    <a:pt x="0" y="39649"/>
                  </a:cubicBezTo>
                  <a:cubicBezTo>
                    <a:pt x="0" y="17751"/>
                    <a:pt x="17751" y="0"/>
                    <a:pt x="39649" y="0"/>
                  </a:cubicBezTo>
                  <a:cubicBezTo>
                    <a:pt x="61546" y="0"/>
                    <a:pt x="79297" y="17751"/>
                    <a:pt x="79297" y="39649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4787716-77E5-F855-B757-E5721E651014}"/>
                </a:ext>
              </a:extLst>
            </p:cNvPr>
            <p:cNvSpPr/>
            <p:nvPr/>
          </p:nvSpPr>
          <p:spPr>
            <a:xfrm rot="-2700000">
              <a:off x="8824052" y="78084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5" name="Google Shape;896;p26">
            <a:extLst>
              <a:ext uri="{FF2B5EF4-FFF2-40B4-BE49-F238E27FC236}">
                <a16:creationId xmlns:a16="http://schemas.microsoft.com/office/drawing/2014/main" id="{53801ED9-957D-7769-1473-7AC28ABBDA53}"/>
              </a:ext>
            </a:extLst>
          </p:cNvPr>
          <p:cNvGrpSpPr/>
          <p:nvPr/>
        </p:nvGrpSpPr>
        <p:grpSpPr>
          <a:xfrm>
            <a:off x="10240900" y="952811"/>
            <a:ext cx="923090" cy="943788"/>
            <a:chOff x="5717150" y="2098500"/>
            <a:chExt cx="247575" cy="245475"/>
          </a:xfrm>
        </p:grpSpPr>
        <p:sp>
          <p:nvSpPr>
            <p:cNvPr id="117" name="Google Shape;897;p26">
              <a:extLst>
                <a:ext uri="{FF2B5EF4-FFF2-40B4-BE49-F238E27FC236}">
                  <a16:creationId xmlns:a16="http://schemas.microsoft.com/office/drawing/2014/main" id="{B8240811-E76E-84FC-42A3-4B7A15225C29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  <p:sp>
          <p:nvSpPr>
            <p:cNvPr id="119" name="Google Shape;898;p26">
              <a:extLst>
                <a:ext uri="{FF2B5EF4-FFF2-40B4-BE49-F238E27FC236}">
                  <a16:creationId xmlns:a16="http://schemas.microsoft.com/office/drawing/2014/main" id="{882C2EE0-AEDF-1E5D-18EF-6573CAB6038E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4E749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20" name="Google Shape;899;p26">
              <a:extLst>
                <a:ext uri="{FF2B5EF4-FFF2-40B4-BE49-F238E27FC236}">
                  <a16:creationId xmlns:a16="http://schemas.microsoft.com/office/drawing/2014/main" id="{0E17D295-D320-0E41-C21C-72EB60978254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</p:grpSp>
      <p:sp>
        <p:nvSpPr>
          <p:cNvPr id="121" name="矩形: 圆角 120">
            <a:extLst>
              <a:ext uri="{FF2B5EF4-FFF2-40B4-BE49-F238E27FC236}">
                <a16:creationId xmlns:a16="http://schemas.microsoft.com/office/drawing/2014/main" id="{7EDAB43E-87EB-DC52-EF5F-346A0EE19659}"/>
              </a:ext>
            </a:extLst>
          </p:cNvPr>
          <p:cNvSpPr/>
          <p:nvPr/>
        </p:nvSpPr>
        <p:spPr>
          <a:xfrm>
            <a:off x="5373963" y="4004709"/>
            <a:ext cx="5117090" cy="458050"/>
          </a:xfrm>
          <a:prstGeom prst="roundRect">
            <a:avLst>
              <a:gd name="adj" fmla="val 50000"/>
            </a:avLst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02ACC82-24F4-6501-DA66-F84630A5A5E1}"/>
              </a:ext>
            </a:extLst>
          </p:cNvPr>
          <p:cNvGrpSpPr/>
          <p:nvPr/>
        </p:nvGrpSpPr>
        <p:grpSpPr>
          <a:xfrm>
            <a:off x="5638512" y="4075629"/>
            <a:ext cx="4850873" cy="338554"/>
            <a:chOff x="5458883" y="4656720"/>
            <a:chExt cx="4850873" cy="338554"/>
          </a:xfrm>
        </p:grpSpPr>
        <p:sp>
          <p:nvSpPr>
            <p:cNvPr id="5" name="文本框 4"/>
            <p:cNvSpPr txBox="1"/>
            <p:nvPr/>
          </p:nvSpPr>
          <p:spPr>
            <a:xfrm>
              <a:off x="5458883" y="4656720"/>
              <a:ext cx="22929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培训人：</a:t>
              </a:r>
              <a:r>
                <a:rPr lang="en-US" altLang="zh-CN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</a:t>
              </a:r>
              <a:endParaRPr lang="zh-CN" altLang="zh-CN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39196" y="4656720"/>
              <a:ext cx="2470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培训时间：</a:t>
              </a:r>
              <a:r>
                <a:rPr lang="en-US" altLang="zh-CN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2023.08.30</a:t>
              </a:r>
              <a:endPara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B927566E-3D0C-4CA2-49B3-47299E9A8137}"/>
              </a:ext>
            </a:extLst>
          </p:cNvPr>
          <p:cNvSpPr/>
          <p:nvPr/>
        </p:nvSpPr>
        <p:spPr>
          <a:xfrm>
            <a:off x="5862564" y="3876483"/>
            <a:ext cx="1351713" cy="163358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E9A3AF22-3F86-30ED-C6A0-5074E7DCB403}"/>
              </a:ext>
            </a:extLst>
          </p:cNvPr>
          <p:cNvSpPr/>
          <p:nvPr/>
        </p:nvSpPr>
        <p:spPr>
          <a:xfrm>
            <a:off x="9494809" y="4393465"/>
            <a:ext cx="622770" cy="125091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1CBD8267-D3C8-3085-6182-419465398055}"/>
              </a:ext>
            </a:extLst>
          </p:cNvPr>
          <p:cNvSpPr/>
          <p:nvPr/>
        </p:nvSpPr>
        <p:spPr>
          <a:xfrm>
            <a:off x="2453814" y="26743"/>
            <a:ext cx="519526" cy="519526"/>
          </a:xfrm>
          <a:prstGeom prst="ellipse">
            <a:avLst/>
          </a:prstGeom>
          <a:solidFill>
            <a:srgbClr val="9FD2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F8764645-C409-4495-7260-B0F38C3A72C5}"/>
              </a:ext>
            </a:extLst>
          </p:cNvPr>
          <p:cNvSpPr/>
          <p:nvPr/>
        </p:nvSpPr>
        <p:spPr>
          <a:xfrm>
            <a:off x="-448563" y="998770"/>
            <a:ext cx="1095241" cy="1095241"/>
          </a:xfrm>
          <a:prstGeom prst="ellipse">
            <a:avLst/>
          </a:prstGeom>
          <a:solidFill>
            <a:srgbClr val="FFCE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6E5F05E9-45BE-B967-0A87-549C9DDE127A}"/>
              </a:ext>
            </a:extLst>
          </p:cNvPr>
          <p:cNvSpPr/>
          <p:nvPr/>
        </p:nvSpPr>
        <p:spPr>
          <a:xfrm>
            <a:off x="6477175" y="6398215"/>
            <a:ext cx="1791580" cy="1791580"/>
          </a:xfrm>
          <a:prstGeom prst="ellipse">
            <a:avLst/>
          </a:prstGeom>
          <a:solidFill>
            <a:srgbClr val="9CBF6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FD57F5C9-29B1-6FA2-E2AD-FDB37A4FCE1B}"/>
              </a:ext>
            </a:extLst>
          </p:cNvPr>
          <p:cNvSpPr/>
          <p:nvPr/>
        </p:nvSpPr>
        <p:spPr>
          <a:xfrm>
            <a:off x="11894473" y="283203"/>
            <a:ext cx="595053" cy="595053"/>
          </a:xfrm>
          <a:prstGeom prst="ellipse">
            <a:avLst/>
          </a:prstGeom>
          <a:solidFill>
            <a:srgbClr val="FEBF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AB3A6E84-3B77-BD62-61AB-2CF11060A1F5}"/>
              </a:ext>
            </a:extLst>
          </p:cNvPr>
          <p:cNvSpPr/>
          <p:nvPr/>
        </p:nvSpPr>
        <p:spPr>
          <a:xfrm rot="17365544">
            <a:off x="10019659" y="5068806"/>
            <a:ext cx="546450" cy="265168"/>
          </a:xfrm>
          <a:custGeom>
            <a:avLst/>
            <a:gdLst>
              <a:gd name="connsiteX0" fmla="*/ 1054417 w 1054417"/>
              <a:gd name="connsiteY0" fmla="*/ 0 h 447675"/>
              <a:gd name="connsiteX1" fmla="*/ 9525 w 1054417"/>
              <a:gd name="connsiteY1" fmla="*/ 368618 h 447675"/>
              <a:gd name="connsiteX2" fmla="*/ 99060 w 1054417"/>
              <a:gd name="connsiteY2" fmla="*/ 393383 h 447675"/>
              <a:gd name="connsiteX3" fmla="*/ 196215 w 1054417"/>
              <a:gd name="connsiteY3" fmla="*/ 447675 h 447675"/>
              <a:gd name="connsiteX4" fmla="*/ 102870 w 1054417"/>
              <a:gd name="connsiteY4" fmla="*/ 396240 h 447675"/>
              <a:gd name="connsiteX5" fmla="*/ 0 w 1054417"/>
              <a:gd name="connsiteY5" fmla="*/ 372428 h 447675"/>
              <a:gd name="connsiteX6" fmla="*/ 96202 w 1054417"/>
              <a:gd name="connsiteY6" fmla="*/ 216218 h 447675"/>
              <a:gd name="connsiteX0" fmla="*/ 546450 w 546450"/>
              <a:gd name="connsiteY0" fmla="*/ 0 h 265168"/>
              <a:gd name="connsiteX1" fmla="*/ 9525 w 546450"/>
              <a:gd name="connsiteY1" fmla="*/ 186111 h 265168"/>
              <a:gd name="connsiteX2" fmla="*/ 99060 w 546450"/>
              <a:gd name="connsiteY2" fmla="*/ 210876 h 265168"/>
              <a:gd name="connsiteX3" fmla="*/ 196215 w 546450"/>
              <a:gd name="connsiteY3" fmla="*/ 265168 h 265168"/>
              <a:gd name="connsiteX4" fmla="*/ 102870 w 546450"/>
              <a:gd name="connsiteY4" fmla="*/ 213733 h 265168"/>
              <a:gd name="connsiteX5" fmla="*/ 0 w 546450"/>
              <a:gd name="connsiteY5" fmla="*/ 189921 h 265168"/>
              <a:gd name="connsiteX6" fmla="*/ 96202 w 546450"/>
              <a:gd name="connsiteY6" fmla="*/ 33711 h 26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450" h="265168">
                <a:moveTo>
                  <a:pt x="546450" y="0"/>
                </a:moveTo>
                <a:cubicBezTo>
                  <a:pt x="198153" y="122873"/>
                  <a:pt x="357822" y="63238"/>
                  <a:pt x="9525" y="186111"/>
                </a:cubicBezTo>
                <a:cubicBezTo>
                  <a:pt x="9525" y="186111"/>
                  <a:pt x="53340" y="197540"/>
                  <a:pt x="99060" y="210876"/>
                </a:cubicBezTo>
                <a:cubicBezTo>
                  <a:pt x="151447" y="225163"/>
                  <a:pt x="196215" y="265168"/>
                  <a:pt x="196215" y="265168"/>
                </a:cubicBezTo>
                <a:cubicBezTo>
                  <a:pt x="196215" y="265168"/>
                  <a:pt x="152400" y="225163"/>
                  <a:pt x="102870" y="213733"/>
                </a:cubicBezTo>
                <a:lnTo>
                  <a:pt x="0" y="189921"/>
                </a:lnTo>
                <a:cubicBezTo>
                  <a:pt x="0" y="189921"/>
                  <a:pt x="82868" y="111815"/>
                  <a:pt x="96202" y="33711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28DAC9A9-B6DE-9569-E112-9214828FD8C0}"/>
              </a:ext>
            </a:extLst>
          </p:cNvPr>
          <p:cNvSpPr txBox="1"/>
          <p:nvPr/>
        </p:nvSpPr>
        <p:spPr>
          <a:xfrm>
            <a:off x="5515097" y="4718465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49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Block Arc 38">
            <a:extLst>
              <a:ext uri="{FF2B5EF4-FFF2-40B4-BE49-F238E27FC236}">
                <a16:creationId xmlns:a16="http://schemas.microsoft.com/office/drawing/2014/main" id="{3C0171E2-D652-288D-8F77-7C391A1CB600}"/>
              </a:ext>
            </a:extLst>
          </p:cNvPr>
          <p:cNvSpPr/>
          <p:nvPr/>
        </p:nvSpPr>
        <p:spPr>
          <a:xfrm>
            <a:off x="6866791" y="2321653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Block Arc 37">
            <a:extLst>
              <a:ext uri="{FF2B5EF4-FFF2-40B4-BE49-F238E27FC236}">
                <a16:creationId xmlns:a16="http://schemas.microsoft.com/office/drawing/2014/main" id="{5735E031-EF27-1EC8-8E55-467F1989B177}"/>
              </a:ext>
            </a:extLst>
          </p:cNvPr>
          <p:cNvSpPr/>
          <p:nvPr/>
        </p:nvSpPr>
        <p:spPr>
          <a:xfrm rot="10800000">
            <a:off x="4987260" y="231877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Block Arc 36">
            <a:extLst>
              <a:ext uri="{FF2B5EF4-FFF2-40B4-BE49-F238E27FC236}">
                <a16:creationId xmlns:a16="http://schemas.microsoft.com/office/drawing/2014/main" id="{0B4CAA53-0AC4-5A8B-5DE0-1A23B15DE222}"/>
              </a:ext>
            </a:extLst>
          </p:cNvPr>
          <p:cNvSpPr/>
          <p:nvPr/>
        </p:nvSpPr>
        <p:spPr>
          <a:xfrm>
            <a:off x="3109826" y="2338587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62">
            <a:extLst>
              <a:ext uri="{FF2B5EF4-FFF2-40B4-BE49-F238E27FC236}">
                <a16:creationId xmlns:a16="http://schemas.microsoft.com/office/drawing/2014/main" id="{61DE2C8C-2396-B710-5F26-3B373B30AF1F}"/>
              </a:ext>
            </a:extLst>
          </p:cNvPr>
          <p:cNvSpPr/>
          <p:nvPr/>
        </p:nvSpPr>
        <p:spPr>
          <a:xfrm>
            <a:off x="1703321" y="2808496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" name="Freeform 63">
            <a:extLst>
              <a:ext uri="{FF2B5EF4-FFF2-40B4-BE49-F238E27FC236}">
                <a16:creationId xmlns:a16="http://schemas.microsoft.com/office/drawing/2014/main" id="{444BDB9F-1667-FFCC-6337-B64E103DE18C}"/>
              </a:ext>
            </a:extLst>
          </p:cNvPr>
          <p:cNvSpPr/>
          <p:nvPr/>
        </p:nvSpPr>
        <p:spPr>
          <a:xfrm>
            <a:off x="3583341" y="2808496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3" name="Freeform 64">
            <a:extLst>
              <a:ext uri="{FF2B5EF4-FFF2-40B4-BE49-F238E27FC236}">
                <a16:creationId xmlns:a16="http://schemas.microsoft.com/office/drawing/2014/main" id="{48129F21-BC2C-0D6F-6BDC-E50631C6E639}"/>
              </a:ext>
            </a:extLst>
          </p:cNvPr>
          <p:cNvSpPr/>
          <p:nvPr/>
        </p:nvSpPr>
        <p:spPr>
          <a:xfrm>
            <a:off x="5463361" y="2808496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4" name="Freeform 65">
            <a:extLst>
              <a:ext uri="{FF2B5EF4-FFF2-40B4-BE49-F238E27FC236}">
                <a16:creationId xmlns:a16="http://schemas.microsoft.com/office/drawing/2014/main" id="{858E38F2-FB88-B749-848D-2885CF74892D}"/>
              </a:ext>
            </a:extLst>
          </p:cNvPr>
          <p:cNvSpPr/>
          <p:nvPr/>
        </p:nvSpPr>
        <p:spPr>
          <a:xfrm>
            <a:off x="7343381" y="2808496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5" name="Freeform 66">
            <a:extLst>
              <a:ext uri="{FF2B5EF4-FFF2-40B4-BE49-F238E27FC236}">
                <a16:creationId xmlns:a16="http://schemas.microsoft.com/office/drawing/2014/main" id="{E0878241-7DAD-48A1-85E1-CECE7DEEF6B1}"/>
              </a:ext>
            </a:extLst>
          </p:cNvPr>
          <p:cNvSpPr/>
          <p:nvPr/>
        </p:nvSpPr>
        <p:spPr>
          <a:xfrm>
            <a:off x="9223403" y="2808496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0" name="Block Arc 35">
            <a:extLst>
              <a:ext uri="{FF2B5EF4-FFF2-40B4-BE49-F238E27FC236}">
                <a16:creationId xmlns:a16="http://schemas.microsoft.com/office/drawing/2014/main" id="{B02B3033-8C32-8974-669C-0909BD4E61DF}"/>
              </a:ext>
            </a:extLst>
          </p:cNvPr>
          <p:cNvSpPr/>
          <p:nvPr/>
        </p:nvSpPr>
        <p:spPr>
          <a:xfrm rot="10800000">
            <a:off x="1229242" y="231876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Block Arc 39">
            <a:extLst>
              <a:ext uri="{FF2B5EF4-FFF2-40B4-BE49-F238E27FC236}">
                <a16:creationId xmlns:a16="http://schemas.microsoft.com/office/drawing/2014/main" id="{C20D4517-347D-EE81-FDF0-210A5B49F0C3}"/>
              </a:ext>
            </a:extLst>
          </p:cNvPr>
          <p:cNvSpPr/>
          <p:nvPr/>
        </p:nvSpPr>
        <p:spPr>
          <a:xfrm rot="10800000">
            <a:off x="8745276" y="231877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F477113-9635-4C6A-B76F-B70EAC9C9AEF}"/>
              </a:ext>
            </a:extLst>
          </p:cNvPr>
          <p:cNvSpPr/>
          <p:nvPr/>
        </p:nvSpPr>
        <p:spPr>
          <a:xfrm>
            <a:off x="1229242" y="2321652"/>
            <a:ext cx="9733613" cy="2214696"/>
          </a:xfrm>
          <a:custGeom>
            <a:avLst/>
            <a:gdLst>
              <a:gd name="connsiteX0" fmla="*/ 4866808 w 9733613"/>
              <a:gd name="connsiteY0" fmla="*/ 0 h 2214696"/>
              <a:gd name="connsiteX1" fmla="*/ 5421203 w 9733613"/>
              <a:gd name="connsiteY1" fmla="*/ 148550 h 2214696"/>
              <a:gd name="connsiteX2" fmla="*/ 5937217 w 9733613"/>
              <a:gd name="connsiteY2" fmla="*/ 819488 h 2214696"/>
              <a:gd name="connsiteX3" fmla="*/ 5975215 w 9733613"/>
              <a:gd name="connsiteY3" fmla="*/ 1105907 h 2214696"/>
              <a:gd name="connsiteX4" fmla="*/ 5976641 w 9733613"/>
              <a:gd name="connsiteY4" fmla="*/ 1105907 h 2214696"/>
              <a:gd name="connsiteX5" fmla="*/ 6361490 w 9733613"/>
              <a:gd name="connsiteY5" fmla="*/ 1772486 h 2214696"/>
              <a:gd name="connsiteX6" fmla="*/ 7131189 w 9733613"/>
              <a:gd name="connsiteY6" fmla="*/ 1772486 h 2214696"/>
              <a:gd name="connsiteX7" fmla="*/ 7516039 w 9733613"/>
              <a:gd name="connsiteY7" fmla="*/ 1105907 h 2214696"/>
              <a:gd name="connsiteX8" fmla="*/ 7516416 w 9733613"/>
              <a:gd name="connsiteY8" fmla="*/ 1105907 h 2214696"/>
              <a:gd name="connsiteX9" fmla="*/ 7554415 w 9733613"/>
              <a:gd name="connsiteY9" fmla="*/ 819487 h 2214696"/>
              <a:gd name="connsiteX10" fmla="*/ 8070429 w 9733613"/>
              <a:gd name="connsiteY10" fmla="*/ 148550 h 2214696"/>
              <a:gd name="connsiteX11" fmla="*/ 9179219 w 9733613"/>
              <a:gd name="connsiteY11" fmla="*/ 148550 h 2214696"/>
              <a:gd name="connsiteX12" fmla="*/ 9733613 w 9733613"/>
              <a:gd name="connsiteY12" fmla="*/ 1108791 h 2214696"/>
              <a:gd name="connsiteX13" fmla="*/ 9394523 w 9733613"/>
              <a:gd name="connsiteY13" fmla="*/ 1108790 h 2214696"/>
              <a:gd name="connsiteX14" fmla="*/ 9009674 w 9733613"/>
              <a:gd name="connsiteY14" fmla="*/ 442211 h 2214696"/>
              <a:gd name="connsiteX15" fmla="*/ 8239975 w 9733613"/>
              <a:gd name="connsiteY15" fmla="*/ 442211 h 2214696"/>
              <a:gd name="connsiteX16" fmla="*/ 7855125 w 9733613"/>
              <a:gd name="connsiteY16" fmla="*/ 1108790 h 2214696"/>
              <a:gd name="connsiteX17" fmla="*/ 7854747 w 9733613"/>
              <a:gd name="connsiteY17" fmla="*/ 1108790 h 2214696"/>
              <a:gd name="connsiteX18" fmla="*/ 7816749 w 9733613"/>
              <a:gd name="connsiteY18" fmla="*/ 1395210 h 2214696"/>
              <a:gd name="connsiteX19" fmla="*/ 7300735 w 9733613"/>
              <a:gd name="connsiteY19" fmla="*/ 2066147 h 2214696"/>
              <a:gd name="connsiteX20" fmla="*/ 6191945 w 9733613"/>
              <a:gd name="connsiteY20" fmla="*/ 2066147 h 2214696"/>
              <a:gd name="connsiteX21" fmla="*/ 5675932 w 9733613"/>
              <a:gd name="connsiteY21" fmla="*/ 1395209 h 2214696"/>
              <a:gd name="connsiteX22" fmla="*/ 5637934 w 9733613"/>
              <a:gd name="connsiteY22" fmla="*/ 1108790 h 2214696"/>
              <a:gd name="connsiteX23" fmla="*/ 5636507 w 9733613"/>
              <a:gd name="connsiteY23" fmla="*/ 1108790 h 2214696"/>
              <a:gd name="connsiteX24" fmla="*/ 5251658 w 9733613"/>
              <a:gd name="connsiteY24" fmla="*/ 442211 h 2214696"/>
              <a:gd name="connsiteX25" fmla="*/ 4481959 w 9733613"/>
              <a:gd name="connsiteY25" fmla="*/ 442211 h 2214696"/>
              <a:gd name="connsiteX26" fmla="*/ 4123753 w 9733613"/>
              <a:gd name="connsiteY26" fmla="*/ 907962 h 2214696"/>
              <a:gd name="connsiteX27" fmla="*/ 4097492 w 9733613"/>
              <a:gd name="connsiteY27" fmla="*/ 1105907 h 2214696"/>
              <a:gd name="connsiteX28" fmla="*/ 4098164 w 9733613"/>
              <a:gd name="connsiteY28" fmla="*/ 1105907 h 2214696"/>
              <a:gd name="connsiteX29" fmla="*/ 3543769 w 9733613"/>
              <a:gd name="connsiteY29" fmla="*/ 2066147 h 2214696"/>
              <a:gd name="connsiteX30" fmla="*/ 2434979 w 9733613"/>
              <a:gd name="connsiteY30" fmla="*/ 2066147 h 2214696"/>
              <a:gd name="connsiteX31" fmla="*/ 1890336 w 9733613"/>
              <a:gd name="connsiteY31" fmla="*/ 1252776 h 2214696"/>
              <a:gd name="connsiteX32" fmla="*/ 1880777 w 9733613"/>
              <a:gd name="connsiteY32" fmla="*/ 1108790 h 2214696"/>
              <a:gd name="connsiteX33" fmla="*/ 1878489 w 9733613"/>
              <a:gd name="connsiteY33" fmla="*/ 1108790 h 2214696"/>
              <a:gd name="connsiteX34" fmla="*/ 1493640 w 9733613"/>
              <a:gd name="connsiteY34" fmla="*/ 442211 h 2214696"/>
              <a:gd name="connsiteX35" fmla="*/ 723941 w 9733613"/>
              <a:gd name="connsiteY35" fmla="*/ 442211 h 2214696"/>
              <a:gd name="connsiteX36" fmla="*/ 339091 w 9733613"/>
              <a:gd name="connsiteY36" fmla="*/ 1108790 h 2214696"/>
              <a:gd name="connsiteX37" fmla="*/ 0 w 9733613"/>
              <a:gd name="connsiteY37" fmla="*/ 1108790 h 2214696"/>
              <a:gd name="connsiteX38" fmla="*/ 554395 w 9733613"/>
              <a:gd name="connsiteY38" fmla="*/ 148550 h 2214696"/>
              <a:gd name="connsiteX39" fmla="*/ 1108790 w 9733613"/>
              <a:gd name="connsiteY39" fmla="*/ 1 h 2214696"/>
              <a:gd name="connsiteX40" fmla="*/ 1663186 w 9733613"/>
              <a:gd name="connsiteY40" fmla="*/ 148550 h 2214696"/>
              <a:gd name="connsiteX41" fmla="*/ 2207830 w 9733613"/>
              <a:gd name="connsiteY41" fmla="*/ 961921 h 2214696"/>
              <a:gd name="connsiteX42" fmla="*/ 2217388 w 9733613"/>
              <a:gd name="connsiteY42" fmla="*/ 1105907 h 2214696"/>
              <a:gd name="connsiteX43" fmla="*/ 2219675 w 9733613"/>
              <a:gd name="connsiteY43" fmla="*/ 1105907 h 2214696"/>
              <a:gd name="connsiteX44" fmla="*/ 2604524 w 9733613"/>
              <a:gd name="connsiteY44" fmla="*/ 1772486 h 2214696"/>
              <a:gd name="connsiteX45" fmla="*/ 3374223 w 9733613"/>
              <a:gd name="connsiteY45" fmla="*/ 1772486 h 2214696"/>
              <a:gd name="connsiteX46" fmla="*/ 3732430 w 9733613"/>
              <a:gd name="connsiteY46" fmla="*/ 1306735 h 2214696"/>
              <a:gd name="connsiteX47" fmla="*/ 3758691 w 9733613"/>
              <a:gd name="connsiteY47" fmla="*/ 1108790 h 2214696"/>
              <a:gd name="connsiteX48" fmla="*/ 3758018 w 9733613"/>
              <a:gd name="connsiteY48" fmla="*/ 1108790 h 2214696"/>
              <a:gd name="connsiteX49" fmla="*/ 4312413 w 9733613"/>
              <a:gd name="connsiteY49" fmla="*/ 148550 h 2214696"/>
              <a:gd name="connsiteX50" fmla="*/ 4866808 w 9733613"/>
              <a:gd name="connsiteY50" fmla="*/ 0 h 221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733613" h="2214696">
                <a:moveTo>
                  <a:pt x="4866808" y="0"/>
                </a:moveTo>
                <a:cubicBezTo>
                  <a:pt x="5058241" y="0"/>
                  <a:pt x="5249673" y="49517"/>
                  <a:pt x="5421203" y="148550"/>
                </a:cubicBezTo>
                <a:cubicBezTo>
                  <a:pt x="5678499" y="297100"/>
                  <a:pt x="5861698" y="540136"/>
                  <a:pt x="5937217" y="819488"/>
                </a:cubicBezTo>
                <a:lnTo>
                  <a:pt x="5975215" y="1105907"/>
                </a:lnTo>
                <a:lnTo>
                  <a:pt x="5976641" y="1105907"/>
                </a:lnTo>
                <a:cubicBezTo>
                  <a:pt x="5976641" y="1380894"/>
                  <a:pt x="6123344" y="1634993"/>
                  <a:pt x="6361490" y="1772486"/>
                </a:cubicBezTo>
                <a:cubicBezTo>
                  <a:pt x="6599636" y="1909980"/>
                  <a:pt x="6893043" y="1909980"/>
                  <a:pt x="7131189" y="1772486"/>
                </a:cubicBezTo>
                <a:cubicBezTo>
                  <a:pt x="7369335" y="1634993"/>
                  <a:pt x="7516039" y="1380894"/>
                  <a:pt x="7516039" y="1105907"/>
                </a:cubicBezTo>
                <a:lnTo>
                  <a:pt x="7516416" y="1105907"/>
                </a:lnTo>
                <a:lnTo>
                  <a:pt x="7554415" y="819487"/>
                </a:lnTo>
                <a:cubicBezTo>
                  <a:pt x="7629934" y="540135"/>
                  <a:pt x="7813133" y="297100"/>
                  <a:pt x="8070429" y="148550"/>
                </a:cubicBezTo>
                <a:cubicBezTo>
                  <a:pt x="8413490" y="-49516"/>
                  <a:pt x="8836158" y="-49516"/>
                  <a:pt x="9179219" y="148550"/>
                </a:cubicBezTo>
                <a:cubicBezTo>
                  <a:pt x="9522280" y="346617"/>
                  <a:pt x="9733614" y="712658"/>
                  <a:pt x="9733613" y="1108791"/>
                </a:cubicBezTo>
                <a:lnTo>
                  <a:pt x="9394523" y="1108790"/>
                </a:lnTo>
                <a:cubicBezTo>
                  <a:pt x="9394523" y="833803"/>
                  <a:pt x="9247820" y="579704"/>
                  <a:pt x="9009674" y="442211"/>
                </a:cubicBezTo>
                <a:cubicBezTo>
                  <a:pt x="8771528" y="304717"/>
                  <a:pt x="8478121" y="304717"/>
                  <a:pt x="8239975" y="442211"/>
                </a:cubicBezTo>
                <a:cubicBezTo>
                  <a:pt x="8001829" y="579704"/>
                  <a:pt x="7855125" y="833803"/>
                  <a:pt x="7855125" y="1108790"/>
                </a:cubicBezTo>
                <a:lnTo>
                  <a:pt x="7854747" y="1108790"/>
                </a:lnTo>
                <a:lnTo>
                  <a:pt x="7816749" y="1395210"/>
                </a:lnTo>
                <a:cubicBezTo>
                  <a:pt x="7741230" y="1674562"/>
                  <a:pt x="7558031" y="1917598"/>
                  <a:pt x="7300735" y="2066147"/>
                </a:cubicBezTo>
                <a:cubicBezTo>
                  <a:pt x="6957674" y="2264213"/>
                  <a:pt x="6535006" y="2264213"/>
                  <a:pt x="6191945" y="2066147"/>
                </a:cubicBezTo>
                <a:cubicBezTo>
                  <a:pt x="5934650" y="1917597"/>
                  <a:pt x="5751450" y="1674561"/>
                  <a:pt x="5675932" y="1395209"/>
                </a:cubicBezTo>
                <a:lnTo>
                  <a:pt x="5637934" y="1108790"/>
                </a:lnTo>
                <a:lnTo>
                  <a:pt x="5636507" y="1108790"/>
                </a:lnTo>
                <a:cubicBezTo>
                  <a:pt x="5636507" y="833803"/>
                  <a:pt x="5489804" y="579704"/>
                  <a:pt x="5251658" y="442211"/>
                </a:cubicBezTo>
                <a:cubicBezTo>
                  <a:pt x="5013512" y="304717"/>
                  <a:pt x="4720105" y="304717"/>
                  <a:pt x="4481959" y="442211"/>
                </a:cubicBezTo>
                <a:cubicBezTo>
                  <a:pt x="4303350" y="545331"/>
                  <a:pt x="4176176" y="714042"/>
                  <a:pt x="4123753" y="907962"/>
                </a:cubicBezTo>
                <a:lnTo>
                  <a:pt x="4097492" y="1105907"/>
                </a:lnTo>
                <a:lnTo>
                  <a:pt x="4098164" y="1105907"/>
                </a:lnTo>
                <a:cubicBezTo>
                  <a:pt x="4098164" y="1502040"/>
                  <a:pt x="3886830" y="1868081"/>
                  <a:pt x="3543769" y="2066147"/>
                </a:cubicBezTo>
                <a:cubicBezTo>
                  <a:pt x="3200708" y="2264213"/>
                  <a:pt x="2778040" y="2264213"/>
                  <a:pt x="2434979" y="2066147"/>
                </a:cubicBezTo>
                <a:cubicBezTo>
                  <a:pt x="2134801" y="1892839"/>
                  <a:pt x="1935477" y="1590925"/>
                  <a:pt x="1890336" y="1252776"/>
                </a:cubicBezTo>
                <a:lnTo>
                  <a:pt x="1880777" y="1108790"/>
                </a:lnTo>
                <a:lnTo>
                  <a:pt x="1878489" y="1108790"/>
                </a:lnTo>
                <a:cubicBezTo>
                  <a:pt x="1878489" y="833803"/>
                  <a:pt x="1731787" y="579704"/>
                  <a:pt x="1493640" y="442211"/>
                </a:cubicBezTo>
                <a:cubicBezTo>
                  <a:pt x="1255494" y="304717"/>
                  <a:pt x="962087" y="304717"/>
                  <a:pt x="723941" y="442211"/>
                </a:cubicBezTo>
                <a:cubicBezTo>
                  <a:pt x="485795" y="579704"/>
                  <a:pt x="339091" y="833803"/>
                  <a:pt x="339091" y="1108790"/>
                </a:cubicBezTo>
                <a:lnTo>
                  <a:pt x="0" y="1108790"/>
                </a:lnTo>
                <a:cubicBezTo>
                  <a:pt x="0" y="712657"/>
                  <a:pt x="211335" y="346616"/>
                  <a:pt x="554395" y="148550"/>
                </a:cubicBezTo>
                <a:cubicBezTo>
                  <a:pt x="725926" y="49517"/>
                  <a:pt x="917358" y="1"/>
                  <a:pt x="1108790" y="1"/>
                </a:cubicBezTo>
                <a:cubicBezTo>
                  <a:pt x="1300223" y="1"/>
                  <a:pt x="1491655" y="49517"/>
                  <a:pt x="1663186" y="148550"/>
                </a:cubicBezTo>
                <a:cubicBezTo>
                  <a:pt x="1963364" y="321859"/>
                  <a:pt x="2162688" y="623773"/>
                  <a:pt x="2207830" y="961921"/>
                </a:cubicBezTo>
                <a:lnTo>
                  <a:pt x="2217388" y="1105907"/>
                </a:lnTo>
                <a:lnTo>
                  <a:pt x="2219675" y="1105907"/>
                </a:lnTo>
                <a:cubicBezTo>
                  <a:pt x="2219675" y="1380894"/>
                  <a:pt x="2366378" y="1634993"/>
                  <a:pt x="2604524" y="1772486"/>
                </a:cubicBezTo>
                <a:cubicBezTo>
                  <a:pt x="2842671" y="1909980"/>
                  <a:pt x="3136077" y="1909980"/>
                  <a:pt x="3374223" y="1772486"/>
                </a:cubicBezTo>
                <a:cubicBezTo>
                  <a:pt x="3552833" y="1669366"/>
                  <a:pt x="3680006" y="1500656"/>
                  <a:pt x="3732430" y="1306735"/>
                </a:cubicBezTo>
                <a:lnTo>
                  <a:pt x="3758691" y="1108790"/>
                </a:lnTo>
                <a:lnTo>
                  <a:pt x="3758018" y="1108790"/>
                </a:lnTo>
                <a:cubicBezTo>
                  <a:pt x="3758018" y="712657"/>
                  <a:pt x="3969352" y="346616"/>
                  <a:pt x="4312413" y="148550"/>
                </a:cubicBezTo>
                <a:cubicBezTo>
                  <a:pt x="4483944" y="49517"/>
                  <a:pt x="4675376" y="0"/>
                  <a:pt x="4866808" y="0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67DD7B0-4205-F773-4D4D-D71DAB765CBC}"/>
              </a:ext>
            </a:extLst>
          </p:cNvPr>
          <p:cNvGrpSpPr/>
          <p:nvPr/>
        </p:nvGrpSpPr>
        <p:grpSpPr>
          <a:xfrm>
            <a:off x="1426040" y="1161998"/>
            <a:ext cx="2235568" cy="1047355"/>
            <a:chOff x="283598" y="1906534"/>
            <a:chExt cx="2235568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6E6F6B8-FB0B-902F-8112-F3F97615531D}"/>
                </a:ext>
              </a:extLst>
            </p:cNvPr>
            <p:cNvSpPr txBox="1"/>
            <p:nvPr/>
          </p:nvSpPr>
          <p:spPr>
            <a:xfrm>
              <a:off x="283598" y="2190603"/>
              <a:ext cx="195566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F0CFFD7-B8A6-02E6-A020-2C5D313D974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3CB230B-EA04-C620-6EF2-6E00A480DBE9}"/>
              </a:ext>
            </a:extLst>
          </p:cNvPr>
          <p:cNvGrpSpPr/>
          <p:nvPr/>
        </p:nvGrpSpPr>
        <p:grpSpPr>
          <a:xfrm>
            <a:off x="2946066" y="4669985"/>
            <a:ext cx="2235567" cy="1047355"/>
            <a:chOff x="1021859" y="1906534"/>
            <a:chExt cx="2235567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520E5D7-8DAC-29D2-CC78-09035322884C}"/>
                </a:ext>
              </a:extLst>
            </p:cNvPr>
            <p:cNvSpPr txBox="1"/>
            <p:nvPr/>
          </p:nvSpPr>
          <p:spPr>
            <a:xfrm>
              <a:off x="1123974" y="2190603"/>
              <a:ext cx="21260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D66BFDD-FAD8-09F6-4B7F-32FC80D843C3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579461D-F0A7-83DA-412D-F31F2BBB7B11}"/>
              </a:ext>
            </a:extLst>
          </p:cNvPr>
          <p:cNvGrpSpPr/>
          <p:nvPr/>
        </p:nvGrpSpPr>
        <p:grpSpPr>
          <a:xfrm>
            <a:off x="5107813" y="1161998"/>
            <a:ext cx="2235568" cy="1047355"/>
            <a:chOff x="283598" y="1906534"/>
            <a:chExt cx="2235568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FD929D4-3734-045D-2A3C-4E190D98E851}"/>
                </a:ext>
              </a:extLst>
            </p:cNvPr>
            <p:cNvSpPr txBox="1"/>
            <p:nvPr/>
          </p:nvSpPr>
          <p:spPr>
            <a:xfrm>
              <a:off x="283598" y="2190603"/>
              <a:ext cx="195566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43FBD6A-9678-A29D-B94C-04C8AB52484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1B5FCFC-5BE7-61BA-372C-12650CE46A8E}"/>
              </a:ext>
            </a:extLst>
          </p:cNvPr>
          <p:cNvGrpSpPr/>
          <p:nvPr/>
        </p:nvGrpSpPr>
        <p:grpSpPr>
          <a:xfrm>
            <a:off x="8930662" y="1161998"/>
            <a:ext cx="2235568" cy="1047355"/>
            <a:chOff x="283598" y="1906534"/>
            <a:chExt cx="2235568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26CA26D-25E9-72CF-DDD6-29AC06DE84EB}"/>
                </a:ext>
              </a:extLst>
            </p:cNvPr>
            <p:cNvSpPr txBox="1"/>
            <p:nvPr/>
          </p:nvSpPr>
          <p:spPr>
            <a:xfrm>
              <a:off x="283598" y="2190603"/>
              <a:ext cx="195566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7AAA4BE-E348-15EA-321F-D08FBCF20D2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8354B33-05A3-5FF4-BB66-D7281B034C1C}"/>
              </a:ext>
            </a:extLst>
          </p:cNvPr>
          <p:cNvGrpSpPr/>
          <p:nvPr/>
        </p:nvGrpSpPr>
        <p:grpSpPr>
          <a:xfrm>
            <a:off x="6695095" y="4669985"/>
            <a:ext cx="2235567" cy="1047355"/>
            <a:chOff x="1021859" y="1906534"/>
            <a:chExt cx="2235567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1DF666F-7A6B-D2A7-81A3-D4FFA62FE934}"/>
                </a:ext>
              </a:extLst>
            </p:cNvPr>
            <p:cNvSpPr txBox="1"/>
            <p:nvPr/>
          </p:nvSpPr>
          <p:spPr>
            <a:xfrm>
              <a:off x="1123974" y="2190603"/>
              <a:ext cx="21260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1C5DCFB-3187-812A-BC3D-DF8E0368706D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188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0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1E21681-E2D9-B3B8-FC8F-C440147C92BE}"/>
              </a:ext>
            </a:extLst>
          </p:cNvPr>
          <p:cNvGrpSpPr/>
          <p:nvPr/>
        </p:nvGrpSpPr>
        <p:grpSpPr>
          <a:xfrm>
            <a:off x="5042815" y="1713820"/>
            <a:ext cx="1557867" cy="4487184"/>
            <a:chOff x="2078038" y="1543050"/>
            <a:chExt cx="1168400" cy="3613038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任意多边形 30">
              <a:extLst>
                <a:ext uri="{FF2B5EF4-FFF2-40B4-BE49-F238E27FC236}">
                  <a16:creationId xmlns:a16="http://schemas.microsoft.com/office/drawing/2014/main" id="{AF4F014B-467E-D172-F8AB-1531734FB5DD}"/>
                </a:ext>
              </a:extLst>
            </p:cNvPr>
            <p:cNvSpPr/>
            <p:nvPr/>
          </p:nvSpPr>
          <p:spPr bwMode="auto">
            <a:xfrm>
              <a:off x="2078038" y="1543050"/>
              <a:ext cx="1168400" cy="3613038"/>
            </a:xfrm>
            <a:custGeom>
              <a:avLst/>
              <a:gdLst>
                <a:gd name="connsiteX0" fmla="*/ 976313 w 1168400"/>
                <a:gd name="connsiteY0" fmla="*/ 0 h 3613038"/>
                <a:gd name="connsiteX1" fmla="*/ 1168400 w 1168400"/>
                <a:gd name="connsiteY1" fmla="*/ 499372 h 3613038"/>
                <a:gd name="connsiteX2" fmla="*/ 992188 w 1168400"/>
                <a:gd name="connsiteY2" fmla="*/ 390665 h 3613038"/>
                <a:gd name="connsiteX3" fmla="*/ 454025 w 1168400"/>
                <a:gd name="connsiteY3" fmla="*/ 1319769 h 3613038"/>
                <a:gd name="connsiteX4" fmla="*/ 454025 w 1168400"/>
                <a:gd name="connsiteY4" fmla="*/ 3613038 h 3613038"/>
                <a:gd name="connsiteX5" fmla="*/ 0 w 1168400"/>
                <a:gd name="connsiteY5" fmla="*/ 3613038 h 3613038"/>
                <a:gd name="connsiteX6" fmla="*/ 0 w 1168400"/>
                <a:gd name="connsiteY6" fmla="*/ 1319769 h 3613038"/>
                <a:gd name="connsiteX7" fmla="*/ 650875 w 1168400"/>
                <a:gd name="connsiteY7" fmla="*/ 181744 h 3613038"/>
                <a:gd name="connsiteX8" fmla="*/ 473075 w 1168400"/>
                <a:gd name="connsiteY8" fmla="*/ 71339 h 3613038"/>
                <a:gd name="connsiteX9" fmla="*/ 976313 w 1168400"/>
                <a:gd name="connsiteY9" fmla="*/ 0 h 361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8400" h="3613038">
                  <a:moveTo>
                    <a:pt x="976313" y="0"/>
                  </a:moveTo>
                  <a:lnTo>
                    <a:pt x="1168400" y="499372"/>
                  </a:lnTo>
                  <a:lnTo>
                    <a:pt x="992188" y="390665"/>
                  </a:lnTo>
                  <a:lnTo>
                    <a:pt x="454025" y="1319769"/>
                  </a:lnTo>
                  <a:lnTo>
                    <a:pt x="454025" y="3613038"/>
                  </a:lnTo>
                  <a:lnTo>
                    <a:pt x="0" y="3613038"/>
                  </a:lnTo>
                  <a:lnTo>
                    <a:pt x="0" y="1319769"/>
                  </a:lnTo>
                  <a:lnTo>
                    <a:pt x="650875" y="181744"/>
                  </a:lnTo>
                  <a:lnTo>
                    <a:pt x="473075" y="71339"/>
                  </a:lnTo>
                  <a:lnTo>
                    <a:pt x="976313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BA9BFA1-76F1-5A48-EAEF-A68EF1F89744}"/>
                </a:ext>
              </a:extLst>
            </p:cNvPr>
            <p:cNvSpPr/>
            <p:nvPr/>
          </p:nvSpPr>
          <p:spPr>
            <a:xfrm>
              <a:off x="2694077" y="1596509"/>
              <a:ext cx="395782" cy="3717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981A732-28AA-81FE-067D-A438BEE7A540}"/>
              </a:ext>
            </a:extLst>
          </p:cNvPr>
          <p:cNvGrpSpPr/>
          <p:nvPr/>
        </p:nvGrpSpPr>
        <p:grpSpPr>
          <a:xfrm>
            <a:off x="5628099" y="2732884"/>
            <a:ext cx="1555749" cy="3467485"/>
            <a:chOff x="2554288" y="2363788"/>
            <a:chExt cx="1166812" cy="2792300"/>
          </a:xfrm>
          <a:solidFill>
            <a:srgbClr val="92D050"/>
          </a:solidFill>
        </p:grpSpPr>
        <p:sp>
          <p:nvSpPr>
            <p:cNvPr id="6" name="任意多边形 45">
              <a:extLst>
                <a:ext uri="{FF2B5EF4-FFF2-40B4-BE49-F238E27FC236}">
                  <a16:creationId xmlns:a16="http://schemas.microsoft.com/office/drawing/2014/main" id="{A174F461-9521-37A5-5648-D2917803B551}"/>
                </a:ext>
              </a:extLst>
            </p:cNvPr>
            <p:cNvSpPr/>
            <p:nvPr/>
          </p:nvSpPr>
          <p:spPr>
            <a:xfrm>
              <a:off x="2554288" y="2363788"/>
              <a:ext cx="1166812" cy="2792300"/>
            </a:xfrm>
            <a:custGeom>
              <a:avLst/>
              <a:gdLst>
                <a:gd name="connsiteX0" fmla="*/ 975174 w 1166812"/>
                <a:gd name="connsiteY0" fmla="*/ 0 h 2792300"/>
                <a:gd name="connsiteX1" fmla="*/ 1166812 w 1166812"/>
                <a:gd name="connsiteY1" fmla="*/ 500492 h 2792300"/>
                <a:gd name="connsiteX2" fmla="*/ 992154 w 1166812"/>
                <a:gd name="connsiteY2" fmla="*/ 394170 h 2792300"/>
                <a:gd name="connsiteX3" fmla="*/ 453626 w 1166812"/>
                <a:gd name="connsiteY3" fmla="*/ 1319949 h 2792300"/>
                <a:gd name="connsiteX4" fmla="*/ 453626 w 1166812"/>
                <a:gd name="connsiteY4" fmla="*/ 2761896 h 2792300"/>
                <a:gd name="connsiteX5" fmla="*/ 453626 w 1166812"/>
                <a:gd name="connsiteY5" fmla="*/ 2792300 h 2792300"/>
                <a:gd name="connsiteX6" fmla="*/ 0 w 1166812"/>
                <a:gd name="connsiteY6" fmla="*/ 2792300 h 2792300"/>
                <a:gd name="connsiteX7" fmla="*/ 0 w 1166812"/>
                <a:gd name="connsiteY7" fmla="*/ 2703874 h 2792300"/>
                <a:gd name="connsiteX8" fmla="*/ 0 w 1166812"/>
                <a:gd name="connsiteY8" fmla="*/ 1319949 h 2792300"/>
                <a:gd name="connsiteX9" fmla="*/ 650116 w 1166812"/>
                <a:gd name="connsiteY9" fmla="*/ 181526 h 2792300"/>
                <a:gd name="connsiteX10" fmla="*/ 473032 w 1166812"/>
                <a:gd name="connsiteY10" fmla="*/ 72610 h 2792300"/>
                <a:gd name="connsiteX11" fmla="*/ 975174 w 1166812"/>
                <a:gd name="connsiteY11" fmla="*/ 0 h 27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6812" h="2792300">
                  <a:moveTo>
                    <a:pt x="975174" y="0"/>
                  </a:moveTo>
                  <a:cubicBezTo>
                    <a:pt x="1166812" y="500492"/>
                    <a:pt x="1166812" y="500492"/>
                    <a:pt x="1166812" y="500492"/>
                  </a:cubicBezTo>
                  <a:cubicBezTo>
                    <a:pt x="992154" y="394170"/>
                    <a:pt x="992154" y="394170"/>
                    <a:pt x="992154" y="394170"/>
                  </a:cubicBezTo>
                  <a:lnTo>
                    <a:pt x="453626" y="1319949"/>
                  </a:lnTo>
                  <a:cubicBezTo>
                    <a:pt x="453626" y="2271336"/>
                    <a:pt x="453626" y="2628107"/>
                    <a:pt x="453626" y="2761896"/>
                  </a:cubicBezTo>
                  <a:lnTo>
                    <a:pt x="453626" y="2792300"/>
                  </a:lnTo>
                  <a:lnTo>
                    <a:pt x="0" y="2792300"/>
                  </a:lnTo>
                  <a:lnTo>
                    <a:pt x="0" y="2703874"/>
                  </a:lnTo>
                  <a:cubicBezTo>
                    <a:pt x="0" y="1319949"/>
                    <a:pt x="0" y="1319949"/>
                    <a:pt x="0" y="1319949"/>
                  </a:cubicBezTo>
                  <a:cubicBezTo>
                    <a:pt x="650116" y="181526"/>
                    <a:pt x="650116" y="181526"/>
                    <a:pt x="650116" y="181526"/>
                  </a:cubicBezTo>
                  <a:cubicBezTo>
                    <a:pt x="473032" y="72610"/>
                    <a:pt x="473032" y="72610"/>
                    <a:pt x="473032" y="72610"/>
                  </a:cubicBezTo>
                  <a:cubicBezTo>
                    <a:pt x="975174" y="0"/>
                    <a:pt x="975174" y="0"/>
                    <a:pt x="975174" y="0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D7CEDC7-3037-E98D-E827-ECEFC3C33C33}"/>
                </a:ext>
              </a:extLst>
            </p:cNvPr>
            <p:cNvSpPr/>
            <p:nvPr/>
          </p:nvSpPr>
          <p:spPr>
            <a:xfrm>
              <a:off x="3170327" y="2444234"/>
              <a:ext cx="395782" cy="371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02</a:t>
              </a:r>
              <a:endPara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7089040-E82D-E167-2F71-4BA59D2814CF}"/>
              </a:ext>
            </a:extLst>
          </p:cNvPr>
          <p:cNvGrpSpPr/>
          <p:nvPr/>
        </p:nvGrpSpPr>
        <p:grpSpPr>
          <a:xfrm>
            <a:off x="3988715" y="3075871"/>
            <a:ext cx="1557867" cy="3125135"/>
            <a:chOff x="1287463" y="2727326"/>
            <a:chExt cx="1168400" cy="2428763"/>
          </a:xfrm>
          <a:solidFill>
            <a:srgbClr val="00B050"/>
          </a:solidFill>
        </p:grpSpPr>
        <p:sp>
          <p:nvSpPr>
            <p:cNvPr id="9" name="任意多边形 48">
              <a:extLst>
                <a:ext uri="{FF2B5EF4-FFF2-40B4-BE49-F238E27FC236}">
                  <a16:creationId xmlns:a16="http://schemas.microsoft.com/office/drawing/2014/main" id="{DF7AAE9F-4905-17DE-6C48-B254DC13D969}"/>
                </a:ext>
              </a:extLst>
            </p:cNvPr>
            <p:cNvSpPr/>
            <p:nvPr/>
          </p:nvSpPr>
          <p:spPr bwMode="auto">
            <a:xfrm flipH="1">
              <a:off x="1287463" y="2727326"/>
              <a:ext cx="1168400" cy="2428763"/>
            </a:xfrm>
            <a:custGeom>
              <a:avLst/>
              <a:gdLst>
                <a:gd name="connsiteX0" fmla="*/ 976501 w 1168400"/>
                <a:gd name="connsiteY0" fmla="*/ 0 h 2428763"/>
                <a:gd name="connsiteX1" fmla="*/ 1168400 w 1168400"/>
                <a:gd name="connsiteY1" fmla="*/ 500495 h 2428763"/>
                <a:gd name="connsiteX2" fmla="*/ 993505 w 1168400"/>
                <a:gd name="connsiteY2" fmla="*/ 391579 h 2428763"/>
                <a:gd name="connsiteX3" fmla="*/ 454243 w 1168400"/>
                <a:gd name="connsiteY3" fmla="*/ 1319958 h 2428763"/>
                <a:gd name="connsiteX4" fmla="*/ 454243 w 1168400"/>
                <a:gd name="connsiteY4" fmla="*/ 2157573 h 2428763"/>
                <a:gd name="connsiteX5" fmla="*/ 454243 w 1168400"/>
                <a:gd name="connsiteY5" fmla="*/ 2416248 h 2428763"/>
                <a:gd name="connsiteX6" fmla="*/ 454243 w 1168400"/>
                <a:gd name="connsiteY6" fmla="*/ 2428763 h 2428763"/>
                <a:gd name="connsiteX7" fmla="*/ 0 w 1168400"/>
                <a:gd name="connsiteY7" fmla="*/ 2428763 h 2428763"/>
                <a:gd name="connsiteX8" fmla="*/ 0 w 1168400"/>
                <a:gd name="connsiteY8" fmla="*/ 2355621 h 2428763"/>
                <a:gd name="connsiteX9" fmla="*/ 0 w 1168400"/>
                <a:gd name="connsiteY9" fmla="*/ 2157573 h 2428763"/>
                <a:gd name="connsiteX10" fmla="*/ 0 w 1168400"/>
                <a:gd name="connsiteY10" fmla="*/ 1319958 h 2428763"/>
                <a:gd name="connsiteX11" fmla="*/ 651001 w 1168400"/>
                <a:gd name="connsiteY11" fmla="*/ 181527 h 2428763"/>
                <a:gd name="connsiteX12" fmla="*/ 473676 w 1168400"/>
                <a:gd name="connsiteY12" fmla="*/ 72611 h 2428763"/>
                <a:gd name="connsiteX13" fmla="*/ 976501 w 1168400"/>
                <a:gd name="connsiteY13" fmla="*/ 0 h 242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8400" h="2428763">
                  <a:moveTo>
                    <a:pt x="976501" y="0"/>
                  </a:moveTo>
                  <a:cubicBezTo>
                    <a:pt x="1168400" y="500495"/>
                    <a:pt x="1168400" y="500495"/>
                    <a:pt x="1168400" y="500495"/>
                  </a:cubicBezTo>
                  <a:cubicBezTo>
                    <a:pt x="993505" y="391579"/>
                    <a:pt x="993505" y="391579"/>
                    <a:pt x="993505" y="391579"/>
                  </a:cubicBezTo>
                  <a:lnTo>
                    <a:pt x="454243" y="1319958"/>
                  </a:lnTo>
                  <a:cubicBezTo>
                    <a:pt x="454243" y="2157573"/>
                    <a:pt x="454243" y="2157573"/>
                    <a:pt x="454243" y="2157573"/>
                  </a:cubicBezTo>
                  <a:cubicBezTo>
                    <a:pt x="454243" y="2305388"/>
                    <a:pt x="454243" y="2379295"/>
                    <a:pt x="454243" y="2416248"/>
                  </a:cubicBezTo>
                  <a:lnTo>
                    <a:pt x="454243" y="2428763"/>
                  </a:lnTo>
                  <a:lnTo>
                    <a:pt x="0" y="2428763"/>
                  </a:lnTo>
                  <a:lnTo>
                    <a:pt x="0" y="2355621"/>
                  </a:lnTo>
                  <a:cubicBezTo>
                    <a:pt x="0" y="2157573"/>
                    <a:pt x="0" y="2157573"/>
                    <a:pt x="0" y="2157573"/>
                  </a:cubicBezTo>
                  <a:cubicBezTo>
                    <a:pt x="0" y="1319958"/>
                    <a:pt x="0" y="1319958"/>
                    <a:pt x="0" y="1319958"/>
                  </a:cubicBezTo>
                  <a:cubicBezTo>
                    <a:pt x="651001" y="181527"/>
                    <a:pt x="651001" y="181527"/>
                    <a:pt x="651001" y="181527"/>
                  </a:cubicBezTo>
                  <a:cubicBezTo>
                    <a:pt x="473676" y="72611"/>
                    <a:pt x="473676" y="72611"/>
                    <a:pt x="473676" y="72611"/>
                  </a:cubicBezTo>
                  <a:cubicBezTo>
                    <a:pt x="976501" y="0"/>
                    <a:pt x="976501" y="0"/>
                    <a:pt x="976501" y="0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377CB93-675C-9574-D376-FA64071362F7}"/>
                </a:ext>
              </a:extLst>
            </p:cNvPr>
            <p:cNvSpPr/>
            <p:nvPr/>
          </p:nvSpPr>
          <p:spPr>
            <a:xfrm>
              <a:off x="1446302" y="2806184"/>
              <a:ext cx="395782" cy="358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03</a:t>
              </a:r>
              <a:endPara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71C3301-5DCD-37EC-582E-E27DB238C95C}"/>
              </a:ext>
            </a:extLst>
          </p:cNvPr>
          <p:cNvGrpSpPr/>
          <p:nvPr/>
        </p:nvGrpSpPr>
        <p:grpSpPr>
          <a:xfrm>
            <a:off x="6177348" y="4046727"/>
            <a:ext cx="1557867" cy="2153643"/>
            <a:chOff x="3000375" y="3362326"/>
            <a:chExt cx="1168400" cy="179376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2" name="任意多边形 51">
              <a:extLst>
                <a:ext uri="{FF2B5EF4-FFF2-40B4-BE49-F238E27FC236}">
                  <a16:creationId xmlns:a16="http://schemas.microsoft.com/office/drawing/2014/main" id="{B7702AEE-DAD2-3F0D-5095-F6963E210742}"/>
                </a:ext>
              </a:extLst>
            </p:cNvPr>
            <p:cNvSpPr/>
            <p:nvPr/>
          </p:nvSpPr>
          <p:spPr bwMode="auto">
            <a:xfrm>
              <a:off x="3000375" y="3362326"/>
              <a:ext cx="1168400" cy="1793762"/>
            </a:xfrm>
            <a:custGeom>
              <a:avLst/>
              <a:gdLst>
                <a:gd name="connsiteX0" fmla="*/ 976501 w 1168400"/>
                <a:gd name="connsiteY0" fmla="*/ 0 h 1781175"/>
                <a:gd name="connsiteX1" fmla="*/ 1168400 w 1168400"/>
                <a:gd name="connsiteY1" fmla="*/ 500498 h 1781175"/>
                <a:gd name="connsiteX2" fmla="*/ 993505 w 1168400"/>
                <a:gd name="connsiteY2" fmla="*/ 391581 h 1781175"/>
                <a:gd name="connsiteX3" fmla="*/ 456672 w 1168400"/>
                <a:gd name="connsiteY3" fmla="*/ 1319965 h 1781175"/>
                <a:gd name="connsiteX4" fmla="*/ 456672 w 1168400"/>
                <a:gd name="connsiteY4" fmla="*/ 1773784 h 1781175"/>
                <a:gd name="connsiteX5" fmla="*/ 456672 w 1168400"/>
                <a:gd name="connsiteY5" fmla="*/ 1781175 h 1781175"/>
                <a:gd name="connsiteX6" fmla="*/ 0 w 1168400"/>
                <a:gd name="connsiteY6" fmla="*/ 1781175 h 1781175"/>
                <a:gd name="connsiteX7" fmla="*/ 0 w 1168400"/>
                <a:gd name="connsiteY7" fmla="*/ 1758070 h 1781175"/>
                <a:gd name="connsiteX8" fmla="*/ 0 w 1168400"/>
                <a:gd name="connsiteY8" fmla="*/ 1478153 h 1781175"/>
                <a:gd name="connsiteX9" fmla="*/ 0 w 1168400"/>
                <a:gd name="connsiteY9" fmla="*/ 1319965 h 1781175"/>
                <a:gd name="connsiteX10" fmla="*/ 651001 w 1168400"/>
                <a:gd name="connsiteY10" fmla="*/ 181528 h 1781175"/>
                <a:gd name="connsiteX11" fmla="*/ 476105 w 1168400"/>
                <a:gd name="connsiteY11" fmla="*/ 72611 h 1781175"/>
                <a:gd name="connsiteX12" fmla="*/ 976501 w 1168400"/>
                <a:gd name="connsiteY12" fmla="*/ 0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68400" h="1781175">
                  <a:moveTo>
                    <a:pt x="976501" y="0"/>
                  </a:moveTo>
                  <a:cubicBezTo>
                    <a:pt x="1168400" y="500498"/>
                    <a:pt x="1168400" y="500498"/>
                    <a:pt x="1168400" y="500498"/>
                  </a:cubicBezTo>
                  <a:cubicBezTo>
                    <a:pt x="993505" y="391581"/>
                    <a:pt x="993505" y="391581"/>
                    <a:pt x="993505" y="391581"/>
                  </a:cubicBezTo>
                  <a:lnTo>
                    <a:pt x="456672" y="1319965"/>
                  </a:lnTo>
                  <a:cubicBezTo>
                    <a:pt x="456672" y="1773784"/>
                    <a:pt x="456672" y="1773784"/>
                    <a:pt x="456672" y="1773784"/>
                  </a:cubicBezTo>
                  <a:lnTo>
                    <a:pt x="456672" y="1781175"/>
                  </a:lnTo>
                  <a:lnTo>
                    <a:pt x="0" y="1781175"/>
                  </a:lnTo>
                  <a:lnTo>
                    <a:pt x="0" y="1758070"/>
                  </a:lnTo>
                  <a:cubicBezTo>
                    <a:pt x="0" y="1478153"/>
                    <a:pt x="0" y="1478153"/>
                    <a:pt x="0" y="1478153"/>
                  </a:cubicBezTo>
                  <a:cubicBezTo>
                    <a:pt x="0" y="1319965"/>
                    <a:pt x="0" y="1319965"/>
                    <a:pt x="0" y="1319965"/>
                  </a:cubicBezTo>
                  <a:cubicBezTo>
                    <a:pt x="651001" y="181528"/>
                    <a:pt x="651001" y="181528"/>
                    <a:pt x="651001" y="181528"/>
                  </a:cubicBezTo>
                  <a:cubicBezTo>
                    <a:pt x="476105" y="72611"/>
                    <a:pt x="476105" y="72611"/>
                    <a:pt x="476105" y="72611"/>
                  </a:cubicBezTo>
                  <a:cubicBezTo>
                    <a:pt x="976501" y="0"/>
                    <a:pt x="976501" y="0"/>
                    <a:pt x="976501" y="0"/>
                  </a:cubicBez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10C33AE-FDF5-BE86-4DD5-9D0471587F13}"/>
                </a:ext>
              </a:extLst>
            </p:cNvPr>
            <p:cNvSpPr/>
            <p:nvPr/>
          </p:nvSpPr>
          <p:spPr>
            <a:xfrm>
              <a:off x="3656102" y="3425309"/>
              <a:ext cx="395782" cy="3845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CED88C2-A677-86F0-BE91-2E875F31343B}"/>
              </a:ext>
            </a:extLst>
          </p:cNvPr>
          <p:cNvGrpSpPr/>
          <p:nvPr/>
        </p:nvGrpSpPr>
        <p:grpSpPr>
          <a:xfrm>
            <a:off x="6713338" y="1405832"/>
            <a:ext cx="2887862" cy="816522"/>
            <a:chOff x="283598" y="1906534"/>
            <a:chExt cx="2887862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E926223-DEB8-343E-7B89-747BEB89BAF5}"/>
                </a:ext>
              </a:extLst>
            </p:cNvPr>
            <p:cNvSpPr txBox="1"/>
            <p:nvPr/>
          </p:nvSpPr>
          <p:spPr>
            <a:xfrm>
              <a:off x="283598" y="2190603"/>
              <a:ext cx="28878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4BA025D-CACC-1823-937D-5A60F3C7E97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6B52867-49D4-D1FD-9FCB-C72A161B8F7E}"/>
              </a:ext>
            </a:extLst>
          </p:cNvPr>
          <p:cNvGrpSpPr/>
          <p:nvPr/>
        </p:nvGrpSpPr>
        <p:grpSpPr>
          <a:xfrm>
            <a:off x="1648706" y="2905322"/>
            <a:ext cx="2235567" cy="1047355"/>
            <a:chOff x="1021859" y="1906534"/>
            <a:chExt cx="2235567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43F6904-C574-3A2C-2932-E40C80951C56}"/>
                </a:ext>
              </a:extLst>
            </p:cNvPr>
            <p:cNvSpPr txBox="1"/>
            <p:nvPr/>
          </p:nvSpPr>
          <p:spPr>
            <a:xfrm>
              <a:off x="1123974" y="2190603"/>
              <a:ext cx="21260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5E095F0-72CB-3334-6952-9B4BDE444B20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3FD5362-EAA0-31DD-F79D-C2E28A271BCC}"/>
              </a:ext>
            </a:extLst>
          </p:cNvPr>
          <p:cNvGrpSpPr/>
          <p:nvPr/>
        </p:nvGrpSpPr>
        <p:grpSpPr>
          <a:xfrm>
            <a:off x="7389121" y="2612478"/>
            <a:ext cx="2887862" cy="816522"/>
            <a:chOff x="283598" y="1906534"/>
            <a:chExt cx="2887862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16B7F88-9354-104C-6590-9158648F88FB}"/>
                </a:ext>
              </a:extLst>
            </p:cNvPr>
            <p:cNvSpPr txBox="1"/>
            <p:nvPr/>
          </p:nvSpPr>
          <p:spPr>
            <a:xfrm>
              <a:off x="283598" y="2190603"/>
              <a:ext cx="28878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488810E-4188-F3F7-E18F-49C2BB52B71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41F0948-8927-6758-D32D-BCA979E6DCC5}"/>
              </a:ext>
            </a:extLst>
          </p:cNvPr>
          <p:cNvGrpSpPr/>
          <p:nvPr/>
        </p:nvGrpSpPr>
        <p:grpSpPr>
          <a:xfrm>
            <a:off x="7840504" y="3944917"/>
            <a:ext cx="2887862" cy="816522"/>
            <a:chOff x="283598" y="1906534"/>
            <a:chExt cx="2887862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E995F63-1776-6741-64A8-E5DF5C9A9DD8}"/>
                </a:ext>
              </a:extLst>
            </p:cNvPr>
            <p:cNvSpPr txBox="1"/>
            <p:nvPr/>
          </p:nvSpPr>
          <p:spPr>
            <a:xfrm>
              <a:off x="283598" y="2190603"/>
              <a:ext cx="28878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8433A7-B7C5-4CC5-D779-F53CA5B59B4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028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Oval 32">
            <a:extLst>
              <a:ext uri="{FF2B5EF4-FFF2-40B4-BE49-F238E27FC236}">
                <a16:creationId xmlns:a16="http://schemas.microsoft.com/office/drawing/2014/main" id="{5AA04956-6B9D-49E8-4F1E-342B2AEA5F80}"/>
              </a:ext>
            </a:extLst>
          </p:cNvPr>
          <p:cNvSpPr/>
          <p:nvPr/>
        </p:nvSpPr>
        <p:spPr>
          <a:xfrm>
            <a:off x="3961344" y="2960376"/>
            <a:ext cx="2184718" cy="2184719"/>
          </a:xfrm>
          <a:prstGeom prst="ellipse">
            <a:avLst/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id="{9ED3DF60-E1E2-B0A9-5550-B21BDD63DC3A}"/>
              </a:ext>
            </a:extLst>
          </p:cNvPr>
          <p:cNvGrpSpPr/>
          <p:nvPr/>
        </p:nvGrpSpPr>
        <p:grpSpPr>
          <a:xfrm>
            <a:off x="4900668" y="4775685"/>
            <a:ext cx="306071" cy="1351237"/>
            <a:chOff x="1954701" y="3644290"/>
            <a:chExt cx="402737" cy="1777999"/>
          </a:xfrm>
          <a:solidFill>
            <a:schemeClr val="bg1">
              <a:lumMod val="85000"/>
            </a:schemeClr>
          </a:solidFill>
        </p:grpSpPr>
        <p:sp>
          <p:nvSpPr>
            <p:cNvPr id="8" name="Rectangle 21">
              <a:extLst>
                <a:ext uri="{FF2B5EF4-FFF2-40B4-BE49-F238E27FC236}">
                  <a16:creationId xmlns:a16="http://schemas.microsoft.com/office/drawing/2014/main" id="{825985A6-02E3-00DF-C8FF-C1D40113DD29}"/>
                </a:ext>
              </a:extLst>
            </p:cNvPr>
            <p:cNvSpPr/>
            <p:nvPr/>
          </p:nvSpPr>
          <p:spPr>
            <a:xfrm>
              <a:off x="1954701" y="3962766"/>
              <a:ext cx="402737" cy="145952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Arrow: Chevron 22">
              <a:extLst>
                <a:ext uri="{FF2B5EF4-FFF2-40B4-BE49-F238E27FC236}">
                  <a16:creationId xmlns:a16="http://schemas.microsoft.com/office/drawing/2014/main" id="{B8CDFF53-24B1-CCAC-6B5B-0C19E131B037}"/>
                </a:ext>
              </a:extLst>
            </p:cNvPr>
            <p:cNvSpPr/>
            <p:nvPr/>
          </p:nvSpPr>
          <p:spPr>
            <a:xfrm rot="5400000">
              <a:off x="1669988" y="3929003"/>
              <a:ext cx="972164" cy="402737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1" name="Oval 31">
            <a:extLst>
              <a:ext uri="{FF2B5EF4-FFF2-40B4-BE49-F238E27FC236}">
                <a16:creationId xmlns:a16="http://schemas.microsoft.com/office/drawing/2014/main" id="{AE90255C-3B37-080B-1B98-253E0D107DAE}"/>
              </a:ext>
            </a:extLst>
          </p:cNvPr>
          <p:cNvSpPr/>
          <p:nvPr/>
        </p:nvSpPr>
        <p:spPr>
          <a:xfrm>
            <a:off x="1876747" y="1978549"/>
            <a:ext cx="2184718" cy="2184719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grpSp>
        <p:nvGrpSpPr>
          <p:cNvPr id="12" name="Group 40">
            <a:extLst>
              <a:ext uri="{FF2B5EF4-FFF2-40B4-BE49-F238E27FC236}">
                <a16:creationId xmlns:a16="http://schemas.microsoft.com/office/drawing/2014/main" id="{7B4558CE-B528-8097-B5C4-F69622DA18F3}"/>
              </a:ext>
            </a:extLst>
          </p:cNvPr>
          <p:cNvGrpSpPr/>
          <p:nvPr/>
        </p:nvGrpSpPr>
        <p:grpSpPr>
          <a:xfrm>
            <a:off x="2816071" y="3793858"/>
            <a:ext cx="306071" cy="2333064"/>
            <a:chOff x="1780168" y="3788083"/>
            <a:chExt cx="402737" cy="3069917"/>
          </a:xfrm>
        </p:grpSpPr>
        <p:sp>
          <p:nvSpPr>
            <p:cNvPr id="20" name="Rectangle 10">
              <a:extLst>
                <a:ext uri="{FF2B5EF4-FFF2-40B4-BE49-F238E27FC236}">
                  <a16:creationId xmlns:a16="http://schemas.microsoft.com/office/drawing/2014/main" id="{00DCC24D-3B62-1999-D341-D5037D39AFF1}"/>
                </a:ext>
              </a:extLst>
            </p:cNvPr>
            <p:cNvSpPr/>
            <p:nvPr/>
          </p:nvSpPr>
          <p:spPr>
            <a:xfrm>
              <a:off x="1780168" y="4106559"/>
              <a:ext cx="402737" cy="275144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Arrow: Chevron 13">
              <a:extLst>
                <a:ext uri="{FF2B5EF4-FFF2-40B4-BE49-F238E27FC236}">
                  <a16:creationId xmlns:a16="http://schemas.microsoft.com/office/drawing/2014/main" id="{D76DB0FE-76F5-E51B-D21E-21AACB9E2D38}"/>
                </a:ext>
              </a:extLst>
            </p:cNvPr>
            <p:cNvSpPr/>
            <p:nvPr/>
          </p:nvSpPr>
          <p:spPr>
            <a:xfrm rot="5400000">
              <a:off x="1495455" y="4072796"/>
              <a:ext cx="972164" cy="402737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3" name="Oval 33">
            <a:extLst>
              <a:ext uri="{FF2B5EF4-FFF2-40B4-BE49-F238E27FC236}">
                <a16:creationId xmlns:a16="http://schemas.microsoft.com/office/drawing/2014/main" id="{9A83F51A-63F4-D13E-F929-2946208E40CD}"/>
              </a:ext>
            </a:extLst>
          </p:cNvPr>
          <p:cNvSpPr/>
          <p:nvPr/>
        </p:nvSpPr>
        <p:spPr>
          <a:xfrm>
            <a:off x="6045940" y="1978549"/>
            <a:ext cx="2184718" cy="2184719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grpSp>
        <p:nvGrpSpPr>
          <p:cNvPr id="24" name="Group 41">
            <a:extLst>
              <a:ext uri="{FF2B5EF4-FFF2-40B4-BE49-F238E27FC236}">
                <a16:creationId xmlns:a16="http://schemas.microsoft.com/office/drawing/2014/main" id="{D150912C-47DE-2DCC-CC9A-ACEF49E3E59C}"/>
              </a:ext>
            </a:extLst>
          </p:cNvPr>
          <p:cNvGrpSpPr/>
          <p:nvPr/>
        </p:nvGrpSpPr>
        <p:grpSpPr>
          <a:xfrm>
            <a:off x="6985264" y="3793858"/>
            <a:ext cx="306071" cy="2333064"/>
            <a:chOff x="7266120" y="3788083"/>
            <a:chExt cx="402737" cy="3069917"/>
          </a:xfrm>
        </p:grpSpPr>
        <p:sp>
          <p:nvSpPr>
            <p:cNvPr id="28" name="Rectangle 25">
              <a:extLst>
                <a:ext uri="{FF2B5EF4-FFF2-40B4-BE49-F238E27FC236}">
                  <a16:creationId xmlns:a16="http://schemas.microsoft.com/office/drawing/2014/main" id="{2EAF98B5-0795-3CDC-82ED-CDDF36189FC0}"/>
                </a:ext>
              </a:extLst>
            </p:cNvPr>
            <p:cNvSpPr/>
            <p:nvPr/>
          </p:nvSpPr>
          <p:spPr>
            <a:xfrm>
              <a:off x="7266120" y="4106559"/>
              <a:ext cx="402737" cy="275144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Arrow: Chevron 26">
              <a:extLst>
                <a:ext uri="{FF2B5EF4-FFF2-40B4-BE49-F238E27FC236}">
                  <a16:creationId xmlns:a16="http://schemas.microsoft.com/office/drawing/2014/main" id="{1D93A06B-BE05-1333-7253-007B5B18730E}"/>
                </a:ext>
              </a:extLst>
            </p:cNvPr>
            <p:cNvSpPr/>
            <p:nvPr/>
          </p:nvSpPr>
          <p:spPr>
            <a:xfrm rot="5400000">
              <a:off x="6981407" y="4072796"/>
              <a:ext cx="972164" cy="402737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Oval 34">
            <a:extLst>
              <a:ext uri="{FF2B5EF4-FFF2-40B4-BE49-F238E27FC236}">
                <a16:creationId xmlns:a16="http://schemas.microsoft.com/office/drawing/2014/main" id="{48EB15A7-F6CA-B54D-F7B1-31A0FD29C59F}"/>
              </a:ext>
            </a:extLst>
          </p:cNvPr>
          <p:cNvSpPr/>
          <p:nvPr/>
        </p:nvSpPr>
        <p:spPr>
          <a:xfrm>
            <a:off x="8130537" y="2960376"/>
            <a:ext cx="2184718" cy="2184719"/>
          </a:xfrm>
          <a:prstGeom prst="ellipse">
            <a:avLst/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32" name="Group 28">
            <a:extLst>
              <a:ext uri="{FF2B5EF4-FFF2-40B4-BE49-F238E27FC236}">
                <a16:creationId xmlns:a16="http://schemas.microsoft.com/office/drawing/2014/main" id="{3FE1CC86-4A25-86EE-0F34-04C633CD96C4}"/>
              </a:ext>
            </a:extLst>
          </p:cNvPr>
          <p:cNvGrpSpPr/>
          <p:nvPr/>
        </p:nvGrpSpPr>
        <p:grpSpPr>
          <a:xfrm>
            <a:off x="9069861" y="4775685"/>
            <a:ext cx="306071" cy="1351237"/>
            <a:chOff x="1954701" y="3644290"/>
            <a:chExt cx="402737" cy="1777999"/>
          </a:xfrm>
          <a:solidFill>
            <a:schemeClr val="bg1">
              <a:lumMod val="85000"/>
            </a:schemeClr>
          </a:solidFill>
        </p:grpSpPr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F25E1BE0-F8A0-C67A-41E5-C323C169DA9C}"/>
                </a:ext>
              </a:extLst>
            </p:cNvPr>
            <p:cNvSpPr/>
            <p:nvPr/>
          </p:nvSpPr>
          <p:spPr>
            <a:xfrm>
              <a:off x="1954701" y="3962766"/>
              <a:ext cx="402737" cy="145952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Arrow: Chevron 30">
              <a:extLst>
                <a:ext uri="{FF2B5EF4-FFF2-40B4-BE49-F238E27FC236}">
                  <a16:creationId xmlns:a16="http://schemas.microsoft.com/office/drawing/2014/main" id="{5BD9F9A1-6742-E1FA-05B5-B1455299D31D}"/>
                </a:ext>
              </a:extLst>
            </p:cNvPr>
            <p:cNvSpPr/>
            <p:nvPr/>
          </p:nvSpPr>
          <p:spPr>
            <a:xfrm rot="5400000">
              <a:off x="1669988" y="3929003"/>
              <a:ext cx="972164" cy="402737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0" name="educative-books_42921">
            <a:extLst>
              <a:ext uri="{FF2B5EF4-FFF2-40B4-BE49-F238E27FC236}">
                <a16:creationId xmlns:a16="http://schemas.microsoft.com/office/drawing/2014/main" id="{CCB490FE-C98D-429B-A007-26497BEE2A15}"/>
              </a:ext>
            </a:extLst>
          </p:cNvPr>
          <p:cNvSpPr/>
          <p:nvPr/>
        </p:nvSpPr>
        <p:spPr>
          <a:xfrm>
            <a:off x="2708153" y="2350691"/>
            <a:ext cx="555727" cy="609685"/>
          </a:xfrm>
          <a:custGeom>
            <a:avLst/>
            <a:gdLst>
              <a:gd name="connsiteX0" fmla="*/ 505222 w 554050"/>
              <a:gd name="connsiteY0" fmla="*/ 278157 h 607845"/>
              <a:gd name="connsiteX1" fmla="*/ 344379 w 554050"/>
              <a:gd name="connsiteY1" fmla="*/ 293925 h 607845"/>
              <a:gd name="connsiteX2" fmla="*/ 344379 w 554050"/>
              <a:gd name="connsiteY2" fmla="*/ 378497 h 607845"/>
              <a:gd name="connsiteX3" fmla="*/ 505222 w 554050"/>
              <a:gd name="connsiteY3" fmla="*/ 362729 h 607845"/>
              <a:gd name="connsiteX4" fmla="*/ 516711 w 554050"/>
              <a:gd name="connsiteY4" fmla="*/ 150582 h 607845"/>
              <a:gd name="connsiteX5" fmla="*/ 526764 w 554050"/>
              <a:gd name="connsiteY5" fmla="*/ 163483 h 607845"/>
              <a:gd name="connsiteX6" fmla="*/ 258213 w 554050"/>
              <a:gd name="connsiteY6" fmla="*/ 193585 h 607845"/>
              <a:gd name="connsiteX7" fmla="*/ 249596 w 554050"/>
              <a:gd name="connsiteY7" fmla="*/ 193585 h 607845"/>
              <a:gd name="connsiteX8" fmla="*/ 255340 w 554050"/>
              <a:gd name="connsiteY8" fmla="*/ 197885 h 607845"/>
              <a:gd name="connsiteX9" fmla="*/ 519583 w 554050"/>
              <a:gd name="connsiteY9" fmla="*/ 169217 h 607845"/>
              <a:gd name="connsiteX10" fmla="*/ 519583 w 554050"/>
              <a:gd name="connsiteY10" fmla="*/ 172083 h 607845"/>
              <a:gd name="connsiteX11" fmla="*/ 258213 w 554050"/>
              <a:gd name="connsiteY11" fmla="*/ 200752 h 607845"/>
              <a:gd name="connsiteX12" fmla="*/ 263957 w 554050"/>
              <a:gd name="connsiteY12" fmla="*/ 203619 h 607845"/>
              <a:gd name="connsiteX13" fmla="*/ 525328 w 554050"/>
              <a:gd name="connsiteY13" fmla="*/ 174950 h 607845"/>
              <a:gd name="connsiteX14" fmla="*/ 525328 w 554050"/>
              <a:gd name="connsiteY14" fmla="*/ 177817 h 607845"/>
              <a:gd name="connsiteX15" fmla="*/ 268265 w 554050"/>
              <a:gd name="connsiteY15" fmla="*/ 206486 h 607845"/>
              <a:gd name="connsiteX16" fmla="*/ 272574 w 554050"/>
              <a:gd name="connsiteY16" fmla="*/ 209353 h 607845"/>
              <a:gd name="connsiteX17" fmla="*/ 529636 w 554050"/>
              <a:gd name="connsiteY17" fmla="*/ 182117 h 607845"/>
              <a:gd name="connsiteX18" fmla="*/ 529636 w 554050"/>
              <a:gd name="connsiteY18" fmla="*/ 184984 h 607845"/>
              <a:gd name="connsiteX19" fmla="*/ 276882 w 554050"/>
              <a:gd name="connsiteY19" fmla="*/ 212219 h 607845"/>
              <a:gd name="connsiteX20" fmla="*/ 281190 w 554050"/>
              <a:gd name="connsiteY20" fmla="*/ 215086 h 607845"/>
              <a:gd name="connsiteX21" fmla="*/ 535381 w 554050"/>
              <a:gd name="connsiteY21" fmla="*/ 187851 h 607845"/>
              <a:gd name="connsiteX22" fmla="*/ 535381 w 554050"/>
              <a:gd name="connsiteY22" fmla="*/ 190718 h 607845"/>
              <a:gd name="connsiteX23" fmla="*/ 284062 w 554050"/>
              <a:gd name="connsiteY23" fmla="*/ 217953 h 607845"/>
              <a:gd name="connsiteX24" fmla="*/ 289807 w 554050"/>
              <a:gd name="connsiteY24" fmla="*/ 222253 h 607845"/>
              <a:gd name="connsiteX25" fmla="*/ 554050 w 554050"/>
              <a:gd name="connsiteY25" fmla="*/ 195018 h 607845"/>
              <a:gd name="connsiteX26" fmla="*/ 554050 w 554050"/>
              <a:gd name="connsiteY26" fmla="*/ 580610 h 607845"/>
              <a:gd name="connsiteX27" fmla="*/ 275446 w 554050"/>
              <a:gd name="connsiteY27" fmla="*/ 607845 h 607845"/>
              <a:gd name="connsiteX28" fmla="*/ 222310 w 554050"/>
              <a:gd name="connsiteY28" fmla="*/ 570576 h 607845"/>
              <a:gd name="connsiteX29" fmla="*/ 222310 w 554050"/>
              <a:gd name="connsiteY29" fmla="*/ 196452 h 607845"/>
              <a:gd name="connsiteX30" fmla="*/ 222310 w 554050"/>
              <a:gd name="connsiteY30" fmla="*/ 184984 h 607845"/>
              <a:gd name="connsiteX31" fmla="*/ 222310 w 554050"/>
              <a:gd name="connsiteY31" fmla="*/ 180684 h 607845"/>
              <a:gd name="connsiteX32" fmla="*/ 403372 w 554050"/>
              <a:gd name="connsiteY32" fmla="*/ 73107 h 607845"/>
              <a:gd name="connsiteX33" fmla="*/ 411989 w 554050"/>
              <a:gd name="connsiteY33" fmla="*/ 87441 h 607845"/>
              <a:gd name="connsiteX34" fmla="*/ 143437 w 554050"/>
              <a:gd name="connsiteY34" fmla="*/ 116110 h 607845"/>
              <a:gd name="connsiteX35" fmla="*/ 134821 w 554050"/>
              <a:gd name="connsiteY35" fmla="*/ 117543 h 607845"/>
              <a:gd name="connsiteX36" fmla="*/ 142001 w 554050"/>
              <a:gd name="connsiteY36" fmla="*/ 120410 h 607845"/>
              <a:gd name="connsiteX37" fmla="*/ 406245 w 554050"/>
              <a:gd name="connsiteY37" fmla="*/ 91742 h 607845"/>
              <a:gd name="connsiteX38" fmla="*/ 406245 w 554050"/>
              <a:gd name="connsiteY38" fmla="*/ 94608 h 607845"/>
              <a:gd name="connsiteX39" fmla="*/ 144874 w 554050"/>
              <a:gd name="connsiteY39" fmla="*/ 123277 h 607845"/>
              <a:gd name="connsiteX40" fmla="*/ 150618 w 554050"/>
              <a:gd name="connsiteY40" fmla="*/ 127577 h 607845"/>
              <a:gd name="connsiteX41" fmla="*/ 411989 w 554050"/>
              <a:gd name="connsiteY41" fmla="*/ 98909 h 607845"/>
              <a:gd name="connsiteX42" fmla="*/ 411989 w 554050"/>
              <a:gd name="connsiteY42" fmla="*/ 100342 h 607845"/>
              <a:gd name="connsiteX43" fmla="*/ 153490 w 554050"/>
              <a:gd name="connsiteY43" fmla="*/ 129011 h 607845"/>
              <a:gd name="connsiteX44" fmla="*/ 159235 w 554050"/>
              <a:gd name="connsiteY44" fmla="*/ 133311 h 607845"/>
              <a:gd name="connsiteX45" fmla="*/ 416297 w 554050"/>
              <a:gd name="connsiteY45" fmla="*/ 104642 h 607845"/>
              <a:gd name="connsiteX46" fmla="*/ 416297 w 554050"/>
              <a:gd name="connsiteY46" fmla="*/ 107509 h 607845"/>
              <a:gd name="connsiteX47" fmla="*/ 162107 w 554050"/>
              <a:gd name="connsiteY47" fmla="*/ 134744 h 607845"/>
              <a:gd name="connsiteX48" fmla="*/ 166415 w 554050"/>
              <a:gd name="connsiteY48" fmla="*/ 139045 h 607845"/>
              <a:gd name="connsiteX49" fmla="*/ 420606 w 554050"/>
              <a:gd name="connsiteY49" fmla="*/ 110376 h 607845"/>
              <a:gd name="connsiteX50" fmla="*/ 422042 w 554050"/>
              <a:gd name="connsiteY50" fmla="*/ 113243 h 607845"/>
              <a:gd name="connsiteX51" fmla="*/ 170723 w 554050"/>
              <a:gd name="connsiteY51" fmla="*/ 140478 h 607845"/>
              <a:gd name="connsiteX52" fmla="*/ 175032 w 554050"/>
              <a:gd name="connsiteY52" fmla="*/ 144778 h 607845"/>
              <a:gd name="connsiteX53" fmla="*/ 440711 w 554050"/>
              <a:gd name="connsiteY53" fmla="*/ 117543 h 607845"/>
              <a:gd name="connsiteX54" fmla="*/ 440711 w 554050"/>
              <a:gd name="connsiteY54" fmla="*/ 137611 h 607845"/>
              <a:gd name="connsiteX55" fmla="*/ 198009 w 554050"/>
              <a:gd name="connsiteY55" fmla="*/ 161979 h 607845"/>
              <a:gd name="connsiteX56" fmla="*/ 198009 w 554050"/>
              <a:gd name="connsiteY56" fmla="*/ 527503 h 607845"/>
              <a:gd name="connsiteX57" fmla="*/ 162107 w 554050"/>
              <a:gd name="connsiteY57" fmla="*/ 530370 h 607845"/>
              <a:gd name="connsiteX58" fmla="*/ 108971 w 554050"/>
              <a:gd name="connsiteY58" fmla="*/ 493101 h 607845"/>
              <a:gd name="connsiteX59" fmla="*/ 108971 w 554050"/>
              <a:gd name="connsiteY59" fmla="*/ 118977 h 607845"/>
              <a:gd name="connsiteX60" fmla="*/ 108971 w 554050"/>
              <a:gd name="connsiteY60" fmla="*/ 108943 h 607845"/>
              <a:gd name="connsiteX61" fmla="*/ 108971 w 554050"/>
              <a:gd name="connsiteY61" fmla="*/ 104642 h 607845"/>
              <a:gd name="connsiteX62" fmla="*/ 294197 w 554050"/>
              <a:gd name="connsiteY62" fmla="*/ 0 h 607845"/>
              <a:gd name="connsiteX63" fmla="*/ 302808 w 554050"/>
              <a:gd name="connsiteY63" fmla="*/ 14333 h 607845"/>
              <a:gd name="connsiteX64" fmla="*/ 34443 w 554050"/>
              <a:gd name="connsiteY64" fmla="*/ 42998 h 607845"/>
              <a:gd name="connsiteX65" fmla="*/ 25832 w 554050"/>
              <a:gd name="connsiteY65" fmla="*/ 44431 h 607845"/>
              <a:gd name="connsiteX66" fmla="*/ 33007 w 554050"/>
              <a:gd name="connsiteY66" fmla="*/ 47298 h 607845"/>
              <a:gd name="connsiteX67" fmla="*/ 297067 w 554050"/>
              <a:gd name="connsiteY67" fmla="*/ 18632 h 607845"/>
              <a:gd name="connsiteX68" fmla="*/ 297067 w 554050"/>
              <a:gd name="connsiteY68" fmla="*/ 21499 h 607845"/>
              <a:gd name="connsiteX69" fmla="*/ 35878 w 554050"/>
              <a:gd name="connsiteY69" fmla="*/ 50164 h 607845"/>
              <a:gd name="connsiteX70" fmla="*/ 41618 w 554050"/>
              <a:gd name="connsiteY70" fmla="*/ 54464 h 607845"/>
              <a:gd name="connsiteX71" fmla="*/ 302808 w 554050"/>
              <a:gd name="connsiteY71" fmla="*/ 25799 h 607845"/>
              <a:gd name="connsiteX72" fmla="*/ 302808 w 554050"/>
              <a:gd name="connsiteY72" fmla="*/ 28665 h 607845"/>
              <a:gd name="connsiteX73" fmla="*/ 44488 w 554050"/>
              <a:gd name="connsiteY73" fmla="*/ 55897 h 607845"/>
              <a:gd name="connsiteX74" fmla="*/ 50229 w 554050"/>
              <a:gd name="connsiteY74" fmla="*/ 60197 h 607845"/>
              <a:gd name="connsiteX75" fmla="*/ 307113 w 554050"/>
              <a:gd name="connsiteY75" fmla="*/ 31532 h 607845"/>
              <a:gd name="connsiteX76" fmla="*/ 307113 w 554050"/>
              <a:gd name="connsiteY76" fmla="*/ 34398 h 607845"/>
              <a:gd name="connsiteX77" fmla="*/ 53099 w 554050"/>
              <a:gd name="connsiteY77" fmla="*/ 63063 h 607845"/>
              <a:gd name="connsiteX78" fmla="*/ 57404 w 554050"/>
              <a:gd name="connsiteY78" fmla="*/ 65930 h 607845"/>
              <a:gd name="connsiteX79" fmla="*/ 311419 w 554050"/>
              <a:gd name="connsiteY79" fmla="*/ 37265 h 607845"/>
              <a:gd name="connsiteX80" fmla="*/ 312854 w 554050"/>
              <a:gd name="connsiteY80" fmla="*/ 40131 h 607845"/>
              <a:gd name="connsiteX81" fmla="*/ 61710 w 554050"/>
              <a:gd name="connsiteY81" fmla="*/ 67363 h 607845"/>
              <a:gd name="connsiteX82" fmla="*/ 66015 w 554050"/>
              <a:gd name="connsiteY82" fmla="*/ 71663 h 607845"/>
              <a:gd name="connsiteX83" fmla="*/ 331510 w 554050"/>
              <a:gd name="connsiteY83" fmla="*/ 44431 h 607845"/>
              <a:gd name="connsiteX84" fmla="*/ 331510 w 554050"/>
              <a:gd name="connsiteY84" fmla="*/ 64497 h 607845"/>
              <a:gd name="connsiteX85" fmla="*/ 88977 w 554050"/>
              <a:gd name="connsiteY85" fmla="*/ 88862 h 607845"/>
              <a:gd name="connsiteX86" fmla="*/ 88977 w 554050"/>
              <a:gd name="connsiteY86" fmla="*/ 454343 h 607845"/>
              <a:gd name="connsiteX87" fmla="*/ 53099 w 554050"/>
              <a:gd name="connsiteY87" fmla="*/ 458643 h 607845"/>
              <a:gd name="connsiteX88" fmla="*/ 53099 w 554050"/>
              <a:gd name="connsiteY88" fmla="*/ 457210 h 607845"/>
              <a:gd name="connsiteX89" fmla="*/ 0 w 554050"/>
              <a:gd name="connsiteY89" fmla="*/ 419945 h 607845"/>
              <a:gd name="connsiteX90" fmla="*/ 0 w 554050"/>
              <a:gd name="connsiteY90" fmla="*/ 47298 h 607845"/>
              <a:gd name="connsiteX91" fmla="*/ 0 w 554050"/>
              <a:gd name="connsiteY91" fmla="*/ 35831 h 607845"/>
              <a:gd name="connsiteX92" fmla="*/ 0 w 554050"/>
              <a:gd name="connsiteY92" fmla="*/ 31532 h 607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54050" h="607845">
                <a:moveTo>
                  <a:pt x="505222" y="278157"/>
                </a:moveTo>
                <a:lnTo>
                  <a:pt x="344379" y="293925"/>
                </a:lnTo>
                <a:lnTo>
                  <a:pt x="344379" y="378497"/>
                </a:lnTo>
                <a:lnTo>
                  <a:pt x="505222" y="362729"/>
                </a:lnTo>
                <a:close/>
                <a:moveTo>
                  <a:pt x="516711" y="150582"/>
                </a:moveTo>
                <a:lnTo>
                  <a:pt x="526764" y="163483"/>
                </a:lnTo>
                <a:lnTo>
                  <a:pt x="258213" y="193585"/>
                </a:lnTo>
                <a:lnTo>
                  <a:pt x="249596" y="193585"/>
                </a:lnTo>
                <a:lnTo>
                  <a:pt x="255340" y="197885"/>
                </a:lnTo>
                <a:lnTo>
                  <a:pt x="519583" y="169217"/>
                </a:lnTo>
                <a:lnTo>
                  <a:pt x="519583" y="172083"/>
                </a:lnTo>
                <a:lnTo>
                  <a:pt x="258213" y="200752"/>
                </a:lnTo>
                <a:lnTo>
                  <a:pt x="263957" y="203619"/>
                </a:lnTo>
                <a:lnTo>
                  <a:pt x="525328" y="174950"/>
                </a:lnTo>
                <a:lnTo>
                  <a:pt x="525328" y="177817"/>
                </a:lnTo>
                <a:lnTo>
                  <a:pt x="268265" y="206486"/>
                </a:lnTo>
                <a:lnTo>
                  <a:pt x="272574" y="209353"/>
                </a:lnTo>
                <a:lnTo>
                  <a:pt x="529636" y="182117"/>
                </a:lnTo>
                <a:lnTo>
                  <a:pt x="529636" y="184984"/>
                </a:lnTo>
                <a:lnTo>
                  <a:pt x="276882" y="212219"/>
                </a:lnTo>
                <a:lnTo>
                  <a:pt x="281190" y="215086"/>
                </a:lnTo>
                <a:lnTo>
                  <a:pt x="535381" y="187851"/>
                </a:lnTo>
                <a:lnTo>
                  <a:pt x="535381" y="190718"/>
                </a:lnTo>
                <a:lnTo>
                  <a:pt x="284062" y="217953"/>
                </a:lnTo>
                <a:lnTo>
                  <a:pt x="289807" y="222253"/>
                </a:lnTo>
                <a:lnTo>
                  <a:pt x="554050" y="195018"/>
                </a:lnTo>
                <a:lnTo>
                  <a:pt x="554050" y="580610"/>
                </a:lnTo>
                <a:lnTo>
                  <a:pt x="275446" y="607845"/>
                </a:lnTo>
                <a:lnTo>
                  <a:pt x="222310" y="570576"/>
                </a:lnTo>
                <a:lnTo>
                  <a:pt x="222310" y="196452"/>
                </a:lnTo>
                <a:lnTo>
                  <a:pt x="222310" y="184984"/>
                </a:lnTo>
                <a:lnTo>
                  <a:pt x="222310" y="180684"/>
                </a:lnTo>
                <a:close/>
                <a:moveTo>
                  <a:pt x="403372" y="73107"/>
                </a:moveTo>
                <a:lnTo>
                  <a:pt x="411989" y="87441"/>
                </a:lnTo>
                <a:lnTo>
                  <a:pt x="143437" y="116110"/>
                </a:lnTo>
                <a:lnTo>
                  <a:pt x="134821" y="117543"/>
                </a:lnTo>
                <a:lnTo>
                  <a:pt x="142001" y="120410"/>
                </a:lnTo>
                <a:lnTo>
                  <a:pt x="406245" y="91742"/>
                </a:lnTo>
                <a:lnTo>
                  <a:pt x="406245" y="94608"/>
                </a:lnTo>
                <a:lnTo>
                  <a:pt x="144874" y="123277"/>
                </a:lnTo>
                <a:lnTo>
                  <a:pt x="150618" y="127577"/>
                </a:lnTo>
                <a:lnTo>
                  <a:pt x="411989" y="98909"/>
                </a:lnTo>
                <a:lnTo>
                  <a:pt x="411989" y="100342"/>
                </a:lnTo>
                <a:lnTo>
                  <a:pt x="153490" y="129011"/>
                </a:lnTo>
                <a:lnTo>
                  <a:pt x="159235" y="133311"/>
                </a:lnTo>
                <a:lnTo>
                  <a:pt x="416297" y="104642"/>
                </a:lnTo>
                <a:lnTo>
                  <a:pt x="416297" y="107509"/>
                </a:lnTo>
                <a:lnTo>
                  <a:pt x="162107" y="134744"/>
                </a:lnTo>
                <a:lnTo>
                  <a:pt x="166415" y="139045"/>
                </a:lnTo>
                <a:lnTo>
                  <a:pt x="420606" y="110376"/>
                </a:lnTo>
                <a:lnTo>
                  <a:pt x="422042" y="113243"/>
                </a:lnTo>
                <a:lnTo>
                  <a:pt x="170723" y="140478"/>
                </a:lnTo>
                <a:lnTo>
                  <a:pt x="175032" y="144778"/>
                </a:lnTo>
                <a:lnTo>
                  <a:pt x="440711" y="117543"/>
                </a:lnTo>
                <a:lnTo>
                  <a:pt x="440711" y="137611"/>
                </a:lnTo>
                <a:lnTo>
                  <a:pt x="198009" y="161979"/>
                </a:lnTo>
                <a:lnTo>
                  <a:pt x="198009" y="527503"/>
                </a:lnTo>
                <a:lnTo>
                  <a:pt x="162107" y="530370"/>
                </a:lnTo>
                <a:lnTo>
                  <a:pt x="108971" y="493101"/>
                </a:lnTo>
                <a:lnTo>
                  <a:pt x="108971" y="118977"/>
                </a:lnTo>
                <a:lnTo>
                  <a:pt x="108971" y="108943"/>
                </a:lnTo>
                <a:lnTo>
                  <a:pt x="108971" y="104642"/>
                </a:lnTo>
                <a:close/>
                <a:moveTo>
                  <a:pt x="294197" y="0"/>
                </a:moveTo>
                <a:lnTo>
                  <a:pt x="302808" y="14333"/>
                </a:lnTo>
                <a:lnTo>
                  <a:pt x="34443" y="42998"/>
                </a:lnTo>
                <a:lnTo>
                  <a:pt x="25832" y="44431"/>
                </a:lnTo>
                <a:lnTo>
                  <a:pt x="33007" y="47298"/>
                </a:lnTo>
                <a:lnTo>
                  <a:pt x="297067" y="18632"/>
                </a:lnTo>
                <a:lnTo>
                  <a:pt x="297067" y="21499"/>
                </a:lnTo>
                <a:lnTo>
                  <a:pt x="35878" y="50164"/>
                </a:lnTo>
                <a:lnTo>
                  <a:pt x="41618" y="54464"/>
                </a:lnTo>
                <a:lnTo>
                  <a:pt x="302808" y="25799"/>
                </a:lnTo>
                <a:lnTo>
                  <a:pt x="302808" y="28665"/>
                </a:lnTo>
                <a:lnTo>
                  <a:pt x="44488" y="55897"/>
                </a:lnTo>
                <a:lnTo>
                  <a:pt x="50229" y="60197"/>
                </a:lnTo>
                <a:lnTo>
                  <a:pt x="307113" y="31532"/>
                </a:lnTo>
                <a:lnTo>
                  <a:pt x="307113" y="34398"/>
                </a:lnTo>
                <a:lnTo>
                  <a:pt x="53099" y="63063"/>
                </a:lnTo>
                <a:lnTo>
                  <a:pt x="57404" y="65930"/>
                </a:lnTo>
                <a:lnTo>
                  <a:pt x="311419" y="37265"/>
                </a:lnTo>
                <a:lnTo>
                  <a:pt x="312854" y="40131"/>
                </a:lnTo>
                <a:lnTo>
                  <a:pt x="61710" y="67363"/>
                </a:lnTo>
                <a:lnTo>
                  <a:pt x="66015" y="71663"/>
                </a:lnTo>
                <a:lnTo>
                  <a:pt x="331510" y="44431"/>
                </a:lnTo>
                <a:lnTo>
                  <a:pt x="331510" y="64497"/>
                </a:lnTo>
                <a:lnTo>
                  <a:pt x="88977" y="88862"/>
                </a:lnTo>
                <a:lnTo>
                  <a:pt x="88977" y="454343"/>
                </a:lnTo>
                <a:lnTo>
                  <a:pt x="53099" y="458643"/>
                </a:lnTo>
                <a:lnTo>
                  <a:pt x="53099" y="457210"/>
                </a:lnTo>
                <a:lnTo>
                  <a:pt x="0" y="419945"/>
                </a:lnTo>
                <a:lnTo>
                  <a:pt x="0" y="47298"/>
                </a:lnTo>
                <a:lnTo>
                  <a:pt x="0" y="35831"/>
                </a:lnTo>
                <a:lnTo>
                  <a:pt x="0" y="31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acher_90477">
            <a:extLst>
              <a:ext uri="{FF2B5EF4-FFF2-40B4-BE49-F238E27FC236}">
                <a16:creationId xmlns:a16="http://schemas.microsoft.com/office/drawing/2014/main" id="{3B7594C1-4E32-CBB3-9411-5EF3D7B7084B}"/>
              </a:ext>
            </a:extLst>
          </p:cNvPr>
          <p:cNvSpPr/>
          <p:nvPr/>
        </p:nvSpPr>
        <p:spPr>
          <a:xfrm>
            <a:off x="4621989" y="3448987"/>
            <a:ext cx="609685" cy="603748"/>
          </a:xfrm>
          <a:custGeom>
            <a:avLst/>
            <a:gdLst>
              <a:gd name="connsiteX0" fmla="*/ 114571 w 605823"/>
              <a:gd name="connsiteY0" fmla="*/ 128217 h 599924"/>
              <a:gd name="connsiteX1" fmla="*/ 136110 w 605823"/>
              <a:gd name="connsiteY1" fmla="*/ 128217 h 599924"/>
              <a:gd name="connsiteX2" fmla="*/ 186523 w 605823"/>
              <a:gd name="connsiteY2" fmla="*/ 178646 h 599924"/>
              <a:gd name="connsiteX3" fmla="*/ 186523 w 605823"/>
              <a:gd name="connsiteY3" fmla="*/ 569934 h 599924"/>
              <a:gd name="connsiteX4" fmla="*/ 156442 w 605823"/>
              <a:gd name="connsiteY4" fmla="*/ 599876 h 599924"/>
              <a:gd name="connsiteX5" fmla="*/ 138245 w 605823"/>
              <a:gd name="connsiteY5" fmla="*/ 593665 h 599924"/>
              <a:gd name="connsiteX6" fmla="*/ 144559 w 605823"/>
              <a:gd name="connsiteY6" fmla="*/ 569934 h 599924"/>
              <a:gd name="connsiteX7" fmla="*/ 144559 w 605823"/>
              <a:gd name="connsiteY7" fmla="*/ 390930 h 599924"/>
              <a:gd name="connsiteX8" fmla="*/ 124505 w 605823"/>
              <a:gd name="connsiteY8" fmla="*/ 390930 h 599924"/>
              <a:gd name="connsiteX9" fmla="*/ 124505 w 605823"/>
              <a:gd name="connsiteY9" fmla="*/ 569934 h 599924"/>
              <a:gd name="connsiteX10" fmla="*/ 94424 w 605823"/>
              <a:gd name="connsiteY10" fmla="*/ 599876 h 599924"/>
              <a:gd name="connsiteX11" fmla="*/ 64343 w 605823"/>
              <a:gd name="connsiteY11" fmla="*/ 569934 h 599924"/>
              <a:gd name="connsiteX12" fmla="*/ 64065 w 605823"/>
              <a:gd name="connsiteY12" fmla="*/ 330118 h 599924"/>
              <a:gd name="connsiteX13" fmla="*/ 109000 w 605823"/>
              <a:gd name="connsiteY13" fmla="*/ 321404 h 599924"/>
              <a:gd name="connsiteX14" fmla="*/ 112528 w 605823"/>
              <a:gd name="connsiteY14" fmla="*/ 257812 h 599924"/>
              <a:gd name="connsiteX15" fmla="*/ 82448 w 605823"/>
              <a:gd name="connsiteY15" fmla="*/ 224254 h 599924"/>
              <a:gd name="connsiteX16" fmla="*/ 113178 w 605823"/>
              <a:gd name="connsiteY16" fmla="*/ 182632 h 599924"/>
              <a:gd name="connsiteX17" fmla="*/ 60444 w 605823"/>
              <a:gd name="connsiteY17" fmla="*/ 229724 h 599924"/>
              <a:gd name="connsiteX18" fmla="*/ 97581 w 605823"/>
              <a:gd name="connsiteY18" fmla="*/ 271161 h 599924"/>
              <a:gd name="connsiteX19" fmla="*/ 95631 w 605823"/>
              <a:gd name="connsiteY19" fmla="*/ 306480 h 599924"/>
              <a:gd name="connsiteX20" fmla="*/ 60258 w 605823"/>
              <a:gd name="connsiteY20" fmla="*/ 304533 h 599924"/>
              <a:gd name="connsiteX21" fmla="*/ 6410 w 605823"/>
              <a:gd name="connsiteY21" fmla="*/ 244463 h 599924"/>
              <a:gd name="connsiteX22" fmla="*/ 8360 w 605823"/>
              <a:gd name="connsiteY22" fmla="*/ 209144 h 599924"/>
              <a:gd name="connsiteX23" fmla="*/ 74370 w 605823"/>
              <a:gd name="connsiteY23" fmla="*/ 148426 h 599924"/>
              <a:gd name="connsiteX24" fmla="*/ 114571 w 605823"/>
              <a:gd name="connsiteY24" fmla="*/ 128217 h 599924"/>
              <a:gd name="connsiteX25" fmla="*/ 422807 w 605823"/>
              <a:gd name="connsiteY25" fmla="*/ 113329 h 599924"/>
              <a:gd name="connsiteX26" fmla="*/ 432463 w 605823"/>
              <a:gd name="connsiteY26" fmla="*/ 117592 h 599924"/>
              <a:gd name="connsiteX27" fmla="*/ 429306 w 605823"/>
              <a:gd name="connsiteY27" fmla="*/ 126768 h 599924"/>
              <a:gd name="connsiteX28" fmla="*/ 337764 w 605823"/>
              <a:gd name="connsiteY28" fmla="*/ 180247 h 599924"/>
              <a:gd name="connsiteX29" fmla="*/ 302949 w 605823"/>
              <a:gd name="connsiteY29" fmla="*/ 200545 h 599924"/>
              <a:gd name="connsiteX30" fmla="*/ 259777 w 605823"/>
              <a:gd name="connsiteY30" fmla="*/ 250873 h 599924"/>
              <a:gd name="connsiteX31" fmla="*/ 224497 w 605823"/>
              <a:gd name="connsiteY31" fmla="*/ 253654 h 599924"/>
              <a:gd name="connsiteX32" fmla="*/ 206579 w 605823"/>
              <a:gd name="connsiteY32" fmla="*/ 238361 h 599924"/>
              <a:gd name="connsiteX33" fmla="*/ 206579 w 605823"/>
              <a:gd name="connsiteY33" fmla="*/ 178672 h 599924"/>
              <a:gd name="connsiteX34" fmla="*/ 205929 w 605823"/>
              <a:gd name="connsiteY34" fmla="*/ 171813 h 599924"/>
              <a:gd name="connsiteX35" fmla="*/ 238052 w 605823"/>
              <a:gd name="connsiteY35" fmla="*/ 199340 h 599924"/>
              <a:gd name="connsiteX36" fmla="*/ 274261 w 605823"/>
              <a:gd name="connsiteY36" fmla="*/ 157076 h 599924"/>
              <a:gd name="connsiteX37" fmla="*/ 308612 w 605823"/>
              <a:gd name="connsiteY37" fmla="*/ 153647 h 599924"/>
              <a:gd name="connsiteX38" fmla="*/ 264427 w 605823"/>
              <a:gd name="connsiteY38" fmla="*/ 4516 h 599924"/>
              <a:gd name="connsiteX39" fmla="*/ 586418 w 605823"/>
              <a:gd name="connsiteY39" fmla="*/ 4516 h 599924"/>
              <a:gd name="connsiteX40" fmla="*/ 605823 w 605823"/>
              <a:gd name="connsiteY40" fmla="*/ 23890 h 599924"/>
              <a:gd name="connsiteX41" fmla="*/ 605823 w 605823"/>
              <a:gd name="connsiteY41" fmla="*/ 315420 h 599924"/>
              <a:gd name="connsiteX42" fmla="*/ 586418 w 605823"/>
              <a:gd name="connsiteY42" fmla="*/ 334793 h 599924"/>
              <a:gd name="connsiteX43" fmla="*/ 483080 w 605823"/>
              <a:gd name="connsiteY43" fmla="*/ 334793 h 599924"/>
              <a:gd name="connsiteX44" fmla="*/ 536281 w 605823"/>
              <a:gd name="connsiteY44" fmla="*/ 575619 h 599924"/>
              <a:gd name="connsiteX45" fmla="*/ 520962 w 605823"/>
              <a:gd name="connsiteY45" fmla="*/ 599442 h 599924"/>
              <a:gd name="connsiteX46" fmla="*/ 516598 w 605823"/>
              <a:gd name="connsiteY46" fmla="*/ 599905 h 599924"/>
              <a:gd name="connsiteX47" fmla="*/ 497100 w 605823"/>
              <a:gd name="connsiteY47" fmla="*/ 584240 h 599924"/>
              <a:gd name="connsiteX48" fmla="*/ 442042 w 605823"/>
              <a:gd name="connsiteY48" fmla="*/ 334793 h 599924"/>
              <a:gd name="connsiteX49" fmla="*/ 410010 w 605823"/>
              <a:gd name="connsiteY49" fmla="*/ 334793 h 599924"/>
              <a:gd name="connsiteX50" fmla="*/ 355045 w 605823"/>
              <a:gd name="connsiteY50" fmla="*/ 584240 h 599924"/>
              <a:gd name="connsiteX51" fmla="*/ 331091 w 605823"/>
              <a:gd name="connsiteY51" fmla="*/ 599442 h 599924"/>
              <a:gd name="connsiteX52" fmla="*/ 315864 w 605823"/>
              <a:gd name="connsiteY52" fmla="*/ 575619 h 599924"/>
              <a:gd name="connsiteX53" fmla="*/ 368972 w 605823"/>
              <a:gd name="connsiteY53" fmla="*/ 334793 h 599924"/>
              <a:gd name="connsiteX54" fmla="*/ 264427 w 605823"/>
              <a:gd name="connsiteY54" fmla="*/ 334793 h 599924"/>
              <a:gd name="connsiteX55" fmla="*/ 245022 w 605823"/>
              <a:gd name="connsiteY55" fmla="*/ 315420 h 599924"/>
              <a:gd name="connsiteX56" fmla="*/ 245022 w 605823"/>
              <a:gd name="connsiteY56" fmla="*/ 279454 h 599924"/>
              <a:gd name="connsiteX57" fmla="*/ 275012 w 605823"/>
              <a:gd name="connsiteY57" fmla="*/ 263973 h 599924"/>
              <a:gd name="connsiteX58" fmla="*/ 283739 w 605823"/>
              <a:gd name="connsiteY58" fmla="*/ 253777 h 599924"/>
              <a:gd name="connsiteX59" fmla="*/ 283739 w 605823"/>
              <a:gd name="connsiteY59" fmla="*/ 296046 h 599924"/>
              <a:gd name="connsiteX60" fmla="*/ 567106 w 605823"/>
              <a:gd name="connsiteY60" fmla="*/ 296046 h 599924"/>
              <a:gd name="connsiteX61" fmla="*/ 567106 w 605823"/>
              <a:gd name="connsiteY61" fmla="*/ 43263 h 599924"/>
              <a:gd name="connsiteX62" fmla="*/ 283739 w 605823"/>
              <a:gd name="connsiteY62" fmla="*/ 43263 h 599924"/>
              <a:gd name="connsiteX63" fmla="*/ 283739 w 605823"/>
              <a:gd name="connsiteY63" fmla="*/ 129564 h 599924"/>
              <a:gd name="connsiteX64" fmla="*/ 259042 w 605823"/>
              <a:gd name="connsiteY64" fmla="*/ 144117 h 599924"/>
              <a:gd name="connsiteX65" fmla="*/ 245022 w 605823"/>
              <a:gd name="connsiteY65" fmla="*/ 160431 h 599924"/>
              <a:gd name="connsiteX66" fmla="*/ 245022 w 605823"/>
              <a:gd name="connsiteY66" fmla="*/ 23890 h 599924"/>
              <a:gd name="connsiteX67" fmla="*/ 264427 w 605823"/>
              <a:gd name="connsiteY67" fmla="*/ 4516 h 599924"/>
              <a:gd name="connsiteX68" fmla="*/ 125261 w 605823"/>
              <a:gd name="connsiteY68" fmla="*/ 0 h 599924"/>
              <a:gd name="connsiteX69" fmla="*/ 183912 w 605823"/>
              <a:gd name="connsiteY69" fmla="*/ 58499 h 599924"/>
              <a:gd name="connsiteX70" fmla="*/ 152081 w 605823"/>
              <a:gd name="connsiteY70" fmla="*/ 110229 h 599924"/>
              <a:gd name="connsiteX71" fmla="*/ 125261 w 605823"/>
              <a:gd name="connsiteY71" fmla="*/ 116997 h 599924"/>
              <a:gd name="connsiteX72" fmla="*/ 98534 w 605823"/>
              <a:gd name="connsiteY72" fmla="*/ 110229 h 599924"/>
              <a:gd name="connsiteX73" fmla="*/ 66703 w 605823"/>
              <a:gd name="connsiteY73" fmla="*/ 58499 h 599924"/>
              <a:gd name="connsiteX74" fmla="*/ 125261 w 605823"/>
              <a:gd name="connsiteY74" fmla="*/ 0 h 59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5823" h="599924">
                <a:moveTo>
                  <a:pt x="114571" y="128217"/>
                </a:moveTo>
                <a:lnTo>
                  <a:pt x="136110" y="128217"/>
                </a:lnTo>
                <a:cubicBezTo>
                  <a:pt x="163963" y="128217"/>
                  <a:pt x="186523" y="150836"/>
                  <a:pt x="186523" y="178646"/>
                </a:cubicBezTo>
                <a:cubicBezTo>
                  <a:pt x="186523" y="497906"/>
                  <a:pt x="186523" y="445994"/>
                  <a:pt x="186523" y="569934"/>
                </a:cubicBezTo>
                <a:cubicBezTo>
                  <a:pt x="186523" y="586434"/>
                  <a:pt x="173061" y="599876"/>
                  <a:pt x="156442" y="599876"/>
                </a:cubicBezTo>
                <a:cubicBezTo>
                  <a:pt x="149572" y="599876"/>
                  <a:pt x="143352" y="597559"/>
                  <a:pt x="138245" y="593665"/>
                </a:cubicBezTo>
                <a:cubicBezTo>
                  <a:pt x="142145" y="586527"/>
                  <a:pt x="144559" y="578555"/>
                  <a:pt x="144559" y="569934"/>
                </a:cubicBezTo>
                <a:lnTo>
                  <a:pt x="144559" y="390930"/>
                </a:lnTo>
                <a:lnTo>
                  <a:pt x="124505" y="390930"/>
                </a:lnTo>
                <a:lnTo>
                  <a:pt x="124505" y="569934"/>
                </a:lnTo>
                <a:cubicBezTo>
                  <a:pt x="124505" y="586434"/>
                  <a:pt x="111043" y="599876"/>
                  <a:pt x="94424" y="599876"/>
                </a:cubicBezTo>
                <a:cubicBezTo>
                  <a:pt x="77806" y="599876"/>
                  <a:pt x="64343" y="586434"/>
                  <a:pt x="64343" y="569934"/>
                </a:cubicBezTo>
                <a:cubicBezTo>
                  <a:pt x="64343" y="445901"/>
                  <a:pt x="64065" y="330118"/>
                  <a:pt x="64065" y="330118"/>
                </a:cubicBezTo>
                <a:cubicBezTo>
                  <a:pt x="79105" y="335402"/>
                  <a:pt x="96374" y="332714"/>
                  <a:pt x="109000" y="321404"/>
                </a:cubicBezTo>
                <a:cubicBezTo>
                  <a:pt x="127569" y="304811"/>
                  <a:pt x="129147" y="276352"/>
                  <a:pt x="112528" y="257812"/>
                </a:cubicBezTo>
                <a:lnTo>
                  <a:pt x="82448" y="224254"/>
                </a:lnTo>
                <a:lnTo>
                  <a:pt x="113178" y="182632"/>
                </a:lnTo>
                <a:lnTo>
                  <a:pt x="60444" y="229724"/>
                </a:lnTo>
                <a:lnTo>
                  <a:pt x="97581" y="271161"/>
                </a:lnTo>
                <a:cubicBezTo>
                  <a:pt x="106865" y="281451"/>
                  <a:pt x="105937" y="297210"/>
                  <a:pt x="95631" y="306480"/>
                </a:cubicBezTo>
                <a:cubicBezTo>
                  <a:pt x="85326" y="315750"/>
                  <a:pt x="69450" y="314823"/>
                  <a:pt x="60258" y="304533"/>
                </a:cubicBezTo>
                <a:lnTo>
                  <a:pt x="6410" y="244463"/>
                </a:lnTo>
                <a:cubicBezTo>
                  <a:pt x="-2874" y="234173"/>
                  <a:pt x="-1946" y="218322"/>
                  <a:pt x="8360" y="209144"/>
                </a:cubicBezTo>
                <a:lnTo>
                  <a:pt x="74370" y="148426"/>
                </a:lnTo>
                <a:cubicBezTo>
                  <a:pt x="83562" y="136282"/>
                  <a:pt x="98138" y="128217"/>
                  <a:pt x="114571" y="128217"/>
                </a:cubicBezTo>
                <a:close/>
                <a:moveTo>
                  <a:pt x="422807" y="113329"/>
                </a:moveTo>
                <a:cubicBezTo>
                  <a:pt x="426613" y="111846"/>
                  <a:pt x="430977" y="113700"/>
                  <a:pt x="432463" y="117592"/>
                </a:cubicBezTo>
                <a:cubicBezTo>
                  <a:pt x="433855" y="121022"/>
                  <a:pt x="432463" y="124915"/>
                  <a:pt x="429306" y="126768"/>
                </a:cubicBezTo>
                <a:lnTo>
                  <a:pt x="337764" y="180247"/>
                </a:lnTo>
                <a:lnTo>
                  <a:pt x="302949" y="200545"/>
                </a:lnTo>
                <a:lnTo>
                  <a:pt x="259777" y="250873"/>
                </a:lnTo>
                <a:cubicBezTo>
                  <a:pt x="250957" y="261254"/>
                  <a:pt x="235081" y="262644"/>
                  <a:pt x="224497" y="253654"/>
                </a:cubicBezTo>
                <a:lnTo>
                  <a:pt x="206579" y="238361"/>
                </a:lnTo>
                <a:lnTo>
                  <a:pt x="206579" y="178672"/>
                </a:lnTo>
                <a:cubicBezTo>
                  <a:pt x="206579" y="176355"/>
                  <a:pt x="206115" y="174130"/>
                  <a:pt x="205929" y="171813"/>
                </a:cubicBezTo>
                <a:lnTo>
                  <a:pt x="238052" y="199340"/>
                </a:lnTo>
                <a:lnTo>
                  <a:pt x="274261" y="157076"/>
                </a:lnTo>
                <a:cubicBezTo>
                  <a:pt x="282988" y="146973"/>
                  <a:pt x="298121" y="145491"/>
                  <a:pt x="308612" y="153647"/>
                </a:cubicBezTo>
                <a:close/>
                <a:moveTo>
                  <a:pt x="264427" y="4516"/>
                </a:moveTo>
                <a:lnTo>
                  <a:pt x="586418" y="4516"/>
                </a:lnTo>
                <a:cubicBezTo>
                  <a:pt x="597188" y="4516"/>
                  <a:pt x="605823" y="13229"/>
                  <a:pt x="605823" y="23890"/>
                </a:cubicBezTo>
                <a:lnTo>
                  <a:pt x="605823" y="315420"/>
                </a:lnTo>
                <a:cubicBezTo>
                  <a:pt x="605823" y="326080"/>
                  <a:pt x="597188" y="334793"/>
                  <a:pt x="586418" y="334793"/>
                </a:cubicBezTo>
                <a:lnTo>
                  <a:pt x="483080" y="334793"/>
                </a:lnTo>
                <a:lnTo>
                  <a:pt x="536281" y="575619"/>
                </a:lnTo>
                <a:cubicBezTo>
                  <a:pt x="538602" y="586464"/>
                  <a:pt x="531825" y="597125"/>
                  <a:pt x="520962" y="599442"/>
                </a:cubicBezTo>
                <a:cubicBezTo>
                  <a:pt x="519569" y="599813"/>
                  <a:pt x="518083" y="599905"/>
                  <a:pt x="516598" y="599905"/>
                </a:cubicBezTo>
                <a:cubicBezTo>
                  <a:pt x="507406" y="599998"/>
                  <a:pt x="499143" y="593602"/>
                  <a:pt x="497100" y="584240"/>
                </a:cubicBezTo>
                <a:lnTo>
                  <a:pt x="442042" y="334793"/>
                </a:lnTo>
                <a:lnTo>
                  <a:pt x="410010" y="334793"/>
                </a:lnTo>
                <a:lnTo>
                  <a:pt x="355045" y="584240"/>
                </a:lnTo>
                <a:cubicBezTo>
                  <a:pt x="352631" y="594992"/>
                  <a:pt x="341861" y="601852"/>
                  <a:pt x="331091" y="599442"/>
                </a:cubicBezTo>
                <a:cubicBezTo>
                  <a:pt x="320321" y="597125"/>
                  <a:pt x="313450" y="586464"/>
                  <a:pt x="315864" y="575619"/>
                </a:cubicBezTo>
                <a:lnTo>
                  <a:pt x="368972" y="334793"/>
                </a:lnTo>
                <a:lnTo>
                  <a:pt x="264427" y="334793"/>
                </a:lnTo>
                <a:cubicBezTo>
                  <a:pt x="253657" y="334793"/>
                  <a:pt x="245022" y="326080"/>
                  <a:pt x="245022" y="315420"/>
                </a:cubicBezTo>
                <a:lnTo>
                  <a:pt x="245022" y="279454"/>
                </a:lnTo>
                <a:cubicBezTo>
                  <a:pt x="256628" y="278341"/>
                  <a:pt x="267398" y="272780"/>
                  <a:pt x="275012" y="263973"/>
                </a:cubicBezTo>
                <a:lnTo>
                  <a:pt x="283739" y="253777"/>
                </a:lnTo>
                <a:lnTo>
                  <a:pt x="283739" y="296046"/>
                </a:lnTo>
                <a:lnTo>
                  <a:pt x="567106" y="296046"/>
                </a:lnTo>
                <a:lnTo>
                  <a:pt x="567106" y="43263"/>
                </a:lnTo>
                <a:lnTo>
                  <a:pt x="283739" y="43263"/>
                </a:lnTo>
                <a:lnTo>
                  <a:pt x="283739" y="129564"/>
                </a:lnTo>
                <a:cubicBezTo>
                  <a:pt x="274454" y="131510"/>
                  <a:pt x="265727" y="136330"/>
                  <a:pt x="259042" y="144117"/>
                </a:cubicBezTo>
                <a:lnTo>
                  <a:pt x="245022" y="160431"/>
                </a:lnTo>
                <a:lnTo>
                  <a:pt x="245022" y="23890"/>
                </a:lnTo>
                <a:cubicBezTo>
                  <a:pt x="245022" y="13229"/>
                  <a:pt x="253657" y="4516"/>
                  <a:pt x="264427" y="4516"/>
                </a:cubicBezTo>
                <a:close/>
                <a:moveTo>
                  <a:pt x="125261" y="0"/>
                </a:moveTo>
                <a:cubicBezTo>
                  <a:pt x="157649" y="0"/>
                  <a:pt x="183912" y="26144"/>
                  <a:pt x="183912" y="58499"/>
                </a:cubicBezTo>
                <a:cubicBezTo>
                  <a:pt x="183912" y="81119"/>
                  <a:pt x="170920" y="100495"/>
                  <a:pt x="152081" y="110229"/>
                </a:cubicBezTo>
                <a:cubicBezTo>
                  <a:pt x="144007" y="114401"/>
                  <a:pt x="135005" y="116997"/>
                  <a:pt x="125261" y="116997"/>
                </a:cubicBezTo>
                <a:cubicBezTo>
                  <a:pt x="115610" y="116997"/>
                  <a:pt x="106608" y="114401"/>
                  <a:pt x="98534" y="110229"/>
                </a:cubicBezTo>
                <a:cubicBezTo>
                  <a:pt x="79695" y="100495"/>
                  <a:pt x="66703" y="81119"/>
                  <a:pt x="66703" y="58499"/>
                </a:cubicBezTo>
                <a:cubicBezTo>
                  <a:pt x="66703" y="26144"/>
                  <a:pt x="92966" y="0"/>
                  <a:pt x="1252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book_59139">
            <a:extLst>
              <a:ext uri="{FF2B5EF4-FFF2-40B4-BE49-F238E27FC236}">
                <a16:creationId xmlns:a16="http://schemas.microsoft.com/office/drawing/2014/main" id="{7E23651F-F0AB-7813-575D-799CF6BBA636}"/>
              </a:ext>
            </a:extLst>
          </p:cNvPr>
          <p:cNvSpPr/>
          <p:nvPr/>
        </p:nvSpPr>
        <p:spPr>
          <a:xfrm>
            <a:off x="8944802" y="3413996"/>
            <a:ext cx="556187" cy="609685"/>
          </a:xfrm>
          <a:custGeom>
            <a:avLst/>
            <a:gdLst>
              <a:gd name="T0" fmla="*/ 1160 w 1187"/>
              <a:gd name="T1" fmla="*/ 0 h 1303"/>
              <a:gd name="T2" fmla="*/ 1098 w 1187"/>
              <a:gd name="T3" fmla="*/ 0 h 1303"/>
              <a:gd name="T4" fmla="*/ 1071 w 1187"/>
              <a:gd name="T5" fmla="*/ 27 h 1303"/>
              <a:gd name="T6" fmla="*/ 1071 w 1187"/>
              <a:gd name="T7" fmla="*/ 1187 h 1303"/>
              <a:gd name="T8" fmla="*/ 342 w 1187"/>
              <a:gd name="T9" fmla="*/ 1187 h 1303"/>
              <a:gd name="T10" fmla="*/ 246 w 1187"/>
              <a:gd name="T11" fmla="*/ 1091 h 1303"/>
              <a:gd name="T12" fmla="*/ 342 w 1187"/>
              <a:gd name="T13" fmla="*/ 994 h 1303"/>
              <a:gd name="T14" fmla="*/ 911 w 1187"/>
              <a:gd name="T15" fmla="*/ 994 h 1303"/>
              <a:gd name="T16" fmla="*/ 938 w 1187"/>
              <a:gd name="T17" fmla="*/ 968 h 1303"/>
              <a:gd name="T18" fmla="*/ 938 w 1187"/>
              <a:gd name="T19" fmla="*/ 27 h 1303"/>
              <a:gd name="T20" fmla="*/ 911 w 1187"/>
              <a:gd name="T21" fmla="*/ 0 h 1303"/>
              <a:gd name="T22" fmla="*/ 306 w 1187"/>
              <a:gd name="T23" fmla="*/ 0 h 1303"/>
              <a:gd name="T24" fmla="*/ 0 w 1187"/>
              <a:gd name="T25" fmla="*/ 306 h 1303"/>
              <a:gd name="T26" fmla="*/ 0 w 1187"/>
              <a:gd name="T27" fmla="*/ 996 h 1303"/>
              <a:gd name="T28" fmla="*/ 307 w 1187"/>
              <a:gd name="T29" fmla="*/ 1303 h 1303"/>
              <a:gd name="T30" fmla="*/ 1160 w 1187"/>
              <a:gd name="T31" fmla="*/ 1303 h 1303"/>
              <a:gd name="T32" fmla="*/ 1187 w 1187"/>
              <a:gd name="T33" fmla="*/ 1276 h 1303"/>
              <a:gd name="T34" fmla="*/ 1187 w 1187"/>
              <a:gd name="T35" fmla="*/ 27 h 1303"/>
              <a:gd name="T36" fmla="*/ 1160 w 1187"/>
              <a:gd name="T37" fmla="*/ 0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87" h="1303">
                <a:moveTo>
                  <a:pt x="1160" y="0"/>
                </a:moveTo>
                <a:lnTo>
                  <a:pt x="1098" y="0"/>
                </a:lnTo>
                <a:cubicBezTo>
                  <a:pt x="1083" y="0"/>
                  <a:pt x="1071" y="12"/>
                  <a:pt x="1071" y="27"/>
                </a:cubicBezTo>
                <a:lnTo>
                  <a:pt x="1071" y="1187"/>
                </a:lnTo>
                <a:lnTo>
                  <a:pt x="342" y="1187"/>
                </a:lnTo>
                <a:cubicBezTo>
                  <a:pt x="289" y="1187"/>
                  <a:pt x="246" y="1144"/>
                  <a:pt x="246" y="1091"/>
                </a:cubicBezTo>
                <a:cubicBezTo>
                  <a:pt x="246" y="1037"/>
                  <a:pt x="289" y="994"/>
                  <a:pt x="342" y="994"/>
                </a:cubicBezTo>
                <a:lnTo>
                  <a:pt x="911" y="994"/>
                </a:lnTo>
                <a:cubicBezTo>
                  <a:pt x="926" y="994"/>
                  <a:pt x="938" y="982"/>
                  <a:pt x="938" y="968"/>
                </a:cubicBezTo>
                <a:lnTo>
                  <a:pt x="938" y="27"/>
                </a:lnTo>
                <a:cubicBezTo>
                  <a:pt x="938" y="12"/>
                  <a:pt x="926" y="0"/>
                  <a:pt x="911" y="0"/>
                </a:cubicBezTo>
                <a:lnTo>
                  <a:pt x="306" y="0"/>
                </a:lnTo>
                <a:cubicBezTo>
                  <a:pt x="138" y="0"/>
                  <a:pt x="0" y="137"/>
                  <a:pt x="0" y="306"/>
                </a:cubicBezTo>
                <a:lnTo>
                  <a:pt x="0" y="996"/>
                </a:lnTo>
                <a:cubicBezTo>
                  <a:pt x="0" y="1165"/>
                  <a:pt x="138" y="1303"/>
                  <a:pt x="307" y="1303"/>
                </a:cubicBezTo>
                <a:lnTo>
                  <a:pt x="1160" y="1303"/>
                </a:lnTo>
                <a:cubicBezTo>
                  <a:pt x="1175" y="1303"/>
                  <a:pt x="1187" y="1291"/>
                  <a:pt x="1187" y="1276"/>
                </a:cubicBezTo>
                <a:lnTo>
                  <a:pt x="1187" y="27"/>
                </a:lnTo>
                <a:cubicBezTo>
                  <a:pt x="1187" y="12"/>
                  <a:pt x="1175" y="0"/>
                  <a:pt x="11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diploma-paper-roll_45797">
            <a:extLst>
              <a:ext uri="{FF2B5EF4-FFF2-40B4-BE49-F238E27FC236}">
                <a16:creationId xmlns:a16="http://schemas.microsoft.com/office/drawing/2014/main" id="{BDC35449-3573-25E5-56A5-560674961A57}"/>
              </a:ext>
            </a:extLst>
          </p:cNvPr>
          <p:cNvSpPr/>
          <p:nvPr/>
        </p:nvSpPr>
        <p:spPr>
          <a:xfrm>
            <a:off x="6833457" y="2350691"/>
            <a:ext cx="609685" cy="604843"/>
          </a:xfrm>
          <a:custGeom>
            <a:avLst/>
            <a:gdLst>
              <a:gd name="connsiteX0" fmla="*/ 195338 w 599642"/>
              <a:gd name="connsiteY0" fmla="*/ 262308 h 594880"/>
              <a:gd name="connsiteX1" fmla="*/ 276686 w 599642"/>
              <a:gd name="connsiteY1" fmla="*/ 312903 h 594880"/>
              <a:gd name="connsiteX2" fmla="*/ 331233 w 599642"/>
              <a:gd name="connsiteY2" fmla="*/ 386007 h 594880"/>
              <a:gd name="connsiteX3" fmla="*/ 336974 w 599642"/>
              <a:gd name="connsiteY3" fmla="*/ 429009 h 594880"/>
              <a:gd name="connsiteX4" fmla="*/ 180513 w 599642"/>
              <a:gd name="connsiteY4" fmla="*/ 583818 h 594880"/>
              <a:gd name="connsiteX5" fmla="*/ 48454 w 599642"/>
              <a:gd name="connsiteY5" fmla="*/ 545116 h 594880"/>
              <a:gd name="connsiteX6" fmla="*/ 1085 w 599642"/>
              <a:gd name="connsiteY6" fmla="*/ 434743 h 594880"/>
              <a:gd name="connsiteX7" fmla="*/ 125967 w 599642"/>
              <a:gd name="connsiteY7" fmla="*/ 467711 h 594880"/>
              <a:gd name="connsiteX8" fmla="*/ 163288 w 599642"/>
              <a:gd name="connsiteY8" fmla="*/ 535082 h 594880"/>
              <a:gd name="connsiteX9" fmla="*/ 153240 w 599642"/>
              <a:gd name="connsiteY9" fmla="*/ 542249 h 594880"/>
              <a:gd name="connsiteX10" fmla="*/ 71421 w 599642"/>
              <a:gd name="connsiteY10" fmla="*/ 490646 h 594880"/>
              <a:gd name="connsiteX11" fmla="*/ 49889 w 599642"/>
              <a:gd name="connsiteY11" fmla="*/ 506414 h 594880"/>
              <a:gd name="connsiteX12" fmla="*/ 148934 w 599642"/>
              <a:gd name="connsiteY12" fmla="*/ 569484 h 594880"/>
              <a:gd name="connsiteX13" fmla="*/ 157546 w 599642"/>
              <a:gd name="connsiteY13" fmla="*/ 568050 h 594880"/>
              <a:gd name="connsiteX14" fmla="*/ 189125 w 599642"/>
              <a:gd name="connsiteY14" fmla="*/ 543682 h 594880"/>
              <a:gd name="connsiteX15" fmla="*/ 146063 w 599642"/>
              <a:gd name="connsiteY15" fmla="*/ 449077 h 594880"/>
              <a:gd name="connsiteX16" fmla="*/ 21181 w 599642"/>
              <a:gd name="connsiteY16" fmla="*/ 403208 h 594880"/>
              <a:gd name="connsiteX17" fmla="*/ 19745 w 599642"/>
              <a:gd name="connsiteY17" fmla="*/ 403208 h 594880"/>
              <a:gd name="connsiteX18" fmla="*/ 160417 w 599642"/>
              <a:gd name="connsiteY18" fmla="*/ 264167 h 594880"/>
              <a:gd name="connsiteX19" fmla="*/ 195338 w 599642"/>
              <a:gd name="connsiteY19" fmla="*/ 262308 h 594880"/>
              <a:gd name="connsiteX20" fmla="*/ 280977 w 599642"/>
              <a:gd name="connsiteY20" fmla="*/ 145175 h 594880"/>
              <a:gd name="connsiteX21" fmla="*/ 291028 w 599642"/>
              <a:gd name="connsiteY21" fmla="*/ 148043 h 594880"/>
              <a:gd name="connsiteX22" fmla="*/ 384351 w 599642"/>
              <a:gd name="connsiteY22" fmla="*/ 212564 h 594880"/>
              <a:gd name="connsiteX23" fmla="*/ 444653 w 599642"/>
              <a:gd name="connsiteY23" fmla="*/ 324401 h 594880"/>
              <a:gd name="connsiteX24" fmla="*/ 440346 w 599642"/>
              <a:gd name="connsiteY24" fmla="*/ 358812 h 594880"/>
              <a:gd name="connsiteX25" fmla="*/ 467625 w 599642"/>
              <a:gd name="connsiteY25" fmla="*/ 363113 h 594880"/>
              <a:gd name="connsiteX26" fmla="*/ 562385 w 599642"/>
              <a:gd name="connsiteY26" fmla="*/ 482119 h 594880"/>
              <a:gd name="connsiteX27" fmla="*/ 509262 w 599642"/>
              <a:gd name="connsiteY27" fmla="*/ 507928 h 594880"/>
              <a:gd name="connsiteX28" fmla="*/ 453267 w 599642"/>
              <a:gd name="connsiteY28" fmla="*/ 393223 h 594880"/>
              <a:gd name="connsiteX29" fmla="*/ 434603 w 599642"/>
              <a:gd name="connsiteY29" fmla="*/ 383187 h 594880"/>
              <a:gd name="connsiteX30" fmla="*/ 446089 w 599642"/>
              <a:gd name="connsiteY30" fmla="*/ 400392 h 594880"/>
              <a:gd name="connsiteX31" fmla="*/ 417374 w 599642"/>
              <a:gd name="connsiteY31" fmla="*/ 550942 h 594880"/>
              <a:gd name="connsiteX32" fmla="*/ 364251 w 599642"/>
              <a:gd name="connsiteY32" fmla="*/ 528001 h 594880"/>
              <a:gd name="connsiteX33" fmla="*/ 414502 w 599642"/>
              <a:gd name="connsiteY33" fmla="*/ 430502 h 594880"/>
              <a:gd name="connsiteX34" fmla="*/ 413066 w 599642"/>
              <a:gd name="connsiteY34" fmla="*/ 400392 h 594880"/>
              <a:gd name="connsiteX35" fmla="*/ 405888 w 599642"/>
              <a:gd name="connsiteY35" fmla="*/ 401826 h 594880"/>
              <a:gd name="connsiteX36" fmla="*/ 355636 w 599642"/>
              <a:gd name="connsiteY36" fmla="*/ 450576 h 594880"/>
              <a:gd name="connsiteX37" fmla="*/ 364251 w 599642"/>
              <a:gd name="connsiteY37" fmla="*/ 403260 h 594880"/>
              <a:gd name="connsiteX38" fmla="*/ 354201 w 599642"/>
              <a:gd name="connsiteY38" fmla="*/ 374584 h 594880"/>
              <a:gd name="connsiteX39" fmla="*/ 296771 w 599642"/>
              <a:gd name="connsiteY39" fmla="*/ 294291 h 594880"/>
              <a:gd name="connsiteX40" fmla="*/ 190525 w 599642"/>
              <a:gd name="connsiteY40" fmla="*/ 234071 h 594880"/>
              <a:gd name="connsiteX41" fmla="*/ 441820 w 599642"/>
              <a:gd name="connsiteY41" fmla="*/ 783 h 594880"/>
              <a:gd name="connsiteX42" fmla="*/ 550831 w 599642"/>
              <a:gd name="connsiteY42" fmla="*/ 49171 h 594880"/>
              <a:gd name="connsiteX43" fmla="*/ 585283 w 599642"/>
              <a:gd name="connsiteY43" fmla="*/ 185374 h 594880"/>
              <a:gd name="connsiteX44" fmla="*/ 467570 w 599642"/>
              <a:gd name="connsiteY44" fmla="*/ 301505 h 594880"/>
              <a:gd name="connsiteX45" fmla="*/ 404407 w 599642"/>
              <a:gd name="connsiteY45" fmla="*/ 193976 h 594880"/>
              <a:gd name="connsiteX46" fmla="*/ 302484 w 599642"/>
              <a:gd name="connsiteY46" fmla="*/ 123724 h 594880"/>
              <a:gd name="connsiteX47" fmla="*/ 415891 w 599642"/>
              <a:gd name="connsiteY47" fmla="*/ 13328 h 594880"/>
              <a:gd name="connsiteX48" fmla="*/ 441820 w 599642"/>
              <a:gd name="connsiteY48" fmla="*/ 783 h 59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99642" h="594880">
                <a:moveTo>
                  <a:pt x="195338" y="262308"/>
                </a:moveTo>
                <a:cubicBezTo>
                  <a:pt x="230125" y="269094"/>
                  <a:pt x="262691" y="297852"/>
                  <a:pt x="276686" y="312903"/>
                </a:cubicBezTo>
                <a:cubicBezTo>
                  <a:pt x="298218" y="334404"/>
                  <a:pt x="318314" y="361639"/>
                  <a:pt x="331233" y="386007"/>
                </a:cubicBezTo>
                <a:cubicBezTo>
                  <a:pt x="342716" y="408941"/>
                  <a:pt x="339845" y="423276"/>
                  <a:pt x="336974" y="429009"/>
                </a:cubicBezTo>
                <a:lnTo>
                  <a:pt x="180513" y="583818"/>
                </a:lnTo>
                <a:cubicBezTo>
                  <a:pt x="151804" y="608186"/>
                  <a:pt x="92952" y="590985"/>
                  <a:pt x="48454" y="545116"/>
                </a:cubicBezTo>
                <a:cubicBezTo>
                  <a:pt x="12568" y="509280"/>
                  <a:pt x="-4657" y="466278"/>
                  <a:pt x="1085" y="434743"/>
                </a:cubicBezTo>
                <a:cubicBezTo>
                  <a:pt x="19745" y="427576"/>
                  <a:pt x="72856" y="413242"/>
                  <a:pt x="125967" y="467711"/>
                </a:cubicBezTo>
                <a:cubicBezTo>
                  <a:pt x="158982" y="500680"/>
                  <a:pt x="167594" y="525048"/>
                  <a:pt x="163288" y="535082"/>
                </a:cubicBezTo>
                <a:cubicBezTo>
                  <a:pt x="163288" y="536515"/>
                  <a:pt x="161852" y="540816"/>
                  <a:pt x="153240" y="542249"/>
                </a:cubicBezTo>
                <a:cubicBezTo>
                  <a:pt x="134579" y="545116"/>
                  <a:pt x="100129" y="527915"/>
                  <a:pt x="71421" y="490646"/>
                </a:cubicBezTo>
                <a:lnTo>
                  <a:pt x="49889" y="506414"/>
                </a:lnTo>
                <a:cubicBezTo>
                  <a:pt x="85775" y="553716"/>
                  <a:pt x="123096" y="569484"/>
                  <a:pt x="148934" y="569484"/>
                </a:cubicBezTo>
                <a:cubicBezTo>
                  <a:pt x="151804" y="569484"/>
                  <a:pt x="154675" y="569484"/>
                  <a:pt x="157546" y="568050"/>
                </a:cubicBezTo>
                <a:cubicBezTo>
                  <a:pt x="173336" y="566617"/>
                  <a:pt x="184819" y="556583"/>
                  <a:pt x="189125" y="543682"/>
                </a:cubicBezTo>
                <a:cubicBezTo>
                  <a:pt x="197738" y="519314"/>
                  <a:pt x="181948" y="484912"/>
                  <a:pt x="146063" y="449077"/>
                </a:cubicBezTo>
                <a:cubicBezTo>
                  <a:pt x="100129" y="403208"/>
                  <a:pt x="54195" y="398908"/>
                  <a:pt x="21181" y="403208"/>
                </a:cubicBezTo>
                <a:cubicBezTo>
                  <a:pt x="21181" y="403208"/>
                  <a:pt x="19745" y="403208"/>
                  <a:pt x="19745" y="403208"/>
                </a:cubicBezTo>
                <a:lnTo>
                  <a:pt x="160417" y="264167"/>
                </a:lnTo>
                <a:cubicBezTo>
                  <a:pt x="171901" y="260225"/>
                  <a:pt x="183743" y="260046"/>
                  <a:pt x="195338" y="262308"/>
                </a:cubicBezTo>
                <a:close/>
                <a:moveTo>
                  <a:pt x="280977" y="145175"/>
                </a:moveTo>
                <a:cubicBezTo>
                  <a:pt x="283849" y="146609"/>
                  <a:pt x="288156" y="146609"/>
                  <a:pt x="291028" y="148043"/>
                </a:cubicBezTo>
                <a:cubicBezTo>
                  <a:pt x="322614" y="160947"/>
                  <a:pt x="355636" y="183888"/>
                  <a:pt x="384351" y="212564"/>
                </a:cubicBezTo>
                <a:cubicBezTo>
                  <a:pt x="417374" y="245541"/>
                  <a:pt x="441781" y="284254"/>
                  <a:pt x="444653" y="324401"/>
                </a:cubicBezTo>
                <a:cubicBezTo>
                  <a:pt x="444653" y="335871"/>
                  <a:pt x="444653" y="347342"/>
                  <a:pt x="440346" y="358812"/>
                </a:cubicBezTo>
                <a:cubicBezTo>
                  <a:pt x="443217" y="358812"/>
                  <a:pt x="453267" y="360246"/>
                  <a:pt x="467625" y="363113"/>
                </a:cubicBezTo>
                <a:cubicBezTo>
                  <a:pt x="503519" y="371716"/>
                  <a:pt x="565256" y="398959"/>
                  <a:pt x="562385" y="482119"/>
                </a:cubicBezTo>
                <a:lnTo>
                  <a:pt x="509262" y="507928"/>
                </a:lnTo>
                <a:cubicBezTo>
                  <a:pt x="509262" y="507928"/>
                  <a:pt x="506390" y="430502"/>
                  <a:pt x="453267" y="393223"/>
                </a:cubicBezTo>
                <a:cubicBezTo>
                  <a:pt x="447524" y="388922"/>
                  <a:pt x="441781" y="386054"/>
                  <a:pt x="434603" y="383187"/>
                </a:cubicBezTo>
                <a:cubicBezTo>
                  <a:pt x="437474" y="387488"/>
                  <a:pt x="441781" y="393223"/>
                  <a:pt x="446089" y="400392"/>
                </a:cubicBezTo>
                <a:cubicBezTo>
                  <a:pt x="463318" y="433370"/>
                  <a:pt x="484854" y="497891"/>
                  <a:pt x="417374" y="550942"/>
                </a:cubicBezTo>
                <a:lnTo>
                  <a:pt x="364251" y="528001"/>
                </a:lnTo>
                <a:cubicBezTo>
                  <a:pt x="364251" y="528001"/>
                  <a:pt x="410195" y="486421"/>
                  <a:pt x="414502" y="430502"/>
                </a:cubicBezTo>
                <a:cubicBezTo>
                  <a:pt x="415938" y="420466"/>
                  <a:pt x="414502" y="410429"/>
                  <a:pt x="413066" y="400392"/>
                </a:cubicBezTo>
                <a:cubicBezTo>
                  <a:pt x="410195" y="400392"/>
                  <a:pt x="408759" y="400392"/>
                  <a:pt x="405888" y="401826"/>
                </a:cubicBezTo>
                <a:lnTo>
                  <a:pt x="355636" y="450576"/>
                </a:lnTo>
                <a:cubicBezTo>
                  <a:pt x="355636" y="450576"/>
                  <a:pt x="371430" y="434804"/>
                  <a:pt x="364251" y="403260"/>
                </a:cubicBezTo>
                <a:cubicBezTo>
                  <a:pt x="362815" y="394657"/>
                  <a:pt x="359944" y="384621"/>
                  <a:pt x="354201" y="374584"/>
                </a:cubicBezTo>
                <a:cubicBezTo>
                  <a:pt x="341279" y="347342"/>
                  <a:pt x="321178" y="318666"/>
                  <a:pt x="296771" y="294291"/>
                </a:cubicBezTo>
                <a:cubicBezTo>
                  <a:pt x="265184" y="262747"/>
                  <a:pt x="227855" y="238372"/>
                  <a:pt x="190525" y="234071"/>
                </a:cubicBezTo>
                <a:close/>
                <a:moveTo>
                  <a:pt x="441820" y="783"/>
                </a:moveTo>
                <a:cubicBezTo>
                  <a:pt x="472505" y="-4056"/>
                  <a:pt x="515301" y="13686"/>
                  <a:pt x="550831" y="49171"/>
                </a:cubicBezTo>
                <a:cubicBezTo>
                  <a:pt x="598203" y="96483"/>
                  <a:pt x="613994" y="158133"/>
                  <a:pt x="585283" y="185374"/>
                </a:cubicBezTo>
                <a:cubicBezTo>
                  <a:pt x="585283" y="185374"/>
                  <a:pt x="467570" y="301505"/>
                  <a:pt x="467570" y="301505"/>
                </a:cubicBezTo>
                <a:cubicBezTo>
                  <a:pt x="460392" y="265662"/>
                  <a:pt x="438859" y="228385"/>
                  <a:pt x="404407" y="193976"/>
                </a:cubicBezTo>
                <a:cubicBezTo>
                  <a:pt x="374261" y="162434"/>
                  <a:pt x="336937" y="138061"/>
                  <a:pt x="302484" y="123724"/>
                </a:cubicBezTo>
                <a:cubicBezTo>
                  <a:pt x="302484" y="123724"/>
                  <a:pt x="414455" y="13328"/>
                  <a:pt x="415891" y="13328"/>
                </a:cubicBezTo>
                <a:cubicBezTo>
                  <a:pt x="422710" y="6517"/>
                  <a:pt x="431592" y="2396"/>
                  <a:pt x="441820" y="7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5F27A20-9339-BABA-0D0A-888EBCE43C70}"/>
              </a:ext>
            </a:extLst>
          </p:cNvPr>
          <p:cNvGrpSpPr/>
          <p:nvPr/>
        </p:nvGrpSpPr>
        <p:grpSpPr>
          <a:xfrm>
            <a:off x="1868232" y="1101979"/>
            <a:ext cx="2235567" cy="2453697"/>
            <a:chOff x="-234590" y="-193898"/>
            <a:chExt cx="2235567" cy="245369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D8009EB-9395-E43E-FBF8-10420B996A91}"/>
                </a:ext>
              </a:extLst>
            </p:cNvPr>
            <p:cNvSpPr txBox="1"/>
            <p:nvPr/>
          </p:nvSpPr>
          <p:spPr>
            <a:xfrm>
              <a:off x="79544" y="-193898"/>
              <a:ext cx="18795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CF6078A-03F5-C3B7-F7C0-91E2052761C7}"/>
                </a:ext>
              </a:extLst>
            </p:cNvPr>
            <p:cNvSpPr txBox="1"/>
            <p:nvPr/>
          </p:nvSpPr>
          <p:spPr>
            <a:xfrm>
              <a:off x="-234590" y="192124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C3CEF57-0F4C-8A35-4AB5-25E31B7DD96A}"/>
              </a:ext>
            </a:extLst>
          </p:cNvPr>
          <p:cNvGrpSpPr/>
          <p:nvPr/>
        </p:nvGrpSpPr>
        <p:grpSpPr>
          <a:xfrm>
            <a:off x="6021206" y="1101979"/>
            <a:ext cx="2235567" cy="2453697"/>
            <a:chOff x="-234590" y="-193898"/>
            <a:chExt cx="2235567" cy="245369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529A245-8B51-8773-81B8-3B3C46ED0D3E}"/>
                </a:ext>
              </a:extLst>
            </p:cNvPr>
            <p:cNvSpPr txBox="1"/>
            <p:nvPr/>
          </p:nvSpPr>
          <p:spPr>
            <a:xfrm>
              <a:off x="79544" y="-193898"/>
              <a:ext cx="18795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B5DD2F4-F62A-4AEB-0425-26974D183D04}"/>
                </a:ext>
              </a:extLst>
            </p:cNvPr>
            <p:cNvSpPr txBox="1"/>
            <p:nvPr/>
          </p:nvSpPr>
          <p:spPr>
            <a:xfrm>
              <a:off x="-234590" y="192124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EDE2396-4060-AA23-EF09-EA8C88D27686}"/>
              </a:ext>
            </a:extLst>
          </p:cNvPr>
          <p:cNvGrpSpPr/>
          <p:nvPr/>
        </p:nvGrpSpPr>
        <p:grpSpPr>
          <a:xfrm>
            <a:off x="3973159" y="2107300"/>
            <a:ext cx="2235567" cy="2453697"/>
            <a:chOff x="-234590" y="-193898"/>
            <a:chExt cx="2235567" cy="245369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46889A3-03AD-A548-FE08-6F0446BDA990}"/>
                </a:ext>
              </a:extLst>
            </p:cNvPr>
            <p:cNvSpPr txBox="1"/>
            <p:nvPr/>
          </p:nvSpPr>
          <p:spPr>
            <a:xfrm>
              <a:off x="3344" y="-193898"/>
              <a:ext cx="18795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0C6D12E-7FC5-EC18-FA2B-14B9C8140207}"/>
                </a:ext>
              </a:extLst>
            </p:cNvPr>
            <p:cNvSpPr txBox="1"/>
            <p:nvPr/>
          </p:nvSpPr>
          <p:spPr>
            <a:xfrm>
              <a:off x="-234590" y="192124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0CCCF3E-E9C8-CE67-02A6-CA01D4947F23}"/>
              </a:ext>
            </a:extLst>
          </p:cNvPr>
          <p:cNvGrpSpPr/>
          <p:nvPr/>
        </p:nvGrpSpPr>
        <p:grpSpPr>
          <a:xfrm>
            <a:off x="8079034" y="2107300"/>
            <a:ext cx="2235567" cy="2453697"/>
            <a:chOff x="-234590" y="-193898"/>
            <a:chExt cx="2235567" cy="245369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D2A08DE-BA19-9F5C-2C4F-343604F73847}"/>
                </a:ext>
              </a:extLst>
            </p:cNvPr>
            <p:cNvSpPr txBox="1"/>
            <p:nvPr/>
          </p:nvSpPr>
          <p:spPr>
            <a:xfrm>
              <a:off x="79544" y="-193898"/>
              <a:ext cx="18795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E2FB35E-6A13-9CF8-35F7-18D16AF313CF}"/>
                </a:ext>
              </a:extLst>
            </p:cNvPr>
            <p:cNvSpPr txBox="1"/>
            <p:nvPr/>
          </p:nvSpPr>
          <p:spPr>
            <a:xfrm>
              <a:off x="-234590" y="192124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8712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椭圆 139">
            <a:extLst>
              <a:ext uri="{FF2B5EF4-FFF2-40B4-BE49-F238E27FC236}">
                <a16:creationId xmlns:a16="http://schemas.microsoft.com/office/drawing/2014/main" id="{71271497-8342-B26C-EB4A-C18D4FA1BB0C}"/>
              </a:ext>
            </a:extLst>
          </p:cNvPr>
          <p:cNvSpPr/>
          <p:nvPr/>
        </p:nvSpPr>
        <p:spPr>
          <a:xfrm>
            <a:off x="9394105" y="5514813"/>
            <a:ext cx="768914" cy="768914"/>
          </a:xfrm>
          <a:prstGeom prst="ellipse">
            <a:avLst/>
          </a:prstGeom>
          <a:solidFill>
            <a:srgbClr val="E9ED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id="{16627F1D-B1FB-044A-57E5-3DBD18C773B6}"/>
              </a:ext>
            </a:extLst>
          </p:cNvPr>
          <p:cNvSpPr/>
          <p:nvPr/>
        </p:nvSpPr>
        <p:spPr>
          <a:xfrm>
            <a:off x="847632" y="735577"/>
            <a:ext cx="10693400" cy="5231318"/>
          </a:xfrm>
          <a:prstGeom prst="roundRect">
            <a:avLst>
              <a:gd name="adj" fmla="val 3158"/>
            </a:avLst>
          </a:prstGeom>
          <a:solidFill>
            <a:srgbClr val="EBF5FE"/>
          </a:solidFill>
          <a:ln w="12700">
            <a:solidFill>
              <a:srgbClr val="4E749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5AC1173D-BE0D-380E-02A4-F4F5F0D3C5B7}"/>
              </a:ext>
            </a:extLst>
          </p:cNvPr>
          <p:cNvGrpSpPr/>
          <p:nvPr/>
        </p:nvGrpSpPr>
        <p:grpSpPr>
          <a:xfrm>
            <a:off x="1154448" y="5370649"/>
            <a:ext cx="9883104" cy="1030067"/>
            <a:chOff x="1187086" y="5370649"/>
            <a:chExt cx="9883104" cy="1030067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39B0332-8742-15AB-7004-33B8924B40F9}"/>
                </a:ext>
              </a:extLst>
            </p:cNvPr>
            <p:cNvSpPr/>
            <p:nvPr/>
          </p:nvSpPr>
          <p:spPr>
            <a:xfrm>
              <a:off x="1187086" y="5373150"/>
              <a:ext cx="438812" cy="1027566"/>
            </a:xfrm>
            <a:custGeom>
              <a:avLst/>
              <a:gdLst>
                <a:gd name="connsiteX0" fmla="*/ 86474 w 131504"/>
                <a:gd name="connsiteY0" fmla="*/ 307944 h 307943"/>
                <a:gd name="connsiteX1" fmla="*/ 9512 w 131504"/>
                <a:gd name="connsiteY1" fmla="*/ 307944 h 307943"/>
                <a:gd name="connsiteX2" fmla="*/ 2369 w 131504"/>
                <a:gd name="connsiteY2" fmla="*/ 304800 h 307943"/>
                <a:gd name="connsiteX3" fmla="*/ 83 w 131504"/>
                <a:gd name="connsiteY3" fmla="*/ 297276 h 307943"/>
                <a:gd name="connsiteX4" fmla="*/ 35516 w 131504"/>
                <a:gd name="connsiteY4" fmla="*/ 8382 h 307943"/>
                <a:gd name="connsiteX5" fmla="*/ 45041 w 131504"/>
                <a:gd name="connsiteY5" fmla="*/ 0 h 307943"/>
                <a:gd name="connsiteX6" fmla="*/ 122003 w 131504"/>
                <a:gd name="connsiteY6" fmla="*/ 0 h 307943"/>
                <a:gd name="connsiteX7" fmla="*/ 129146 w 131504"/>
                <a:gd name="connsiteY7" fmla="*/ 3239 h 307943"/>
                <a:gd name="connsiteX8" fmla="*/ 131432 w 131504"/>
                <a:gd name="connsiteY8" fmla="*/ 10668 h 307943"/>
                <a:gd name="connsiteX9" fmla="*/ 95999 w 131504"/>
                <a:gd name="connsiteY9" fmla="*/ 299562 h 307943"/>
                <a:gd name="connsiteX10" fmla="*/ 86474 w 131504"/>
                <a:gd name="connsiteY10" fmla="*/ 307944 h 307943"/>
                <a:gd name="connsiteX11" fmla="*/ 20276 w 131504"/>
                <a:gd name="connsiteY11" fmla="*/ 288894 h 307943"/>
                <a:gd name="connsiteX12" fmla="*/ 78092 w 131504"/>
                <a:gd name="connsiteY12" fmla="*/ 288894 h 307943"/>
                <a:gd name="connsiteX13" fmla="*/ 111144 w 131504"/>
                <a:gd name="connsiteY13" fmla="*/ 19050 h 307943"/>
                <a:gd name="connsiteX14" fmla="*/ 53327 w 131504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504" h="307943">
                  <a:moveTo>
                    <a:pt x="86474" y="307944"/>
                  </a:moveTo>
                  <a:lnTo>
                    <a:pt x="9512" y="307944"/>
                  </a:lnTo>
                  <a:cubicBezTo>
                    <a:pt x="6788" y="307963"/>
                    <a:pt x="4188" y="306820"/>
                    <a:pt x="2369" y="304800"/>
                  </a:cubicBezTo>
                  <a:cubicBezTo>
                    <a:pt x="559" y="302743"/>
                    <a:pt x="-279" y="300000"/>
                    <a:pt x="83" y="297276"/>
                  </a:cubicBezTo>
                  <a:lnTo>
                    <a:pt x="35516" y="8382"/>
                  </a:lnTo>
                  <a:cubicBezTo>
                    <a:pt x="36097" y="3572"/>
                    <a:pt x="40192" y="-38"/>
                    <a:pt x="45041" y="0"/>
                  </a:cubicBezTo>
                  <a:lnTo>
                    <a:pt x="122003" y="0"/>
                  </a:lnTo>
                  <a:cubicBezTo>
                    <a:pt x="124736" y="0"/>
                    <a:pt x="127337" y="1181"/>
                    <a:pt x="129146" y="3239"/>
                  </a:cubicBezTo>
                  <a:cubicBezTo>
                    <a:pt x="130928" y="5277"/>
                    <a:pt x="131766" y="7982"/>
                    <a:pt x="131432" y="10668"/>
                  </a:cubicBezTo>
                  <a:lnTo>
                    <a:pt x="95999" y="299562"/>
                  </a:lnTo>
                  <a:cubicBezTo>
                    <a:pt x="95418" y="304372"/>
                    <a:pt x="91323" y="307982"/>
                    <a:pt x="86474" y="307944"/>
                  </a:cubicBezTo>
                  <a:close/>
                  <a:moveTo>
                    <a:pt x="20276" y="288894"/>
                  </a:moveTo>
                  <a:lnTo>
                    <a:pt x="78092" y="288894"/>
                  </a:lnTo>
                  <a:lnTo>
                    <a:pt x="111144" y="19050"/>
                  </a:lnTo>
                  <a:lnTo>
                    <a:pt x="53327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0CD5805-F94D-E1F5-9944-A5077C524922}"/>
                </a:ext>
              </a:extLst>
            </p:cNvPr>
            <p:cNvSpPr/>
            <p:nvPr/>
          </p:nvSpPr>
          <p:spPr>
            <a:xfrm>
              <a:off x="10631425" y="5370649"/>
              <a:ext cx="438765" cy="1027566"/>
            </a:xfrm>
            <a:custGeom>
              <a:avLst/>
              <a:gdLst>
                <a:gd name="connsiteX0" fmla="*/ 121897 w 131490"/>
                <a:gd name="connsiteY0" fmla="*/ 307944 h 307943"/>
                <a:gd name="connsiteX1" fmla="*/ 44934 w 131490"/>
                <a:gd name="connsiteY1" fmla="*/ 307944 h 307943"/>
                <a:gd name="connsiteX2" fmla="*/ 35409 w 131490"/>
                <a:gd name="connsiteY2" fmla="*/ 299562 h 307943"/>
                <a:gd name="connsiteX3" fmla="*/ 72 w 131490"/>
                <a:gd name="connsiteY3" fmla="*/ 10668 h 307943"/>
                <a:gd name="connsiteX4" fmla="*/ 2358 w 131490"/>
                <a:gd name="connsiteY4" fmla="*/ 3239 h 307943"/>
                <a:gd name="connsiteX5" fmla="*/ 9501 w 131490"/>
                <a:gd name="connsiteY5" fmla="*/ 0 h 307943"/>
                <a:gd name="connsiteX6" fmla="*/ 86464 w 131490"/>
                <a:gd name="connsiteY6" fmla="*/ 0 h 307943"/>
                <a:gd name="connsiteX7" fmla="*/ 95989 w 131490"/>
                <a:gd name="connsiteY7" fmla="*/ 8382 h 307943"/>
                <a:gd name="connsiteX8" fmla="*/ 131422 w 131490"/>
                <a:gd name="connsiteY8" fmla="*/ 297276 h 307943"/>
                <a:gd name="connsiteX9" fmla="*/ 123106 w 131490"/>
                <a:gd name="connsiteY9" fmla="*/ 307877 h 307943"/>
                <a:gd name="connsiteX10" fmla="*/ 121897 w 131490"/>
                <a:gd name="connsiteY10" fmla="*/ 307944 h 307943"/>
                <a:gd name="connsiteX11" fmla="*/ 53317 w 131490"/>
                <a:gd name="connsiteY11" fmla="*/ 288894 h 307943"/>
                <a:gd name="connsiteX12" fmla="*/ 111133 w 131490"/>
                <a:gd name="connsiteY12" fmla="*/ 288894 h 307943"/>
                <a:gd name="connsiteX13" fmla="*/ 78082 w 131490"/>
                <a:gd name="connsiteY13" fmla="*/ 19050 h 307943"/>
                <a:gd name="connsiteX14" fmla="*/ 20265 w 131490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490" h="307943">
                  <a:moveTo>
                    <a:pt x="121897" y="307944"/>
                  </a:moveTo>
                  <a:lnTo>
                    <a:pt x="44934" y="307944"/>
                  </a:lnTo>
                  <a:cubicBezTo>
                    <a:pt x="40086" y="307982"/>
                    <a:pt x="35991" y="304372"/>
                    <a:pt x="35409" y="299562"/>
                  </a:cubicBezTo>
                  <a:lnTo>
                    <a:pt x="72" y="10668"/>
                  </a:lnTo>
                  <a:cubicBezTo>
                    <a:pt x="-262" y="7982"/>
                    <a:pt x="577" y="5277"/>
                    <a:pt x="2358" y="3239"/>
                  </a:cubicBezTo>
                  <a:cubicBezTo>
                    <a:pt x="4168" y="1181"/>
                    <a:pt x="6768" y="0"/>
                    <a:pt x="9501" y="0"/>
                  </a:cubicBezTo>
                  <a:lnTo>
                    <a:pt x="86464" y="0"/>
                  </a:lnTo>
                  <a:cubicBezTo>
                    <a:pt x="91312" y="-38"/>
                    <a:pt x="95408" y="3572"/>
                    <a:pt x="95989" y="8382"/>
                  </a:cubicBezTo>
                  <a:lnTo>
                    <a:pt x="131422" y="297276"/>
                  </a:lnTo>
                  <a:cubicBezTo>
                    <a:pt x="132050" y="302495"/>
                    <a:pt x="128336" y="307248"/>
                    <a:pt x="123106" y="307877"/>
                  </a:cubicBezTo>
                  <a:cubicBezTo>
                    <a:pt x="122706" y="307925"/>
                    <a:pt x="122306" y="307944"/>
                    <a:pt x="121897" y="307944"/>
                  </a:cubicBezTo>
                  <a:close/>
                  <a:moveTo>
                    <a:pt x="53317" y="288894"/>
                  </a:moveTo>
                  <a:lnTo>
                    <a:pt x="111133" y="288894"/>
                  </a:lnTo>
                  <a:lnTo>
                    <a:pt x="78082" y="19050"/>
                  </a:lnTo>
                  <a:lnTo>
                    <a:pt x="20265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349B6482-2C90-D663-1564-D2B7F0039CCE}"/>
              </a:ext>
            </a:extLst>
          </p:cNvPr>
          <p:cNvSpPr/>
          <p:nvPr/>
        </p:nvSpPr>
        <p:spPr>
          <a:xfrm>
            <a:off x="749300" y="634020"/>
            <a:ext cx="10693400" cy="5231318"/>
          </a:xfrm>
          <a:prstGeom prst="roundRect">
            <a:avLst>
              <a:gd name="adj" fmla="val 3158"/>
            </a:avLst>
          </a:prstGeom>
          <a:solidFill>
            <a:schemeClr val="bg1"/>
          </a:solidFill>
          <a:ln w="38100">
            <a:solidFill>
              <a:srgbClr val="4E74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9566B720-A9A2-084B-BE2B-A4769B98477E}"/>
              </a:ext>
            </a:extLst>
          </p:cNvPr>
          <p:cNvSpPr/>
          <p:nvPr/>
        </p:nvSpPr>
        <p:spPr>
          <a:xfrm>
            <a:off x="4615872" y="1603449"/>
            <a:ext cx="1068733" cy="834914"/>
          </a:xfrm>
          <a:custGeom>
            <a:avLst/>
            <a:gdLst>
              <a:gd name="connsiteX0" fmla="*/ 763388 w 2399820"/>
              <a:gd name="connsiteY0" fmla="*/ 0 h 1874783"/>
              <a:gd name="connsiteX1" fmla="*/ 1466785 w 2399820"/>
              <a:gd name="connsiteY1" fmla="*/ 466243 h 1874783"/>
              <a:gd name="connsiteX2" fmla="*/ 1481488 w 2399820"/>
              <a:gd name="connsiteY2" fmla="*/ 513607 h 1874783"/>
              <a:gd name="connsiteX3" fmla="*/ 1509787 w 2399820"/>
              <a:gd name="connsiteY3" fmla="*/ 490258 h 1874783"/>
              <a:gd name="connsiteX4" fmla="*/ 1828960 w 2399820"/>
              <a:gd name="connsiteY4" fmla="*/ 392764 h 1874783"/>
              <a:gd name="connsiteX5" fmla="*/ 2399820 w 2399820"/>
              <a:gd name="connsiteY5" fmla="*/ 963624 h 1874783"/>
              <a:gd name="connsiteX6" fmla="*/ 1828960 w 2399820"/>
              <a:gd name="connsiteY6" fmla="*/ 1534484 h 1874783"/>
              <a:gd name="connsiteX7" fmla="*/ 1770396 w 2399820"/>
              <a:gd name="connsiteY7" fmla="*/ 1528580 h 1874783"/>
              <a:gd name="connsiteX8" fmla="*/ 1760977 w 2399820"/>
              <a:gd name="connsiteY8" fmla="*/ 1558923 h 1874783"/>
              <a:gd name="connsiteX9" fmla="*/ 1284454 w 2399820"/>
              <a:gd name="connsiteY9" fmla="*/ 1874783 h 1874783"/>
              <a:gd name="connsiteX10" fmla="*/ 807931 w 2399820"/>
              <a:gd name="connsiteY10" fmla="*/ 1558923 h 1874783"/>
              <a:gd name="connsiteX11" fmla="*/ 797419 w 2399820"/>
              <a:gd name="connsiteY11" fmla="*/ 1525058 h 1874783"/>
              <a:gd name="connsiteX12" fmla="*/ 763388 w 2399820"/>
              <a:gd name="connsiteY12" fmla="*/ 1526776 h 1874783"/>
              <a:gd name="connsiteX13" fmla="*/ 0 w 2399820"/>
              <a:gd name="connsiteY13" fmla="*/ 763388 h 1874783"/>
              <a:gd name="connsiteX14" fmla="*/ 763388 w 2399820"/>
              <a:gd name="connsiteY14" fmla="*/ 0 h 18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9820" h="1874783">
                <a:moveTo>
                  <a:pt x="763388" y="0"/>
                </a:moveTo>
                <a:cubicBezTo>
                  <a:pt x="1079594" y="0"/>
                  <a:pt x="1350897" y="192251"/>
                  <a:pt x="1466785" y="466243"/>
                </a:cubicBezTo>
                <a:lnTo>
                  <a:pt x="1481488" y="513607"/>
                </a:lnTo>
                <a:lnTo>
                  <a:pt x="1509787" y="490258"/>
                </a:lnTo>
                <a:cubicBezTo>
                  <a:pt x="1600897" y="428705"/>
                  <a:pt x="1710731" y="392764"/>
                  <a:pt x="1828960" y="392764"/>
                </a:cubicBezTo>
                <a:cubicBezTo>
                  <a:pt x="2144237" y="392764"/>
                  <a:pt x="2399820" y="648347"/>
                  <a:pt x="2399820" y="963624"/>
                </a:cubicBezTo>
                <a:cubicBezTo>
                  <a:pt x="2399820" y="1278901"/>
                  <a:pt x="2144237" y="1534484"/>
                  <a:pt x="1828960" y="1534484"/>
                </a:cubicBezTo>
                <a:lnTo>
                  <a:pt x="1770396" y="1528580"/>
                </a:lnTo>
                <a:lnTo>
                  <a:pt x="1760977" y="1558923"/>
                </a:lnTo>
                <a:cubicBezTo>
                  <a:pt x="1682467" y="1744541"/>
                  <a:pt x="1498671" y="1874783"/>
                  <a:pt x="1284454" y="1874783"/>
                </a:cubicBezTo>
                <a:cubicBezTo>
                  <a:pt x="1070238" y="1874783"/>
                  <a:pt x="886441" y="1744541"/>
                  <a:pt x="807931" y="1558923"/>
                </a:cubicBezTo>
                <a:lnTo>
                  <a:pt x="797419" y="1525058"/>
                </a:lnTo>
                <a:lnTo>
                  <a:pt x="763388" y="1526776"/>
                </a:lnTo>
                <a:cubicBezTo>
                  <a:pt x="341780" y="1526776"/>
                  <a:pt x="0" y="1184996"/>
                  <a:pt x="0" y="763388"/>
                </a:cubicBezTo>
                <a:cubicBezTo>
                  <a:pt x="0" y="341780"/>
                  <a:pt x="341780" y="0"/>
                  <a:pt x="763388" y="0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E425B32-C58E-0B22-DE16-913B398D1FF7}"/>
              </a:ext>
            </a:extLst>
          </p:cNvPr>
          <p:cNvSpPr/>
          <p:nvPr/>
        </p:nvSpPr>
        <p:spPr>
          <a:xfrm>
            <a:off x="1045432" y="4005966"/>
            <a:ext cx="448772" cy="448772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6E97ED27-DB85-4AA9-DC6E-729201DB695E}"/>
              </a:ext>
            </a:extLst>
          </p:cNvPr>
          <p:cNvGrpSpPr/>
          <p:nvPr/>
        </p:nvGrpSpPr>
        <p:grpSpPr>
          <a:xfrm>
            <a:off x="1371762" y="1228634"/>
            <a:ext cx="4724238" cy="5793619"/>
            <a:chOff x="4999869" y="2606558"/>
            <a:chExt cx="1341617" cy="164530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298B9D1-326C-C9B9-0FA3-FEDBB15F6E05}"/>
                </a:ext>
              </a:extLst>
            </p:cNvPr>
            <p:cNvSpPr/>
            <p:nvPr/>
          </p:nvSpPr>
          <p:spPr>
            <a:xfrm>
              <a:off x="5222652" y="3787806"/>
              <a:ext cx="468915" cy="409098"/>
            </a:xfrm>
            <a:custGeom>
              <a:avLst/>
              <a:gdLst>
                <a:gd name="connsiteX0" fmla="*/ 423196 w 468915"/>
                <a:gd name="connsiteY0" fmla="*/ 0 h 409098"/>
                <a:gd name="connsiteX1" fmla="*/ 468916 w 468915"/>
                <a:gd name="connsiteY1" fmla="*/ 409099 h 409098"/>
                <a:gd name="connsiteX2" fmla="*/ 0 w 468915"/>
                <a:gd name="connsiteY2" fmla="*/ 409099 h 409098"/>
                <a:gd name="connsiteX3" fmla="*/ 70580 w 468915"/>
                <a:gd name="connsiteY3" fmla="*/ 0 h 409098"/>
                <a:gd name="connsiteX4" fmla="*/ 423196 w 468915"/>
                <a:gd name="connsiteY4" fmla="*/ 0 h 40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915" h="409098">
                  <a:moveTo>
                    <a:pt x="423196" y="0"/>
                  </a:moveTo>
                  <a:lnTo>
                    <a:pt x="468916" y="409099"/>
                  </a:lnTo>
                  <a:lnTo>
                    <a:pt x="0" y="409099"/>
                  </a:lnTo>
                  <a:lnTo>
                    <a:pt x="70580" y="0"/>
                  </a:lnTo>
                  <a:lnTo>
                    <a:pt x="423196" y="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4D43D53-FF42-1968-3777-B4743C99AB08}"/>
                </a:ext>
              </a:extLst>
            </p:cNvPr>
            <p:cNvSpPr/>
            <p:nvPr/>
          </p:nvSpPr>
          <p:spPr>
            <a:xfrm>
              <a:off x="5212897" y="3778280"/>
              <a:ext cx="488064" cy="428150"/>
            </a:xfrm>
            <a:custGeom>
              <a:avLst/>
              <a:gdLst>
                <a:gd name="connsiteX0" fmla="*/ 478671 w 488064"/>
                <a:gd name="connsiteY0" fmla="*/ 428150 h 428150"/>
                <a:gd name="connsiteX1" fmla="*/ 9660 w 488064"/>
                <a:gd name="connsiteY1" fmla="*/ 428150 h 428150"/>
                <a:gd name="connsiteX2" fmla="*/ 1 w 488064"/>
                <a:gd name="connsiteY2" fmla="*/ 418768 h 428150"/>
                <a:gd name="connsiteX3" fmla="*/ 135 w 488064"/>
                <a:gd name="connsiteY3" fmla="*/ 417005 h 428150"/>
                <a:gd name="connsiteX4" fmla="*/ 70715 w 488064"/>
                <a:gd name="connsiteY4" fmla="*/ 7907 h 428150"/>
                <a:gd name="connsiteX5" fmla="*/ 80240 w 488064"/>
                <a:gd name="connsiteY5" fmla="*/ 1 h 428150"/>
                <a:gd name="connsiteX6" fmla="*/ 432665 w 488064"/>
                <a:gd name="connsiteY6" fmla="*/ 1 h 428150"/>
                <a:gd name="connsiteX7" fmla="*/ 442190 w 488064"/>
                <a:gd name="connsiteY7" fmla="*/ 8478 h 428150"/>
                <a:gd name="connsiteX8" fmla="*/ 488005 w 488064"/>
                <a:gd name="connsiteY8" fmla="*/ 417577 h 428150"/>
                <a:gd name="connsiteX9" fmla="*/ 479585 w 488064"/>
                <a:gd name="connsiteY9" fmla="*/ 428093 h 428150"/>
                <a:gd name="connsiteX10" fmla="*/ 478480 w 488064"/>
                <a:gd name="connsiteY10" fmla="*/ 428150 h 428150"/>
                <a:gd name="connsiteX11" fmla="*/ 21471 w 488064"/>
                <a:gd name="connsiteY11" fmla="*/ 409100 h 428150"/>
                <a:gd name="connsiteX12" fmla="*/ 468479 w 488064"/>
                <a:gd name="connsiteY12" fmla="*/ 409100 h 428150"/>
                <a:gd name="connsiteX13" fmla="*/ 424854 w 488064"/>
                <a:gd name="connsiteY13" fmla="*/ 18575 h 428150"/>
                <a:gd name="connsiteX14" fmla="*/ 88336 w 488064"/>
                <a:gd name="connsiteY14" fmla="*/ 18575 h 42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8064" h="428150">
                  <a:moveTo>
                    <a:pt x="478671" y="428150"/>
                  </a:moveTo>
                  <a:lnTo>
                    <a:pt x="9660" y="428150"/>
                  </a:lnTo>
                  <a:cubicBezTo>
                    <a:pt x="4402" y="428226"/>
                    <a:pt x="78" y="424025"/>
                    <a:pt x="1" y="418768"/>
                  </a:cubicBezTo>
                  <a:cubicBezTo>
                    <a:pt x="-8" y="418177"/>
                    <a:pt x="30" y="417587"/>
                    <a:pt x="135" y="417005"/>
                  </a:cubicBezTo>
                  <a:lnTo>
                    <a:pt x="70715" y="7907"/>
                  </a:lnTo>
                  <a:cubicBezTo>
                    <a:pt x="71515" y="3287"/>
                    <a:pt x="75554" y="-66"/>
                    <a:pt x="80240" y="1"/>
                  </a:cubicBezTo>
                  <a:lnTo>
                    <a:pt x="432665" y="1"/>
                  </a:lnTo>
                  <a:cubicBezTo>
                    <a:pt x="437542" y="-28"/>
                    <a:pt x="441657" y="3630"/>
                    <a:pt x="442190" y="8478"/>
                  </a:cubicBezTo>
                  <a:lnTo>
                    <a:pt x="488005" y="417577"/>
                  </a:lnTo>
                  <a:cubicBezTo>
                    <a:pt x="488586" y="422806"/>
                    <a:pt x="484814" y="427512"/>
                    <a:pt x="479585" y="428093"/>
                  </a:cubicBezTo>
                  <a:cubicBezTo>
                    <a:pt x="479223" y="428131"/>
                    <a:pt x="478852" y="428150"/>
                    <a:pt x="478480" y="428150"/>
                  </a:cubicBezTo>
                  <a:close/>
                  <a:moveTo>
                    <a:pt x="21471" y="409100"/>
                  </a:moveTo>
                  <a:lnTo>
                    <a:pt x="468479" y="409100"/>
                  </a:lnTo>
                  <a:lnTo>
                    <a:pt x="424854" y="18575"/>
                  </a:lnTo>
                  <a:lnTo>
                    <a:pt x="88336" y="18575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7E721B5-22F4-AF79-4258-AC28BB25DE1F}"/>
                </a:ext>
              </a:extLst>
            </p:cNvPr>
            <p:cNvSpPr/>
            <p:nvPr/>
          </p:nvSpPr>
          <p:spPr>
            <a:xfrm rot="20788799">
              <a:off x="5023637" y="4028954"/>
              <a:ext cx="290321" cy="185737"/>
            </a:xfrm>
            <a:custGeom>
              <a:avLst/>
              <a:gdLst>
                <a:gd name="connsiteX0" fmla="*/ 272034 w 290321"/>
                <a:gd name="connsiteY0" fmla="*/ 0 h 185737"/>
                <a:gd name="connsiteX1" fmla="*/ 290322 w 290321"/>
                <a:gd name="connsiteY1" fmla="*/ 0 h 185737"/>
                <a:gd name="connsiteX2" fmla="*/ 290322 w 290321"/>
                <a:gd name="connsiteY2" fmla="*/ 185737 h 185737"/>
                <a:gd name="connsiteX3" fmla="*/ 272034 w 290321"/>
                <a:gd name="connsiteY3" fmla="*/ 185737 h 185737"/>
                <a:gd name="connsiteX4" fmla="*/ 18288 w 290321"/>
                <a:gd name="connsiteY4" fmla="*/ 185737 h 185737"/>
                <a:gd name="connsiteX5" fmla="*/ 0 w 290321"/>
                <a:gd name="connsiteY5" fmla="*/ 185737 h 185737"/>
                <a:gd name="connsiteX6" fmla="*/ 0 w 290321"/>
                <a:gd name="connsiteY6" fmla="*/ 0 h 185737"/>
                <a:gd name="connsiteX7" fmla="*/ 18288 w 290321"/>
                <a:gd name="connsiteY7" fmla="*/ 0 h 18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21" h="185737">
                  <a:moveTo>
                    <a:pt x="272034" y="0"/>
                  </a:moveTo>
                  <a:cubicBezTo>
                    <a:pt x="282134" y="0"/>
                    <a:pt x="290322" y="0"/>
                    <a:pt x="290322" y="0"/>
                  </a:cubicBezTo>
                  <a:lnTo>
                    <a:pt x="290322" y="185737"/>
                  </a:lnTo>
                  <a:cubicBezTo>
                    <a:pt x="290322" y="185737"/>
                    <a:pt x="282134" y="185737"/>
                    <a:pt x="272034" y="185737"/>
                  </a:cubicBezTo>
                  <a:lnTo>
                    <a:pt x="18288" y="185737"/>
                  </a:lnTo>
                  <a:cubicBezTo>
                    <a:pt x="8188" y="185737"/>
                    <a:pt x="0" y="185737"/>
                    <a:pt x="0" y="185737"/>
                  </a:cubicBezTo>
                  <a:lnTo>
                    <a:pt x="0" y="0"/>
                  </a:lnTo>
                  <a:cubicBezTo>
                    <a:pt x="0" y="0"/>
                    <a:pt x="8188" y="0"/>
                    <a:pt x="18288" y="0"/>
                  </a:cubicBezTo>
                  <a:close/>
                </a:path>
              </a:pathLst>
            </a:custGeom>
            <a:solidFill>
              <a:srgbClr val="FFBC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DBCFB37-5BF2-406F-6682-A29D0669B930}"/>
                </a:ext>
              </a:extLst>
            </p:cNvPr>
            <p:cNvSpPr/>
            <p:nvPr/>
          </p:nvSpPr>
          <p:spPr>
            <a:xfrm>
              <a:off x="4999869" y="3991818"/>
              <a:ext cx="337292" cy="260046"/>
            </a:xfrm>
            <a:custGeom>
              <a:avLst/>
              <a:gdLst>
                <a:gd name="connsiteX0" fmla="*/ 62953 w 337292"/>
                <a:gd name="connsiteY0" fmla="*/ 260046 h 260046"/>
                <a:gd name="connsiteX1" fmla="*/ 36093 w 337292"/>
                <a:gd name="connsiteY1" fmla="*/ 238710 h 260046"/>
                <a:gd name="connsiteX2" fmla="*/ 755 w 337292"/>
                <a:gd name="connsiteY2" fmla="*/ 93549 h 260046"/>
                <a:gd name="connsiteX3" fmla="*/ 21234 w 337292"/>
                <a:gd name="connsiteY3" fmla="*/ 60116 h 260046"/>
                <a:gd name="connsiteX4" fmla="*/ 268122 w 337292"/>
                <a:gd name="connsiteY4" fmla="*/ 775 h 260046"/>
                <a:gd name="connsiteX5" fmla="*/ 301555 w 337292"/>
                <a:gd name="connsiteY5" fmla="*/ 21245 h 260046"/>
                <a:gd name="connsiteX6" fmla="*/ 301555 w 337292"/>
                <a:gd name="connsiteY6" fmla="*/ 21254 h 260046"/>
                <a:gd name="connsiteX7" fmla="*/ 336511 w 337292"/>
                <a:gd name="connsiteY7" fmla="*/ 166415 h 260046"/>
                <a:gd name="connsiteX8" fmla="*/ 333178 w 337292"/>
                <a:gd name="connsiteY8" fmla="*/ 187370 h 260046"/>
                <a:gd name="connsiteX9" fmla="*/ 315937 w 337292"/>
                <a:gd name="connsiteY9" fmla="*/ 199848 h 260046"/>
                <a:gd name="connsiteX10" fmla="*/ 69526 w 337292"/>
                <a:gd name="connsiteY10" fmla="*/ 259189 h 260046"/>
                <a:gd name="connsiteX11" fmla="*/ 62953 w 337292"/>
                <a:gd name="connsiteY11" fmla="*/ 260046 h 260046"/>
                <a:gd name="connsiteX12" fmla="*/ 274980 w 337292"/>
                <a:gd name="connsiteY12" fmla="*/ 19063 h 260046"/>
                <a:gd name="connsiteX13" fmla="*/ 272884 w 337292"/>
                <a:gd name="connsiteY13" fmla="*/ 19063 h 260046"/>
                <a:gd name="connsiteX14" fmla="*/ 26092 w 337292"/>
                <a:gd name="connsiteY14" fmla="*/ 78404 h 260046"/>
                <a:gd name="connsiteX15" fmla="*/ 19710 w 337292"/>
                <a:gd name="connsiteY15" fmla="*/ 88977 h 260046"/>
                <a:gd name="connsiteX16" fmla="*/ 54571 w 337292"/>
                <a:gd name="connsiteY16" fmla="*/ 234043 h 260046"/>
                <a:gd name="connsiteX17" fmla="*/ 58477 w 337292"/>
                <a:gd name="connsiteY17" fmla="*/ 239472 h 260046"/>
                <a:gd name="connsiteX18" fmla="*/ 65049 w 337292"/>
                <a:gd name="connsiteY18" fmla="*/ 240520 h 260046"/>
                <a:gd name="connsiteX19" fmla="*/ 311937 w 337292"/>
                <a:gd name="connsiteY19" fmla="*/ 181179 h 260046"/>
                <a:gd name="connsiteX20" fmla="*/ 311937 w 337292"/>
                <a:gd name="connsiteY20" fmla="*/ 181179 h 260046"/>
                <a:gd name="connsiteX21" fmla="*/ 317271 w 337292"/>
                <a:gd name="connsiteY21" fmla="*/ 177274 h 260046"/>
                <a:gd name="connsiteX22" fmla="*/ 318319 w 337292"/>
                <a:gd name="connsiteY22" fmla="*/ 170606 h 260046"/>
                <a:gd name="connsiteX23" fmla="*/ 283457 w 337292"/>
                <a:gd name="connsiteY23" fmla="*/ 25541 h 260046"/>
                <a:gd name="connsiteX24" fmla="*/ 274980 w 337292"/>
                <a:gd name="connsiteY24" fmla="*/ 19063 h 26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7292" h="260046">
                  <a:moveTo>
                    <a:pt x="62953" y="260046"/>
                  </a:moveTo>
                  <a:cubicBezTo>
                    <a:pt x="50146" y="259998"/>
                    <a:pt x="39042" y="251178"/>
                    <a:pt x="36093" y="238710"/>
                  </a:cubicBezTo>
                  <a:lnTo>
                    <a:pt x="755" y="93549"/>
                  </a:lnTo>
                  <a:cubicBezTo>
                    <a:pt x="-2769" y="78671"/>
                    <a:pt x="6378" y="63736"/>
                    <a:pt x="21234" y="60116"/>
                  </a:cubicBezTo>
                  <a:lnTo>
                    <a:pt x="268122" y="775"/>
                  </a:lnTo>
                  <a:cubicBezTo>
                    <a:pt x="283009" y="-2806"/>
                    <a:pt x="297973" y="6357"/>
                    <a:pt x="301555" y="21245"/>
                  </a:cubicBezTo>
                  <a:cubicBezTo>
                    <a:pt x="301555" y="21245"/>
                    <a:pt x="301555" y="21254"/>
                    <a:pt x="301555" y="21254"/>
                  </a:cubicBezTo>
                  <a:lnTo>
                    <a:pt x="336511" y="166415"/>
                  </a:lnTo>
                  <a:cubicBezTo>
                    <a:pt x="338254" y="173569"/>
                    <a:pt x="337054" y="181112"/>
                    <a:pt x="333178" y="187370"/>
                  </a:cubicBezTo>
                  <a:cubicBezTo>
                    <a:pt x="329320" y="193657"/>
                    <a:pt x="323119" y="198153"/>
                    <a:pt x="315937" y="199848"/>
                  </a:cubicBezTo>
                  <a:lnTo>
                    <a:pt x="69526" y="259189"/>
                  </a:lnTo>
                  <a:cubicBezTo>
                    <a:pt x="67380" y="259751"/>
                    <a:pt x="65172" y="260046"/>
                    <a:pt x="62953" y="260046"/>
                  </a:cubicBezTo>
                  <a:close/>
                  <a:moveTo>
                    <a:pt x="274980" y="19063"/>
                  </a:moveTo>
                  <a:cubicBezTo>
                    <a:pt x="274285" y="18978"/>
                    <a:pt x="273580" y="18978"/>
                    <a:pt x="272884" y="19063"/>
                  </a:cubicBezTo>
                  <a:lnTo>
                    <a:pt x="26092" y="78404"/>
                  </a:lnTo>
                  <a:cubicBezTo>
                    <a:pt x="21421" y="79576"/>
                    <a:pt x="18571" y="84300"/>
                    <a:pt x="19710" y="88977"/>
                  </a:cubicBezTo>
                  <a:lnTo>
                    <a:pt x="54571" y="234043"/>
                  </a:lnTo>
                  <a:cubicBezTo>
                    <a:pt x="55104" y="236300"/>
                    <a:pt x="56509" y="238253"/>
                    <a:pt x="58477" y="239472"/>
                  </a:cubicBezTo>
                  <a:cubicBezTo>
                    <a:pt x="60448" y="240663"/>
                    <a:pt x="62806" y="241034"/>
                    <a:pt x="65049" y="240520"/>
                  </a:cubicBezTo>
                  <a:lnTo>
                    <a:pt x="311937" y="181179"/>
                  </a:lnTo>
                  <a:lnTo>
                    <a:pt x="311937" y="181179"/>
                  </a:lnTo>
                  <a:cubicBezTo>
                    <a:pt x="314147" y="180608"/>
                    <a:pt x="316052" y="179207"/>
                    <a:pt x="317271" y="177274"/>
                  </a:cubicBezTo>
                  <a:cubicBezTo>
                    <a:pt x="318509" y="175283"/>
                    <a:pt x="318881" y="172883"/>
                    <a:pt x="318319" y="170606"/>
                  </a:cubicBezTo>
                  <a:lnTo>
                    <a:pt x="283457" y="25541"/>
                  </a:lnTo>
                  <a:cubicBezTo>
                    <a:pt x="282419" y="21711"/>
                    <a:pt x="278942" y="19054"/>
                    <a:pt x="274980" y="1906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79B8CBE-B8E3-16A6-DA21-319A727F9F52}"/>
                </a:ext>
              </a:extLst>
            </p:cNvPr>
            <p:cNvSpPr/>
            <p:nvPr/>
          </p:nvSpPr>
          <p:spPr>
            <a:xfrm>
              <a:off x="5054060" y="3743896"/>
              <a:ext cx="146043" cy="347775"/>
            </a:xfrm>
            <a:custGeom>
              <a:avLst/>
              <a:gdLst>
                <a:gd name="connsiteX0" fmla="*/ 89440 w 146043"/>
                <a:gd name="connsiteY0" fmla="*/ 0 h 347775"/>
                <a:gd name="connsiteX1" fmla="*/ 0 w 146043"/>
                <a:gd name="connsiteY1" fmla="*/ 14859 h 347775"/>
                <a:gd name="connsiteX2" fmla="*/ 31433 w 146043"/>
                <a:gd name="connsiteY2" fmla="*/ 251270 h 347775"/>
                <a:gd name="connsiteX3" fmla="*/ 63436 w 146043"/>
                <a:gd name="connsiteY3" fmla="*/ 344519 h 347775"/>
                <a:gd name="connsiteX4" fmla="*/ 131350 w 146043"/>
                <a:gd name="connsiteY4" fmla="*/ 334994 h 347775"/>
                <a:gd name="connsiteX5" fmla="*/ 115824 w 146043"/>
                <a:gd name="connsiteY5" fmla="*/ 275939 h 347775"/>
                <a:gd name="connsiteX6" fmla="*/ 145923 w 146043"/>
                <a:gd name="connsiteY6" fmla="*/ 271558 h 347775"/>
                <a:gd name="connsiteX7" fmla="*/ 114681 w 146043"/>
                <a:gd name="connsiteY7" fmla="*/ 223075 h 347775"/>
                <a:gd name="connsiteX8" fmla="*/ 89440 w 146043"/>
                <a:gd name="connsiteY8" fmla="*/ 0 h 3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43" h="347775">
                  <a:moveTo>
                    <a:pt x="89440" y="0"/>
                  </a:moveTo>
                  <a:cubicBezTo>
                    <a:pt x="59531" y="4382"/>
                    <a:pt x="29718" y="9525"/>
                    <a:pt x="0" y="14859"/>
                  </a:cubicBezTo>
                  <a:cubicBezTo>
                    <a:pt x="11335" y="102679"/>
                    <a:pt x="24956" y="218313"/>
                    <a:pt x="31433" y="251270"/>
                  </a:cubicBezTo>
                  <a:cubicBezTo>
                    <a:pt x="40196" y="295656"/>
                    <a:pt x="50483" y="335566"/>
                    <a:pt x="63436" y="344519"/>
                  </a:cubicBezTo>
                  <a:cubicBezTo>
                    <a:pt x="76390" y="353473"/>
                    <a:pt x="121253" y="341852"/>
                    <a:pt x="131350" y="334994"/>
                  </a:cubicBezTo>
                  <a:cubicBezTo>
                    <a:pt x="141446" y="328136"/>
                    <a:pt x="115824" y="275939"/>
                    <a:pt x="115824" y="275939"/>
                  </a:cubicBezTo>
                  <a:lnTo>
                    <a:pt x="145923" y="271558"/>
                  </a:lnTo>
                  <a:cubicBezTo>
                    <a:pt x="148304" y="262033"/>
                    <a:pt x="114681" y="223075"/>
                    <a:pt x="114681" y="223075"/>
                  </a:cubicBezTo>
                  <a:cubicBezTo>
                    <a:pt x="114967" y="218980"/>
                    <a:pt x="101156" y="92012"/>
                    <a:pt x="89440" y="0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2847034-A827-5FF4-765D-2D1732769C6E}"/>
                </a:ext>
              </a:extLst>
            </p:cNvPr>
            <p:cNvSpPr/>
            <p:nvPr/>
          </p:nvSpPr>
          <p:spPr>
            <a:xfrm>
              <a:off x="5045018" y="3734376"/>
              <a:ext cx="165183" cy="366978"/>
            </a:xfrm>
            <a:custGeom>
              <a:avLst/>
              <a:gdLst>
                <a:gd name="connsiteX0" fmla="*/ 88956 w 165183"/>
                <a:gd name="connsiteY0" fmla="*/ 366898 h 366978"/>
                <a:gd name="connsiteX1" fmla="*/ 67620 w 165183"/>
                <a:gd name="connsiteY1" fmla="*/ 361755 h 366978"/>
                <a:gd name="connsiteX2" fmla="*/ 31901 w 165183"/>
                <a:gd name="connsiteY2" fmla="*/ 262599 h 366978"/>
                <a:gd name="connsiteX3" fmla="*/ 9613 w 165183"/>
                <a:gd name="connsiteY3" fmla="*/ 99436 h 366978"/>
                <a:gd name="connsiteX4" fmla="*/ 88 w 165183"/>
                <a:gd name="connsiteY4" fmla="*/ 25617 h 366978"/>
                <a:gd name="connsiteX5" fmla="*/ 7898 w 165183"/>
                <a:gd name="connsiteY5" fmla="*/ 14949 h 366978"/>
                <a:gd name="connsiteX6" fmla="*/ 97624 w 165183"/>
                <a:gd name="connsiteY6" fmla="*/ 90 h 366978"/>
                <a:gd name="connsiteX7" fmla="*/ 104768 w 165183"/>
                <a:gd name="connsiteY7" fmla="*/ 1995 h 366978"/>
                <a:gd name="connsiteX8" fmla="*/ 108482 w 165183"/>
                <a:gd name="connsiteY8" fmla="*/ 8377 h 366978"/>
                <a:gd name="connsiteX9" fmla="*/ 133533 w 165183"/>
                <a:gd name="connsiteY9" fmla="*/ 229071 h 366978"/>
                <a:gd name="connsiteX10" fmla="*/ 164775 w 165183"/>
                <a:gd name="connsiteY10" fmla="*/ 283650 h 366978"/>
                <a:gd name="connsiteX11" fmla="*/ 156869 w 165183"/>
                <a:gd name="connsiteY11" fmla="*/ 290793 h 366978"/>
                <a:gd name="connsiteX12" fmla="*/ 139534 w 165183"/>
                <a:gd name="connsiteY12" fmla="*/ 293270 h 366978"/>
                <a:gd name="connsiteX13" fmla="*/ 146106 w 165183"/>
                <a:gd name="connsiteY13" fmla="*/ 352706 h 366978"/>
                <a:gd name="connsiteX14" fmla="*/ 88956 w 165183"/>
                <a:gd name="connsiteY14" fmla="*/ 366898 h 366978"/>
                <a:gd name="connsiteX15" fmla="*/ 20376 w 165183"/>
                <a:gd name="connsiteY15" fmla="*/ 32190 h 366978"/>
                <a:gd name="connsiteX16" fmla="*/ 28568 w 165183"/>
                <a:gd name="connsiteY16" fmla="*/ 97055 h 366978"/>
                <a:gd name="connsiteX17" fmla="*/ 50570 w 165183"/>
                <a:gd name="connsiteY17" fmla="*/ 258980 h 366978"/>
                <a:gd name="connsiteX18" fmla="*/ 79145 w 165183"/>
                <a:gd name="connsiteY18" fmla="*/ 346324 h 366978"/>
                <a:gd name="connsiteX19" fmla="*/ 134390 w 165183"/>
                <a:gd name="connsiteY19" fmla="*/ 337847 h 366978"/>
                <a:gd name="connsiteX20" fmla="*/ 117436 w 165183"/>
                <a:gd name="connsiteY20" fmla="*/ 290222 h 366978"/>
                <a:gd name="connsiteX21" fmla="*/ 117436 w 165183"/>
                <a:gd name="connsiteY21" fmla="*/ 281554 h 366978"/>
                <a:gd name="connsiteX22" fmla="*/ 124484 w 165183"/>
                <a:gd name="connsiteY22" fmla="*/ 276601 h 366978"/>
                <a:gd name="connsiteX23" fmla="*/ 143534 w 165183"/>
                <a:gd name="connsiteY23" fmla="*/ 273839 h 366978"/>
                <a:gd name="connsiteX24" fmla="*/ 117722 w 165183"/>
                <a:gd name="connsiteY24" fmla="*/ 239454 h 366978"/>
                <a:gd name="connsiteX25" fmla="*/ 115340 w 165183"/>
                <a:gd name="connsiteY25" fmla="*/ 233358 h 366978"/>
                <a:gd name="connsiteX26" fmla="*/ 91337 w 165183"/>
                <a:gd name="connsiteY26" fmla="*/ 20664 h 366978"/>
                <a:gd name="connsiteX27" fmla="*/ 19900 w 165183"/>
                <a:gd name="connsiteY27" fmla="*/ 32190 h 36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5183" h="366978">
                  <a:moveTo>
                    <a:pt x="88956" y="366898"/>
                  </a:moveTo>
                  <a:cubicBezTo>
                    <a:pt x="81487" y="367394"/>
                    <a:pt x="74043" y="365603"/>
                    <a:pt x="67620" y="361755"/>
                  </a:cubicBezTo>
                  <a:cubicBezTo>
                    <a:pt x="58095" y="355087"/>
                    <a:pt x="46856" y="338133"/>
                    <a:pt x="31901" y="262599"/>
                  </a:cubicBezTo>
                  <a:cubicBezTo>
                    <a:pt x="27044" y="238120"/>
                    <a:pt x="18566" y="170778"/>
                    <a:pt x="9613" y="99436"/>
                  </a:cubicBezTo>
                  <a:cubicBezTo>
                    <a:pt x="6470" y="74290"/>
                    <a:pt x="3326" y="48954"/>
                    <a:pt x="88" y="25617"/>
                  </a:cubicBezTo>
                  <a:cubicBezTo>
                    <a:pt x="-603" y="20541"/>
                    <a:pt x="2849" y="15826"/>
                    <a:pt x="7898" y="14949"/>
                  </a:cubicBezTo>
                  <a:cubicBezTo>
                    <a:pt x="38093" y="9615"/>
                    <a:pt x="67620" y="4472"/>
                    <a:pt x="97624" y="90"/>
                  </a:cubicBezTo>
                  <a:cubicBezTo>
                    <a:pt x="100167" y="-262"/>
                    <a:pt x="102739" y="424"/>
                    <a:pt x="104768" y="1995"/>
                  </a:cubicBezTo>
                  <a:cubicBezTo>
                    <a:pt x="106816" y="3539"/>
                    <a:pt x="108149" y="5834"/>
                    <a:pt x="108482" y="8377"/>
                  </a:cubicBezTo>
                  <a:cubicBezTo>
                    <a:pt x="118674" y="90387"/>
                    <a:pt x="131438" y="206402"/>
                    <a:pt x="133533" y="229071"/>
                  </a:cubicBezTo>
                  <a:cubicBezTo>
                    <a:pt x="168204" y="269362"/>
                    <a:pt x="165632" y="280125"/>
                    <a:pt x="164775" y="283650"/>
                  </a:cubicBezTo>
                  <a:cubicBezTo>
                    <a:pt x="163842" y="287422"/>
                    <a:pt x="160717" y="290251"/>
                    <a:pt x="156869" y="290793"/>
                  </a:cubicBezTo>
                  <a:lnTo>
                    <a:pt x="139534" y="293270"/>
                  </a:lnTo>
                  <a:cubicBezTo>
                    <a:pt x="161632" y="342705"/>
                    <a:pt x="150488" y="350420"/>
                    <a:pt x="146106" y="352706"/>
                  </a:cubicBezTo>
                  <a:cubicBezTo>
                    <a:pt x="128304" y="361507"/>
                    <a:pt x="108806" y="366346"/>
                    <a:pt x="88956" y="366898"/>
                  </a:cubicBezTo>
                  <a:close/>
                  <a:moveTo>
                    <a:pt x="20376" y="32190"/>
                  </a:moveTo>
                  <a:cubicBezTo>
                    <a:pt x="23043" y="52954"/>
                    <a:pt x="25805" y="75052"/>
                    <a:pt x="28568" y="97055"/>
                  </a:cubicBezTo>
                  <a:cubicBezTo>
                    <a:pt x="37045" y="164873"/>
                    <a:pt x="45903" y="235072"/>
                    <a:pt x="50570" y="258980"/>
                  </a:cubicBezTo>
                  <a:cubicBezTo>
                    <a:pt x="64572" y="329560"/>
                    <a:pt x="74954" y="343562"/>
                    <a:pt x="79145" y="346324"/>
                  </a:cubicBezTo>
                  <a:cubicBezTo>
                    <a:pt x="85908" y="351277"/>
                    <a:pt x="122389" y="343848"/>
                    <a:pt x="134390" y="337847"/>
                  </a:cubicBezTo>
                  <a:cubicBezTo>
                    <a:pt x="131171" y="321207"/>
                    <a:pt x="125456" y="305148"/>
                    <a:pt x="117436" y="290222"/>
                  </a:cubicBezTo>
                  <a:cubicBezTo>
                    <a:pt x="116045" y="287498"/>
                    <a:pt x="116045" y="284278"/>
                    <a:pt x="117436" y="281554"/>
                  </a:cubicBezTo>
                  <a:cubicBezTo>
                    <a:pt x="118865" y="278878"/>
                    <a:pt x="121484" y="277039"/>
                    <a:pt x="124484" y="276601"/>
                  </a:cubicBezTo>
                  <a:lnTo>
                    <a:pt x="143534" y="273839"/>
                  </a:lnTo>
                  <a:cubicBezTo>
                    <a:pt x="135857" y="261714"/>
                    <a:pt x="127218" y="250217"/>
                    <a:pt x="117722" y="239454"/>
                  </a:cubicBezTo>
                  <a:cubicBezTo>
                    <a:pt x="116274" y="237739"/>
                    <a:pt x="115436" y="235596"/>
                    <a:pt x="115340" y="233358"/>
                  </a:cubicBezTo>
                  <a:cubicBezTo>
                    <a:pt x="115340" y="227928"/>
                    <a:pt x="102767" y="114009"/>
                    <a:pt x="91337" y="20664"/>
                  </a:cubicBezTo>
                  <a:cubicBezTo>
                    <a:pt x="66953" y="23998"/>
                    <a:pt x="43617" y="27999"/>
                    <a:pt x="19900" y="3219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23F6E26-63EF-BFCF-9EB4-4521A008E165}"/>
                </a:ext>
              </a:extLst>
            </p:cNvPr>
            <p:cNvSpPr/>
            <p:nvPr/>
          </p:nvSpPr>
          <p:spPr>
            <a:xfrm>
              <a:off x="5878544" y="3092209"/>
              <a:ext cx="453456" cy="320598"/>
            </a:xfrm>
            <a:custGeom>
              <a:avLst/>
              <a:gdLst>
                <a:gd name="connsiteX0" fmla="*/ 424244 w 453456"/>
                <a:gd name="connsiteY0" fmla="*/ 23799 h 320598"/>
                <a:gd name="connsiteX1" fmla="*/ 326612 w 453456"/>
                <a:gd name="connsiteY1" fmla="*/ 76949 h 320598"/>
                <a:gd name="connsiteX2" fmla="*/ 355187 w 453456"/>
                <a:gd name="connsiteY2" fmla="*/ 20466 h 320598"/>
                <a:gd name="connsiteX3" fmla="*/ 320421 w 453456"/>
                <a:gd name="connsiteY3" fmla="*/ 20466 h 320598"/>
                <a:gd name="connsiteX4" fmla="*/ 266129 w 453456"/>
                <a:gd name="connsiteY4" fmla="*/ 119145 h 320598"/>
                <a:gd name="connsiteX5" fmla="*/ 232505 w 453456"/>
                <a:gd name="connsiteY5" fmla="*/ 134194 h 320598"/>
                <a:gd name="connsiteX6" fmla="*/ 136208 w 453456"/>
                <a:gd name="connsiteY6" fmla="*/ 176961 h 320598"/>
                <a:gd name="connsiteX7" fmla="*/ 0 w 453456"/>
                <a:gd name="connsiteY7" fmla="*/ 237635 h 320598"/>
                <a:gd name="connsiteX8" fmla="*/ 36862 w 453456"/>
                <a:gd name="connsiteY8" fmla="*/ 320598 h 320598"/>
                <a:gd name="connsiteX9" fmla="*/ 335185 w 453456"/>
                <a:gd name="connsiteY9" fmla="*/ 187915 h 320598"/>
                <a:gd name="connsiteX10" fmla="*/ 361664 w 453456"/>
                <a:gd name="connsiteY10" fmla="*/ 183914 h 320598"/>
                <a:gd name="connsiteX11" fmla="*/ 440722 w 453456"/>
                <a:gd name="connsiteY11" fmla="*/ 129336 h 320598"/>
                <a:gd name="connsiteX12" fmla="*/ 424244 w 453456"/>
                <a:gd name="connsiteY12" fmla="*/ 23799 h 32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3456" h="320598">
                  <a:moveTo>
                    <a:pt x="424244" y="23799"/>
                  </a:moveTo>
                  <a:cubicBezTo>
                    <a:pt x="412051" y="14846"/>
                    <a:pt x="344329" y="57041"/>
                    <a:pt x="326612" y="76949"/>
                  </a:cubicBezTo>
                  <a:cubicBezTo>
                    <a:pt x="326612" y="76949"/>
                    <a:pt x="340900" y="50755"/>
                    <a:pt x="355187" y="20466"/>
                  </a:cubicBezTo>
                  <a:cubicBezTo>
                    <a:pt x="363379" y="2463"/>
                    <a:pt x="343948" y="-14777"/>
                    <a:pt x="320421" y="20466"/>
                  </a:cubicBezTo>
                  <a:cubicBezTo>
                    <a:pt x="300676" y="52422"/>
                    <a:pt x="282559" y="85359"/>
                    <a:pt x="266129" y="119145"/>
                  </a:cubicBezTo>
                  <a:lnTo>
                    <a:pt x="232505" y="134194"/>
                  </a:lnTo>
                  <a:lnTo>
                    <a:pt x="136208" y="176961"/>
                  </a:lnTo>
                  <a:lnTo>
                    <a:pt x="0" y="237635"/>
                  </a:lnTo>
                  <a:lnTo>
                    <a:pt x="36862" y="320598"/>
                  </a:lnTo>
                  <a:lnTo>
                    <a:pt x="335185" y="187915"/>
                  </a:lnTo>
                  <a:cubicBezTo>
                    <a:pt x="341852" y="184867"/>
                    <a:pt x="354235" y="186581"/>
                    <a:pt x="361664" y="183914"/>
                  </a:cubicBezTo>
                  <a:cubicBezTo>
                    <a:pt x="371856" y="180485"/>
                    <a:pt x="416624" y="160102"/>
                    <a:pt x="440722" y="129336"/>
                  </a:cubicBezTo>
                  <a:cubicBezTo>
                    <a:pt x="475202" y="85426"/>
                    <a:pt x="429292" y="27609"/>
                    <a:pt x="424244" y="23799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55A9092-1647-2606-667D-1046D6EF2A43}"/>
                </a:ext>
              </a:extLst>
            </p:cNvPr>
            <p:cNvSpPr/>
            <p:nvPr/>
          </p:nvSpPr>
          <p:spPr>
            <a:xfrm>
              <a:off x="5868579" y="3082580"/>
              <a:ext cx="472907" cy="340038"/>
            </a:xfrm>
            <a:custGeom>
              <a:avLst/>
              <a:gdLst>
                <a:gd name="connsiteX0" fmla="*/ 46445 w 472907"/>
                <a:gd name="connsiteY0" fmla="*/ 340038 h 340038"/>
                <a:gd name="connsiteX1" fmla="*/ 43016 w 472907"/>
                <a:gd name="connsiteY1" fmla="*/ 339371 h 340038"/>
                <a:gd name="connsiteX2" fmla="*/ 37777 w 472907"/>
                <a:gd name="connsiteY2" fmla="*/ 334419 h 340038"/>
                <a:gd name="connsiteX3" fmla="*/ 820 w 472907"/>
                <a:gd name="connsiteY3" fmla="*/ 251170 h 340038"/>
                <a:gd name="connsiteX4" fmla="*/ 5669 w 472907"/>
                <a:gd name="connsiteY4" fmla="*/ 238606 h 340038"/>
                <a:gd name="connsiteX5" fmla="*/ 5678 w 472907"/>
                <a:gd name="connsiteY5" fmla="*/ 238597 h 340038"/>
                <a:gd name="connsiteX6" fmla="*/ 268759 w 472907"/>
                <a:gd name="connsiteY6" fmla="*/ 121630 h 340038"/>
                <a:gd name="connsiteX7" fmla="*/ 322003 w 472907"/>
                <a:gd name="connsiteY7" fmla="*/ 24951 h 340038"/>
                <a:gd name="connsiteX8" fmla="*/ 365723 w 472907"/>
                <a:gd name="connsiteY8" fmla="*/ 2472 h 340038"/>
                <a:gd name="connsiteX9" fmla="*/ 373438 w 472907"/>
                <a:gd name="connsiteY9" fmla="*/ 33905 h 340038"/>
                <a:gd name="connsiteX10" fmla="*/ 364961 w 472907"/>
                <a:gd name="connsiteY10" fmla="*/ 51716 h 340038"/>
                <a:gd name="connsiteX11" fmla="*/ 439828 w 472907"/>
                <a:gd name="connsiteY11" fmla="*/ 25618 h 340038"/>
                <a:gd name="connsiteX12" fmla="*/ 472022 w 472907"/>
                <a:gd name="connsiteY12" fmla="*/ 90388 h 340038"/>
                <a:gd name="connsiteX13" fmla="*/ 457830 w 472907"/>
                <a:gd name="connsiteY13" fmla="*/ 144966 h 340038"/>
                <a:gd name="connsiteX14" fmla="*/ 374296 w 472907"/>
                <a:gd name="connsiteY14" fmla="*/ 202688 h 340038"/>
                <a:gd name="connsiteX15" fmla="*/ 358770 w 472907"/>
                <a:gd name="connsiteY15" fmla="*/ 204974 h 340038"/>
                <a:gd name="connsiteX16" fmla="*/ 348578 w 472907"/>
                <a:gd name="connsiteY16" fmla="*/ 206307 h 340038"/>
                <a:gd name="connsiteX17" fmla="*/ 50350 w 472907"/>
                <a:gd name="connsiteY17" fmla="*/ 338990 h 340038"/>
                <a:gd name="connsiteX18" fmla="*/ 46445 w 472907"/>
                <a:gd name="connsiteY18" fmla="*/ 340038 h 340038"/>
                <a:gd name="connsiteX19" fmla="*/ 22156 w 472907"/>
                <a:gd name="connsiteY19" fmla="*/ 252313 h 340038"/>
                <a:gd name="connsiteX20" fmla="*/ 51303 w 472907"/>
                <a:gd name="connsiteY20" fmla="*/ 317940 h 340038"/>
                <a:gd name="connsiteX21" fmla="*/ 341720 w 472907"/>
                <a:gd name="connsiteY21" fmla="*/ 188972 h 340038"/>
                <a:gd name="connsiteX22" fmla="*/ 358103 w 472907"/>
                <a:gd name="connsiteY22" fmla="*/ 186209 h 340038"/>
                <a:gd name="connsiteX23" fmla="*/ 368676 w 472907"/>
                <a:gd name="connsiteY23" fmla="*/ 184876 h 340038"/>
                <a:gd name="connsiteX24" fmla="*/ 443257 w 472907"/>
                <a:gd name="connsiteY24" fmla="*/ 133441 h 340038"/>
                <a:gd name="connsiteX25" fmla="*/ 429445 w 472907"/>
                <a:gd name="connsiteY25" fmla="*/ 41715 h 340038"/>
                <a:gd name="connsiteX26" fmla="*/ 344197 w 472907"/>
                <a:gd name="connsiteY26" fmla="*/ 92864 h 340038"/>
                <a:gd name="connsiteX27" fmla="*/ 330757 w 472907"/>
                <a:gd name="connsiteY27" fmla="*/ 93817 h 340038"/>
                <a:gd name="connsiteX28" fmla="*/ 328671 w 472907"/>
                <a:gd name="connsiteY28" fmla="*/ 82006 h 340038"/>
                <a:gd name="connsiteX29" fmla="*/ 356579 w 472907"/>
                <a:gd name="connsiteY29" fmla="*/ 26189 h 340038"/>
                <a:gd name="connsiteX30" fmla="*/ 356579 w 472907"/>
                <a:gd name="connsiteY30" fmla="*/ 19331 h 340038"/>
                <a:gd name="connsiteX31" fmla="*/ 337529 w 472907"/>
                <a:gd name="connsiteY31" fmla="*/ 35619 h 340038"/>
                <a:gd name="connsiteX32" fmla="*/ 284570 w 472907"/>
                <a:gd name="connsiteY32" fmla="*/ 133250 h 340038"/>
                <a:gd name="connsiteX33" fmla="*/ 279903 w 472907"/>
                <a:gd name="connsiteY33" fmla="*/ 137823 h 340038"/>
                <a:gd name="connsiteX34" fmla="*/ 429826 w 472907"/>
                <a:gd name="connsiteY34" fmla="*/ 41810 h 340038"/>
                <a:gd name="connsiteX35" fmla="*/ 429826 w 472907"/>
                <a:gd name="connsiteY35" fmla="*/ 41810 h 34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2907" h="340038">
                  <a:moveTo>
                    <a:pt x="46445" y="340038"/>
                  </a:moveTo>
                  <a:cubicBezTo>
                    <a:pt x="45274" y="340048"/>
                    <a:pt x="44102" y="339819"/>
                    <a:pt x="43016" y="339371"/>
                  </a:cubicBezTo>
                  <a:cubicBezTo>
                    <a:pt x="40692" y="338467"/>
                    <a:pt x="38806" y="336695"/>
                    <a:pt x="37777" y="334419"/>
                  </a:cubicBezTo>
                  <a:lnTo>
                    <a:pt x="820" y="251170"/>
                  </a:lnTo>
                  <a:cubicBezTo>
                    <a:pt x="-1313" y="246360"/>
                    <a:pt x="859" y="240731"/>
                    <a:pt x="5669" y="238606"/>
                  </a:cubicBezTo>
                  <a:cubicBezTo>
                    <a:pt x="5669" y="238597"/>
                    <a:pt x="5678" y="238597"/>
                    <a:pt x="5678" y="238597"/>
                  </a:cubicBezTo>
                  <a:lnTo>
                    <a:pt x="268759" y="121630"/>
                  </a:lnTo>
                  <a:cubicBezTo>
                    <a:pt x="284856" y="88521"/>
                    <a:pt x="302630" y="56250"/>
                    <a:pt x="322003" y="24951"/>
                  </a:cubicBezTo>
                  <a:cubicBezTo>
                    <a:pt x="343054" y="-6767"/>
                    <a:pt x="360770" y="-290"/>
                    <a:pt x="365723" y="2472"/>
                  </a:cubicBezTo>
                  <a:cubicBezTo>
                    <a:pt x="376115" y="9321"/>
                    <a:pt x="379477" y="23018"/>
                    <a:pt x="373438" y="33905"/>
                  </a:cubicBezTo>
                  <a:cubicBezTo>
                    <a:pt x="370581" y="40096"/>
                    <a:pt x="367723" y="46001"/>
                    <a:pt x="364961" y="51716"/>
                  </a:cubicBezTo>
                  <a:cubicBezTo>
                    <a:pt x="392393" y="33333"/>
                    <a:pt x="426683" y="15807"/>
                    <a:pt x="439828" y="25618"/>
                  </a:cubicBezTo>
                  <a:cubicBezTo>
                    <a:pt x="456868" y="43449"/>
                    <a:pt x="468098" y="66033"/>
                    <a:pt x="472022" y="90388"/>
                  </a:cubicBezTo>
                  <a:cubicBezTo>
                    <a:pt x="475127" y="109762"/>
                    <a:pt x="469984" y="129555"/>
                    <a:pt x="457830" y="144966"/>
                  </a:cubicBezTo>
                  <a:cubicBezTo>
                    <a:pt x="431827" y="178018"/>
                    <a:pt x="384583" y="199259"/>
                    <a:pt x="374296" y="202688"/>
                  </a:cubicBezTo>
                  <a:cubicBezTo>
                    <a:pt x="369247" y="204164"/>
                    <a:pt x="364028" y="204926"/>
                    <a:pt x="358770" y="204974"/>
                  </a:cubicBezTo>
                  <a:cubicBezTo>
                    <a:pt x="355331" y="205002"/>
                    <a:pt x="351912" y="205450"/>
                    <a:pt x="348578" y="206307"/>
                  </a:cubicBezTo>
                  <a:lnTo>
                    <a:pt x="50350" y="338990"/>
                  </a:lnTo>
                  <a:cubicBezTo>
                    <a:pt x="49141" y="339619"/>
                    <a:pt x="47807" y="339972"/>
                    <a:pt x="46445" y="340038"/>
                  </a:cubicBezTo>
                  <a:close/>
                  <a:moveTo>
                    <a:pt x="22156" y="252313"/>
                  </a:moveTo>
                  <a:lnTo>
                    <a:pt x="51303" y="317940"/>
                  </a:lnTo>
                  <a:lnTo>
                    <a:pt x="341720" y="188972"/>
                  </a:lnTo>
                  <a:cubicBezTo>
                    <a:pt x="346978" y="187095"/>
                    <a:pt x="352522" y="186162"/>
                    <a:pt x="358103" y="186209"/>
                  </a:cubicBezTo>
                  <a:cubicBezTo>
                    <a:pt x="361665" y="186143"/>
                    <a:pt x="365209" y="185695"/>
                    <a:pt x="368676" y="184876"/>
                  </a:cubicBezTo>
                  <a:cubicBezTo>
                    <a:pt x="376296" y="182304"/>
                    <a:pt x="420111" y="162873"/>
                    <a:pt x="443257" y="133441"/>
                  </a:cubicBezTo>
                  <a:cubicBezTo>
                    <a:pt x="471070" y="98198"/>
                    <a:pt x="437446" y="50097"/>
                    <a:pt x="429445" y="41715"/>
                  </a:cubicBezTo>
                  <a:cubicBezTo>
                    <a:pt x="416491" y="41048"/>
                    <a:pt x="360580" y="74576"/>
                    <a:pt x="344197" y="92864"/>
                  </a:cubicBezTo>
                  <a:cubicBezTo>
                    <a:pt x="340749" y="96836"/>
                    <a:pt x="334729" y="97265"/>
                    <a:pt x="330757" y="93817"/>
                  </a:cubicBezTo>
                  <a:cubicBezTo>
                    <a:pt x="327366" y="90864"/>
                    <a:pt x="326490" y="85940"/>
                    <a:pt x="328671" y="82006"/>
                  </a:cubicBezTo>
                  <a:cubicBezTo>
                    <a:pt x="328671" y="82006"/>
                    <a:pt x="342958" y="55717"/>
                    <a:pt x="356579" y="26189"/>
                  </a:cubicBezTo>
                  <a:cubicBezTo>
                    <a:pt x="358484" y="22094"/>
                    <a:pt x="357341" y="19522"/>
                    <a:pt x="356579" y="19331"/>
                  </a:cubicBezTo>
                  <a:cubicBezTo>
                    <a:pt x="355817" y="19141"/>
                    <a:pt x="348578" y="19331"/>
                    <a:pt x="337529" y="35619"/>
                  </a:cubicBezTo>
                  <a:cubicBezTo>
                    <a:pt x="315050" y="70195"/>
                    <a:pt x="284570" y="132679"/>
                    <a:pt x="284570" y="133250"/>
                  </a:cubicBezTo>
                  <a:cubicBezTo>
                    <a:pt x="283599" y="135279"/>
                    <a:pt x="281951" y="136899"/>
                    <a:pt x="279903" y="137823"/>
                  </a:cubicBezTo>
                  <a:close/>
                  <a:moveTo>
                    <a:pt x="429826" y="41810"/>
                  </a:moveTo>
                  <a:lnTo>
                    <a:pt x="429826" y="4181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D537A84-6413-F03D-7B78-997A9327ADA0}"/>
                </a:ext>
              </a:extLst>
            </p:cNvPr>
            <p:cNvSpPr/>
            <p:nvPr/>
          </p:nvSpPr>
          <p:spPr>
            <a:xfrm>
              <a:off x="6195691" y="3159600"/>
              <a:ext cx="37850" cy="70041"/>
            </a:xfrm>
            <a:custGeom>
              <a:avLst/>
              <a:gdLst>
                <a:gd name="connsiteX0" fmla="*/ 21085 w 37850"/>
                <a:gd name="connsiteY0" fmla="*/ 70042 h 70041"/>
                <a:gd name="connsiteX1" fmla="*/ 11512 w 37850"/>
                <a:gd name="connsiteY1" fmla="*/ 60564 h 70041"/>
                <a:gd name="connsiteX2" fmla="*/ 13084 w 37850"/>
                <a:gd name="connsiteY2" fmla="*/ 55278 h 70041"/>
                <a:gd name="connsiteX3" fmla="*/ 18228 w 37850"/>
                <a:gd name="connsiteY3" fmla="*/ 34799 h 70041"/>
                <a:gd name="connsiteX4" fmla="*/ 4797 w 37850"/>
                <a:gd name="connsiteY4" fmla="*/ 17845 h 70041"/>
                <a:gd name="connsiteX5" fmla="*/ 1273 w 37850"/>
                <a:gd name="connsiteY5" fmla="*/ 4795 h 70041"/>
                <a:gd name="connsiteX6" fmla="*/ 14322 w 37850"/>
                <a:gd name="connsiteY6" fmla="*/ 1271 h 70041"/>
                <a:gd name="connsiteX7" fmla="*/ 36897 w 37850"/>
                <a:gd name="connsiteY7" fmla="*/ 29846 h 70041"/>
                <a:gd name="connsiteX8" fmla="*/ 29277 w 37850"/>
                <a:gd name="connsiteY8" fmla="*/ 65470 h 70041"/>
                <a:gd name="connsiteX9" fmla="*/ 21085 w 37850"/>
                <a:gd name="connsiteY9" fmla="*/ 70042 h 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50" h="70041">
                  <a:moveTo>
                    <a:pt x="21085" y="70042"/>
                  </a:moveTo>
                  <a:cubicBezTo>
                    <a:pt x="15827" y="70070"/>
                    <a:pt x="11541" y="65822"/>
                    <a:pt x="11512" y="60564"/>
                  </a:cubicBezTo>
                  <a:cubicBezTo>
                    <a:pt x="11503" y="58688"/>
                    <a:pt x="12055" y="56849"/>
                    <a:pt x="13084" y="55278"/>
                  </a:cubicBezTo>
                  <a:cubicBezTo>
                    <a:pt x="17570" y="49468"/>
                    <a:pt x="19437" y="42048"/>
                    <a:pt x="18228" y="34799"/>
                  </a:cubicBezTo>
                  <a:cubicBezTo>
                    <a:pt x="15942" y="27712"/>
                    <a:pt x="11170" y="21693"/>
                    <a:pt x="4797" y="17845"/>
                  </a:cubicBezTo>
                  <a:cubicBezTo>
                    <a:pt x="216" y="15216"/>
                    <a:pt x="-1356" y="9367"/>
                    <a:pt x="1273" y="4795"/>
                  </a:cubicBezTo>
                  <a:cubicBezTo>
                    <a:pt x="3902" y="223"/>
                    <a:pt x="9741" y="-1358"/>
                    <a:pt x="14322" y="1271"/>
                  </a:cubicBezTo>
                  <a:cubicBezTo>
                    <a:pt x="25162" y="7624"/>
                    <a:pt x="33220" y="17826"/>
                    <a:pt x="36897" y="29846"/>
                  </a:cubicBezTo>
                  <a:cubicBezTo>
                    <a:pt x="39497" y="42267"/>
                    <a:pt x="36725" y="55202"/>
                    <a:pt x="29277" y="65470"/>
                  </a:cubicBezTo>
                  <a:cubicBezTo>
                    <a:pt x="27533" y="68327"/>
                    <a:pt x="24428" y="70061"/>
                    <a:pt x="21085" y="7004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F2634E8-DFE4-13EC-B0DE-655F248E272B}"/>
                </a:ext>
              </a:extLst>
            </p:cNvPr>
            <p:cNvSpPr/>
            <p:nvPr/>
          </p:nvSpPr>
          <p:spPr>
            <a:xfrm>
              <a:off x="5129195" y="2615675"/>
              <a:ext cx="632423" cy="950960"/>
            </a:xfrm>
            <a:custGeom>
              <a:avLst/>
              <a:gdLst>
                <a:gd name="connsiteX0" fmla="*/ 216139 w 632423"/>
                <a:gd name="connsiteY0" fmla="*/ 73708 h 950960"/>
                <a:gd name="connsiteX1" fmla="*/ 10018 w 632423"/>
                <a:gd name="connsiteY1" fmla="*/ 234204 h 950960"/>
                <a:gd name="connsiteX2" fmla="*/ 18591 w 632423"/>
                <a:gd name="connsiteY2" fmla="*/ 950961 h 950960"/>
                <a:gd name="connsiteX3" fmla="*/ 628191 w 632423"/>
                <a:gd name="connsiteY3" fmla="*/ 922386 h 950960"/>
                <a:gd name="connsiteX4" fmla="*/ 628191 w 632423"/>
                <a:gd name="connsiteY4" fmla="*/ 180388 h 950960"/>
                <a:gd name="connsiteX5" fmla="*/ 216139 w 632423"/>
                <a:gd name="connsiteY5" fmla="*/ 73708 h 95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2423" h="950960">
                  <a:moveTo>
                    <a:pt x="216139" y="73708"/>
                  </a:moveTo>
                  <a:cubicBezTo>
                    <a:pt x="216139" y="73708"/>
                    <a:pt x="36783" y="64183"/>
                    <a:pt x="10018" y="234204"/>
                  </a:cubicBezTo>
                  <a:cubicBezTo>
                    <a:pt x="-16747" y="404226"/>
                    <a:pt x="18591" y="950961"/>
                    <a:pt x="18591" y="950961"/>
                  </a:cubicBezTo>
                  <a:lnTo>
                    <a:pt x="628191" y="922386"/>
                  </a:lnTo>
                  <a:cubicBezTo>
                    <a:pt x="628191" y="922386"/>
                    <a:pt x="637716" y="396987"/>
                    <a:pt x="628191" y="180388"/>
                  </a:cubicBezTo>
                  <a:cubicBezTo>
                    <a:pt x="620571" y="12177"/>
                    <a:pt x="313866" y="-69548"/>
                    <a:pt x="216139" y="73708"/>
                  </a:cubicBezTo>
                  <a:close/>
                </a:path>
              </a:pathLst>
            </a:custGeom>
            <a:solidFill>
              <a:srgbClr val="72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07C876A-08B8-65C6-2F9B-1D46E0FC8850}"/>
                </a:ext>
              </a:extLst>
            </p:cNvPr>
            <p:cNvSpPr/>
            <p:nvPr/>
          </p:nvSpPr>
          <p:spPr>
            <a:xfrm>
              <a:off x="5119498" y="2606558"/>
              <a:ext cx="651170" cy="970459"/>
            </a:xfrm>
            <a:custGeom>
              <a:avLst/>
              <a:gdLst>
                <a:gd name="connsiteX0" fmla="*/ 28288 w 651170"/>
                <a:gd name="connsiteY0" fmla="*/ 969603 h 970459"/>
                <a:gd name="connsiteX1" fmla="*/ 18763 w 651170"/>
                <a:gd name="connsiteY1" fmla="*/ 960745 h 970459"/>
                <a:gd name="connsiteX2" fmla="*/ 10191 w 651170"/>
                <a:gd name="connsiteY2" fmla="*/ 241798 h 970459"/>
                <a:gd name="connsiteX3" fmla="*/ 220884 w 651170"/>
                <a:gd name="connsiteY3" fmla="*/ 73205 h 970459"/>
                <a:gd name="connsiteX4" fmla="*/ 474630 w 651170"/>
                <a:gd name="connsiteY4" fmla="*/ 12054 h 970459"/>
                <a:gd name="connsiteX5" fmla="*/ 646937 w 651170"/>
                <a:gd name="connsiteY5" fmla="*/ 189410 h 970459"/>
                <a:gd name="connsiteX6" fmla="*/ 646937 w 651170"/>
                <a:gd name="connsiteY6" fmla="*/ 932360 h 970459"/>
                <a:gd name="connsiteX7" fmla="*/ 637412 w 651170"/>
                <a:gd name="connsiteY7" fmla="*/ 941885 h 970459"/>
                <a:gd name="connsiteX8" fmla="*/ 28288 w 651170"/>
                <a:gd name="connsiteY8" fmla="*/ 970460 h 970459"/>
                <a:gd name="connsiteX9" fmla="*/ 221169 w 651170"/>
                <a:gd name="connsiteY9" fmla="*/ 92255 h 970459"/>
                <a:gd name="connsiteX10" fmla="*/ 135444 w 651170"/>
                <a:gd name="connsiteY10" fmla="*/ 108448 h 970459"/>
                <a:gd name="connsiteX11" fmla="*/ 28860 w 651170"/>
                <a:gd name="connsiteY11" fmla="*/ 244750 h 970459"/>
                <a:gd name="connsiteX12" fmla="*/ 36956 w 651170"/>
                <a:gd name="connsiteY12" fmla="*/ 950172 h 970459"/>
                <a:gd name="connsiteX13" fmla="*/ 627506 w 651170"/>
                <a:gd name="connsiteY13" fmla="*/ 922645 h 970459"/>
                <a:gd name="connsiteX14" fmla="*/ 627506 w 651170"/>
                <a:gd name="connsiteY14" fmla="*/ 190172 h 970459"/>
                <a:gd name="connsiteX15" fmla="*/ 469010 w 651170"/>
                <a:gd name="connsiteY15" fmla="*/ 30342 h 970459"/>
                <a:gd name="connsiteX16" fmla="*/ 233266 w 651170"/>
                <a:gd name="connsiteY16" fmla="*/ 88159 h 970459"/>
                <a:gd name="connsiteX17" fmla="*/ 224884 w 651170"/>
                <a:gd name="connsiteY17" fmla="*/ 92350 h 97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170" h="970459">
                  <a:moveTo>
                    <a:pt x="28288" y="969603"/>
                  </a:moveTo>
                  <a:cubicBezTo>
                    <a:pt x="23277" y="969612"/>
                    <a:pt x="19114" y="965745"/>
                    <a:pt x="18763" y="960745"/>
                  </a:cubicBezTo>
                  <a:cubicBezTo>
                    <a:pt x="17239" y="938361"/>
                    <a:pt x="-16384" y="410866"/>
                    <a:pt x="10191" y="241798"/>
                  </a:cubicBezTo>
                  <a:cubicBezTo>
                    <a:pt x="35337" y="82444"/>
                    <a:pt x="189927" y="73396"/>
                    <a:pt x="220884" y="73205"/>
                  </a:cubicBezTo>
                  <a:cubicBezTo>
                    <a:pt x="276605" y="-2995"/>
                    <a:pt x="387762" y="-12520"/>
                    <a:pt x="474630" y="12054"/>
                  </a:cubicBezTo>
                  <a:cubicBezTo>
                    <a:pt x="575880" y="40629"/>
                    <a:pt x="643508" y="110543"/>
                    <a:pt x="646937" y="189410"/>
                  </a:cubicBezTo>
                  <a:cubicBezTo>
                    <a:pt x="656462" y="403818"/>
                    <a:pt x="646937" y="926645"/>
                    <a:pt x="646937" y="932360"/>
                  </a:cubicBezTo>
                  <a:cubicBezTo>
                    <a:pt x="646937" y="937618"/>
                    <a:pt x="642670" y="941885"/>
                    <a:pt x="637412" y="941885"/>
                  </a:cubicBezTo>
                  <a:lnTo>
                    <a:pt x="28288" y="970460"/>
                  </a:lnTo>
                  <a:close/>
                  <a:moveTo>
                    <a:pt x="221169" y="92255"/>
                  </a:moveTo>
                  <a:cubicBezTo>
                    <a:pt x="191851" y="92430"/>
                    <a:pt x="162810" y="97917"/>
                    <a:pt x="135444" y="108448"/>
                  </a:cubicBezTo>
                  <a:cubicBezTo>
                    <a:pt x="75246" y="132260"/>
                    <a:pt x="39337" y="178075"/>
                    <a:pt x="28860" y="244750"/>
                  </a:cubicBezTo>
                  <a:cubicBezTo>
                    <a:pt x="4475" y="399627"/>
                    <a:pt x="32479" y="877210"/>
                    <a:pt x="36956" y="950172"/>
                  </a:cubicBezTo>
                  <a:lnTo>
                    <a:pt x="627506" y="922645"/>
                  </a:lnTo>
                  <a:cubicBezTo>
                    <a:pt x="628744" y="852445"/>
                    <a:pt x="635983" y="388578"/>
                    <a:pt x="627506" y="190172"/>
                  </a:cubicBezTo>
                  <a:cubicBezTo>
                    <a:pt x="624458" y="119687"/>
                    <a:pt x="562260" y="56822"/>
                    <a:pt x="469010" y="30342"/>
                  </a:cubicBezTo>
                  <a:cubicBezTo>
                    <a:pt x="387190" y="7006"/>
                    <a:pt x="282606" y="15864"/>
                    <a:pt x="233266" y="88159"/>
                  </a:cubicBezTo>
                  <a:cubicBezTo>
                    <a:pt x="231399" y="90929"/>
                    <a:pt x="228218" y="92520"/>
                    <a:pt x="224884" y="923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35EEA8A-8846-2FA0-576E-3CE5F426B5AE}"/>
                </a:ext>
              </a:extLst>
            </p:cNvPr>
            <p:cNvSpPr/>
            <p:nvPr/>
          </p:nvSpPr>
          <p:spPr>
            <a:xfrm>
              <a:off x="5036915" y="3288887"/>
              <a:ext cx="933069" cy="498919"/>
            </a:xfrm>
            <a:custGeom>
              <a:avLst/>
              <a:gdLst>
                <a:gd name="connsiteX0" fmla="*/ 933069 w 933069"/>
                <a:gd name="connsiteY0" fmla="*/ 124111 h 498919"/>
                <a:gd name="connsiteX1" fmla="*/ 927640 w 933069"/>
                <a:gd name="connsiteY1" fmla="*/ 90107 h 498919"/>
                <a:gd name="connsiteX2" fmla="*/ 926592 w 933069"/>
                <a:gd name="connsiteY2" fmla="*/ 81915 h 498919"/>
                <a:gd name="connsiteX3" fmla="*/ 912876 w 933069"/>
                <a:gd name="connsiteY3" fmla="*/ 31528 h 498919"/>
                <a:gd name="connsiteX4" fmla="*/ 903351 w 933069"/>
                <a:gd name="connsiteY4" fmla="*/ 0 h 498919"/>
                <a:gd name="connsiteX5" fmla="*/ 524732 w 933069"/>
                <a:gd name="connsiteY5" fmla="*/ 41910 h 498919"/>
                <a:gd name="connsiteX6" fmla="*/ 255079 w 933069"/>
                <a:gd name="connsiteY6" fmla="*/ 91250 h 498919"/>
                <a:gd name="connsiteX7" fmla="*/ 47625 w 933069"/>
                <a:gd name="connsiteY7" fmla="*/ 315373 h 498919"/>
                <a:gd name="connsiteX8" fmla="*/ 0 w 933069"/>
                <a:gd name="connsiteY8" fmla="*/ 455867 h 498919"/>
                <a:gd name="connsiteX9" fmla="*/ 121825 w 933069"/>
                <a:gd name="connsiteY9" fmla="*/ 487204 h 498919"/>
                <a:gd name="connsiteX10" fmla="*/ 162116 w 933069"/>
                <a:gd name="connsiteY10" fmla="*/ 367665 h 498919"/>
                <a:gd name="connsiteX11" fmla="*/ 256508 w 933069"/>
                <a:gd name="connsiteY11" fmla="*/ 247269 h 498919"/>
                <a:gd name="connsiteX12" fmla="*/ 256508 w 933069"/>
                <a:gd name="connsiteY12" fmla="*/ 498920 h 498919"/>
                <a:gd name="connsiteX13" fmla="*/ 608933 w 933069"/>
                <a:gd name="connsiteY13" fmla="*/ 498920 h 498919"/>
                <a:gd name="connsiteX14" fmla="*/ 608933 w 933069"/>
                <a:gd name="connsiteY14" fmla="*/ 300323 h 498919"/>
                <a:gd name="connsiteX15" fmla="*/ 638556 w 933069"/>
                <a:gd name="connsiteY15" fmla="*/ 232982 h 498919"/>
                <a:gd name="connsiteX16" fmla="*/ 626555 w 933069"/>
                <a:gd name="connsiteY16" fmla="*/ 159068 h 49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3069" h="498919">
                  <a:moveTo>
                    <a:pt x="933069" y="124111"/>
                  </a:moveTo>
                  <a:cubicBezTo>
                    <a:pt x="931164" y="112776"/>
                    <a:pt x="929259" y="101537"/>
                    <a:pt x="927640" y="90107"/>
                  </a:cubicBezTo>
                  <a:cubicBezTo>
                    <a:pt x="927640" y="87440"/>
                    <a:pt x="926973" y="84677"/>
                    <a:pt x="926592" y="81915"/>
                  </a:cubicBezTo>
                  <a:cubicBezTo>
                    <a:pt x="922906" y="64894"/>
                    <a:pt x="918324" y="48073"/>
                    <a:pt x="912876" y="31528"/>
                  </a:cubicBezTo>
                  <a:cubicBezTo>
                    <a:pt x="909638" y="21336"/>
                    <a:pt x="906018" y="10763"/>
                    <a:pt x="903351" y="0"/>
                  </a:cubicBezTo>
                  <a:cubicBezTo>
                    <a:pt x="836009" y="4667"/>
                    <a:pt x="706850" y="16002"/>
                    <a:pt x="524732" y="41910"/>
                  </a:cubicBezTo>
                  <a:cubicBezTo>
                    <a:pt x="425387" y="56007"/>
                    <a:pt x="302228" y="70485"/>
                    <a:pt x="255079" y="91250"/>
                  </a:cubicBezTo>
                  <a:cubicBezTo>
                    <a:pt x="207931" y="112014"/>
                    <a:pt x="109728" y="179261"/>
                    <a:pt x="47625" y="315373"/>
                  </a:cubicBezTo>
                  <a:cubicBezTo>
                    <a:pt x="27700" y="360731"/>
                    <a:pt x="11764" y="407737"/>
                    <a:pt x="0" y="455867"/>
                  </a:cubicBezTo>
                  <a:lnTo>
                    <a:pt x="121825" y="487204"/>
                  </a:lnTo>
                  <a:cubicBezTo>
                    <a:pt x="131769" y="446265"/>
                    <a:pt x="145256" y="406270"/>
                    <a:pt x="162116" y="367665"/>
                  </a:cubicBezTo>
                  <a:cubicBezTo>
                    <a:pt x="183956" y="320840"/>
                    <a:pt x="216246" y="279654"/>
                    <a:pt x="256508" y="247269"/>
                  </a:cubicBezTo>
                  <a:lnTo>
                    <a:pt x="256508" y="498920"/>
                  </a:lnTo>
                  <a:lnTo>
                    <a:pt x="608933" y="498920"/>
                  </a:lnTo>
                  <a:lnTo>
                    <a:pt x="608933" y="300323"/>
                  </a:lnTo>
                  <a:cubicBezTo>
                    <a:pt x="622468" y="279673"/>
                    <a:pt x="632479" y="256908"/>
                    <a:pt x="638556" y="232982"/>
                  </a:cubicBezTo>
                  <a:cubicBezTo>
                    <a:pt x="643890" y="207645"/>
                    <a:pt x="635889" y="180213"/>
                    <a:pt x="626555" y="159068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2A1C86D-B12D-C10F-6A9E-80633BE20C70}"/>
                </a:ext>
              </a:extLst>
            </p:cNvPr>
            <p:cNvSpPr/>
            <p:nvPr/>
          </p:nvSpPr>
          <p:spPr>
            <a:xfrm>
              <a:off x="5027462" y="3279833"/>
              <a:ext cx="951880" cy="517498"/>
            </a:xfrm>
            <a:custGeom>
              <a:avLst/>
              <a:gdLst>
                <a:gd name="connsiteX0" fmla="*/ 618387 w 951880"/>
                <a:gd name="connsiteY0" fmla="*/ 517498 h 517498"/>
                <a:gd name="connsiteX1" fmla="*/ 265961 w 951880"/>
                <a:gd name="connsiteY1" fmla="*/ 517498 h 517498"/>
                <a:gd name="connsiteX2" fmla="*/ 256436 w 951880"/>
                <a:gd name="connsiteY2" fmla="*/ 507973 h 517498"/>
                <a:gd name="connsiteX3" fmla="*/ 256436 w 951880"/>
                <a:gd name="connsiteY3" fmla="*/ 277183 h 517498"/>
                <a:gd name="connsiteX4" fmla="*/ 180236 w 951880"/>
                <a:gd name="connsiteY4" fmla="*/ 380624 h 517498"/>
                <a:gd name="connsiteX5" fmla="*/ 140517 w 951880"/>
                <a:gd name="connsiteY5" fmla="*/ 498639 h 517498"/>
                <a:gd name="connsiteX6" fmla="*/ 136136 w 951880"/>
                <a:gd name="connsiteY6" fmla="*/ 504449 h 517498"/>
                <a:gd name="connsiteX7" fmla="*/ 128897 w 951880"/>
                <a:gd name="connsiteY7" fmla="*/ 505497 h 517498"/>
                <a:gd name="connsiteX8" fmla="*/ 7072 w 951880"/>
                <a:gd name="connsiteY8" fmla="*/ 474159 h 517498"/>
                <a:gd name="connsiteX9" fmla="*/ 1262 w 951880"/>
                <a:gd name="connsiteY9" fmla="*/ 469778 h 517498"/>
                <a:gd name="connsiteX10" fmla="*/ 309 w 951880"/>
                <a:gd name="connsiteY10" fmla="*/ 462634 h 517498"/>
                <a:gd name="connsiteX11" fmla="*/ 48315 w 951880"/>
                <a:gd name="connsiteY11" fmla="*/ 320616 h 517498"/>
                <a:gd name="connsiteX12" fmla="*/ 260627 w 951880"/>
                <a:gd name="connsiteY12" fmla="*/ 92016 h 517498"/>
                <a:gd name="connsiteX13" fmla="*/ 489227 w 951880"/>
                <a:gd name="connsiteY13" fmla="*/ 48106 h 517498"/>
                <a:gd name="connsiteX14" fmla="*/ 532947 w 951880"/>
                <a:gd name="connsiteY14" fmla="*/ 42010 h 517498"/>
                <a:gd name="connsiteX15" fmla="*/ 912233 w 951880"/>
                <a:gd name="connsiteY15" fmla="*/ 5 h 517498"/>
                <a:gd name="connsiteX16" fmla="*/ 921758 w 951880"/>
                <a:gd name="connsiteY16" fmla="*/ 7149 h 517498"/>
                <a:gd name="connsiteX17" fmla="*/ 929949 w 951880"/>
                <a:gd name="connsiteY17" fmla="*/ 34104 h 517498"/>
                <a:gd name="connsiteX18" fmla="*/ 931187 w 951880"/>
                <a:gd name="connsiteY18" fmla="*/ 38105 h 517498"/>
                <a:gd name="connsiteX19" fmla="*/ 945094 w 951880"/>
                <a:gd name="connsiteY19" fmla="*/ 89445 h 517498"/>
                <a:gd name="connsiteX20" fmla="*/ 946332 w 951880"/>
                <a:gd name="connsiteY20" fmla="*/ 98303 h 517498"/>
                <a:gd name="connsiteX21" fmla="*/ 951762 w 951880"/>
                <a:gd name="connsiteY21" fmla="*/ 132117 h 517498"/>
                <a:gd name="connsiteX22" fmla="*/ 949952 w 951880"/>
                <a:gd name="connsiteY22" fmla="*/ 139356 h 517498"/>
                <a:gd name="connsiteX23" fmla="*/ 943379 w 951880"/>
                <a:gd name="connsiteY23" fmla="*/ 143166 h 517498"/>
                <a:gd name="connsiteX24" fmla="*/ 649438 w 951880"/>
                <a:gd name="connsiteY24" fmla="*/ 176122 h 517498"/>
                <a:gd name="connsiteX25" fmla="*/ 657249 w 951880"/>
                <a:gd name="connsiteY25" fmla="*/ 243940 h 517498"/>
                <a:gd name="connsiteX26" fmla="*/ 627816 w 951880"/>
                <a:gd name="connsiteY26" fmla="*/ 312139 h 517498"/>
                <a:gd name="connsiteX27" fmla="*/ 627816 w 951880"/>
                <a:gd name="connsiteY27" fmla="*/ 507973 h 517498"/>
                <a:gd name="connsiteX28" fmla="*/ 618387 w 951880"/>
                <a:gd name="connsiteY28" fmla="*/ 517498 h 517498"/>
                <a:gd name="connsiteX29" fmla="*/ 275486 w 951880"/>
                <a:gd name="connsiteY29" fmla="*/ 498448 h 517498"/>
                <a:gd name="connsiteX30" fmla="*/ 608862 w 951880"/>
                <a:gd name="connsiteY30" fmla="*/ 498448 h 517498"/>
                <a:gd name="connsiteX31" fmla="*/ 608862 w 951880"/>
                <a:gd name="connsiteY31" fmla="*/ 309377 h 517498"/>
                <a:gd name="connsiteX32" fmla="*/ 610290 w 951880"/>
                <a:gd name="connsiteY32" fmla="*/ 304329 h 517498"/>
                <a:gd name="connsiteX33" fmla="*/ 638865 w 951880"/>
                <a:gd name="connsiteY33" fmla="*/ 240035 h 517498"/>
                <a:gd name="connsiteX34" fmla="*/ 627530 w 951880"/>
                <a:gd name="connsiteY34" fmla="*/ 171931 h 517498"/>
                <a:gd name="connsiteX35" fmla="*/ 627530 w 951880"/>
                <a:gd name="connsiteY35" fmla="*/ 163359 h 517498"/>
                <a:gd name="connsiteX36" fmla="*/ 634674 w 951880"/>
                <a:gd name="connsiteY36" fmla="*/ 158691 h 517498"/>
                <a:gd name="connsiteX37" fmla="*/ 931187 w 951880"/>
                <a:gd name="connsiteY37" fmla="*/ 124878 h 517498"/>
                <a:gd name="connsiteX38" fmla="*/ 927377 w 951880"/>
                <a:gd name="connsiteY38" fmla="*/ 100589 h 517498"/>
                <a:gd name="connsiteX39" fmla="*/ 926616 w 951880"/>
                <a:gd name="connsiteY39" fmla="*/ 94588 h 517498"/>
                <a:gd name="connsiteX40" fmla="*/ 926616 w 951880"/>
                <a:gd name="connsiteY40" fmla="*/ 92207 h 517498"/>
                <a:gd name="connsiteX41" fmla="*/ 913280 w 951880"/>
                <a:gd name="connsiteY41" fmla="*/ 43534 h 517498"/>
                <a:gd name="connsiteX42" fmla="*/ 912042 w 951880"/>
                <a:gd name="connsiteY42" fmla="*/ 39534 h 517498"/>
                <a:gd name="connsiteX43" fmla="*/ 905565 w 951880"/>
                <a:gd name="connsiteY43" fmla="*/ 19055 h 517498"/>
                <a:gd name="connsiteX44" fmla="*/ 535519 w 951880"/>
                <a:gd name="connsiteY44" fmla="*/ 60393 h 517498"/>
                <a:gd name="connsiteX45" fmla="*/ 491704 w 951880"/>
                <a:gd name="connsiteY45" fmla="*/ 66490 h 517498"/>
                <a:gd name="connsiteX46" fmla="*/ 268247 w 951880"/>
                <a:gd name="connsiteY46" fmla="*/ 108971 h 517498"/>
                <a:gd name="connsiteX47" fmla="*/ 65651 w 951880"/>
                <a:gd name="connsiteY47" fmla="*/ 328046 h 517498"/>
                <a:gd name="connsiteX48" fmla="*/ 20788 w 951880"/>
                <a:gd name="connsiteY48" fmla="*/ 458158 h 517498"/>
                <a:gd name="connsiteX49" fmla="*/ 124229 w 951880"/>
                <a:gd name="connsiteY49" fmla="*/ 484637 h 517498"/>
                <a:gd name="connsiteX50" fmla="*/ 162329 w 951880"/>
                <a:gd name="connsiteY50" fmla="*/ 372718 h 517498"/>
                <a:gd name="connsiteX51" fmla="*/ 259389 w 951880"/>
                <a:gd name="connsiteY51" fmla="*/ 248893 h 517498"/>
                <a:gd name="connsiteX52" fmla="*/ 269486 w 951880"/>
                <a:gd name="connsiteY52" fmla="*/ 247750 h 517498"/>
                <a:gd name="connsiteX53" fmla="*/ 274915 w 951880"/>
                <a:gd name="connsiteY53" fmla="*/ 256323 h 51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1880" h="517498">
                  <a:moveTo>
                    <a:pt x="618387" y="517498"/>
                  </a:moveTo>
                  <a:lnTo>
                    <a:pt x="265961" y="517498"/>
                  </a:lnTo>
                  <a:cubicBezTo>
                    <a:pt x="260704" y="517498"/>
                    <a:pt x="256436" y="513231"/>
                    <a:pt x="256436" y="507973"/>
                  </a:cubicBezTo>
                  <a:lnTo>
                    <a:pt x="256436" y="277183"/>
                  </a:lnTo>
                  <a:cubicBezTo>
                    <a:pt x="224394" y="306234"/>
                    <a:pt x="198486" y="341410"/>
                    <a:pt x="180236" y="380624"/>
                  </a:cubicBezTo>
                  <a:cubicBezTo>
                    <a:pt x="163625" y="418743"/>
                    <a:pt x="150337" y="458234"/>
                    <a:pt x="140517" y="498639"/>
                  </a:cubicBezTo>
                  <a:cubicBezTo>
                    <a:pt x="139879" y="501077"/>
                    <a:pt x="138307" y="503173"/>
                    <a:pt x="136136" y="504449"/>
                  </a:cubicBezTo>
                  <a:cubicBezTo>
                    <a:pt x="133935" y="505687"/>
                    <a:pt x="131354" y="506068"/>
                    <a:pt x="128897" y="505497"/>
                  </a:cubicBezTo>
                  <a:lnTo>
                    <a:pt x="7072" y="474159"/>
                  </a:lnTo>
                  <a:cubicBezTo>
                    <a:pt x="4632" y="473521"/>
                    <a:pt x="2542" y="471950"/>
                    <a:pt x="1262" y="469778"/>
                  </a:cubicBezTo>
                  <a:cubicBezTo>
                    <a:pt x="21" y="467616"/>
                    <a:pt x="-321" y="465044"/>
                    <a:pt x="309" y="462634"/>
                  </a:cubicBezTo>
                  <a:cubicBezTo>
                    <a:pt x="12137" y="413981"/>
                    <a:pt x="28200" y="366460"/>
                    <a:pt x="48315" y="320616"/>
                  </a:cubicBezTo>
                  <a:cubicBezTo>
                    <a:pt x="105465" y="194791"/>
                    <a:pt x="198524" y="118687"/>
                    <a:pt x="260627" y="92016"/>
                  </a:cubicBezTo>
                  <a:cubicBezTo>
                    <a:pt x="302252" y="73919"/>
                    <a:pt x="397216" y="60774"/>
                    <a:pt x="489227" y="48106"/>
                  </a:cubicBezTo>
                  <a:lnTo>
                    <a:pt x="532947" y="42010"/>
                  </a:lnTo>
                  <a:cubicBezTo>
                    <a:pt x="718970" y="15626"/>
                    <a:pt x="850416" y="4387"/>
                    <a:pt x="912233" y="5"/>
                  </a:cubicBezTo>
                  <a:cubicBezTo>
                    <a:pt x="916690" y="-138"/>
                    <a:pt x="920643" y="2834"/>
                    <a:pt x="921758" y="7149"/>
                  </a:cubicBezTo>
                  <a:cubicBezTo>
                    <a:pt x="924044" y="16674"/>
                    <a:pt x="926996" y="25246"/>
                    <a:pt x="929949" y="34104"/>
                  </a:cubicBezTo>
                  <a:lnTo>
                    <a:pt x="931187" y="38105"/>
                  </a:lnTo>
                  <a:cubicBezTo>
                    <a:pt x="936740" y="54955"/>
                    <a:pt x="941379" y="72100"/>
                    <a:pt x="945094" y="89445"/>
                  </a:cubicBezTo>
                  <a:lnTo>
                    <a:pt x="946332" y="98303"/>
                  </a:lnTo>
                  <a:cubicBezTo>
                    <a:pt x="947951" y="109542"/>
                    <a:pt x="949856" y="120877"/>
                    <a:pt x="951762" y="132117"/>
                  </a:cubicBezTo>
                  <a:cubicBezTo>
                    <a:pt x="952171" y="134679"/>
                    <a:pt x="951514" y="137289"/>
                    <a:pt x="949952" y="139356"/>
                  </a:cubicBezTo>
                  <a:cubicBezTo>
                    <a:pt x="948380" y="141480"/>
                    <a:pt x="946008" y="142861"/>
                    <a:pt x="943379" y="143166"/>
                  </a:cubicBezTo>
                  <a:lnTo>
                    <a:pt x="649438" y="176122"/>
                  </a:lnTo>
                  <a:cubicBezTo>
                    <a:pt x="658391" y="197534"/>
                    <a:pt x="661097" y="221052"/>
                    <a:pt x="657249" y="243940"/>
                  </a:cubicBezTo>
                  <a:cubicBezTo>
                    <a:pt x="651305" y="268153"/>
                    <a:pt x="641361" y="291203"/>
                    <a:pt x="627816" y="312139"/>
                  </a:cubicBezTo>
                  <a:lnTo>
                    <a:pt x="627816" y="507973"/>
                  </a:lnTo>
                  <a:cubicBezTo>
                    <a:pt x="627816" y="513193"/>
                    <a:pt x="623606" y="517451"/>
                    <a:pt x="618387" y="517498"/>
                  </a:cubicBezTo>
                  <a:close/>
                  <a:moveTo>
                    <a:pt x="275486" y="498448"/>
                  </a:moveTo>
                  <a:lnTo>
                    <a:pt x="608862" y="498448"/>
                  </a:lnTo>
                  <a:lnTo>
                    <a:pt x="608862" y="309377"/>
                  </a:lnTo>
                  <a:cubicBezTo>
                    <a:pt x="608852" y="307596"/>
                    <a:pt x="609347" y="305843"/>
                    <a:pt x="610290" y="304329"/>
                  </a:cubicBezTo>
                  <a:cubicBezTo>
                    <a:pt x="623444" y="284698"/>
                    <a:pt x="633112" y="262952"/>
                    <a:pt x="638865" y="240035"/>
                  </a:cubicBezTo>
                  <a:cubicBezTo>
                    <a:pt x="643818" y="216413"/>
                    <a:pt x="635436" y="190029"/>
                    <a:pt x="627530" y="171931"/>
                  </a:cubicBezTo>
                  <a:cubicBezTo>
                    <a:pt x="626168" y="169236"/>
                    <a:pt x="626168" y="166054"/>
                    <a:pt x="627530" y="163359"/>
                  </a:cubicBezTo>
                  <a:cubicBezTo>
                    <a:pt x="629045" y="160768"/>
                    <a:pt x="631693" y="159034"/>
                    <a:pt x="634674" y="158691"/>
                  </a:cubicBezTo>
                  <a:lnTo>
                    <a:pt x="931187" y="124878"/>
                  </a:lnTo>
                  <a:cubicBezTo>
                    <a:pt x="929854" y="116782"/>
                    <a:pt x="928520" y="108685"/>
                    <a:pt x="927377" y="100589"/>
                  </a:cubicBezTo>
                  <a:cubicBezTo>
                    <a:pt x="927377" y="98589"/>
                    <a:pt x="926806" y="96588"/>
                    <a:pt x="926616" y="94588"/>
                  </a:cubicBezTo>
                  <a:lnTo>
                    <a:pt x="926616" y="92207"/>
                  </a:lnTo>
                  <a:cubicBezTo>
                    <a:pt x="922805" y="75443"/>
                    <a:pt x="918424" y="59250"/>
                    <a:pt x="913280" y="43534"/>
                  </a:cubicBezTo>
                  <a:lnTo>
                    <a:pt x="912042" y="39534"/>
                  </a:lnTo>
                  <a:cubicBezTo>
                    <a:pt x="909851" y="32866"/>
                    <a:pt x="907566" y="26103"/>
                    <a:pt x="905565" y="19055"/>
                  </a:cubicBezTo>
                  <a:cubicBezTo>
                    <a:pt x="841081" y="23817"/>
                    <a:pt x="713351" y="35152"/>
                    <a:pt x="535519" y="60393"/>
                  </a:cubicBezTo>
                  <a:lnTo>
                    <a:pt x="491704" y="66490"/>
                  </a:lnTo>
                  <a:cubicBezTo>
                    <a:pt x="405312" y="78396"/>
                    <a:pt x="307490" y="91921"/>
                    <a:pt x="268247" y="108971"/>
                  </a:cubicBezTo>
                  <a:cubicBezTo>
                    <a:pt x="255103" y="114686"/>
                    <a:pt x="138231" y="169264"/>
                    <a:pt x="65651" y="328046"/>
                  </a:cubicBezTo>
                  <a:cubicBezTo>
                    <a:pt x="47103" y="370089"/>
                    <a:pt x="32097" y="413619"/>
                    <a:pt x="20788" y="458158"/>
                  </a:cubicBezTo>
                  <a:lnTo>
                    <a:pt x="124229" y="484637"/>
                  </a:lnTo>
                  <a:cubicBezTo>
                    <a:pt x="133821" y="446346"/>
                    <a:pt x="146566" y="408913"/>
                    <a:pt x="162329" y="372718"/>
                  </a:cubicBezTo>
                  <a:cubicBezTo>
                    <a:pt x="184875" y="324617"/>
                    <a:pt x="218070" y="282278"/>
                    <a:pt x="259389" y="248893"/>
                  </a:cubicBezTo>
                  <a:cubicBezTo>
                    <a:pt x="262256" y="246598"/>
                    <a:pt x="266181" y="246150"/>
                    <a:pt x="269486" y="247750"/>
                  </a:cubicBezTo>
                  <a:cubicBezTo>
                    <a:pt x="272791" y="249322"/>
                    <a:pt x="274905" y="252656"/>
                    <a:pt x="274915" y="25632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5C7AAD0-B577-B071-01EA-4EBEB93EF743}"/>
                </a:ext>
              </a:extLst>
            </p:cNvPr>
            <p:cNvSpPr/>
            <p:nvPr/>
          </p:nvSpPr>
          <p:spPr>
            <a:xfrm>
              <a:off x="5446204" y="3359562"/>
              <a:ext cx="80962" cy="292131"/>
            </a:xfrm>
            <a:custGeom>
              <a:avLst/>
              <a:gdLst>
                <a:gd name="connsiteX0" fmla="*/ 0 w 80962"/>
                <a:gd name="connsiteY0" fmla="*/ 0 h 292131"/>
                <a:gd name="connsiteX1" fmla="*/ 57150 w 80962"/>
                <a:gd name="connsiteY1" fmla="*/ 292132 h 292131"/>
                <a:gd name="connsiteX2" fmla="*/ 80963 w 80962"/>
                <a:gd name="connsiteY2" fmla="*/ 15240 h 292131"/>
                <a:gd name="connsiteX3" fmla="*/ 0 w 80962"/>
                <a:gd name="connsiteY3" fmla="*/ 0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92131">
                  <a:moveTo>
                    <a:pt x="0" y="0"/>
                  </a:moveTo>
                  <a:lnTo>
                    <a:pt x="57150" y="292132"/>
                  </a:lnTo>
                  <a:lnTo>
                    <a:pt x="80963" y="152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E6FCC62-B48A-C884-4E1D-105F047A8E57}"/>
                </a:ext>
              </a:extLst>
            </p:cNvPr>
            <p:cNvSpPr/>
            <p:nvPr/>
          </p:nvSpPr>
          <p:spPr>
            <a:xfrm>
              <a:off x="5436490" y="3349960"/>
              <a:ext cx="100141" cy="311260"/>
            </a:xfrm>
            <a:custGeom>
              <a:avLst/>
              <a:gdLst>
                <a:gd name="connsiteX0" fmla="*/ 66864 w 100141"/>
                <a:gd name="connsiteY0" fmla="*/ 311259 h 311260"/>
                <a:gd name="connsiteX1" fmla="*/ 57339 w 100141"/>
                <a:gd name="connsiteY1" fmla="*/ 303544 h 311260"/>
                <a:gd name="connsiteX2" fmla="*/ 189 w 100141"/>
                <a:gd name="connsiteY2" fmla="*/ 11412 h 311260"/>
                <a:gd name="connsiteX3" fmla="*/ 7638 w 100141"/>
                <a:gd name="connsiteY3" fmla="*/ 192 h 311260"/>
                <a:gd name="connsiteX4" fmla="*/ 11334 w 100141"/>
                <a:gd name="connsiteY4" fmla="*/ 173 h 311260"/>
                <a:gd name="connsiteX5" fmla="*/ 92296 w 100141"/>
                <a:gd name="connsiteY5" fmla="*/ 15508 h 311260"/>
                <a:gd name="connsiteX6" fmla="*/ 100107 w 100141"/>
                <a:gd name="connsiteY6" fmla="*/ 25700 h 311260"/>
                <a:gd name="connsiteX7" fmla="*/ 76294 w 100141"/>
                <a:gd name="connsiteY7" fmla="*/ 302496 h 311260"/>
                <a:gd name="connsiteX8" fmla="*/ 67245 w 100141"/>
                <a:gd name="connsiteY8" fmla="*/ 311259 h 311260"/>
                <a:gd name="connsiteX9" fmla="*/ 21335 w 100141"/>
                <a:gd name="connsiteY9" fmla="*/ 21890 h 311260"/>
                <a:gd name="connsiteX10" fmla="*/ 62769 w 100141"/>
                <a:gd name="connsiteY10" fmla="*/ 233726 h 311260"/>
                <a:gd name="connsiteX11" fmla="*/ 80104 w 100141"/>
                <a:gd name="connsiteY11" fmla="*/ 33034 h 31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141" h="311260">
                  <a:moveTo>
                    <a:pt x="66864" y="311259"/>
                  </a:moveTo>
                  <a:cubicBezTo>
                    <a:pt x="62235" y="311345"/>
                    <a:pt x="58216" y="308087"/>
                    <a:pt x="57339" y="303544"/>
                  </a:cubicBezTo>
                  <a:lnTo>
                    <a:pt x="189" y="11412"/>
                  </a:lnTo>
                  <a:cubicBezTo>
                    <a:pt x="-849" y="6259"/>
                    <a:pt x="2485" y="1230"/>
                    <a:pt x="7638" y="192"/>
                  </a:cubicBezTo>
                  <a:cubicBezTo>
                    <a:pt x="8857" y="-56"/>
                    <a:pt x="10115" y="-65"/>
                    <a:pt x="11334" y="173"/>
                  </a:cubicBezTo>
                  <a:lnTo>
                    <a:pt x="92296" y="15508"/>
                  </a:lnTo>
                  <a:cubicBezTo>
                    <a:pt x="97144" y="16375"/>
                    <a:pt x="100526" y="20794"/>
                    <a:pt x="100107" y="25700"/>
                  </a:cubicBezTo>
                  <a:lnTo>
                    <a:pt x="76294" y="302496"/>
                  </a:lnTo>
                  <a:cubicBezTo>
                    <a:pt x="75913" y="307278"/>
                    <a:pt x="72036" y="311031"/>
                    <a:pt x="67245" y="311259"/>
                  </a:cubicBezTo>
                  <a:close/>
                  <a:moveTo>
                    <a:pt x="21335" y="21890"/>
                  </a:moveTo>
                  <a:lnTo>
                    <a:pt x="62769" y="233726"/>
                  </a:lnTo>
                  <a:lnTo>
                    <a:pt x="80104" y="3303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53D48DD-BF2E-3126-EA08-5BC11F7BB334}"/>
                </a:ext>
              </a:extLst>
            </p:cNvPr>
            <p:cNvSpPr/>
            <p:nvPr/>
          </p:nvSpPr>
          <p:spPr>
            <a:xfrm rot="21114601">
              <a:off x="5909075" y="3278858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E715B2D-92B9-1639-BBF4-482FE1FB7068}"/>
                </a:ext>
              </a:extLst>
            </p:cNvPr>
            <p:cNvSpPr/>
            <p:nvPr/>
          </p:nvSpPr>
          <p:spPr>
            <a:xfrm>
              <a:off x="5892044" y="3267437"/>
              <a:ext cx="104533" cy="171088"/>
            </a:xfrm>
            <a:custGeom>
              <a:avLst/>
              <a:gdLst>
                <a:gd name="connsiteX0" fmla="*/ 46317 w 104533"/>
                <a:gd name="connsiteY0" fmla="*/ 171088 h 171088"/>
                <a:gd name="connsiteX1" fmla="*/ 27267 w 104533"/>
                <a:gd name="connsiteY1" fmla="*/ 164801 h 171088"/>
                <a:gd name="connsiteX2" fmla="*/ 15170 w 104533"/>
                <a:gd name="connsiteY2" fmla="*/ 144227 h 171088"/>
                <a:gd name="connsiteX3" fmla="*/ 311 w 104533"/>
                <a:gd name="connsiteY3" fmla="*/ 39452 h 171088"/>
                <a:gd name="connsiteX4" fmla="*/ 6216 w 104533"/>
                <a:gd name="connsiteY4" fmla="*/ 16307 h 171088"/>
                <a:gd name="connsiteX5" fmla="*/ 26790 w 104533"/>
                <a:gd name="connsiteY5" fmla="*/ 4210 h 171088"/>
                <a:gd name="connsiteX6" fmla="*/ 54127 w 104533"/>
                <a:gd name="connsiteY6" fmla="*/ 305 h 171088"/>
                <a:gd name="connsiteX7" fmla="*/ 89370 w 104533"/>
                <a:gd name="connsiteY7" fmla="*/ 26784 h 171088"/>
                <a:gd name="connsiteX8" fmla="*/ 104229 w 104533"/>
                <a:gd name="connsiteY8" fmla="*/ 131559 h 171088"/>
                <a:gd name="connsiteX9" fmla="*/ 77749 w 104533"/>
                <a:gd name="connsiteY9" fmla="*/ 166897 h 171088"/>
                <a:gd name="connsiteX10" fmla="*/ 50412 w 104533"/>
                <a:gd name="connsiteY10" fmla="*/ 170707 h 171088"/>
                <a:gd name="connsiteX11" fmla="*/ 46317 w 104533"/>
                <a:gd name="connsiteY11" fmla="*/ 171088 h 171088"/>
                <a:gd name="connsiteX12" fmla="*/ 58890 w 104533"/>
                <a:gd name="connsiteY12" fmla="*/ 19450 h 171088"/>
                <a:gd name="connsiteX13" fmla="*/ 57175 w 104533"/>
                <a:gd name="connsiteY13" fmla="*/ 19450 h 171088"/>
                <a:gd name="connsiteX14" fmla="*/ 29838 w 104533"/>
                <a:gd name="connsiteY14" fmla="*/ 23355 h 171088"/>
                <a:gd name="connsiteX15" fmla="*/ 21837 w 104533"/>
                <a:gd name="connsiteY15" fmla="*/ 28022 h 171088"/>
                <a:gd name="connsiteX16" fmla="*/ 19551 w 104533"/>
                <a:gd name="connsiteY16" fmla="*/ 37071 h 171088"/>
                <a:gd name="connsiteX17" fmla="*/ 34410 w 104533"/>
                <a:gd name="connsiteY17" fmla="*/ 141846 h 171088"/>
                <a:gd name="connsiteX18" fmla="*/ 48069 w 104533"/>
                <a:gd name="connsiteY18" fmla="*/ 152143 h 171088"/>
                <a:gd name="connsiteX19" fmla="*/ 48126 w 104533"/>
                <a:gd name="connsiteY19" fmla="*/ 152133 h 171088"/>
                <a:gd name="connsiteX20" fmla="*/ 48126 w 104533"/>
                <a:gd name="connsiteY20" fmla="*/ 152133 h 171088"/>
                <a:gd name="connsiteX21" fmla="*/ 75463 w 104533"/>
                <a:gd name="connsiteY21" fmla="*/ 148323 h 171088"/>
                <a:gd name="connsiteX22" fmla="*/ 83464 w 104533"/>
                <a:gd name="connsiteY22" fmla="*/ 143561 h 171088"/>
                <a:gd name="connsiteX23" fmla="*/ 85750 w 104533"/>
                <a:gd name="connsiteY23" fmla="*/ 134036 h 171088"/>
                <a:gd name="connsiteX24" fmla="*/ 70891 w 104533"/>
                <a:gd name="connsiteY24" fmla="*/ 29261 h 171088"/>
                <a:gd name="connsiteX25" fmla="*/ 58890 w 104533"/>
                <a:gd name="connsiteY25" fmla="*/ 19450 h 17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4533" h="171088">
                  <a:moveTo>
                    <a:pt x="46317" y="171088"/>
                  </a:moveTo>
                  <a:cubicBezTo>
                    <a:pt x="39449" y="171145"/>
                    <a:pt x="32753" y="168935"/>
                    <a:pt x="27267" y="164801"/>
                  </a:cubicBezTo>
                  <a:cubicBezTo>
                    <a:pt x="20618" y="159858"/>
                    <a:pt x="16256" y="152438"/>
                    <a:pt x="15170" y="144227"/>
                  </a:cubicBezTo>
                  <a:lnTo>
                    <a:pt x="311" y="39452"/>
                  </a:lnTo>
                  <a:cubicBezTo>
                    <a:pt x="-851" y="31261"/>
                    <a:pt x="1273" y="22936"/>
                    <a:pt x="6216" y="16307"/>
                  </a:cubicBezTo>
                  <a:cubicBezTo>
                    <a:pt x="11179" y="9677"/>
                    <a:pt x="18589" y="5324"/>
                    <a:pt x="26790" y="4210"/>
                  </a:cubicBezTo>
                  <a:lnTo>
                    <a:pt x="54127" y="305"/>
                  </a:lnTo>
                  <a:cubicBezTo>
                    <a:pt x="71158" y="-2077"/>
                    <a:pt x="86912" y="9763"/>
                    <a:pt x="89370" y="26784"/>
                  </a:cubicBezTo>
                  <a:lnTo>
                    <a:pt x="104229" y="131559"/>
                  </a:lnTo>
                  <a:cubicBezTo>
                    <a:pt x="106610" y="148609"/>
                    <a:pt x="94789" y="164392"/>
                    <a:pt x="77749" y="166897"/>
                  </a:cubicBezTo>
                  <a:lnTo>
                    <a:pt x="50412" y="170707"/>
                  </a:lnTo>
                  <a:cubicBezTo>
                    <a:pt x="49060" y="170954"/>
                    <a:pt x="47688" y="171078"/>
                    <a:pt x="46317" y="171088"/>
                  </a:cubicBezTo>
                  <a:close/>
                  <a:moveTo>
                    <a:pt x="58890" y="19450"/>
                  </a:moveTo>
                  <a:lnTo>
                    <a:pt x="57175" y="19450"/>
                  </a:lnTo>
                  <a:lnTo>
                    <a:pt x="29838" y="23355"/>
                  </a:lnTo>
                  <a:cubicBezTo>
                    <a:pt x="26647" y="23755"/>
                    <a:pt x="23761" y="25441"/>
                    <a:pt x="21837" y="28022"/>
                  </a:cubicBezTo>
                  <a:cubicBezTo>
                    <a:pt x="19904" y="30613"/>
                    <a:pt x="19085" y="33871"/>
                    <a:pt x="19551" y="37071"/>
                  </a:cubicBezTo>
                  <a:lnTo>
                    <a:pt x="34410" y="141846"/>
                  </a:lnTo>
                  <a:cubicBezTo>
                    <a:pt x="35344" y="148466"/>
                    <a:pt x="41459" y="153066"/>
                    <a:pt x="48069" y="152143"/>
                  </a:cubicBezTo>
                  <a:cubicBezTo>
                    <a:pt x="48088" y="152143"/>
                    <a:pt x="48107" y="152133"/>
                    <a:pt x="48126" y="152133"/>
                  </a:cubicBezTo>
                  <a:lnTo>
                    <a:pt x="48126" y="152133"/>
                  </a:lnTo>
                  <a:lnTo>
                    <a:pt x="75463" y="148323"/>
                  </a:lnTo>
                  <a:cubicBezTo>
                    <a:pt x="78644" y="147818"/>
                    <a:pt x="81502" y="146113"/>
                    <a:pt x="83464" y="143561"/>
                  </a:cubicBezTo>
                  <a:cubicBezTo>
                    <a:pt x="85521" y="140846"/>
                    <a:pt x="86350" y="137388"/>
                    <a:pt x="85750" y="134036"/>
                  </a:cubicBezTo>
                  <a:lnTo>
                    <a:pt x="70891" y="29261"/>
                  </a:lnTo>
                  <a:cubicBezTo>
                    <a:pt x="69748" y="23536"/>
                    <a:pt x="64719" y="19431"/>
                    <a:pt x="58890" y="194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B25261B-4238-8319-B211-386AB049B93A}"/>
                </a:ext>
              </a:extLst>
            </p:cNvPr>
            <p:cNvSpPr/>
            <p:nvPr/>
          </p:nvSpPr>
          <p:spPr>
            <a:xfrm>
              <a:off x="5446204" y="3310890"/>
              <a:ext cx="84486" cy="84391"/>
            </a:xfrm>
            <a:custGeom>
              <a:avLst/>
              <a:gdLst>
                <a:gd name="connsiteX0" fmla="*/ 0 w 84486"/>
                <a:gd name="connsiteY0" fmla="*/ 0 h 84391"/>
                <a:gd name="connsiteX1" fmla="*/ 84487 w 84486"/>
                <a:gd name="connsiteY1" fmla="*/ 0 h 84391"/>
                <a:gd name="connsiteX2" fmla="*/ 84487 w 84486"/>
                <a:gd name="connsiteY2" fmla="*/ 0 h 84391"/>
                <a:gd name="connsiteX3" fmla="*/ 84487 w 84486"/>
                <a:gd name="connsiteY3" fmla="*/ 48577 h 84391"/>
                <a:gd name="connsiteX4" fmla="*/ 48673 w 84486"/>
                <a:gd name="connsiteY4" fmla="*/ 84392 h 84391"/>
                <a:gd name="connsiteX5" fmla="*/ 35909 w 84486"/>
                <a:gd name="connsiteY5" fmla="*/ 84392 h 84391"/>
                <a:gd name="connsiteX6" fmla="*/ 95 w 84486"/>
                <a:gd name="connsiteY6" fmla="*/ 48577 h 84391"/>
                <a:gd name="connsiteX7" fmla="*/ 95 w 84486"/>
                <a:gd name="connsiteY7" fmla="*/ 0 h 84391"/>
                <a:gd name="connsiteX8" fmla="*/ 0 w 84486"/>
                <a:gd name="connsiteY8" fmla="*/ 0 h 8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86" h="84391">
                  <a:moveTo>
                    <a:pt x="0" y="0"/>
                  </a:moveTo>
                  <a:lnTo>
                    <a:pt x="84487" y="0"/>
                  </a:lnTo>
                  <a:lnTo>
                    <a:pt x="84487" y="0"/>
                  </a:lnTo>
                  <a:lnTo>
                    <a:pt x="84487" y="48577"/>
                  </a:lnTo>
                  <a:cubicBezTo>
                    <a:pt x="84487" y="68361"/>
                    <a:pt x="68456" y="84392"/>
                    <a:pt x="48673" y="84392"/>
                  </a:cubicBezTo>
                  <a:lnTo>
                    <a:pt x="35909" y="84392"/>
                  </a:lnTo>
                  <a:cubicBezTo>
                    <a:pt x="16126" y="84392"/>
                    <a:pt x="95" y="68361"/>
                    <a:pt x="95" y="48577"/>
                  </a:cubicBezTo>
                  <a:lnTo>
                    <a:pt x="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24EE7FC-F0E0-F1AD-4E70-EB5588126121}"/>
                </a:ext>
              </a:extLst>
            </p:cNvPr>
            <p:cNvSpPr/>
            <p:nvPr/>
          </p:nvSpPr>
          <p:spPr>
            <a:xfrm>
              <a:off x="5436679" y="3301365"/>
              <a:ext cx="103441" cy="103536"/>
            </a:xfrm>
            <a:custGeom>
              <a:avLst/>
              <a:gdLst>
                <a:gd name="connsiteX0" fmla="*/ 58103 w 103441"/>
                <a:gd name="connsiteY0" fmla="*/ 103537 h 103536"/>
                <a:gd name="connsiteX1" fmla="*/ 45339 w 103441"/>
                <a:gd name="connsiteY1" fmla="*/ 103537 h 103536"/>
                <a:gd name="connsiteX2" fmla="*/ 0 w 103441"/>
                <a:gd name="connsiteY2" fmla="*/ 58198 h 103536"/>
                <a:gd name="connsiteX3" fmla="*/ 0 w 103441"/>
                <a:gd name="connsiteY3" fmla="*/ 9525 h 103536"/>
                <a:gd name="connsiteX4" fmla="*/ 9525 w 103441"/>
                <a:gd name="connsiteY4" fmla="*/ 0 h 103536"/>
                <a:gd name="connsiteX5" fmla="*/ 93917 w 103441"/>
                <a:gd name="connsiteY5" fmla="*/ 0 h 103536"/>
                <a:gd name="connsiteX6" fmla="*/ 103442 w 103441"/>
                <a:gd name="connsiteY6" fmla="*/ 9525 h 103536"/>
                <a:gd name="connsiteX7" fmla="*/ 103442 w 103441"/>
                <a:gd name="connsiteY7" fmla="*/ 58198 h 103536"/>
                <a:gd name="connsiteX8" fmla="*/ 58103 w 103441"/>
                <a:gd name="connsiteY8" fmla="*/ 103537 h 103536"/>
                <a:gd name="connsiteX9" fmla="*/ 19050 w 103441"/>
                <a:gd name="connsiteY9" fmla="*/ 19050 h 103536"/>
                <a:gd name="connsiteX10" fmla="*/ 19050 w 103441"/>
                <a:gd name="connsiteY10" fmla="*/ 58198 h 103536"/>
                <a:gd name="connsiteX11" fmla="*/ 45339 w 103441"/>
                <a:gd name="connsiteY11" fmla="*/ 84487 h 103536"/>
                <a:gd name="connsiteX12" fmla="*/ 58103 w 103441"/>
                <a:gd name="connsiteY12" fmla="*/ 84487 h 103536"/>
                <a:gd name="connsiteX13" fmla="*/ 84392 w 103441"/>
                <a:gd name="connsiteY13" fmla="*/ 58198 h 103536"/>
                <a:gd name="connsiteX14" fmla="*/ 84392 w 103441"/>
                <a:gd name="connsiteY14" fmla="*/ 19050 h 1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441" h="103536">
                  <a:moveTo>
                    <a:pt x="58103" y="103537"/>
                  </a:moveTo>
                  <a:lnTo>
                    <a:pt x="45339" y="103537"/>
                  </a:lnTo>
                  <a:cubicBezTo>
                    <a:pt x="20298" y="103537"/>
                    <a:pt x="0" y="83239"/>
                    <a:pt x="0" y="58198"/>
                  </a:cubicBezTo>
                  <a:lnTo>
                    <a:pt x="0" y="9525"/>
                  </a:lnTo>
                  <a:cubicBezTo>
                    <a:pt x="0" y="4267"/>
                    <a:pt x="4267" y="0"/>
                    <a:pt x="9525" y="0"/>
                  </a:cubicBezTo>
                  <a:lnTo>
                    <a:pt x="93917" y="0"/>
                  </a:lnTo>
                  <a:cubicBezTo>
                    <a:pt x="99174" y="0"/>
                    <a:pt x="103442" y="4267"/>
                    <a:pt x="103442" y="9525"/>
                  </a:cubicBezTo>
                  <a:lnTo>
                    <a:pt x="103442" y="58198"/>
                  </a:lnTo>
                  <a:cubicBezTo>
                    <a:pt x="103442" y="83239"/>
                    <a:pt x="83144" y="103537"/>
                    <a:pt x="58103" y="103537"/>
                  </a:cubicBezTo>
                  <a:close/>
                  <a:moveTo>
                    <a:pt x="19050" y="19050"/>
                  </a:moveTo>
                  <a:lnTo>
                    <a:pt x="19050" y="58198"/>
                  </a:lnTo>
                  <a:cubicBezTo>
                    <a:pt x="19098" y="72695"/>
                    <a:pt x="30842" y="84439"/>
                    <a:pt x="45339" y="84487"/>
                  </a:cubicBezTo>
                  <a:lnTo>
                    <a:pt x="58103" y="84487"/>
                  </a:lnTo>
                  <a:cubicBezTo>
                    <a:pt x="72599" y="84439"/>
                    <a:pt x="84344" y="72695"/>
                    <a:pt x="84392" y="58198"/>
                  </a:cubicBezTo>
                  <a:lnTo>
                    <a:pt x="84392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B04B5B8-F44A-25BF-A1E3-410D15253FB2}"/>
                </a:ext>
              </a:extLst>
            </p:cNvPr>
            <p:cNvSpPr/>
            <p:nvPr/>
          </p:nvSpPr>
          <p:spPr>
            <a:xfrm>
              <a:off x="5643848" y="3029712"/>
              <a:ext cx="126491" cy="141351"/>
            </a:xfrm>
            <a:custGeom>
              <a:avLst/>
              <a:gdLst>
                <a:gd name="connsiteX0" fmla="*/ 126492 w 126491"/>
                <a:gd name="connsiteY0" fmla="*/ 70676 h 141351"/>
                <a:gd name="connsiteX1" fmla="*/ 63246 w 126491"/>
                <a:gd name="connsiteY1" fmla="*/ 141351 h 141351"/>
                <a:gd name="connsiteX2" fmla="*/ 0 w 126491"/>
                <a:gd name="connsiteY2" fmla="*/ 70676 h 141351"/>
                <a:gd name="connsiteX3" fmla="*/ 63246 w 126491"/>
                <a:gd name="connsiteY3" fmla="*/ 0 h 141351"/>
                <a:gd name="connsiteX4" fmla="*/ 126492 w 126491"/>
                <a:gd name="connsiteY4" fmla="*/ 70676 h 141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1" h="141351">
                  <a:moveTo>
                    <a:pt x="126492" y="70676"/>
                  </a:moveTo>
                  <a:cubicBezTo>
                    <a:pt x="126492" y="109709"/>
                    <a:pt x="98176" y="141351"/>
                    <a:pt x="63246" y="141351"/>
                  </a:cubicBezTo>
                  <a:cubicBezTo>
                    <a:pt x="28316" y="141351"/>
                    <a:pt x="0" y="109709"/>
                    <a:pt x="0" y="70676"/>
                  </a:cubicBezTo>
                  <a:cubicBezTo>
                    <a:pt x="0" y="31642"/>
                    <a:pt x="28316" y="0"/>
                    <a:pt x="63246" y="0"/>
                  </a:cubicBezTo>
                  <a:cubicBezTo>
                    <a:pt x="98176" y="0"/>
                    <a:pt x="126492" y="31642"/>
                    <a:pt x="126492" y="70676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90A6374-C5E1-1106-74DB-D0AE41E4208E}"/>
                </a:ext>
              </a:extLst>
            </p:cNvPr>
            <p:cNvSpPr/>
            <p:nvPr/>
          </p:nvSpPr>
          <p:spPr>
            <a:xfrm>
              <a:off x="5634228" y="3020091"/>
              <a:ext cx="145637" cy="160496"/>
            </a:xfrm>
            <a:custGeom>
              <a:avLst/>
              <a:gdLst>
                <a:gd name="connsiteX0" fmla="*/ 72866 w 145637"/>
                <a:gd name="connsiteY0" fmla="*/ 160496 h 160496"/>
                <a:gd name="connsiteX1" fmla="*/ 0 w 145637"/>
                <a:gd name="connsiteY1" fmla="*/ 80296 h 160496"/>
                <a:gd name="connsiteX2" fmla="*/ 72866 w 145637"/>
                <a:gd name="connsiteY2" fmla="*/ 0 h 160496"/>
                <a:gd name="connsiteX3" fmla="*/ 145637 w 145637"/>
                <a:gd name="connsiteY3" fmla="*/ 80296 h 160496"/>
                <a:gd name="connsiteX4" fmla="*/ 72866 w 145637"/>
                <a:gd name="connsiteY4" fmla="*/ 160496 h 160496"/>
                <a:gd name="connsiteX5" fmla="*/ 72866 w 145637"/>
                <a:gd name="connsiteY5" fmla="*/ 19050 h 160496"/>
                <a:gd name="connsiteX6" fmla="*/ 19050 w 145637"/>
                <a:gd name="connsiteY6" fmla="*/ 80296 h 160496"/>
                <a:gd name="connsiteX7" fmla="*/ 72866 w 145637"/>
                <a:gd name="connsiteY7" fmla="*/ 141446 h 160496"/>
                <a:gd name="connsiteX8" fmla="*/ 126587 w 145637"/>
                <a:gd name="connsiteY8" fmla="*/ 80296 h 160496"/>
                <a:gd name="connsiteX9" fmla="*/ 72866 w 145637"/>
                <a:gd name="connsiteY9" fmla="*/ 19050 h 16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637" h="160496">
                  <a:moveTo>
                    <a:pt x="72866" y="160496"/>
                  </a:moveTo>
                  <a:cubicBezTo>
                    <a:pt x="32671" y="160496"/>
                    <a:pt x="0" y="124492"/>
                    <a:pt x="0" y="80296"/>
                  </a:cubicBezTo>
                  <a:cubicBezTo>
                    <a:pt x="0" y="36100"/>
                    <a:pt x="32671" y="0"/>
                    <a:pt x="72866" y="0"/>
                  </a:cubicBezTo>
                  <a:cubicBezTo>
                    <a:pt x="113062" y="0"/>
                    <a:pt x="145637" y="36004"/>
                    <a:pt x="145637" y="80296"/>
                  </a:cubicBezTo>
                  <a:cubicBezTo>
                    <a:pt x="145637" y="124587"/>
                    <a:pt x="112967" y="160496"/>
                    <a:pt x="72866" y="160496"/>
                  </a:cubicBezTo>
                  <a:close/>
                  <a:moveTo>
                    <a:pt x="72866" y="19050"/>
                  </a:moveTo>
                  <a:cubicBezTo>
                    <a:pt x="43243" y="19050"/>
                    <a:pt x="19050" y="46482"/>
                    <a:pt x="19050" y="80296"/>
                  </a:cubicBezTo>
                  <a:cubicBezTo>
                    <a:pt x="19050" y="114110"/>
                    <a:pt x="43243" y="141446"/>
                    <a:pt x="72866" y="141446"/>
                  </a:cubicBezTo>
                  <a:cubicBezTo>
                    <a:pt x="102489" y="141446"/>
                    <a:pt x="126587" y="114014"/>
                    <a:pt x="126587" y="80296"/>
                  </a:cubicBezTo>
                  <a:cubicBezTo>
                    <a:pt x="126587" y="46577"/>
                    <a:pt x="102489" y="19050"/>
                    <a:pt x="72866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04F70DC-FF27-2F12-47A6-45FB7C764059}"/>
                </a:ext>
              </a:extLst>
            </p:cNvPr>
            <p:cNvSpPr/>
            <p:nvPr/>
          </p:nvSpPr>
          <p:spPr>
            <a:xfrm>
              <a:off x="5222652" y="2811779"/>
              <a:ext cx="494444" cy="519017"/>
            </a:xfrm>
            <a:custGeom>
              <a:avLst/>
              <a:gdLst>
                <a:gd name="connsiteX0" fmla="*/ 263176 w 494444"/>
                <a:gd name="connsiteY0" fmla="*/ 519017 h 519017"/>
                <a:gd name="connsiteX1" fmla="*/ 0 w 494444"/>
                <a:gd name="connsiteY1" fmla="*/ 210979 h 519017"/>
                <a:gd name="connsiteX2" fmla="*/ 32956 w 494444"/>
                <a:gd name="connsiteY2" fmla="*/ 223552 h 519017"/>
                <a:gd name="connsiteX3" fmla="*/ 182975 w 494444"/>
                <a:gd name="connsiteY3" fmla="*/ 0 h 519017"/>
                <a:gd name="connsiteX4" fmla="*/ 306800 w 494444"/>
                <a:gd name="connsiteY4" fmla="*/ 60389 h 519017"/>
                <a:gd name="connsiteX5" fmla="*/ 494443 w 494444"/>
                <a:gd name="connsiteY5" fmla="*/ 24384 h 519017"/>
                <a:gd name="connsiteX6" fmla="*/ 494443 w 494444"/>
                <a:gd name="connsiteY6" fmla="*/ 271558 h 519017"/>
                <a:gd name="connsiteX7" fmla="*/ 263176 w 494444"/>
                <a:gd name="connsiteY7" fmla="*/ 519017 h 51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444" h="519017">
                  <a:moveTo>
                    <a:pt x="263176" y="519017"/>
                  </a:moveTo>
                  <a:cubicBezTo>
                    <a:pt x="124301" y="519017"/>
                    <a:pt x="0" y="347567"/>
                    <a:pt x="0" y="210979"/>
                  </a:cubicBezTo>
                  <a:lnTo>
                    <a:pt x="32956" y="223552"/>
                  </a:lnTo>
                  <a:cubicBezTo>
                    <a:pt x="32956" y="223552"/>
                    <a:pt x="205835" y="80677"/>
                    <a:pt x="182975" y="0"/>
                  </a:cubicBezTo>
                  <a:cubicBezTo>
                    <a:pt x="182975" y="0"/>
                    <a:pt x="233934" y="60579"/>
                    <a:pt x="306800" y="60389"/>
                  </a:cubicBezTo>
                  <a:cubicBezTo>
                    <a:pt x="441674" y="60389"/>
                    <a:pt x="494443" y="24384"/>
                    <a:pt x="494443" y="24384"/>
                  </a:cubicBezTo>
                  <a:lnTo>
                    <a:pt x="494443" y="271558"/>
                  </a:lnTo>
                  <a:cubicBezTo>
                    <a:pt x="494919" y="408242"/>
                    <a:pt x="402050" y="519017"/>
                    <a:pt x="263176" y="519017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9C013AE-40E9-0E3B-2ACF-31182384DA6A}"/>
                </a:ext>
              </a:extLst>
            </p:cNvPr>
            <p:cNvSpPr/>
            <p:nvPr/>
          </p:nvSpPr>
          <p:spPr>
            <a:xfrm>
              <a:off x="5213032" y="2802606"/>
              <a:ext cx="513779" cy="537715"/>
            </a:xfrm>
            <a:custGeom>
              <a:avLst/>
              <a:gdLst>
                <a:gd name="connsiteX0" fmla="*/ 272796 w 513779"/>
                <a:gd name="connsiteY0" fmla="*/ 537715 h 537715"/>
                <a:gd name="connsiteX1" fmla="*/ 0 w 513779"/>
                <a:gd name="connsiteY1" fmla="*/ 220152 h 537715"/>
                <a:gd name="connsiteX2" fmla="*/ 4191 w 513779"/>
                <a:gd name="connsiteY2" fmla="*/ 212341 h 537715"/>
                <a:gd name="connsiteX3" fmla="*/ 12954 w 513779"/>
                <a:gd name="connsiteY3" fmla="*/ 211198 h 537715"/>
                <a:gd name="connsiteX4" fmla="*/ 40767 w 513779"/>
                <a:gd name="connsiteY4" fmla="*/ 221771 h 537715"/>
                <a:gd name="connsiteX5" fmla="*/ 183642 w 513779"/>
                <a:gd name="connsiteY5" fmla="*/ 12221 h 537715"/>
                <a:gd name="connsiteX6" fmla="*/ 190081 w 513779"/>
                <a:gd name="connsiteY6" fmla="*/ 390 h 537715"/>
                <a:gd name="connsiteX7" fmla="*/ 200120 w 513779"/>
                <a:gd name="connsiteY7" fmla="*/ 3458 h 537715"/>
                <a:gd name="connsiteX8" fmla="*/ 316897 w 513779"/>
                <a:gd name="connsiteY8" fmla="*/ 60608 h 537715"/>
                <a:gd name="connsiteX9" fmla="*/ 316897 w 513779"/>
                <a:gd name="connsiteY9" fmla="*/ 60608 h 537715"/>
                <a:gd name="connsiteX10" fmla="*/ 499205 w 513779"/>
                <a:gd name="connsiteY10" fmla="*/ 26223 h 537715"/>
                <a:gd name="connsiteX11" fmla="*/ 508730 w 513779"/>
                <a:gd name="connsiteY11" fmla="*/ 25747 h 537715"/>
                <a:gd name="connsiteX12" fmla="*/ 513779 w 513779"/>
                <a:gd name="connsiteY12" fmla="*/ 34129 h 537715"/>
                <a:gd name="connsiteX13" fmla="*/ 513779 w 513779"/>
                <a:gd name="connsiteY13" fmla="*/ 281302 h 537715"/>
                <a:gd name="connsiteX14" fmla="*/ 272796 w 513779"/>
                <a:gd name="connsiteY14" fmla="*/ 537715 h 537715"/>
                <a:gd name="connsiteX15" fmla="*/ 19431 w 513779"/>
                <a:gd name="connsiteY15" fmla="*/ 234058 h 537715"/>
                <a:gd name="connsiteX16" fmla="*/ 272796 w 513779"/>
                <a:gd name="connsiteY16" fmla="*/ 518665 h 537715"/>
                <a:gd name="connsiteX17" fmla="*/ 495014 w 513779"/>
                <a:gd name="connsiteY17" fmla="*/ 280540 h 537715"/>
                <a:gd name="connsiteX18" fmla="*/ 495014 w 513779"/>
                <a:gd name="connsiteY18" fmla="*/ 49273 h 537715"/>
                <a:gd name="connsiteX19" fmla="*/ 316992 w 513779"/>
                <a:gd name="connsiteY19" fmla="*/ 79087 h 537715"/>
                <a:gd name="connsiteX20" fmla="*/ 316992 w 513779"/>
                <a:gd name="connsiteY20" fmla="*/ 79087 h 537715"/>
                <a:gd name="connsiteX21" fmla="*/ 204121 w 513779"/>
                <a:gd name="connsiteY21" fmla="*/ 33367 h 537715"/>
                <a:gd name="connsiteX22" fmla="*/ 133731 w 513779"/>
                <a:gd name="connsiteY22" fmla="*/ 157192 h 537715"/>
                <a:gd name="connsiteX23" fmla="*/ 49054 w 513779"/>
                <a:gd name="connsiteY23" fmla="*/ 239678 h 537715"/>
                <a:gd name="connsiteX24" fmla="*/ 39529 w 513779"/>
                <a:gd name="connsiteY24" fmla="*/ 241202 h 53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13779" h="537715">
                  <a:moveTo>
                    <a:pt x="272796" y="537715"/>
                  </a:moveTo>
                  <a:cubicBezTo>
                    <a:pt x="128492" y="537715"/>
                    <a:pt x="0" y="360074"/>
                    <a:pt x="0" y="220152"/>
                  </a:cubicBezTo>
                  <a:cubicBezTo>
                    <a:pt x="29" y="217018"/>
                    <a:pt x="1591" y="214094"/>
                    <a:pt x="4191" y="212341"/>
                  </a:cubicBezTo>
                  <a:cubicBezTo>
                    <a:pt x="6744" y="210551"/>
                    <a:pt x="10020" y="210122"/>
                    <a:pt x="12954" y="211198"/>
                  </a:cubicBezTo>
                  <a:lnTo>
                    <a:pt x="40767" y="221771"/>
                  </a:lnTo>
                  <a:cubicBezTo>
                    <a:pt x="90011" y="180242"/>
                    <a:pt x="200311" y="71371"/>
                    <a:pt x="183642" y="12221"/>
                  </a:cubicBezTo>
                  <a:cubicBezTo>
                    <a:pt x="182156" y="7176"/>
                    <a:pt x="185033" y="1879"/>
                    <a:pt x="190081" y="390"/>
                  </a:cubicBezTo>
                  <a:cubicBezTo>
                    <a:pt x="193738" y="-690"/>
                    <a:pt x="197691" y="518"/>
                    <a:pt x="200120" y="3458"/>
                  </a:cubicBezTo>
                  <a:cubicBezTo>
                    <a:pt x="200596" y="4030"/>
                    <a:pt x="249174" y="60608"/>
                    <a:pt x="316897" y="60608"/>
                  </a:cubicBezTo>
                  <a:lnTo>
                    <a:pt x="316897" y="60608"/>
                  </a:lnTo>
                  <a:cubicBezTo>
                    <a:pt x="446342" y="60608"/>
                    <a:pt x="498729" y="26509"/>
                    <a:pt x="499205" y="26223"/>
                  </a:cubicBezTo>
                  <a:cubicBezTo>
                    <a:pt x="502063" y="24371"/>
                    <a:pt x="505701" y="24190"/>
                    <a:pt x="508730" y="25747"/>
                  </a:cubicBezTo>
                  <a:cubicBezTo>
                    <a:pt x="511826" y="27396"/>
                    <a:pt x="513769" y="30618"/>
                    <a:pt x="513779" y="34129"/>
                  </a:cubicBezTo>
                  <a:lnTo>
                    <a:pt x="513779" y="281302"/>
                  </a:lnTo>
                  <a:cubicBezTo>
                    <a:pt x="514064" y="429607"/>
                    <a:pt x="412528" y="537715"/>
                    <a:pt x="272796" y="537715"/>
                  </a:cubicBezTo>
                  <a:close/>
                  <a:moveTo>
                    <a:pt x="19431" y="234058"/>
                  </a:moveTo>
                  <a:cubicBezTo>
                    <a:pt x="27432" y="386458"/>
                    <a:pt x="164211" y="518665"/>
                    <a:pt x="272796" y="518665"/>
                  </a:cubicBezTo>
                  <a:cubicBezTo>
                    <a:pt x="401574" y="518665"/>
                    <a:pt x="495014" y="418558"/>
                    <a:pt x="495014" y="280540"/>
                  </a:cubicBezTo>
                  <a:lnTo>
                    <a:pt x="495014" y="49273"/>
                  </a:lnTo>
                  <a:cubicBezTo>
                    <a:pt x="470630" y="60227"/>
                    <a:pt x="414909" y="78896"/>
                    <a:pt x="316992" y="79087"/>
                  </a:cubicBezTo>
                  <a:lnTo>
                    <a:pt x="316992" y="79087"/>
                  </a:lnTo>
                  <a:cubicBezTo>
                    <a:pt x="266224" y="79087"/>
                    <a:pt x="226028" y="52226"/>
                    <a:pt x="204121" y="33367"/>
                  </a:cubicBezTo>
                  <a:cubicBezTo>
                    <a:pt x="200596" y="66799"/>
                    <a:pt x="177070" y="108424"/>
                    <a:pt x="133731" y="157192"/>
                  </a:cubicBezTo>
                  <a:cubicBezTo>
                    <a:pt x="107490" y="186652"/>
                    <a:pt x="79191" y="214218"/>
                    <a:pt x="49054" y="239678"/>
                  </a:cubicBezTo>
                  <a:cubicBezTo>
                    <a:pt x="46387" y="241878"/>
                    <a:pt x="42748" y="242459"/>
                    <a:pt x="39529" y="24120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5106B2D-8264-9881-D054-A8119BABED6E}"/>
                </a:ext>
              </a:extLst>
            </p:cNvPr>
            <p:cNvSpPr/>
            <p:nvPr/>
          </p:nvSpPr>
          <p:spPr>
            <a:xfrm>
              <a:off x="5369528" y="3025521"/>
              <a:ext cx="45910" cy="45720"/>
            </a:xfrm>
            <a:custGeom>
              <a:avLst/>
              <a:gdLst>
                <a:gd name="connsiteX0" fmla="*/ 45911 w 45910"/>
                <a:gd name="connsiteY0" fmla="*/ 22860 h 45720"/>
                <a:gd name="connsiteX1" fmla="*/ 22955 w 45910"/>
                <a:gd name="connsiteY1" fmla="*/ 45720 h 45720"/>
                <a:gd name="connsiteX2" fmla="*/ 0 w 45910"/>
                <a:gd name="connsiteY2" fmla="*/ 22860 h 45720"/>
                <a:gd name="connsiteX3" fmla="*/ 22955 w 45910"/>
                <a:gd name="connsiteY3" fmla="*/ 0 h 45720"/>
                <a:gd name="connsiteX4" fmla="*/ 45911 w 45910"/>
                <a:gd name="connsiteY4" fmla="*/ 2286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720">
                  <a:moveTo>
                    <a:pt x="45911" y="22860"/>
                  </a:moveTo>
                  <a:cubicBezTo>
                    <a:pt x="45911" y="35485"/>
                    <a:pt x="35633" y="45720"/>
                    <a:pt x="22955" y="45720"/>
                  </a:cubicBezTo>
                  <a:cubicBezTo>
                    <a:pt x="10277" y="45720"/>
                    <a:pt x="0" y="35485"/>
                    <a:pt x="0" y="22860"/>
                  </a:cubicBezTo>
                  <a:cubicBezTo>
                    <a:pt x="0" y="10235"/>
                    <a:pt x="10277" y="0"/>
                    <a:pt x="22955" y="0"/>
                  </a:cubicBezTo>
                  <a:cubicBezTo>
                    <a:pt x="35633" y="0"/>
                    <a:pt x="45911" y="10235"/>
                    <a:pt x="45911" y="2286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C99118C-2CB5-7E52-4FD3-DAA8AACB04A8}"/>
                </a:ext>
              </a:extLst>
            </p:cNvPr>
            <p:cNvSpPr/>
            <p:nvPr/>
          </p:nvSpPr>
          <p:spPr>
            <a:xfrm>
              <a:off x="5594127" y="3025425"/>
              <a:ext cx="45910" cy="45910"/>
            </a:xfrm>
            <a:custGeom>
              <a:avLst/>
              <a:gdLst>
                <a:gd name="connsiteX0" fmla="*/ 45911 w 45910"/>
                <a:gd name="connsiteY0" fmla="*/ 22955 h 45910"/>
                <a:gd name="connsiteX1" fmla="*/ 22955 w 45910"/>
                <a:gd name="connsiteY1" fmla="*/ 45911 h 45910"/>
                <a:gd name="connsiteX2" fmla="*/ 0 w 45910"/>
                <a:gd name="connsiteY2" fmla="*/ 22955 h 45910"/>
                <a:gd name="connsiteX3" fmla="*/ 22955 w 45910"/>
                <a:gd name="connsiteY3" fmla="*/ 0 h 45910"/>
                <a:gd name="connsiteX4" fmla="*/ 45911 w 45910"/>
                <a:gd name="connsiteY4" fmla="*/ 22955 h 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910">
                  <a:moveTo>
                    <a:pt x="45911" y="22955"/>
                  </a:moveTo>
                  <a:cubicBezTo>
                    <a:pt x="45911" y="35633"/>
                    <a:pt x="35633" y="45911"/>
                    <a:pt x="22955" y="45911"/>
                  </a:cubicBezTo>
                  <a:cubicBezTo>
                    <a:pt x="10277" y="45911"/>
                    <a:pt x="0" y="35633"/>
                    <a:pt x="0" y="22955"/>
                  </a:cubicBezTo>
                  <a:cubicBezTo>
                    <a:pt x="0" y="10277"/>
                    <a:pt x="10277" y="0"/>
                    <a:pt x="22955" y="0"/>
                  </a:cubicBezTo>
                  <a:cubicBezTo>
                    <a:pt x="35633" y="0"/>
                    <a:pt x="45911" y="10277"/>
                    <a:pt x="45911" y="22955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A2DFDD0-91A2-1AA6-6CA7-B7E6E2C5EE1B}"/>
                </a:ext>
              </a:extLst>
            </p:cNvPr>
            <p:cNvSpPr/>
            <p:nvPr/>
          </p:nvSpPr>
          <p:spPr>
            <a:xfrm>
              <a:off x="5503255" y="3039560"/>
              <a:ext cx="61314" cy="84639"/>
            </a:xfrm>
            <a:custGeom>
              <a:avLst/>
              <a:gdLst>
                <a:gd name="connsiteX0" fmla="*/ 30770 w 61314"/>
                <a:gd name="connsiteY0" fmla="*/ 84640 h 84639"/>
                <a:gd name="connsiteX1" fmla="*/ 8005 w 61314"/>
                <a:gd name="connsiteY1" fmla="*/ 82735 h 84639"/>
                <a:gd name="connsiteX2" fmla="*/ 147 w 61314"/>
                <a:gd name="connsiteY2" fmla="*/ 71543 h 84639"/>
                <a:gd name="connsiteX3" fmla="*/ 11339 w 61314"/>
                <a:gd name="connsiteY3" fmla="*/ 63685 h 84639"/>
                <a:gd name="connsiteX4" fmla="*/ 42676 w 61314"/>
                <a:gd name="connsiteY4" fmla="*/ 64447 h 84639"/>
                <a:gd name="connsiteX5" fmla="*/ 23626 w 61314"/>
                <a:gd name="connsiteY5" fmla="*/ 13297 h 84639"/>
                <a:gd name="connsiteX6" fmla="*/ 28598 w 61314"/>
                <a:gd name="connsiteY6" fmla="*/ 782 h 84639"/>
                <a:gd name="connsiteX7" fmla="*/ 40486 w 61314"/>
                <a:gd name="connsiteY7" fmla="*/ 4534 h 84639"/>
                <a:gd name="connsiteX8" fmla="*/ 59536 w 61314"/>
                <a:gd name="connsiteY8" fmla="*/ 73972 h 84639"/>
                <a:gd name="connsiteX9" fmla="*/ 50011 w 61314"/>
                <a:gd name="connsiteY9" fmla="*/ 82354 h 84639"/>
                <a:gd name="connsiteX10" fmla="*/ 30770 w 61314"/>
                <a:gd name="connsiteY10" fmla="*/ 84640 h 8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314" h="84639">
                  <a:moveTo>
                    <a:pt x="30770" y="84640"/>
                  </a:moveTo>
                  <a:cubicBezTo>
                    <a:pt x="23140" y="84649"/>
                    <a:pt x="15530" y="84011"/>
                    <a:pt x="8005" y="82735"/>
                  </a:cubicBezTo>
                  <a:cubicBezTo>
                    <a:pt x="2747" y="81811"/>
                    <a:pt x="-777" y="76801"/>
                    <a:pt x="147" y="71543"/>
                  </a:cubicBezTo>
                  <a:cubicBezTo>
                    <a:pt x="1071" y="66285"/>
                    <a:pt x="6081" y="62761"/>
                    <a:pt x="11339" y="63685"/>
                  </a:cubicBezTo>
                  <a:cubicBezTo>
                    <a:pt x="21693" y="65437"/>
                    <a:pt x="32246" y="65694"/>
                    <a:pt x="42676" y="64447"/>
                  </a:cubicBezTo>
                  <a:cubicBezTo>
                    <a:pt x="39076" y="46492"/>
                    <a:pt x="32646" y="29233"/>
                    <a:pt x="23626" y="13297"/>
                  </a:cubicBezTo>
                  <a:cubicBezTo>
                    <a:pt x="21540" y="8468"/>
                    <a:pt x="23769" y="2858"/>
                    <a:pt x="28598" y="782"/>
                  </a:cubicBezTo>
                  <a:cubicBezTo>
                    <a:pt x="32942" y="-1095"/>
                    <a:pt x="38009" y="505"/>
                    <a:pt x="40486" y="4534"/>
                  </a:cubicBezTo>
                  <a:cubicBezTo>
                    <a:pt x="50677" y="23584"/>
                    <a:pt x="66679" y="58922"/>
                    <a:pt x="59536" y="73972"/>
                  </a:cubicBezTo>
                  <a:cubicBezTo>
                    <a:pt x="57764" y="78039"/>
                    <a:pt x="54268" y="81115"/>
                    <a:pt x="50011" y="82354"/>
                  </a:cubicBezTo>
                  <a:cubicBezTo>
                    <a:pt x="43714" y="83887"/>
                    <a:pt x="37256" y="84649"/>
                    <a:pt x="30770" y="846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7D9F662-C2CE-D486-783C-0FCE67141C51}"/>
                </a:ext>
              </a:extLst>
            </p:cNvPr>
            <p:cNvSpPr/>
            <p:nvPr/>
          </p:nvSpPr>
          <p:spPr>
            <a:xfrm>
              <a:off x="5341078" y="2950104"/>
              <a:ext cx="147919" cy="47716"/>
            </a:xfrm>
            <a:custGeom>
              <a:avLst/>
              <a:gdLst>
                <a:gd name="connsiteX0" fmla="*/ 19877 w 147919"/>
                <a:gd name="connsiteY0" fmla="*/ 47699 h 47716"/>
                <a:gd name="connsiteX1" fmla="*/ 18 w 147919"/>
                <a:gd name="connsiteY1" fmla="*/ 29459 h 47716"/>
                <a:gd name="connsiteX2" fmla="*/ 18258 w 147919"/>
                <a:gd name="connsiteY2" fmla="*/ 9599 h 47716"/>
                <a:gd name="connsiteX3" fmla="*/ 127129 w 147919"/>
                <a:gd name="connsiteY3" fmla="*/ 74 h 47716"/>
                <a:gd name="connsiteX4" fmla="*/ 147846 w 147919"/>
                <a:gd name="connsiteY4" fmla="*/ 17457 h 47716"/>
                <a:gd name="connsiteX5" fmla="*/ 130462 w 147919"/>
                <a:gd name="connsiteY5" fmla="*/ 38174 h 47716"/>
                <a:gd name="connsiteX6" fmla="*/ 21592 w 147919"/>
                <a:gd name="connsiteY6" fmla="*/ 47699 h 4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19" h="47716">
                  <a:moveTo>
                    <a:pt x="19877" y="47699"/>
                  </a:moveTo>
                  <a:cubicBezTo>
                    <a:pt x="9352" y="48147"/>
                    <a:pt x="465" y="39984"/>
                    <a:pt x="18" y="29459"/>
                  </a:cubicBezTo>
                  <a:cubicBezTo>
                    <a:pt x="-430" y="18933"/>
                    <a:pt x="7733" y="10047"/>
                    <a:pt x="18258" y="9599"/>
                  </a:cubicBezTo>
                  <a:lnTo>
                    <a:pt x="127129" y="74"/>
                  </a:lnTo>
                  <a:cubicBezTo>
                    <a:pt x="137654" y="-846"/>
                    <a:pt x="146922" y="6932"/>
                    <a:pt x="147846" y="17457"/>
                  </a:cubicBezTo>
                  <a:cubicBezTo>
                    <a:pt x="148769" y="27982"/>
                    <a:pt x="140988" y="37250"/>
                    <a:pt x="130462" y="38174"/>
                  </a:cubicBezTo>
                  <a:lnTo>
                    <a:pt x="21592" y="47699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E97DC4B-B35E-406D-CA51-0F168564B485}"/>
                </a:ext>
              </a:extLst>
            </p:cNvPr>
            <p:cNvSpPr/>
            <p:nvPr/>
          </p:nvSpPr>
          <p:spPr>
            <a:xfrm>
              <a:off x="5546782" y="2941866"/>
              <a:ext cx="147759" cy="43370"/>
            </a:xfrm>
            <a:custGeom>
              <a:avLst/>
              <a:gdLst>
                <a:gd name="connsiteX0" fmla="*/ 19533 w 147759"/>
                <a:gd name="connsiteY0" fmla="*/ 43364 h 43370"/>
                <a:gd name="connsiteX1" fmla="*/ 6 w 147759"/>
                <a:gd name="connsiteY1" fmla="*/ 24790 h 43370"/>
                <a:gd name="connsiteX2" fmla="*/ 18580 w 147759"/>
                <a:gd name="connsiteY2" fmla="*/ 5264 h 43370"/>
                <a:gd name="connsiteX3" fmla="*/ 127737 w 147759"/>
                <a:gd name="connsiteY3" fmla="*/ 25 h 43370"/>
                <a:gd name="connsiteX4" fmla="*/ 147729 w 147759"/>
                <a:gd name="connsiteY4" fmla="*/ 18075 h 43370"/>
                <a:gd name="connsiteX5" fmla="*/ 147739 w 147759"/>
                <a:gd name="connsiteY5" fmla="*/ 18218 h 43370"/>
                <a:gd name="connsiteX6" fmla="*/ 129584 w 147759"/>
                <a:gd name="connsiteY6" fmla="*/ 38125 h 43370"/>
                <a:gd name="connsiteX7" fmla="*/ 129546 w 147759"/>
                <a:gd name="connsiteY7" fmla="*/ 38125 h 43370"/>
                <a:gd name="connsiteX8" fmla="*/ 20390 w 147759"/>
                <a:gd name="connsiteY8" fmla="*/ 43364 h 4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759" h="43370">
                  <a:moveTo>
                    <a:pt x="19533" y="43364"/>
                  </a:moveTo>
                  <a:cubicBezTo>
                    <a:pt x="9007" y="43631"/>
                    <a:pt x="273" y="35315"/>
                    <a:pt x="6" y="24790"/>
                  </a:cubicBezTo>
                  <a:cubicBezTo>
                    <a:pt x="-260" y="14265"/>
                    <a:pt x="8055" y="5527"/>
                    <a:pt x="18580" y="5264"/>
                  </a:cubicBezTo>
                  <a:lnTo>
                    <a:pt x="127737" y="25"/>
                  </a:lnTo>
                  <a:cubicBezTo>
                    <a:pt x="138243" y="-511"/>
                    <a:pt x="147196" y="7573"/>
                    <a:pt x="147729" y="18075"/>
                  </a:cubicBezTo>
                  <a:cubicBezTo>
                    <a:pt x="147739" y="18123"/>
                    <a:pt x="147739" y="18170"/>
                    <a:pt x="147739" y="18218"/>
                  </a:cubicBezTo>
                  <a:cubicBezTo>
                    <a:pt x="148225" y="28724"/>
                    <a:pt x="140090" y="37639"/>
                    <a:pt x="129584" y="38125"/>
                  </a:cubicBezTo>
                  <a:cubicBezTo>
                    <a:pt x="129575" y="38125"/>
                    <a:pt x="129556" y="38125"/>
                    <a:pt x="129546" y="38125"/>
                  </a:cubicBezTo>
                  <a:lnTo>
                    <a:pt x="20390" y="4336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462AEB6-7EA1-E224-75D8-01BD223246B3}"/>
                </a:ext>
              </a:extLst>
            </p:cNvPr>
            <p:cNvSpPr/>
            <p:nvPr/>
          </p:nvSpPr>
          <p:spPr>
            <a:xfrm>
              <a:off x="5167074" y="3024708"/>
              <a:ext cx="111108" cy="151230"/>
            </a:xfrm>
            <a:custGeom>
              <a:avLst/>
              <a:gdLst>
                <a:gd name="connsiteX0" fmla="*/ 105298 w 111108"/>
                <a:gd name="connsiteY0" fmla="*/ 15481 h 151230"/>
                <a:gd name="connsiteX1" fmla="*/ 12334 w 111108"/>
                <a:gd name="connsiteY1" fmla="*/ 27482 h 151230"/>
                <a:gd name="connsiteX2" fmla="*/ 111109 w 111108"/>
                <a:gd name="connsiteY2" fmla="*/ 146449 h 1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108" h="151230">
                  <a:moveTo>
                    <a:pt x="105298" y="15481"/>
                  </a:moveTo>
                  <a:cubicBezTo>
                    <a:pt x="105298" y="15481"/>
                    <a:pt x="44815" y="-26334"/>
                    <a:pt x="12334" y="27482"/>
                  </a:cubicBezTo>
                  <a:cubicBezTo>
                    <a:pt x="-20146" y="81298"/>
                    <a:pt x="11096" y="173215"/>
                    <a:pt x="111109" y="146449"/>
                  </a:cubicBezTo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1318E1F-C215-9279-3FF4-1104B0689B7B}"/>
                </a:ext>
              </a:extLst>
            </p:cNvPr>
            <p:cNvSpPr/>
            <p:nvPr/>
          </p:nvSpPr>
          <p:spPr>
            <a:xfrm>
              <a:off x="5157371" y="3015201"/>
              <a:ext cx="130653" cy="170225"/>
            </a:xfrm>
            <a:custGeom>
              <a:avLst/>
              <a:gdLst>
                <a:gd name="connsiteX0" fmla="*/ 87474 w 130653"/>
                <a:gd name="connsiteY0" fmla="*/ 170149 h 170225"/>
                <a:gd name="connsiteX1" fmla="*/ 17846 w 130653"/>
                <a:gd name="connsiteY1" fmla="*/ 137954 h 170225"/>
                <a:gd name="connsiteX2" fmla="*/ 13846 w 130653"/>
                <a:gd name="connsiteY2" fmla="*/ 32131 h 170225"/>
                <a:gd name="connsiteX3" fmla="*/ 54422 w 130653"/>
                <a:gd name="connsiteY3" fmla="*/ 1366 h 170225"/>
                <a:gd name="connsiteX4" fmla="*/ 120431 w 130653"/>
                <a:gd name="connsiteY4" fmla="*/ 17177 h 170225"/>
                <a:gd name="connsiteX5" fmla="*/ 125098 w 130653"/>
                <a:gd name="connsiteY5" fmla="*/ 29817 h 170225"/>
                <a:gd name="connsiteX6" fmla="*/ 112458 w 130653"/>
                <a:gd name="connsiteY6" fmla="*/ 34475 h 170225"/>
                <a:gd name="connsiteX7" fmla="*/ 109953 w 130653"/>
                <a:gd name="connsiteY7" fmla="*/ 32798 h 170225"/>
                <a:gd name="connsiteX8" fmla="*/ 58709 w 130653"/>
                <a:gd name="connsiteY8" fmla="*/ 20035 h 170225"/>
                <a:gd name="connsiteX9" fmla="*/ 30134 w 130653"/>
                <a:gd name="connsiteY9" fmla="*/ 41942 h 170225"/>
                <a:gd name="connsiteX10" fmla="*/ 33086 w 130653"/>
                <a:gd name="connsiteY10" fmla="*/ 126429 h 170225"/>
                <a:gd name="connsiteX11" fmla="*/ 118335 w 130653"/>
                <a:gd name="connsiteY11" fmla="*/ 146812 h 170225"/>
                <a:gd name="connsiteX12" fmla="*/ 130232 w 130653"/>
                <a:gd name="connsiteY12" fmla="*/ 153128 h 170225"/>
                <a:gd name="connsiteX13" fmla="*/ 123917 w 130653"/>
                <a:gd name="connsiteY13" fmla="*/ 165024 h 170225"/>
                <a:gd name="connsiteX14" fmla="*/ 123288 w 130653"/>
                <a:gd name="connsiteY14" fmla="*/ 165196 h 170225"/>
                <a:gd name="connsiteX15" fmla="*/ 87474 w 130653"/>
                <a:gd name="connsiteY15" fmla="*/ 170149 h 1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653" h="170225">
                  <a:moveTo>
                    <a:pt x="87474" y="170149"/>
                  </a:moveTo>
                  <a:cubicBezTo>
                    <a:pt x="60423" y="171311"/>
                    <a:pt x="34487" y="159309"/>
                    <a:pt x="17846" y="137954"/>
                  </a:cubicBezTo>
                  <a:cubicBezTo>
                    <a:pt x="-4404" y="106607"/>
                    <a:pt x="-5976" y="65069"/>
                    <a:pt x="13846" y="32131"/>
                  </a:cubicBezTo>
                  <a:cubicBezTo>
                    <a:pt x="22361" y="16558"/>
                    <a:pt x="37125" y="5357"/>
                    <a:pt x="54422" y="1366"/>
                  </a:cubicBezTo>
                  <a:cubicBezTo>
                    <a:pt x="86998" y="-5588"/>
                    <a:pt x="119097" y="16225"/>
                    <a:pt x="120431" y="17177"/>
                  </a:cubicBezTo>
                  <a:cubicBezTo>
                    <a:pt x="125212" y="19378"/>
                    <a:pt x="127298" y="25035"/>
                    <a:pt x="125098" y="29817"/>
                  </a:cubicBezTo>
                  <a:cubicBezTo>
                    <a:pt x="122898" y="34589"/>
                    <a:pt x="117240" y="36684"/>
                    <a:pt x="112458" y="34475"/>
                  </a:cubicBezTo>
                  <a:cubicBezTo>
                    <a:pt x="111544" y="34056"/>
                    <a:pt x="110696" y="33484"/>
                    <a:pt x="109953" y="32798"/>
                  </a:cubicBezTo>
                  <a:cubicBezTo>
                    <a:pt x="109953" y="32798"/>
                    <a:pt x="83093" y="14701"/>
                    <a:pt x="58709" y="20035"/>
                  </a:cubicBezTo>
                  <a:cubicBezTo>
                    <a:pt x="46450" y="22835"/>
                    <a:pt x="36020" y="30836"/>
                    <a:pt x="30134" y="41942"/>
                  </a:cubicBezTo>
                  <a:cubicBezTo>
                    <a:pt x="14522" y="68260"/>
                    <a:pt x="15675" y="101264"/>
                    <a:pt x="33086" y="126429"/>
                  </a:cubicBezTo>
                  <a:cubicBezTo>
                    <a:pt x="50422" y="149670"/>
                    <a:pt x="80711" y="156814"/>
                    <a:pt x="118335" y="146812"/>
                  </a:cubicBezTo>
                  <a:cubicBezTo>
                    <a:pt x="123364" y="145269"/>
                    <a:pt x="128689" y="148098"/>
                    <a:pt x="130232" y="153128"/>
                  </a:cubicBezTo>
                  <a:cubicBezTo>
                    <a:pt x="131775" y="158157"/>
                    <a:pt x="128946" y="163481"/>
                    <a:pt x="123917" y="165024"/>
                  </a:cubicBezTo>
                  <a:cubicBezTo>
                    <a:pt x="123707" y="165091"/>
                    <a:pt x="123498" y="165148"/>
                    <a:pt x="123288" y="165196"/>
                  </a:cubicBezTo>
                  <a:cubicBezTo>
                    <a:pt x="111610" y="168387"/>
                    <a:pt x="99580" y="170053"/>
                    <a:pt x="87474" y="170149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69402DB-6269-3FDC-C2CA-377CA76AF1C0}"/>
                </a:ext>
              </a:extLst>
            </p:cNvPr>
            <p:cNvSpPr/>
            <p:nvPr/>
          </p:nvSpPr>
          <p:spPr>
            <a:xfrm rot="5095200">
              <a:off x="5064151" y="3678974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E3005AC-A542-77ED-00A3-8BB192C19E85}"/>
                </a:ext>
              </a:extLst>
            </p:cNvPr>
            <p:cNvSpPr/>
            <p:nvPr/>
          </p:nvSpPr>
          <p:spPr>
            <a:xfrm>
              <a:off x="5014692" y="3703659"/>
              <a:ext cx="169889" cy="99482"/>
            </a:xfrm>
            <a:custGeom>
              <a:avLst/>
              <a:gdLst>
                <a:gd name="connsiteX0" fmla="*/ 33557 w 169889"/>
                <a:gd name="connsiteY0" fmla="*/ 99483 h 99482"/>
                <a:gd name="connsiteX1" fmla="*/ 2601 w 169889"/>
                <a:gd name="connsiteY1" fmla="*/ 70908 h 99482"/>
                <a:gd name="connsiteX2" fmla="*/ 125 w 169889"/>
                <a:gd name="connsiteY2" fmla="*/ 43476 h 99482"/>
                <a:gd name="connsiteX3" fmla="*/ 125 w 169889"/>
                <a:gd name="connsiteY3" fmla="*/ 43476 h 99482"/>
                <a:gd name="connsiteX4" fmla="*/ 28385 w 169889"/>
                <a:gd name="connsiteY4" fmla="*/ 9691 h 99482"/>
                <a:gd name="connsiteX5" fmla="*/ 28700 w 169889"/>
                <a:gd name="connsiteY5" fmla="*/ 9662 h 99482"/>
                <a:gd name="connsiteX6" fmla="*/ 133475 w 169889"/>
                <a:gd name="connsiteY6" fmla="*/ 137 h 99482"/>
                <a:gd name="connsiteX7" fmla="*/ 156239 w 169889"/>
                <a:gd name="connsiteY7" fmla="*/ 7281 h 99482"/>
                <a:gd name="connsiteX8" fmla="*/ 167289 w 169889"/>
                <a:gd name="connsiteY8" fmla="*/ 28426 h 99482"/>
                <a:gd name="connsiteX9" fmla="*/ 169765 w 169889"/>
                <a:gd name="connsiteY9" fmla="*/ 55858 h 99482"/>
                <a:gd name="connsiteX10" fmla="*/ 141504 w 169889"/>
                <a:gd name="connsiteY10" fmla="*/ 89643 h 99482"/>
                <a:gd name="connsiteX11" fmla="*/ 141190 w 169889"/>
                <a:gd name="connsiteY11" fmla="*/ 89672 h 99482"/>
                <a:gd name="connsiteX12" fmla="*/ 36415 w 169889"/>
                <a:gd name="connsiteY12" fmla="*/ 99197 h 99482"/>
                <a:gd name="connsiteX13" fmla="*/ 19080 w 169889"/>
                <a:gd name="connsiteY13" fmla="*/ 41856 h 99482"/>
                <a:gd name="connsiteX14" fmla="*/ 21556 w 169889"/>
                <a:gd name="connsiteY14" fmla="*/ 69384 h 99482"/>
                <a:gd name="connsiteX15" fmla="*/ 34314 w 169889"/>
                <a:gd name="connsiteY15" fmla="*/ 80376 h 99482"/>
                <a:gd name="connsiteX16" fmla="*/ 34701 w 169889"/>
                <a:gd name="connsiteY16" fmla="*/ 80338 h 99482"/>
                <a:gd name="connsiteX17" fmla="*/ 139476 w 169889"/>
                <a:gd name="connsiteY17" fmla="*/ 70813 h 99482"/>
                <a:gd name="connsiteX18" fmla="*/ 150524 w 169889"/>
                <a:gd name="connsiteY18" fmla="*/ 57668 h 99482"/>
                <a:gd name="connsiteX19" fmla="*/ 148048 w 169889"/>
                <a:gd name="connsiteY19" fmla="*/ 30236 h 99482"/>
                <a:gd name="connsiteX20" fmla="*/ 135189 w 169889"/>
                <a:gd name="connsiteY20" fmla="*/ 19158 h 99482"/>
                <a:gd name="connsiteX21" fmla="*/ 134903 w 169889"/>
                <a:gd name="connsiteY21" fmla="*/ 19187 h 99482"/>
                <a:gd name="connsiteX22" fmla="*/ 30128 w 169889"/>
                <a:gd name="connsiteY22" fmla="*/ 28712 h 99482"/>
                <a:gd name="connsiteX23" fmla="*/ 19080 w 169889"/>
                <a:gd name="connsiteY23" fmla="*/ 41856 h 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9889" h="99482">
                  <a:moveTo>
                    <a:pt x="33557" y="99483"/>
                  </a:moveTo>
                  <a:cubicBezTo>
                    <a:pt x="17420" y="99349"/>
                    <a:pt x="4023" y="86986"/>
                    <a:pt x="2601" y="70908"/>
                  </a:cubicBezTo>
                  <a:lnTo>
                    <a:pt x="125" y="43476"/>
                  </a:lnTo>
                  <a:lnTo>
                    <a:pt x="125" y="43476"/>
                  </a:lnTo>
                  <a:cubicBezTo>
                    <a:pt x="-1401" y="26340"/>
                    <a:pt x="11251" y="11215"/>
                    <a:pt x="28385" y="9691"/>
                  </a:cubicBezTo>
                  <a:cubicBezTo>
                    <a:pt x="28490" y="9681"/>
                    <a:pt x="28595" y="9671"/>
                    <a:pt x="28700" y="9662"/>
                  </a:cubicBezTo>
                  <a:lnTo>
                    <a:pt x="133475" y="137"/>
                  </a:lnTo>
                  <a:cubicBezTo>
                    <a:pt x="141714" y="-644"/>
                    <a:pt x="149924" y="1937"/>
                    <a:pt x="156239" y="7281"/>
                  </a:cubicBezTo>
                  <a:cubicBezTo>
                    <a:pt x="162659" y="12519"/>
                    <a:pt x="166650" y="20158"/>
                    <a:pt x="167289" y="28426"/>
                  </a:cubicBezTo>
                  <a:lnTo>
                    <a:pt x="169765" y="55858"/>
                  </a:lnTo>
                  <a:cubicBezTo>
                    <a:pt x="171289" y="72994"/>
                    <a:pt x="158640" y="88119"/>
                    <a:pt x="141504" y="89643"/>
                  </a:cubicBezTo>
                  <a:cubicBezTo>
                    <a:pt x="141400" y="89653"/>
                    <a:pt x="141295" y="89662"/>
                    <a:pt x="141190" y="89672"/>
                  </a:cubicBezTo>
                  <a:lnTo>
                    <a:pt x="36415" y="99197"/>
                  </a:lnTo>
                  <a:close/>
                  <a:moveTo>
                    <a:pt x="19080" y="41856"/>
                  </a:moveTo>
                  <a:lnTo>
                    <a:pt x="21556" y="69384"/>
                  </a:lnTo>
                  <a:cubicBezTo>
                    <a:pt x="22045" y="75937"/>
                    <a:pt x="27757" y="80861"/>
                    <a:pt x="34314" y="80376"/>
                  </a:cubicBezTo>
                  <a:cubicBezTo>
                    <a:pt x="34442" y="80366"/>
                    <a:pt x="34572" y="80347"/>
                    <a:pt x="34701" y="80338"/>
                  </a:cubicBezTo>
                  <a:lnTo>
                    <a:pt x="139476" y="70813"/>
                  </a:lnTo>
                  <a:cubicBezTo>
                    <a:pt x="146143" y="70203"/>
                    <a:pt x="151077" y="64335"/>
                    <a:pt x="150524" y="57668"/>
                  </a:cubicBezTo>
                  <a:lnTo>
                    <a:pt x="148048" y="30236"/>
                  </a:lnTo>
                  <a:cubicBezTo>
                    <a:pt x="147553" y="23626"/>
                    <a:pt x="141800" y="18673"/>
                    <a:pt x="135189" y="19158"/>
                  </a:cubicBezTo>
                  <a:cubicBezTo>
                    <a:pt x="135094" y="19168"/>
                    <a:pt x="134999" y="19177"/>
                    <a:pt x="134903" y="19187"/>
                  </a:cubicBezTo>
                  <a:lnTo>
                    <a:pt x="30128" y="28712"/>
                  </a:lnTo>
                  <a:cubicBezTo>
                    <a:pt x="23461" y="29322"/>
                    <a:pt x="18529" y="35189"/>
                    <a:pt x="19080" y="4185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AB17604-83D6-82CA-974B-D8F3A355020A}"/>
                </a:ext>
              </a:extLst>
            </p:cNvPr>
            <p:cNvSpPr/>
            <p:nvPr/>
          </p:nvSpPr>
          <p:spPr>
            <a:xfrm>
              <a:off x="5634081" y="3385434"/>
              <a:ext cx="38952" cy="72140"/>
            </a:xfrm>
            <a:custGeom>
              <a:avLst/>
              <a:gdLst>
                <a:gd name="connsiteX0" fmla="*/ 29388 w 38952"/>
                <a:gd name="connsiteY0" fmla="*/ 72140 h 72140"/>
                <a:gd name="connsiteX1" fmla="*/ 20530 w 38952"/>
                <a:gd name="connsiteY1" fmla="*/ 65949 h 72140"/>
                <a:gd name="connsiteX2" fmla="*/ 813 w 38952"/>
                <a:gd name="connsiteY2" fmla="*/ 13371 h 72140"/>
                <a:gd name="connsiteX3" fmla="*/ 5680 w 38952"/>
                <a:gd name="connsiteY3" fmla="*/ 807 h 72140"/>
                <a:gd name="connsiteX4" fmla="*/ 18244 w 38952"/>
                <a:gd name="connsiteY4" fmla="*/ 5684 h 72140"/>
                <a:gd name="connsiteX5" fmla="*/ 18625 w 38952"/>
                <a:gd name="connsiteY5" fmla="*/ 6703 h 72140"/>
                <a:gd name="connsiteX6" fmla="*/ 38342 w 38952"/>
                <a:gd name="connsiteY6" fmla="*/ 59281 h 72140"/>
                <a:gd name="connsiteX7" fmla="*/ 32779 w 38952"/>
                <a:gd name="connsiteY7" fmla="*/ 71550 h 72140"/>
                <a:gd name="connsiteX8" fmla="*/ 32722 w 38952"/>
                <a:gd name="connsiteY8" fmla="*/ 71569 h 72140"/>
                <a:gd name="connsiteX9" fmla="*/ 29388 w 38952"/>
                <a:gd name="connsiteY9" fmla="*/ 72140 h 7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52" h="72140">
                  <a:moveTo>
                    <a:pt x="29388" y="72140"/>
                  </a:moveTo>
                  <a:cubicBezTo>
                    <a:pt x="25435" y="72112"/>
                    <a:pt x="21911" y="69654"/>
                    <a:pt x="20530" y="65949"/>
                  </a:cubicBezTo>
                  <a:lnTo>
                    <a:pt x="813" y="13371"/>
                  </a:lnTo>
                  <a:cubicBezTo>
                    <a:pt x="-1311" y="8561"/>
                    <a:pt x="870" y="2931"/>
                    <a:pt x="5680" y="807"/>
                  </a:cubicBezTo>
                  <a:cubicBezTo>
                    <a:pt x="10500" y="-1307"/>
                    <a:pt x="16120" y="874"/>
                    <a:pt x="18244" y="5684"/>
                  </a:cubicBezTo>
                  <a:cubicBezTo>
                    <a:pt x="18387" y="6018"/>
                    <a:pt x="18520" y="6360"/>
                    <a:pt x="18625" y="6703"/>
                  </a:cubicBezTo>
                  <a:lnTo>
                    <a:pt x="38342" y="59281"/>
                  </a:lnTo>
                  <a:cubicBezTo>
                    <a:pt x="40189" y="64206"/>
                    <a:pt x="37703" y="69702"/>
                    <a:pt x="32779" y="71550"/>
                  </a:cubicBezTo>
                  <a:cubicBezTo>
                    <a:pt x="32760" y="71559"/>
                    <a:pt x="32741" y="71559"/>
                    <a:pt x="32722" y="71569"/>
                  </a:cubicBezTo>
                  <a:cubicBezTo>
                    <a:pt x="31655" y="71959"/>
                    <a:pt x="30522" y="72150"/>
                    <a:pt x="29388" y="721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94DFAF3-8600-FD6B-C2F8-E492917471DC}"/>
                </a:ext>
              </a:extLst>
            </p:cNvPr>
            <p:cNvSpPr/>
            <p:nvPr/>
          </p:nvSpPr>
          <p:spPr>
            <a:xfrm>
              <a:off x="5469826" y="3158299"/>
              <a:ext cx="97017" cy="113803"/>
            </a:xfrm>
            <a:custGeom>
              <a:avLst/>
              <a:gdLst>
                <a:gd name="connsiteX0" fmla="*/ 96488 w 97017"/>
                <a:gd name="connsiteY0" fmla="*/ 0 h 113803"/>
                <a:gd name="connsiteX1" fmla="*/ 0 w 97017"/>
                <a:gd name="connsiteY1" fmla="*/ 4763 h 113803"/>
                <a:gd name="connsiteX2" fmla="*/ 42958 w 97017"/>
                <a:gd name="connsiteY2" fmla="*/ 112871 h 113803"/>
                <a:gd name="connsiteX3" fmla="*/ 96488 w 97017"/>
                <a:gd name="connsiteY3" fmla="*/ 0 h 11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17" h="113803">
                  <a:moveTo>
                    <a:pt x="96488" y="0"/>
                  </a:moveTo>
                  <a:lnTo>
                    <a:pt x="0" y="4763"/>
                  </a:lnTo>
                  <a:cubicBezTo>
                    <a:pt x="0" y="4763"/>
                    <a:pt x="8287" y="103442"/>
                    <a:pt x="42958" y="112871"/>
                  </a:cubicBezTo>
                  <a:cubicBezTo>
                    <a:pt x="77629" y="122301"/>
                    <a:pt x="100870" y="58483"/>
                    <a:pt x="9648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A520E10-498E-D7FD-86D6-75E150689594}"/>
                </a:ext>
              </a:extLst>
            </p:cNvPr>
            <p:cNvSpPr/>
            <p:nvPr/>
          </p:nvSpPr>
          <p:spPr>
            <a:xfrm>
              <a:off x="5460078" y="3148774"/>
              <a:ext cx="115545" cy="132876"/>
            </a:xfrm>
            <a:custGeom>
              <a:avLst/>
              <a:gdLst>
                <a:gd name="connsiteX0" fmla="*/ 59468 w 115545"/>
                <a:gd name="connsiteY0" fmla="*/ 132874 h 132876"/>
                <a:gd name="connsiteX1" fmla="*/ 49943 w 115545"/>
                <a:gd name="connsiteY1" fmla="*/ 131635 h 132876"/>
                <a:gd name="connsiteX2" fmla="*/ 32 w 115545"/>
                <a:gd name="connsiteY2" fmla="*/ 15050 h 132876"/>
                <a:gd name="connsiteX3" fmla="*/ 8747 w 115545"/>
                <a:gd name="connsiteY3" fmla="*/ 4782 h 132876"/>
                <a:gd name="connsiteX4" fmla="*/ 8986 w 115545"/>
                <a:gd name="connsiteY4" fmla="*/ 4763 h 132876"/>
                <a:gd name="connsiteX5" fmla="*/ 105474 w 115545"/>
                <a:gd name="connsiteY5" fmla="*/ 0 h 132876"/>
                <a:gd name="connsiteX6" fmla="*/ 114999 w 115545"/>
                <a:gd name="connsiteY6" fmla="*/ 8858 h 132876"/>
                <a:gd name="connsiteX7" fmla="*/ 82042 w 115545"/>
                <a:gd name="connsiteY7" fmla="*/ 123920 h 132876"/>
                <a:gd name="connsiteX8" fmla="*/ 59468 w 115545"/>
                <a:gd name="connsiteY8" fmla="*/ 132874 h 132876"/>
                <a:gd name="connsiteX9" fmla="*/ 20320 w 115545"/>
                <a:gd name="connsiteY9" fmla="*/ 23051 h 132876"/>
                <a:gd name="connsiteX10" fmla="*/ 55182 w 115545"/>
                <a:gd name="connsiteY10" fmla="*/ 113062 h 132876"/>
                <a:gd name="connsiteX11" fmla="*/ 70708 w 115545"/>
                <a:gd name="connsiteY11" fmla="*/ 109061 h 132876"/>
                <a:gd name="connsiteX12" fmla="*/ 97187 w 115545"/>
                <a:gd name="connsiteY12" fmla="*/ 19336 h 13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545" h="132876">
                  <a:moveTo>
                    <a:pt x="59468" y="132874"/>
                  </a:moveTo>
                  <a:cubicBezTo>
                    <a:pt x="56249" y="132912"/>
                    <a:pt x="53048" y="132493"/>
                    <a:pt x="49943" y="131635"/>
                  </a:cubicBezTo>
                  <a:cubicBezTo>
                    <a:pt x="10795" y="120967"/>
                    <a:pt x="1461" y="32671"/>
                    <a:pt x="32" y="15050"/>
                  </a:cubicBezTo>
                  <a:cubicBezTo>
                    <a:pt x="-396" y="9811"/>
                    <a:pt x="3509" y="5210"/>
                    <a:pt x="8747" y="4782"/>
                  </a:cubicBezTo>
                  <a:cubicBezTo>
                    <a:pt x="8824" y="4772"/>
                    <a:pt x="8909" y="4763"/>
                    <a:pt x="8986" y="4763"/>
                  </a:cubicBezTo>
                  <a:lnTo>
                    <a:pt x="105474" y="0"/>
                  </a:lnTo>
                  <a:cubicBezTo>
                    <a:pt x="110484" y="-10"/>
                    <a:pt x="114646" y="3858"/>
                    <a:pt x="114999" y="8858"/>
                  </a:cubicBezTo>
                  <a:cubicBezTo>
                    <a:pt x="118523" y="56483"/>
                    <a:pt x="104712" y="105251"/>
                    <a:pt x="82042" y="123920"/>
                  </a:cubicBezTo>
                  <a:cubicBezTo>
                    <a:pt x="75775" y="129416"/>
                    <a:pt x="67802" y="132578"/>
                    <a:pt x="59468" y="132874"/>
                  </a:cubicBezTo>
                  <a:close/>
                  <a:moveTo>
                    <a:pt x="20320" y="23051"/>
                  </a:moveTo>
                  <a:cubicBezTo>
                    <a:pt x="24702" y="60484"/>
                    <a:pt x="37370" y="108204"/>
                    <a:pt x="55182" y="113062"/>
                  </a:cubicBezTo>
                  <a:cubicBezTo>
                    <a:pt x="60697" y="114510"/>
                    <a:pt x="66574" y="112995"/>
                    <a:pt x="70708" y="109061"/>
                  </a:cubicBezTo>
                  <a:cubicBezTo>
                    <a:pt x="87091" y="95536"/>
                    <a:pt x="98044" y="57340"/>
                    <a:pt x="97187" y="1933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BCB84CD-ADFD-99B5-CDC4-F6BB769A6838}"/>
                </a:ext>
              </a:extLst>
            </p:cNvPr>
            <p:cNvSpPr/>
            <p:nvPr/>
          </p:nvSpPr>
          <p:spPr>
            <a:xfrm rot="20655602">
              <a:off x="5280707" y="4060945"/>
              <a:ext cx="39338" cy="58674"/>
            </a:xfrm>
            <a:custGeom>
              <a:avLst/>
              <a:gdLst>
                <a:gd name="connsiteX0" fmla="*/ 0 w 39338"/>
                <a:gd name="connsiteY0" fmla="*/ 0 h 58674"/>
                <a:gd name="connsiteX1" fmla="*/ 39338 w 39338"/>
                <a:gd name="connsiteY1" fmla="*/ 0 h 58674"/>
                <a:gd name="connsiteX2" fmla="*/ 39338 w 39338"/>
                <a:gd name="connsiteY2" fmla="*/ 58674 h 58674"/>
                <a:gd name="connsiteX3" fmla="*/ 0 w 39338"/>
                <a:gd name="connsiteY3" fmla="*/ 58674 h 5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38" h="58674">
                  <a:moveTo>
                    <a:pt x="0" y="0"/>
                  </a:moveTo>
                  <a:lnTo>
                    <a:pt x="39338" y="0"/>
                  </a:lnTo>
                  <a:lnTo>
                    <a:pt x="39338" y="58674"/>
                  </a:lnTo>
                  <a:lnTo>
                    <a:pt x="0" y="586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810DC92-5D6B-6D0E-21D0-9053C6A3FD8B}"/>
                </a:ext>
              </a:extLst>
            </p:cNvPr>
            <p:cNvSpPr/>
            <p:nvPr/>
          </p:nvSpPr>
          <p:spPr>
            <a:xfrm>
              <a:off x="5263641" y="4047099"/>
              <a:ext cx="73088" cy="86185"/>
            </a:xfrm>
            <a:custGeom>
              <a:avLst/>
              <a:gdLst>
                <a:gd name="connsiteX0" fmla="*/ 25781 w 73088"/>
                <a:gd name="connsiteY0" fmla="*/ 86179 h 86185"/>
                <a:gd name="connsiteX1" fmla="*/ 16256 w 73088"/>
                <a:gd name="connsiteY1" fmla="*/ 79226 h 86185"/>
                <a:gd name="connsiteX2" fmla="*/ 349 w 73088"/>
                <a:gd name="connsiteY2" fmla="*/ 22742 h 86185"/>
                <a:gd name="connsiteX3" fmla="*/ 6922 w 73088"/>
                <a:gd name="connsiteY3" fmla="*/ 11027 h 86185"/>
                <a:gd name="connsiteX4" fmla="*/ 45022 w 73088"/>
                <a:gd name="connsiteY4" fmla="*/ 358 h 86185"/>
                <a:gd name="connsiteX5" fmla="*/ 52261 w 73088"/>
                <a:gd name="connsiteY5" fmla="*/ 1216 h 86185"/>
                <a:gd name="connsiteX6" fmla="*/ 56833 w 73088"/>
                <a:gd name="connsiteY6" fmla="*/ 6931 h 86185"/>
                <a:gd name="connsiteX7" fmla="*/ 72739 w 73088"/>
                <a:gd name="connsiteY7" fmla="*/ 63414 h 86185"/>
                <a:gd name="connsiteX8" fmla="*/ 66167 w 73088"/>
                <a:gd name="connsiteY8" fmla="*/ 75130 h 86185"/>
                <a:gd name="connsiteX9" fmla="*/ 28067 w 73088"/>
                <a:gd name="connsiteY9" fmla="*/ 85798 h 86185"/>
                <a:gd name="connsiteX10" fmla="*/ 25781 w 73088"/>
                <a:gd name="connsiteY10" fmla="*/ 86179 h 86185"/>
                <a:gd name="connsiteX11" fmla="*/ 21590 w 73088"/>
                <a:gd name="connsiteY11" fmla="*/ 26743 h 86185"/>
                <a:gd name="connsiteX12" fmla="*/ 32353 w 73088"/>
                <a:gd name="connsiteY12" fmla="*/ 64843 h 86185"/>
                <a:gd name="connsiteX13" fmla="*/ 51403 w 73088"/>
                <a:gd name="connsiteY13" fmla="*/ 59414 h 86185"/>
                <a:gd name="connsiteX14" fmla="*/ 40640 w 73088"/>
                <a:gd name="connsiteY14" fmla="*/ 21314 h 8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88" h="86185">
                  <a:moveTo>
                    <a:pt x="25781" y="86179"/>
                  </a:moveTo>
                  <a:cubicBezTo>
                    <a:pt x="21381" y="86341"/>
                    <a:pt x="17447" y="83464"/>
                    <a:pt x="16256" y="79226"/>
                  </a:cubicBezTo>
                  <a:lnTo>
                    <a:pt x="349" y="22742"/>
                  </a:lnTo>
                  <a:cubicBezTo>
                    <a:pt x="-1051" y="17694"/>
                    <a:pt x="1883" y="12455"/>
                    <a:pt x="6922" y="11027"/>
                  </a:cubicBezTo>
                  <a:lnTo>
                    <a:pt x="45022" y="358"/>
                  </a:lnTo>
                  <a:cubicBezTo>
                    <a:pt x="47450" y="-327"/>
                    <a:pt x="50060" y="-22"/>
                    <a:pt x="52261" y="1216"/>
                  </a:cubicBezTo>
                  <a:cubicBezTo>
                    <a:pt x="54442" y="2483"/>
                    <a:pt x="56080" y="4521"/>
                    <a:pt x="56833" y="6931"/>
                  </a:cubicBezTo>
                  <a:lnTo>
                    <a:pt x="72739" y="63414"/>
                  </a:lnTo>
                  <a:cubicBezTo>
                    <a:pt x="74140" y="68462"/>
                    <a:pt x="71206" y="73701"/>
                    <a:pt x="66167" y="75130"/>
                  </a:cubicBezTo>
                  <a:lnTo>
                    <a:pt x="28067" y="85798"/>
                  </a:lnTo>
                  <a:cubicBezTo>
                    <a:pt x="27324" y="86036"/>
                    <a:pt x="26562" y="86160"/>
                    <a:pt x="25781" y="86179"/>
                  </a:cubicBezTo>
                  <a:close/>
                  <a:moveTo>
                    <a:pt x="21590" y="26743"/>
                  </a:moveTo>
                  <a:lnTo>
                    <a:pt x="32353" y="64843"/>
                  </a:lnTo>
                  <a:lnTo>
                    <a:pt x="51403" y="59414"/>
                  </a:lnTo>
                  <a:lnTo>
                    <a:pt x="40640" y="2131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4">
            <a:extLst>
              <a:ext uri="{FF2B5EF4-FFF2-40B4-BE49-F238E27FC236}">
                <a16:creationId xmlns:a16="http://schemas.microsoft.com/office/drawing/2014/main" id="{03E1D133-A375-4D17-2066-002BDB85DD68}"/>
              </a:ext>
            </a:extLst>
          </p:cNvPr>
          <p:cNvGrpSpPr/>
          <p:nvPr/>
        </p:nvGrpSpPr>
        <p:grpSpPr>
          <a:xfrm>
            <a:off x="942401" y="837564"/>
            <a:ext cx="963113" cy="963113"/>
            <a:chOff x="8711928" y="342165"/>
            <a:chExt cx="920274" cy="92027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D1D0A96-B8DB-AB01-CC2E-4A3721E9BD32}"/>
                </a:ext>
              </a:extLst>
            </p:cNvPr>
            <p:cNvSpPr/>
            <p:nvPr/>
          </p:nvSpPr>
          <p:spPr>
            <a:xfrm>
              <a:off x="8711928" y="342165"/>
              <a:ext cx="920274" cy="920274"/>
            </a:xfrm>
            <a:custGeom>
              <a:avLst/>
              <a:gdLst>
                <a:gd name="connsiteX0" fmla="*/ 460137 w 920274"/>
                <a:gd name="connsiteY0" fmla="*/ 0 h 920274"/>
                <a:gd name="connsiteX1" fmla="*/ 0 w 920274"/>
                <a:gd name="connsiteY1" fmla="*/ 460137 h 920274"/>
                <a:gd name="connsiteX2" fmla="*/ 460137 w 920274"/>
                <a:gd name="connsiteY2" fmla="*/ 920274 h 920274"/>
                <a:gd name="connsiteX3" fmla="*/ 920274 w 920274"/>
                <a:gd name="connsiteY3" fmla="*/ 460137 h 920274"/>
                <a:gd name="connsiteX4" fmla="*/ 460137 w 920274"/>
                <a:gd name="connsiteY4" fmla="*/ 0 h 920274"/>
                <a:gd name="connsiteX5" fmla="*/ 460137 w 920274"/>
                <a:gd name="connsiteY5" fmla="*/ 852233 h 920274"/>
                <a:gd name="connsiteX6" fmla="*/ 68531 w 920274"/>
                <a:gd name="connsiteY6" fmla="*/ 460627 h 920274"/>
                <a:gd name="connsiteX7" fmla="*/ 460137 w 920274"/>
                <a:gd name="connsiteY7" fmla="*/ 69021 h 920274"/>
                <a:gd name="connsiteX8" fmla="*/ 851743 w 920274"/>
                <a:gd name="connsiteY8" fmla="*/ 460627 h 920274"/>
                <a:gd name="connsiteX9" fmla="*/ 460137 w 920274"/>
                <a:gd name="connsiteY9" fmla="*/ 852233 h 92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274" h="920274">
                  <a:moveTo>
                    <a:pt x="460137" y="0"/>
                  </a:moveTo>
                  <a:cubicBezTo>
                    <a:pt x="206083" y="0"/>
                    <a:pt x="0" y="206572"/>
                    <a:pt x="0" y="460137"/>
                  </a:cubicBezTo>
                  <a:cubicBezTo>
                    <a:pt x="0" y="713702"/>
                    <a:pt x="206572" y="920274"/>
                    <a:pt x="460137" y="920274"/>
                  </a:cubicBezTo>
                  <a:cubicBezTo>
                    <a:pt x="714192" y="920274"/>
                    <a:pt x="920274" y="713702"/>
                    <a:pt x="920274" y="460137"/>
                  </a:cubicBezTo>
                  <a:cubicBezTo>
                    <a:pt x="920274" y="206572"/>
                    <a:pt x="714192" y="0"/>
                    <a:pt x="460137" y="0"/>
                  </a:cubicBezTo>
                  <a:close/>
                  <a:moveTo>
                    <a:pt x="460137" y="852233"/>
                  </a:moveTo>
                  <a:cubicBezTo>
                    <a:pt x="244264" y="852233"/>
                    <a:pt x="68531" y="676499"/>
                    <a:pt x="68531" y="460627"/>
                  </a:cubicBezTo>
                  <a:cubicBezTo>
                    <a:pt x="68531" y="244754"/>
                    <a:pt x="244264" y="69021"/>
                    <a:pt x="460137" y="69021"/>
                  </a:cubicBezTo>
                  <a:cubicBezTo>
                    <a:pt x="676010" y="69021"/>
                    <a:pt x="851743" y="244754"/>
                    <a:pt x="851743" y="460627"/>
                  </a:cubicBezTo>
                  <a:cubicBezTo>
                    <a:pt x="851743" y="676499"/>
                    <a:pt x="676010" y="852233"/>
                    <a:pt x="460137" y="852233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B5097E7-5F2C-9189-ABE1-FFFD28A6ECCB}"/>
                </a:ext>
              </a:extLst>
            </p:cNvPr>
            <p:cNvSpPr/>
            <p:nvPr/>
          </p:nvSpPr>
          <p:spPr>
            <a:xfrm>
              <a:off x="8987520" y="569786"/>
              <a:ext cx="237411" cy="304963"/>
            </a:xfrm>
            <a:custGeom>
              <a:avLst/>
              <a:gdLst>
                <a:gd name="connsiteX0" fmla="*/ 222237 w 237411"/>
                <a:gd name="connsiteY0" fmla="*/ 222236 h 304963"/>
                <a:gd name="connsiteX1" fmla="*/ 222237 w 237411"/>
                <a:gd name="connsiteY1" fmla="*/ 0 h 304963"/>
                <a:gd name="connsiteX2" fmla="*/ 166433 w 237411"/>
                <a:gd name="connsiteY2" fmla="*/ 0 h 304963"/>
                <a:gd name="connsiteX3" fmla="*/ 166433 w 237411"/>
                <a:gd name="connsiteY3" fmla="*/ 213915 h 304963"/>
                <a:gd name="connsiteX4" fmla="*/ 22518 w 237411"/>
                <a:gd name="connsiteY4" fmla="*/ 151258 h 304963"/>
                <a:gd name="connsiteX5" fmla="*/ 0 w 237411"/>
                <a:gd name="connsiteY5" fmla="*/ 202167 h 304963"/>
                <a:gd name="connsiteX6" fmla="*/ 142447 w 237411"/>
                <a:gd name="connsiteY6" fmla="*/ 264334 h 304963"/>
                <a:gd name="connsiteX7" fmla="*/ 189440 w 237411"/>
                <a:gd name="connsiteY7" fmla="*/ 304963 h 304963"/>
                <a:gd name="connsiteX8" fmla="*/ 237411 w 237411"/>
                <a:gd name="connsiteY8" fmla="*/ 256991 h 304963"/>
                <a:gd name="connsiteX9" fmla="*/ 222237 w 237411"/>
                <a:gd name="connsiteY9" fmla="*/ 222236 h 30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11" h="304963">
                  <a:moveTo>
                    <a:pt x="222237" y="222236"/>
                  </a:moveTo>
                  <a:lnTo>
                    <a:pt x="222237" y="0"/>
                  </a:lnTo>
                  <a:lnTo>
                    <a:pt x="166433" y="0"/>
                  </a:lnTo>
                  <a:lnTo>
                    <a:pt x="166433" y="213915"/>
                  </a:lnTo>
                  <a:lnTo>
                    <a:pt x="22518" y="151258"/>
                  </a:lnTo>
                  <a:lnTo>
                    <a:pt x="0" y="202167"/>
                  </a:lnTo>
                  <a:lnTo>
                    <a:pt x="142447" y="264334"/>
                  </a:lnTo>
                  <a:cubicBezTo>
                    <a:pt x="145873" y="287341"/>
                    <a:pt x="165454" y="304963"/>
                    <a:pt x="189440" y="304963"/>
                  </a:cubicBezTo>
                  <a:cubicBezTo>
                    <a:pt x="215873" y="304963"/>
                    <a:pt x="237411" y="283425"/>
                    <a:pt x="237411" y="256991"/>
                  </a:cubicBezTo>
                  <a:cubicBezTo>
                    <a:pt x="237411" y="243285"/>
                    <a:pt x="231537" y="231048"/>
                    <a:pt x="222237" y="222236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9C08592-C97C-4543-B19C-1D12316FFD70}"/>
                </a:ext>
              </a:extLst>
            </p:cNvPr>
            <p:cNvSpPr/>
            <p:nvPr/>
          </p:nvSpPr>
          <p:spPr>
            <a:xfrm rot="-2700000">
              <a:off x="9444206" y="78073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D0FD6B0-744C-E002-B9C9-0C71DAB89024}"/>
                </a:ext>
              </a:extLst>
            </p:cNvPr>
            <p:cNvSpPr/>
            <p:nvPr/>
          </p:nvSpPr>
          <p:spPr>
            <a:xfrm rot="-2700000">
              <a:off x="9143692" y="1074040"/>
              <a:ext cx="79299" cy="79299"/>
            </a:xfrm>
            <a:custGeom>
              <a:avLst/>
              <a:gdLst>
                <a:gd name="connsiteX0" fmla="*/ 79300 w 79299"/>
                <a:gd name="connsiteY0" fmla="*/ 39650 h 79299"/>
                <a:gd name="connsiteX1" fmla="*/ 39650 w 79299"/>
                <a:gd name="connsiteY1" fmla="*/ 79299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300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300" y="39650"/>
                  </a:moveTo>
                  <a:cubicBezTo>
                    <a:pt x="79300" y="61548"/>
                    <a:pt x="61548" y="79299"/>
                    <a:pt x="39650" y="79299"/>
                  </a:cubicBezTo>
                  <a:cubicBezTo>
                    <a:pt x="17752" y="79299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300" y="17752"/>
                    <a:pt x="79300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E4FBEEE-73F3-BE45-3BC8-7F6105A54C07}"/>
                </a:ext>
              </a:extLst>
            </p:cNvPr>
            <p:cNvSpPr/>
            <p:nvPr/>
          </p:nvSpPr>
          <p:spPr>
            <a:xfrm rot="-797148">
              <a:off x="9137528" y="450472"/>
              <a:ext cx="79297" cy="79297"/>
            </a:xfrm>
            <a:custGeom>
              <a:avLst/>
              <a:gdLst>
                <a:gd name="connsiteX0" fmla="*/ 79297 w 79297"/>
                <a:gd name="connsiteY0" fmla="*/ 39649 h 79297"/>
                <a:gd name="connsiteX1" fmla="*/ 39649 w 79297"/>
                <a:gd name="connsiteY1" fmla="*/ 79297 h 79297"/>
                <a:gd name="connsiteX2" fmla="*/ 0 w 79297"/>
                <a:gd name="connsiteY2" fmla="*/ 39649 h 79297"/>
                <a:gd name="connsiteX3" fmla="*/ 39649 w 79297"/>
                <a:gd name="connsiteY3" fmla="*/ 0 h 79297"/>
                <a:gd name="connsiteX4" fmla="*/ 79297 w 79297"/>
                <a:gd name="connsiteY4" fmla="*/ 39649 h 7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7" h="79297">
                  <a:moveTo>
                    <a:pt x="79297" y="39649"/>
                  </a:moveTo>
                  <a:cubicBezTo>
                    <a:pt x="79297" y="61546"/>
                    <a:pt x="61546" y="79297"/>
                    <a:pt x="39649" y="79297"/>
                  </a:cubicBezTo>
                  <a:cubicBezTo>
                    <a:pt x="17751" y="79297"/>
                    <a:pt x="0" y="61546"/>
                    <a:pt x="0" y="39649"/>
                  </a:cubicBezTo>
                  <a:cubicBezTo>
                    <a:pt x="0" y="17751"/>
                    <a:pt x="17751" y="0"/>
                    <a:pt x="39649" y="0"/>
                  </a:cubicBezTo>
                  <a:cubicBezTo>
                    <a:pt x="61546" y="0"/>
                    <a:pt x="79297" y="17751"/>
                    <a:pt x="79297" y="39649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4787716-77E5-F855-B757-E5721E651014}"/>
                </a:ext>
              </a:extLst>
            </p:cNvPr>
            <p:cNvSpPr/>
            <p:nvPr/>
          </p:nvSpPr>
          <p:spPr>
            <a:xfrm rot="-2700000">
              <a:off x="8824052" y="78084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5" name="Google Shape;896;p26">
            <a:extLst>
              <a:ext uri="{FF2B5EF4-FFF2-40B4-BE49-F238E27FC236}">
                <a16:creationId xmlns:a16="http://schemas.microsoft.com/office/drawing/2014/main" id="{53801ED9-957D-7769-1473-7AC28ABBDA53}"/>
              </a:ext>
            </a:extLst>
          </p:cNvPr>
          <p:cNvGrpSpPr/>
          <p:nvPr/>
        </p:nvGrpSpPr>
        <p:grpSpPr>
          <a:xfrm>
            <a:off x="10240900" y="952811"/>
            <a:ext cx="923090" cy="943788"/>
            <a:chOff x="5717150" y="2098500"/>
            <a:chExt cx="247575" cy="245475"/>
          </a:xfrm>
        </p:grpSpPr>
        <p:sp>
          <p:nvSpPr>
            <p:cNvPr id="117" name="Google Shape;897;p26">
              <a:extLst>
                <a:ext uri="{FF2B5EF4-FFF2-40B4-BE49-F238E27FC236}">
                  <a16:creationId xmlns:a16="http://schemas.microsoft.com/office/drawing/2014/main" id="{B8240811-E76E-84FC-42A3-4B7A15225C29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  <p:sp>
          <p:nvSpPr>
            <p:cNvPr id="119" name="Google Shape;898;p26">
              <a:extLst>
                <a:ext uri="{FF2B5EF4-FFF2-40B4-BE49-F238E27FC236}">
                  <a16:creationId xmlns:a16="http://schemas.microsoft.com/office/drawing/2014/main" id="{882C2EE0-AEDF-1E5D-18EF-6573CAB6038E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4E749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20" name="Google Shape;899;p26">
              <a:extLst>
                <a:ext uri="{FF2B5EF4-FFF2-40B4-BE49-F238E27FC236}">
                  <a16:creationId xmlns:a16="http://schemas.microsoft.com/office/drawing/2014/main" id="{0E17D295-D320-0E41-C21C-72EB60978254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E5BAF5A-75EF-7FBD-97F9-3B1694BFDE9C}"/>
              </a:ext>
            </a:extLst>
          </p:cNvPr>
          <p:cNvGrpSpPr/>
          <p:nvPr/>
        </p:nvGrpSpPr>
        <p:grpSpPr>
          <a:xfrm>
            <a:off x="6683353" y="2896170"/>
            <a:ext cx="5117090" cy="458050"/>
            <a:chOff x="6683353" y="2161005"/>
            <a:chExt cx="5117090" cy="458050"/>
          </a:xfrm>
        </p:grpSpPr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EDAB43E-87EB-DC52-EF5F-346A0EE19659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B927566E-3D0C-4CA2-49B3-47299E9A8137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E9A3AF22-3F86-30ED-C6A0-5074E7DCB403}"/>
              </a:ext>
            </a:extLst>
          </p:cNvPr>
          <p:cNvSpPr/>
          <p:nvPr/>
        </p:nvSpPr>
        <p:spPr>
          <a:xfrm>
            <a:off x="9494809" y="6474695"/>
            <a:ext cx="622770" cy="125091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1CBD8267-D3C8-3085-6182-419465398055}"/>
              </a:ext>
            </a:extLst>
          </p:cNvPr>
          <p:cNvSpPr/>
          <p:nvPr/>
        </p:nvSpPr>
        <p:spPr>
          <a:xfrm>
            <a:off x="2453814" y="26743"/>
            <a:ext cx="519526" cy="519526"/>
          </a:xfrm>
          <a:prstGeom prst="ellipse">
            <a:avLst/>
          </a:prstGeom>
          <a:solidFill>
            <a:srgbClr val="9FD2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F8764645-C409-4495-7260-B0F38C3A72C5}"/>
              </a:ext>
            </a:extLst>
          </p:cNvPr>
          <p:cNvSpPr/>
          <p:nvPr/>
        </p:nvSpPr>
        <p:spPr>
          <a:xfrm>
            <a:off x="-448563" y="998770"/>
            <a:ext cx="1095241" cy="1095241"/>
          </a:xfrm>
          <a:prstGeom prst="ellipse">
            <a:avLst/>
          </a:prstGeom>
          <a:solidFill>
            <a:srgbClr val="FFCE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6E5F05E9-45BE-B967-0A87-549C9DDE127A}"/>
              </a:ext>
            </a:extLst>
          </p:cNvPr>
          <p:cNvSpPr/>
          <p:nvPr/>
        </p:nvSpPr>
        <p:spPr>
          <a:xfrm>
            <a:off x="6477175" y="6398215"/>
            <a:ext cx="1791580" cy="1791580"/>
          </a:xfrm>
          <a:prstGeom prst="ellipse">
            <a:avLst/>
          </a:prstGeom>
          <a:solidFill>
            <a:srgbClr val="9CBF6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FD57F5C9-29B1-6FA2-E2AD-FDB37A4FCE1B}"/>
              </a:ext>
            </a:extLst>
          </p:cNvPr>
          <p:cNvSpPr/>
          <p:nvPr/>
        </p:nvSpPr>
        <p:spPr>
          <a:xfrm>
            <a:off x="11894473" y="283203"/>
            <a:ext cx="595053" cy="595053"/>
          </a:xfrm>
          <a:prstGeom prst="ellipse">
            <a:avLst/>
          </a:prstGeom>
          <a:solidFill>
            <a:srgbClr val="FEBF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2F41EBF-A279-0784-B928-A4AFC08A4381}"/>
              </a:ext>
            </a:extLst>
          </p:cNvPr>
          <p:cNvSpPr/>
          <p:nvPr/>
        </p:nvSpPr>
        <p:spPr>
          <a:xfrm rot="17365544">
            <a:off x="10019659" y="5068806"/>
            <a:ext cx="546450" cy="265168"/>
          </a:xfrm>
          <a:custGeom>
            <a:avLst/>
            <a:gdLst>
              <a:gd name="connsiteX0" fmla="*/ 1054417 w 1054417"/>
              <a:gd name="connsiteY0" fmla="*/ 0 h 447675"/>
              <a:gd name="connsiteX1" fmla="*/ 9525 w 1054417"/>
              <a:gd name="connsiteY1" fmla="*/ 368618 h 447675"/>
              <a:gd name="connsiteX2" fmla="*/ 99060 w 1054417"/>
              <a:gd name="connsiteY2" fmla="*/ 393383 h 447675"/>
              <a:gd name="connsiteX3" fmla="*/ 196215 w 1054417"/>
              <a:gd name="connsiteY3" fmla="*/ 447675 h 447675"/>
              <a:gd name="connsiteX4" fmla="*/ 102870 w 1054417"/>
              <a:gd name="connsiteY4" fmla="*/ 396240 h 447675"/>
              <a:gd name="connsiteX5" fmla="*/ 0 w 1054417"/>
              <a:gd name="connsiteY5" fmla="*/ 372428 h 447675"/>
              <a:gd name="connsiteX6" fmla="*/ 96202 w 1054417"/>
              <a:gd name="connsiteY6" fmla="*/ 216218 h 447675"/>
              <a:gd name="connsiteX0" fmla="*/ 546450 w 546450"/>
              <a:gd name="connsiteY0" fmla="*/ 0 h 265168"/>
              <a:gd name="connsiteX1" fmla="*/ 9525 w 546450"/>
              <a:gd name="connsiteY1" fmla="*/ 186111 h 265168"/>
              <a:gd name="connsiteX2" fmla="*/ 99060 w 546450"/>
              <a:gd name="connsiteY2" fmla="*/ 210876 h 265168"/>
              <a:gd name="connsiteX3" fmla="*/ 196215 w 546450"/>
              <a:gd name="connsiteY3" fmla="*/ 265168 h 265168"/>
              <a:gd name="connsiteX4" fmla="*/ 102870 w 546450"/>
              <a:gd name="connsiteY4" fmla="*/ 213733 h 265168"/>
              <a:gd name="connsiteX5" fmla="*/ 0 w 546450"/>
              <a:gd name="connsiteY5" fmla="*/ 189921 h 265168"/>
              <a:gd name="connsiteX6" fmla="*/ 96202 w 546450"/>
              <a:gd name="connsiteY6" fmla="*/ 33711 h 26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450" h="265168">
                <a:moveTo>
                  <a:pt x="546450" y="0"/>
                </a:moveTo>
                <a:cubicBezTo>
                  <a:pt x="198153" y="122873"/>
                  <a:pt x="357822" y="63238"/>
                  <a:pt x="9525" y="186111"/>
                </a:cubicBezTo>
                <a:cubicBezTo>
                  <a:pt x="9525" y="186111"/>
                  <a:pt x="53340" y="197540"/>
                  <a:pt x="99060" y="210876"/>
                </a:cubicBezTo>
                <a:cubicBezTo>
                  <a:pt x="151447" y="225163"/>
                  <a:pt x="196215" y="265168"/>
                  <a:pt x="196215" y="265168"/>
                </a:cubicBezTo>
                <a:cubicBezTo>
                  <a:pt x="196215" y="265168"/>
                  <a:pt x="152400" y="225163"/>
                  <a:pt x="102870" y="213733"/>
                </a:cubicBezTo>
                <a:lnTo>
                  <a:pt x="0" y="189921"/>
                </a:lnTo>
                <a:cubicBezTo>
                  <a:pt x="0" y="189921"/>
                  <a:pt x="82868" y="111815"/>
                  <a:pt x="96202" y="33711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257144-555D-6BC5-F1EF-C1DD93106355}"/>
              </a:ext>
            </a:extLst>
          </p:cNvPr>
          <p:cNvSpPr txBox="1"/>
          <p:nvPr/>
        </p:nvSpPr>
        <p:spPr>
          <a:xfrm>
            <a:off x="6786405" y="1028803"/>
            <a:ext cx="291708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3800" dirty="0"/>
              <a:t>03</a:t>
            </a:r>
            <a:endParaRPr lang="zh-CN" altLang="en-US" sz="13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3ED7F4-AFFD-5124-623D-D5528A56DEEE}"/>
              </a:ext>
            </a:extLst>
          </p:cNvPr>
          <p:cNvSpPr txBox="1"/>
          <p:nvPr/>
        </p:nvSpPr>
        <p:spPr>
          <a:xfrm>
            <a:off x="6683353" y="3545188"/>
            <a:ext cx="4403793" cy="135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26649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千图PPT彼岸天：ID 8661124库_Freeform: Shape 10">
            <a:extLst>
              <a:ext uri="{FF2B5EF4-FFF2-40B4-BE49-F238E27FC236}">
                <a16:creationId xmlns:a16="http://schemas.microsoft.com/office/drawing/2014/main" id="{4475B222-B6E6-BB78-E989-595E5F33241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8734554">
            <a:off x="5362579" y="1887771"/>
            <a:ext cx="683810" cy="1320204"/>
          </a:xfrm>
          <a:custGeom>
            <a:avLst/>
            <a:gdLst>
              <a:gd name="connsiteX0" fmla="*/ 433578 w 867156"/>
              <a:gd name="connsiteY0" fmla="*/ 0 h 1630438"/>
              <a:gd name="connsiteX1" fmla="*/ 433770 w 867156"/>
              <a:gd name="connsiteY1" fmla="*/ 117 h 1630438"/>
              <a:gd name="connsiteX2" fmla="*/ 867156 w 867156"/>
              <a:gd name="connsiteY2" fmla="*/ 815219 h 1630438"/>
              <a:gd name="connsiteX3" fmla="*/ 433770 w 867156"/>
              <a:gd name="connsiteY3" fmla="*/ 1630322 h 1630438"/>
              <a:gd name="connsiteX4" fmla="*/ 433578 w 867156"/>
              <a:gd name="connsiteY4" fmla="*/ 1630438 h 1630438"/>
              <a:gd name="connsiteX5" fmla="*/ 433386 w 867156"/>
              <a:gd name="connsiteY5" fmla="*/ 1630322 h 1630438"/>
              <a:gd name="connsiteX6" fmla="*/ 0 w 867156"/>
              <a:gd name="connsiteY6" fmla="*/ 815219 h 1630438"/>
              <a:gd name="connsiteX7" fmla="*/ 433386 w 867156"/>
              <a:gd name="connsiteY7" fmla="*/ 117 h 163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7156" h="1630438">
                <a:moveTo>
                  <a:pt x="433578" y="0"/>
                </a:moveTo>
                <a:lnTo>
                  <a:pt x="433770" y="117"/>
                </a:lnTo>
                <a:cubicBezTo>
                  <a:pt x="695244" y="176765"/>
                  <a:pt x="867156" y="475916"/>
                  <a:pt x="867156" y="815219"/>
                </a:cubicBezTo>
                <a:cubicBezTo>
                  <a:pt x="867156" y="1154522"/>
                  <a:pt x="695244" y="1453673"/>
                  <a:pt x="433770" y="1630322"/>
                </a:cubicBezTo>
                <a:lnTo>
                  <a:pt x="433578" y="1630438"/>
                </a:lnTo>
                <a:lnTo>
                  <a:pt x="433386" y="1630322"/>
                </a:lnTo>
                <a:cubicBezTo>
                  <a:pt x="171912" y="1453673"/>
                  <a:pt x="0" y="1154522"/>
                  <a:pt x="0" y="815219"/>
                </a:cubicBezTo>
                <a:cubicBezTo>
                  <a:pt x="0" y="475916"/>
                  <a:pt x="171912" y="176765"/>
                  <a:pt x="433386" y="117"/>
                </a:cubicBezTo>
                <a:close/>
              </a:path>
            </a:pathLst>
          </a:cu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千图PPT彼岸天：ID 8661124库_Rectangle: Rounded Corners 1">
            <a:extLst>
              <a:ext uri="{FF2B5EF4-FFF2-40B4-BE49-F238E27FC236}">
                <a16:creationId xmlns:a16="http://schemas.microsoft.com/office/drawing/2014/main" id="{F8E3AE65-D2B3-E81C-7CC2-22B4CDCF76E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076444" y="4324393"/>
            <a:ext cx="2039112" cy="397055"/>
          </a:xfrm>
          <a:prstGeom prst="roundRect">
            <a:avLst>
              <a:gd name="adj" fmla="val 33617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" name="千图PPT彼岸天：ID 8661124库_梯形 2">
            <a:extLst>
              <a:ext uri="{FF2B5EF4-FFF2-40B4-BE49-F238E27FC236}">
                <a16:creationId xmlns:a16="http://schemas.microsoft.com/office/drawing/2014/main" id="{817C7B00-248C-DE48-2E4B-16E88EAFFB2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5298526" y="4721448"/>
            <a:ext cx="1594949" cy="1419975"/>
          </a:xfrm>
          <a:prstGeom prst="trapezoid">
            <a:avLst>
              <a:gd name="adj" fmla="val 15995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千图PPT彼岸天：ID 8661124库_等腰三角形 4">
            <a:extLst>
              <a:ext uri="{FF2B5EF4-FFF2-40B4-BE49-F238E27FC236}">
                <a16:creationId xmlns:a16="http://schemas.microsoft.com/office/drawing/2014/main" id="{EE4AA559-5277-8F77-164D-29C68EE64F0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935980" y="2494280"/>
            <a:ext cx="342900" cy="1830113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千图PPT彼岸天：ID 8661124库_Freeform: Shape 7">
            <a:extLst>
              <a:ext uri="{FF2B5EF4-FFF2-40B4-BE49-F238E27FC236}">
                <a16:creationId xmlns:a16="http://schemas.microsoft.com/office/drawing/2014/main" id="{B88489F1-A73D-5AFF-55CB-5AAAA34FD74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3283209">
            <a:off x="6328425" y="2874328"/>
            <a:ext cx="892152" cy="1677436"/>
          </a:xfrm>
          <a:custGeom>
            <a:avLst/>
            <a:gdLst>
              <a:gd name="connsiteX0" fmla="*/ 433578 w 867156"/>
              <a:gd name="connsiteY0" fmla="*/ 0 h 1630438"/>
              <a:gd name="connsiteX1" fmla="*/ 433770 w 867156"/>
              <a:gd name="connsiteY1" fmla="*/ 117 h 1630438"/>
              <a:gd name="connsiteX2" fmla="*/ 867156 w 867156"/>
              <a:gd name="connsiteY2" fmla="*/ 815219 h 1630438"/>
              <a:gd name="connsiteX3" fmla="*/ 433770 w 867156"/>
              <a:gd name="connsiteY3" fmla="*/ 1630322 h 1630438"/>
              <a:gd name="connsiteX4" fmla="*/ 433578 w 867156"/>
              <a:gd name="connsiteY4" fmla="*/ 1630438 h 1630438"/>
              <a:gd name="connsiteX5" fmla="*/ 433386 w 867156"/>
              <a:gd name="connsiteY5" fmla="*/ 1630322 h 1630438"/>
              <a:gd name="connsiteX6" fmla="*/ 0 w 867156"/>
              <a:gd name="connsiteY6" fmla="*/ 815219 h 1630438"/>
              <a:gd name="connsiteX7" fmla="*/ 433386 w 867156"/>
              <a:gd name="connsiteY7" fmla="*/ 117 h 163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7156" h="1630438">
                <a:moveTo>
                  <a:pt x="433578" y="0"/>
                </a:moveTo>
                <a:lnTo>
                  <a:pt x="433770" y="117"/>
                </a:lnTo>
                <a:cubicBezTo>
                  <a:pt x="695244" y="176765"/>
                  <a:pt x="867156" y="475916"/>
                  <a:pt x="867156" y="815219"/>
                </a:cubicBezTo>
                <a:cubicBezTo>
                  <a:pt x="867156" y="1154522"/>
                  <a:pt x="695244" y="1453673"/>
                  <a:pt x="433770" y="1630322"/>
                </a:cubicBezTo>
                <a:lnTo>
                  <a:pt x="433578" y="1630438"/>
                </a:lnTo>
                <a:lnTo>
                  <a:pt x="433386" y="1630322"/>
                </a:lnTo>
                <a:cubicBezTo>
                  <a:pt x="171912" y="1453673"/>
                  <a:pt x="0" y="1154522"/>
                  <a:pt x="0" y="815219"/>
                </a:cubicBezTo>
                <a:cubicBezTo>
                  <a:pt x="0" y="475916"/>
                  <a:pt x="171912" y="176765"/>
                  <a:pt x="433386" y="117"/>
                </a:cubicBezTo>
                <a:close/>
              </a:path>
            </a:pathLst>
          </a:cu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千图PPT彼岸天：ID 8661124库_Freeform: Shape 9">
            <a:extLst>
              <a:ext uri="{FF2B5EF4-FFF2-40B4-BE49-F238E27FC236}">
                <a16:creationId xmlns:a16="http://schemas.microsoft.com/office/drawing/2014/main" id="{8D15F918-E2AD-F7E4-DDD5-CEAD69F4F56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8734554">
            <a:off x="5060137" y="2570619"/>
            <a:ext cx="892152" cy="1677436"/>
          </a:xfrm>
          <a:custGeom>
            <a:avLst/>
            <a:gdLst>
              <a:gd name="connsiteX0" fmla="*/ 433578 w 867156"/>
              <a:gd name="connsiteY0" fmla="*/ 0 h 1630438"/>
              <a:gd name="connsiteX1" fmla="*/ 433770 w 867156"/>
              <a:gd name="connsiteY1" fmla="*/ 117 h 1630438"/>
              <a:gd name="connsiteX2" fmla="*/ 867156 w 867156"/>
              <a:gd name="connsiteY2" fmla="*/ 815219 h 1630438"/>
              <a:gd name="connsiteX3" fmla="*/ 433770 w 867156"/>
              <a:gd name="connsiteY3" fmla="*/ 1630322 h 1630438"/>
              <a:gd name="connsiteX4" fmla="*/ 433578 w 867156"/>
              <a:gd name="connsiteY4" fmla="*/ 1630438 h 1630438"/>
              <a:gd name="connsiteX5" fmla="*/ 433386 w 867156"/>
              <a:gd name="connsiteY5" fmla="*/ 1630322 h 1630438"/>
              <a:gd name="connsiteX6" fmla="*/ 0 w 867156"/>
              <a:gd name="connsiteY6" fmla="*/ 815219 h 1630438"/>
              <a:gd name="connsiteX7" fmla="*/ 433386 w 867156"/>
              <a:gd name="connsiteY7" fmla="*/ 117 h 163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7156" h="1630438">
                <a:moveTo>
                  <a:pt x="433578" y="0"/>
                </a:moveTo>
                <a:lnTo>
                  <a:pt x="433770" y="117"/>
                </a:lnTo>
                <a:cubicBezTo>
                  <a:pt x="695244" y="176765"/>
                  <a:pt x="867156" y="475916"/>
                  <a:pt x="867156" y="815219"/>
                </a:cubicBezTo>
                <a:cubicBezTo>
                  <a:pt x="867156" y="1154522"/>
                  <a:pt x="695244" y="1453673"/>
                  <a:pt x="433770" y="1630322"/>
                </a:cubicBezTo>
                <a:lnTo>
                  <a:pt x="433578" y="1630438"/>
                </a:lnTo>
                <a:lnTo>
                  <a:pt x="433386" y="1630322"/>
                </a:lnTo>
                <a:cubicBezTo>
                  <a:pt x="171912" y="1453673"/>
                  <a:pt x="0" y="1154522"/>
                  <a:pt x="0" y="815219"/>
                </a:cubicBezTo>
                <a:cubicBezTo>
                  <a:pt x="0" y="475916"/>
                  <a:pt x="171912" y="176765"/>
                  <a:pt x="433386" y="117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6" name="千图PPT彼岸天：ID 8661124库_Freeform: Shape 8">
            <a:extLst>
              <a:ext uri="{FF2B5EF4-FFF2-40B4-BE49-F238E27FC236}">
                <a16:creationId xmlns:a16="http://schemas.microsoft.com/office/drawing/2014/main" id="{8D67785C-D4AA-22C3-3704-BB99E3C7BD5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3283209">
            <a:off x="6166795" y="1678271"/>
            <a:ext cx="635544" cy="1194958"/>
          </a:xfrm>
          <a:custGeom>
            <a:avLst/>
            <a:gdLst>
              <a:gd name="connsiteX0" fmla="*/ 433578 w 867156"/>
              <a:gd name="connsiteY0" fmla="*/ 0 h 1630438"/>
              <a:gd name="connsiteX1" fmla="*/ 433770 w 867156"/>
              <a:gd name="connsiteY1" fmla="*/ 117 h 1630438"/>
              <a:gd name="connsiteX2" fmla="*/ 867156 w 867156"/>
              <a:gd name="connsiteY2" fmla="*/ 815219 h 1630438"/>
              <a:gd name="connsiteX3" fmla="*/ 433770 w 867156"/>
              <a:gd name="connsiteY3" fmla="*/ 1630322 h 1630438"/>
              <a:gd name="connsiteX4" fmla="*/ 433578 w 867156"/>
              <a:gd name="connsiteY4" fmla="*/ 1630438 h 1630438"/>
              <a:gd name="connsiteX5" fmla="*/ 433386 w 867156"/>
              <a:gd name="connsiteY5" fmla="*/ 1630322 h 1630438"/>
              <a:gd name="connsiteX6" fmla="*/ 0 w 867156"/>
              <a:gd name="connsiteY6" fmla="*/ 815219 h 1630438"/>
              <a:gd name="connsiteX7" fmla="*/ 433386 w 867156"/>
              <a:gd name="connsiteY7" fmla="*/ 117 h 163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7156" h="1630438">
                <a:moveTo>
                  <a:pt x="433578" y="0"/>
                </a:moveTo>
                <a:lnTo>
                  <a:pt x="433770" y="117"/>
                </a:lnTo>
                <a:cubicBezTo>
                  <a:pt x="695244" y="176765"/>
                  <a:pt x="867156" y="475916"/>
                  <a:pt x="867156" y="815219"/>
                </a:cubicBezTo>
                <a:cubicBezTo>
                  <a:pt x="867156" y="1154522"/>
                  <a:pt x="695244" y="1453673"/>
                  <a:pt x="433770" y="1630322"/>
                </a:cubicBezTo>
                <a:lnTo>
                  <a:pt x="433578" y="1630438"/>
                </a:lnTo>
                <a:lnTo>
                  <a:pt x="433386" y="1630322"/>
                </a:lnTo>
                <a:cubicBezTo>
                  <a:pt x="171912" y="1453673"/>
                  <a:pt x="0" y="1154522"/>
                  <a:pt x="0" y="815219"/>
                </a:cubicBezTo>
                <a:cubicBezTo>
                  <a:pt x="0" y="475916"/>
                  <a:pt x="171912" y="176765"/>
                  <a:pt x="433386" y="117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EEBA283-0B8F-45B3-758C-B26394D4B2A3}"/>
              </a:ext>
            </a:extLst>
          </p:cNvPr>
          <p:cNvGrpSpPr/>
          <p:nvPr/>
        </p:nvGrpSpPr>
        <p:grpSpPr>
          <a:xfrm>
            <a:off x="2211346" y="1731351"/>
            <a:ext cx="2865098" cy="816522"/>
            <a:chOff x="392328" y="1906534"/>
            <a:chExt cx="2865098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EBEED5E-0519-34ED-9EF7-E8F85880EB4D}"/>
                </a:ext>
              </a:extLst>
            </p:cNvPr>
            <p:cNvSpPr txBox="1"/>
            <p:nvPr/>
          </p:nvSpPr>
          <p:spPr>
            <a:xfrm>
              <a:off x="392328" y="2190603"/>
              <a:ext cx="285769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A83FF33-BCF0-C9D8-45FF-36FC7E42096F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5DCB879-95AA-11C8-F7A9-2E0A2DF193D9}"/>
              </a:ext>
            </a:extLst>
          </p:cNvPr>
          <p:cNvGrpSpPr/>
          <p:nvPr/>
        </p:nvGrpSpPr>
        <p:grpSpPr>
          <a:xfrm>
            <a:off x="7115556" y="1677758"/>
            <a:ext cx="2887862" cy="816522"/>
            <a:chOff x="283598" y="1906534"/>
            <a:chExt cx="2887862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832ADF7-6863-5999-8DBA-C19E65DED916}"/>
                </a:ext>
              </a:extLst>
            </p:cNvPr>
            <p:cNvSpPr txBox="1"/>
            <p:nvPr/>
          </p:nvSpPr>
          <p:spPr>
            <a:xfrm>
              <a:off x="283598" y="2190603"/>
              <a:ext cx="28878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D121FE9-6227-37BE-B8F3-74A6E9756CC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A0FF49B-5369-86E3-92F4-060F750A5310}"/>
              </a:ext>
            </a:extLst>
          </p:cNvPr>
          <p:cNvGrpSpPr/>
          <p:nvPr/>
        </p:nvGrpSpPr>
        <p:grpSpPr>
          <a:xfrm>
            <a:off x="2053300" y="3507871"/>
            <a:ext cx="2865098" cy="816522"/>
            <a:chOff x="392328" y="1906534"/>
            <a:chExt cx="2865098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FF6E8A8-CFBA-3828-77C9-545C861BA837}"/>
                </a:ext>
              </a:extLst>
            </p:cNvPr>
            <p:cNvSpPr txBox="1"/>
            <p:nvPr/>
          </p:nvSpPr>
          <p:spPr>
            <a:xfrm>
              <a:off x="392328" y="2190603"/>
              <a:ext cx="285769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EA4D181-F6C9-3E90-076D-DBE75AB4ACAD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C80A177-935E-7D32-32C4-9CE177611090}"/>
              </a:ext>
            </a:extLst>
          </p:cNvPr>
          <p:cNvGrpSpPr/>
          <p:nvPr/>
        </p:nvGrpSpPr>
        <p:grpSpPr>
          <a:xfrm>
            <a:off x="7357149" y="3748201"/>
            <a:ext cx="2887862" cy="816522"/>
            <a:chOff x="283598" y="1906534"/>
            <a:chExt cx="2887862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8A9318E-318C-1DBE-EE1D-7DAC5ED48B65}"/>
                </a:ext>
              </a:extLst>
            </p:cNvPr>
            <p:cNvSpPr txBox="1"/>
            <p:nvPr/>
          </p:nvSpPr>
          <p:spPr>
            <a:xfrm>
              <a:off x="283598" y="2190603"/>
              <a:ext cx="28878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8D3BF4C-4725-2207-FEF0-66A35CBC9DB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736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" grpId="0" animBg="1"/>
      <p:bldP spid="4" grpId="0" animBg="1"/>
      <p:bldP spid="5" grpId="0" animBg="1"/>
      <p:bldP spid="7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千图PPT彼岸天：ID 8661124库_组合 36">
            <a:extLst>
              <a:ext uri="{FF2B5EF4-FFF2-40B4-BE49-F238E27FC236}">
                <a16:creationId xmlns:a16="http://schemas.microsoft.com/office/drawing/2014/main" id="{10EF447A-4D80-1EBB-BCD4-137FB3A22B1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0" y="2984846"/>
            <a:ext cx="10227811" cy="1801899"/>
            <a:chOff x="0" y="2768946"/>
            <a:chExt cx="10227811" cy="1801899"/>
          </a:xfrm>
        </p:grpSpPr>
        <p:sp>
          <p:nvSpPr>
            <p:cNvPr id="15" name="千图PPT彼岸天：ID 8661124库_Freeform: Shape 21">
              <a:extLst>
                <a:ext uri="{FF2B5EF4-FFF2-40B4-BE49-F238E27FC236}">
                  <a16:creationId xmlns:a16="http://schemas.microsoft.com/office/drawing/2014/main" id="{3B948361-29C2-AC2A-173F-6F58ACA73FF8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0" y="2768946"/>
              <a:ext cx="10227811" cy="1801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4816" y="1"/>
                  </a:moveTo>
                  <a:cubicBezTo>
                    <a:pt x="3131" y="-46"/>
                    <a:pt x="1481" y="1187"/>
                    <a:pt x="5" y="3399"/>
                  </a:cubicBezTo>
                  <a:lnTo>
                    <a:pt x="0" y="21554"/>
                  </a:lnTo>
                  <a:cubicBezTo>
                    <a:pt x="1109" y="15102"/>
                    <a:pt x="2649" y="10604"/>
                    <a:pt x="4369" y="8786"/>
                  </a:cubicBezTo>
                  <a:cubicBezTo>
                    <a:pt x="6694" y="6332"/>
                    <a:pt x="9069" y="8974"/>
                    <a:pt x="11416" y="10696"/>
                  </a:cubicBezTo>
                  <a:cubicBezTo>
                    <a:pt x="12629" y="11585"/>
                    <a:pt x="13851" y="12212"/>
                    <a:pt x="15078" y="12231"/>
                  </a:cubicBezTo>
                  <a:cubicBezTo>
                    <a:pt x="17128" y="12264"/>
                    <a:pt x="19207" y="10216"/>
                    <a:pt x="20976" y="5372"/>
                  </a:cubicBezTo>
                  <a:cubicBezTo>
                    <a:pt x="21195" y="4774"/>
                    <a:pt x="21393" y="4037"/>
                    <a:pt x="21600" y="3376"/>
                  </a:cubicBezTo>
                  <a:lnTo>
                    <a:pt x="21600" y="3296"/>
                  </a:lnTo>
                  <a:cubicBezTo>
                    <a:pt x="21303" y="3964"/>
                    <a:pt x="20992" y="4545"/>
                    <a:pt x="20680" y="5071"/>
                  </a:cubicBezTo>
                  <a:cubicBezTo>
                    <a:pt x="19230" y="7511"/>
                    <a:pt x="17709" y="9115"/>
                    <a:pt x="16147" y="9417"/>
                  </a:cubicBezTo>
                  <a:cubicBezTo>
                    <a:pt x="14053" y="9823"/>
                    <a:pt x="12715" y="7258"/>
                    <a:pt x="11190" y="5181"/>
                  </a:cubicBezTo>
                  <a:cubicBezTo>
                    <a:pt x="9396" y="2740"/>
                    <a:pt x="7477" y="581"/>
                    <a:pt x="5539" y="101"/>
                  </a:cubicBezTo>
                  <a:cubicBezTo>
                    <a:pt x="5298" y="41"/>
                    <a:pt x="5056" y="8"/>
                    <a:pt x="4816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0" name="Freeform: Shape 22">
              <a:extLst>
                <a:ext uri="{FF2B5EF4-FFF2-40B4-BE49-F238E27FC236}">
                  <a16:creationId xmlns:a16="http://schemas.microsoft.com/office/drawing/2014/main" id="{C2B83757-AA9E-A4C9-3BFD-8DCDCFADC782}"/>
                </a:ext>
              </a:extLst>
            </p:cNvPr>
            <p:cNvSpPr/>
            <p:nvPr/>
          </p:nvSpPr>
          <p:spPr>
            <a:xfrm>
              <a:off x="7909509" y="3725619"/>
              <a:ext cx="2318301" cy="634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75" extrusionOk="0">
                  <a:moveTo>
                    <a:pt x="3081" y="0"/>
                  </a:moveTo>
                  <a:lnTo>
                    <a:pt x="0" y="1084"/>
                  </a:lnTo>
                  <a:cubicBezTo>
                    <a:pt x="1009" y="3651"/>
                    <a:pt x="3269" y="9083"/>
                    <a:pt x="6411" y="13330"/>
                  </a:cubicBezTo>
                  <a:cubicBezTo>
                    <a:pt x="11171" y="19763"/>
                    <a:pt x="16496" y="21600"/>
                    <a:pt x="21600" y="18190"/>
                  </a:cubicBezTo>
                  <a:lnTo>
                    <a:pt x="21600" y="18076"/>
                  </a:lnTo>
                  <a:cubicBezTo>
                    <a:pt x="20877" y="18184"/>
                    <a:pt x="17615" y="18411"/>
                    <a:pt x="13876" y="16276"/>
                  </a:cubicBezTo>
                  <a:cubicBezTo>
                    <a:pt x="10044" y="14088"/>
                    <a:pt x="5727" y="9423"/>
                    <a:pt x="3081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1" name="Freeform: Shape 23">
              <a:extLst>
                <a:ext uri="{FF2B5EF4-FFF2-40B4-BE49-F238E27FC236}">
                  <a16:creationId xmlns:a16="http://schemas.microsoft.com/office/drawing/2014/main" id="{DCC78BF7-7950-3353-C951-21113E1A3340}"/>
                </a:ext>
              </a:extLst>
            </p:cNvPr>
            <p:cNvSpPr/>
            <p:nvPr/>
          </p:nvSpPr>
          <p:spPr>
            <a:xfrm rot="10800000" flipH="1">
              <a:off x="6250219" y="2847975"/>
              <a:ext cx="1954706" cy="5542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3946" y="0"/>
                  </a:moveTo>
                  <a:lnTo>
                    <a:pt x="0" y="3319"/>
                  </a:lnTo>
                  <a:cubicBezTo>
                    <a:pt x="1053" y="6000"/>
                    <a:pt x="2601" y="9469"/>
                    <a:pt x="4417" y="12351"/>
                  </a:cubicBezTo>
                  <a:cubicBezTo>
                    <a:pt x="7113" y="16632"/>
                    <a:pt x="9944" y="18906"/>
                    <a:pt x="12783" y="20223"/>
                  </a:cubicBezTo>
                  <a:cubicBezTo>
                    <a:pt x="14166" y="20865"/>
                    <a:pt x="15556" y="21284"/>
                    <a:pt x="16951" y="21434"/>
                  </a:cubicBezTo>
                  <a:cubicBezTo>
                    <a:pt x="18502" y="21600"/>
                    <a:pt x="20053" y="21443"/>
                    <a:pt x="21600" y="20959"/>
                  </a:cubicBezTo>
                  <a:lnTo>
                    <a:pt x="21568" y="20547"/>
                  </a:lnTo>
                  <a:cubicBezTo>
                    <a:pt x="20119" y="20362"/>
                    <a:pt x="16673" y="19195"/>
                    <a:pt x="12893" y="15491"/>
                  </a:cubicBezTo>
                  <a:cubicBezTo>
                    <a:pt x="9808" y="12469"/>
                    <a:pt x="6568" y="7945"/>
                    <a:pt x="3946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22" name="千图PPT彼岸天：ID 8661124库_组合 27">
            <a:extLst>
              <a:ext uri="{FF2B5EF4-FFF2-40B4-BE49-F238E27FC236}">
                <a16:creationId xmlns:a16="http://schemas.microsoft.com/office/drawing/2014/main" id="{B9EB22A0-A001-962F-ADE5-1FB8AB5148E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32019" y="2040159"/>
            <a:ext cx="1117040" cy="1610764"/>
            <a:chOff x="5532019" y="1824259"/>
            <a:chExt cx="1117040" cy="1610764"/>
          </a:xfrm>
        </p:grpSpPr>
        <p:sp>
          <p:nvSpPr>
            <p:cNvPr id="23" name="Freeform: Shape 19">
              <a:extLst>
                <a:ext uri="{FF2B5EF4-FFF2-40B4-BE49-F238E27FC236}">
                  <a16:creationId xmlns:a16="http://schemas.microsoft.com/office/drawing/2014/main" id="{F5786617-9C49-F7F2-0535-6C5E4AA8681B}"/>
                </a:ext>
              </a:extLst>
            </p:cNvPr>
            <p:cNvSpPr/>
            <p:nvPr/>
          </p:nvSpPr>
          <p:spPr>
            <a:xfrm>
              <a:off x="5532019" y="1824259"/>
              <a:ext cx="1117040" cy="1610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4" name="Rectangle 20">
              <a:extLst>
                <a:ext uri="{FF2B5EF4-FFF2-40B4-BE49-F238E27FC236}">
                  <a16:creationId xmlns:a16="http://schemas.microsoft.com/office/drawing/2014/main" id="{F91A9BF8-E4C5-D3DD-C87E-FDB91FF5105E}"/>
                </a:ext>
              </a:extLst>
            </p:cNvPr>
            <p:cNvSpPr/>
            <p:nvPr/>
          </p:nvSpPr>
          <p:spPr>
            <a:xfrm rot="18000000">
              <a:off x="5425650" y="2511035"/>
              <a:ext cx="1340952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5" name="千图PPT彼岸天：ID 8661124库_组合 1">
            <a:extLst>
              <a:ext uri="{FF2B5EF4-FFF2-40B4-BE49-F238E27FC236}">
                <a16:creationId xmlns:a16="http://schemas.microsoft.com/office/drawing/2014/main" id="{A3BB350D-01E7-A7F7-344A-660B4046AE5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428985" y="2033233"/>
            <a:ext cx="1117040" cy="1610763"/>
            <a:chOff x="2428985" y="1817333"/>
            <a:chExt cx="1117040" cy="1610763"/>
          </a:xfrm>
        </p:grpSpPr>
        <p:sp>
          <p:nvSpPr>
            <p:cNvPr id="26" name="Freeform: Shape 17">
              <a:extLst>
                <a:ext uri="{FF2B5EF4-FFF2-40B4-BE49-F238E27FC236}">
                  <a16:creationId xmlns:a16="http://schemas.microsoft.com/office/drawing/2014/main" id="{96A3839F-99BD-3A96-0EEF-D363179D8EA2}"/>
                </a:ext>
              </a:extLst>
            </p:cNvPr>
            <p:cNvSpPr/>
            <p:nvPr/>
          </p:nvSpPr>
          <p:spPr>
            <a:xfrm>
              <a:off x="2428985" y="1817333"/>
              <a:ext cx="1117040" cy="1610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  <p:sp>
          <p:nvSpPr>
            <p:cNvPr id="27" name="Rectangle 18">
              <a:extLst>
                <a:ext uri="{FF2B5EF4-FFF2-40B4-BE49-F238E27FC236}">
                  <a16:creationId xmlns:a16="http://schemas.microsoft.com/office/drawing/2014/main" id="{1F3F5AF6-DA40-E058-7C7B-703E3DE736B5}"/>
                </a:ext>
              </a:extLst>
            </p:cNvPr>
            <p:cNvSpPr/>
            <p:nvPr/>
          </p:nvSpPr>
          <p:spPr>
            <a:xfrm rot="18000000">
              <a:off x="2316640" y="2511035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8" name="千图PPT彼岸天：ID 8661124库_组合 29">
            <a:extLst>
              <a:ext uri="{FF2B5EF4-FFF2-40B4-BE49-F238E27FC236}">
                <a16:creationId xmlns:a16="http://schemas.microsoft.com/office/drawing/2014/main" id="{17FD5D45-797A-D6D2-7786-D24697B0714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318491" y="2196599"/>
            <a:ext cx="1117040" cy="1610764"/>
            <a:chOff x="8318491" y="1980699"/>
            <a:chExt cx="1117040" cy="1610764"/>
          </a:xfrm>
        </p:grpSpPr>
        <p:sp>
          <p:nvSpPr>
            <p:cNvPr id="29" name="Freeform: Shape 15">
              <a:extLst>
                <a:ext uri="{FF2B5EF4-FFF2-40B4-BE49-F238E27FC236}">
                  <a16:creationId xmlns:a16="http://schemas.microsoft.com/office/drawing/2014/main" id="{1FD6CE7F-9A98-AF9A-6610-FDAB06AAA1FB}"/>
                </a:ext>
              </a:extLst>
            </p:cNvPr>
            <p:cNvSpPr/>
            <p:nvPr/>
          </p:nvSpPr>
          <p:spPr>
            <a:xfrm>
              <a:off x="8318491" y="1980699"/>
              <a:ext cx="1117040" cy="1610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5470" y="4262"/>
                    <a:pt x="9851" y="1579"/>
                    <a:pt x="15329" y="451"/>
                  </a:cubicBezTo>
                  <a:cubicBezTo>
                    <a:pt x="16353" y="240"/>
                    <a:pt x="17378" y="90"/>
                    <a:pt x="18399" y="0"/>
                  </a:cubicBezTo>
                  <a:cubicBezTo>
                    <a:pt x="18805" y="705"/>
                    <a:pt x="19143" y="1442"/>
                    <a:pt x="19410" y="2209"/>
                  </a:cubicBezTo>
                  <a:cubicBezTo>
                    <a:pt x="20840" y="6312"/>
                    <a:pt x="19916" y="10483"/>
                    <a:pt x="17263" y="13911"/>
                  </a:cubicBezTo>
                  <a:cubicBezTo>
                    <a:pt x="14610" y="17338"/>
                    <a:pt x="10229" y="20021"/>
                    <a:pt x="4751" y="21149"/>
                  </a:cubicBezTo>
                  <a:cubicBezTo>
                    <a:pt x="3727" y="21360"/>
                    <a:pt x="2702" y="21510"/>
                    <a:pt x="1681" y="21600"/>
                  </a:cubicBezTo>
                  <a:cubicBezTo>
                    <a:pt x="1275" y="20895"/>
                    <a:pt x="937" y="20158"/>
                    <a:pt x="670" y="19391"/>
                  </a:cubicBezTo>
                  <a:cubicBezTo>
                    <a:pt x="-760" y="15289"/>
                    <a:pt x="164" y="11117"/>
                    <a:pt x="2817" y="7689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30" name="Rectangle 16">
              <a:extLst>
                <a:ext uri="{FF2B5EF4-FFF2-40B4-BE49-F238E27FC236}">
                  <a16:creationId xmlns:a16="http://schemas.microsoft.com/office/drawing/2014/main" id="{3AEA1C20-9D6C-68B6-C00C-A4D6C6BBF22A}"/>
                </a:ext>
              </a:extLst>
            </p:cNvPr>
            <p:cNvSpPr/>
            <p:nvPr/>
          </p:nvSpPr>
          <p:spPr>
            <a:xfrm rot="18000000">
              <a:off x="8206534" y="2682880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34" name="千图PPT彼岸天：ID 8661124库_组合 35">
            <a:extLst>
              <a:ext uri="{FF2B5EF4-FFF2-40B4-BE49-F238E27FC236}">
                <a16:creationId xmlns:a16="http://schemas.microsoft.com/office/drawing/2014/main" id="{853EDCB8-34B5-1DFF-CE16-6F8FA9BC871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901361" y="3768706"/>
            <a:ext cx="1182556" cy="1523582"/>
            <a:chOff x="6901361" y="3552806"/>
            <a:chExt cx="1182556" cy="1523582"/>
          </a:xfrm>
        </p:grpSpPr>
        <p:sp>
          <p:nvSpPr>
            <p:cNvPr id="35" name="Freeform: Shape 13">
              <a:extLst>
                <a:ext uri="{FF2B5EF4-FFF2-40B4-BE49-F238E27FC236}">
                  <a16:creationId xmlns:a16="http://schemas.microsoft.com/office/drawing/2014/main" id="{FEF9BC6A-CBF2-9B6B-3872-9AC11316F02D}"/>
                </a:ext>
              </a:extLst>
            </p:cNvPr>
            <p:cNvSpPr/>
            <p:nvPr/>
          </p:nvSpPr>
          <p:spPr>
            <a:xfrm>
              <a:off x="6901361" y="3552806"/>
              <a:ext cx="1182556" cy="1523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21600" extrusionOk="0">
                  <a:moveTo>
                    <a:pt x="16713" y="7027"/>
                  </a:moveTo>
                  <a:cubicBezTo>
                    <a:pt x="13800" y="3600"/>
                    <a:pt x="9323" y="1075"/>
                    <a:pt x="3973" y="264"/>
                  </a:cubicBezTo>
                  <a:cubicBezTo>
                    <a:pt x="2973" y="112"/>
                    <a:pt x="1980" y="25"/>
                    <a:pt x="996" y="0"/>
                  </a:cubicBezTo>
                  <a:cubicBezTo>
                    <a:pt x="688" y="770"/>
                    <a:pt x="448" y="1569"/>
                    <a:pt x="279" y="2396"/>
                  </a:cubicBezTo>
                  <a:cubicBezTo>
                    <a:pt x="-626" y="6815"/>
                    <a:pt x="722" y="11145"/>
                    <a:pt x="3635" y="14573"/>
                  </a:cubicBezTo>
                  <a:cubicBezTo>
                    <a:pt x="6548" y="18000"/>
                    <a:pt x="11025" y="20525"/>
                    <a:pt x="16375" y="21336"/>
                  </a:cubicBezTo>
                  <a:cubicBezTo>
                    <a:pt x="17375" y="21488"/>
                    <a:pt x="18368" y="21575"/>
                    <a:pt x="19352" y="21600"/>
                  </a:cubicBezTo>
                  <a:cubicBezTo>
                    <a:pt x="19660" y="20830"/>
                    <a:pt x="19900" y="20031"/>
                    <a:pt x="20069" y="19204"/>
                  </a:cubicBezTo>
                  <a:cubicBezTo>
                    <a:pt x="20974" y="14785"/>
                    <a:pt x="19626" y="10455"/>
                    <a:pt x="16713" y="7027"/>
                  </a:cubicBez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6" name="Rectangle 14">
              <a:extLst>
                <a:ext uri="{FF2B5EF4-FFF2-40B4-BE49-F238E27FC236}">
                  <a16:creationId xmlns:a16="http://schemas.microsoft.com/office/drawing/2014/main" id="{9F8B2ACC-F9C0-8304-4CE3-8F5E7CD8BA35}"/>
                </a:ext>
              </a:extLst>
            </p:cNvPr>
            <p:cNvSpPr/>
            <p:nvPr/>
          </p:nvSpPr>
          <p:spPr>
            <a:xfrm rot="3300000">
              <a:off x="6789242" y="4158919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37" name="千图PPT彼岸天：ID 8661124库_组合 26">
            <a:extLst>
              <a:ext uri="{FF2B5EF4-FFF2-40B4-BE49-F238E27FC236}">
                <a16:creationId xmlns:a16="http://schemas.microsoft.com/office/drawing/2014/main" id="{9827FFA6-3737-08C9-07E5-3E64574A5D4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060148" y="3326485"/>
            <a:ext cx="1117040" cy="1610764"/>
            <a:chOff x="4060148" y="3110585"/>
            <a:chExt cx="1117040" cy="1610764"/>
          </a:xfrm>
        </p:grpSpPr>
        <p:sp>
          <p:nvSpPr>
            <p:cNvPr id="38" name="Freeform: Shape 11">
              <a:extLst>
                <a:ext uri="{FF2B5EF4-FFF2-40B4-BE49-F238E27FC236}">
                  <a16:creationId xmlns:a16="http://schemas.microsoft.com/office/drawing/2014/main" id="{852D75C7-CD30-8F8F-9E96-3EA2150E4547}"/>
                </a:ext>
              </a:extLst>
            </p:cNvPr>
            <p:cNvSpPr/>
            <p:nvPr/>
          </p:nvSpPr>
          <p:spPr>
            <a:xfrm>
              <a:off x="4060148" y="3110585"/>
              <a:ext cx="1117040" cy="1610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17263" y="7689"/>
                  </a:moveTo>
                  <a:cubicBezTo>
                    <a:pt x="14610" y="4262"/>
                    <a:pt x="10229" y="1579"/>
                    <a:pt x="4751" y="451"/>
                  </a:cubicBezTo>
                  <a:cubicBezTo>
                    <a:pt x="3727" y="240"/>
                    <a:pt x="2702" y="90"/>
                    <a:pt x="1681" y="0"/>
                  </a:cubicBezTo>
                  <a:cubicBezTo>
                    <a:pt x="1275" y="705"/>
                    <a:pt x="937" y="1442"/>
                    <a:pt x="670" y="2209"/>
                  </a:cubicBezTo>
                  <a:cubicBezTo>
                    <a:pt x="-760" y="6312"/>
                    <a:pt x="164" y="10483"/>
                    <a:pt x="2817" y="13911"/>
                  </a:cubicBezTo>
                  <a:cubicBezTo>
                    <a:pt x="5470" y="17338"/>
                    <a:pt x="9851" y="20021"/>
                    <a:pt x="15329" y="21149"/>
                  </a:cubicBezTo>
                  <a:cubicBezTo>
                    <a:pt x="16353" y="21360"/>
                    <a:pt x="17378" y="21510"/>
                    <a:pt x="18399" y="21600"/>
                  </a:cubicBezTo>
                  <a:cubicBezTo>
                    <a:pt x="18805" y="20895"/>
                    <a:pt x="19143" y="20158"/>
                    <a:pt x="19410" y="19391"/>
                  </a:cubicBezTo>
                  <a:cubicBezTo>
                    <a:pt x="20840" y="15289"/>
                    <a:pt x="19916" y="11117"/>
                    <a:pt x="17263" y="7689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39" name="Rectangle 12">
              <a:extLst>
                <a:ext uri="{FF2B5EF4-FFF2-40B4-BE49-F238E27FC236}">
                  <a16:creationId xmlns:a16="http://schemas.microsoft.com/office/drawing/2014/main" id="{6379E7D7-BA50-7195-7ACE-D7B11563A2D1}"/>
                </a:ext>
              </a:extLst>
            </p:cNvPr>
            <p:cNvSpPr/>
            <p:nvPr/>
          </p:nvSpPr>
          <p:spPr>
            <a:xfrm rot="3600000">
              <a:off x="3912474" y="3792083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61BA2F42-7C5C-9EE5-632D-F742DB902789}"/>
              </a:ext>
            </a:extLst>
          </p:cNvPr>
          <p:cNvSpPr txBox="1"/>
          <p:nvPr/>
        </p:nvSpPr>
        <p:spPr>
          <a:xfrm>
            <a:off x="2725972" y="1191618"/>
            <a:ext cx="189269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29DA8BF-E3D8-1613-E5A7-6A02F24A52CA}"/>
              </a:ext>
            </a:extLst>
          </p:cNvPr>
          <p:cNvSpPr txBox="1"/>
          <p:nvPr/>
        </p:nvSpPr>
        <p:spPr>
          <a:xfrm>
            <a:off x="6037368" y="1191618"/>
            <a:ext cx="189269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A930B86-3B1F-D000-2EED-172269235782}"/>
              </a:ext>
            </a:extLst>
          </p:cNvPr>
          <p:cNvSpPr txBox="1"/>
          <p:nvPr/>
        </p:nvSpPr>
        <p:spPr>
          <a:xfrm>
            <a:off x="8878281" y="1305201"/>
            <a:ext cx="189269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71F53DC-42A2-BDDA-7340-69C32CFB3FE9}"/>
              </a:ext>
            </a:extLst>
          </p:cNvPr>
          <p:cNvSpPr txBox="1"/>
          <p:nvPr/>
        </p:nvSpPr>
        <p:spPr>
          <a:xfrm>
            <a:off x="4582949" y="4968146"/>
            <a:ext cx="189269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DB9773C-9564-052D-3D4F-B8D80A3CD218}"/>
              </a:ext>
            </a:extLst>
          </p:cNvPr>
          <p:cNvSpPr txBox="1"/>
          <p:nvPr/>
        </p:nvSpPr>
        <p:spPr>
          <a:xfrm>
            <a:off x="8199818" y="4837305"/>
            <a:ext cx="189269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02588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Group 81">
            <a:extLst>
              <a:ext uri="{FF2B5EF4-FFF2-40B4-BE49-F238E27FC236}">
                <a16:creationId xmlns:a16="http://schemas.microsoft.com/office/drawing/2014/main" id="{B7C4D75A-57FB-CFD9-A935-4964CD658B1F}"/>
              </a:ext>
            </a:extLst>
          </p:cNvPr>
          <p:cNvGrpSpPr/>
          <p:nvPr/>
        </p:nvGrpSpPr>
        <p:grpSpPr>
          <a:xfrm>
            <a:off x="8407210" y="5038286"/>
            <a:ext cx="980017" cy="1134533"/>
            <a:chOff x="5028984" y="2913471"/>
            <a:chExt cx="735013" cy="850900"/>
          </a:xfrm>
        </p:grpSpPr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id="{1A401029-C2A0-0ECD-CC96-21F0E74C5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9AC44FFA-357F-6E27-3B04-0E79C24A6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:a16="http://schemas.microsoft.com/office/drawing/2014/main" id="{3523DC50-35A5-297E-7351-D669631EF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14">
              <a:extLst>
                <a:ext uri="{FF2B5EF4-FFF2-40B4-BE49-F238E27FC236}">
                  <a16:creationId xmlns:a16="http://schemas.microsoft.com/office/drawing/2014/main" id="{6650B3AC-6206-CD5B-423F-479604731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78">
            <a:extLst>
              <a:ext uri="{FF2B5EF4-FFF2-40B4-BE49-F238E27FC236}">
                <a16:creationId xmlns:a16="http://schemas.microsoft.com/office/drawing/2014/main" id="{A296EB4F-796F-DAE1-71EA-0B7289244B22}"/>
              </a:ext>
            </a:extLst>
          </p:cNvPr>
          <p:cNvGrpSpPr/>
          <p:nvPr/>
        </p:nvGrpSpPr>
        <p:grpSpPr>
          <a:xfrm>
            <a:off x="3363481" y="5012886"/>
            <a:ext cx="895352" cy="1270000"/>
            <a:chOff x="2050833" y="2869478"/>
            <a:chExt cx="671514" cy="952500"/>
          </a:xfrm>
        </p:grpSpPr>
        <p:sp>
          <p:nvSpPr>
            <p:cNvPr id="9" name="Rectangle 10">
              <a:extLst>
                <a:ext uri="{FF2B5EF4-FFF2-40B4-BE49-F238E27FC236}">
                  <a16:creationId xmlns:a16="http://schemas.microsoft.com/office/drawing/2014/main" id="{D1FAD552-7194-91E6-EAB9-EB0126558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1">
              <a:extLst>
                <a:ext uri="{FF2B5EF4-FFF2-40B4-BE49-F238E27FC236}">
                  <a16:creationId xmlns:a16="http://schemas.microsoft.com/office/drawing/2014/main" id="{169785D1-1E14-AA53-C8F3-ED206882CC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Oval 12">
              <a:extLst>
                <a:ext uri="{FF2B5EF4-FFF2-40B4-BE49-F238E27FC236}">
                  <a16:creationId xmlns:a16="http://schemas.microsoft.com/office/drawing/2014/main" id="{717EFC9F-3E1F-4189-945B-C9449CB3C7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20">
              <a:extLst>
                <a:ext uri="{FF2B5EF4-FFF2-40B4-BE49-F238E27FC236}">
                  <a16:creationId xmlns:a16="http://schemas.microsoft.com/office/drawing/2014/main" id="{9CDA7793-FB96-548B-9726-69032AAC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77">
            <a:extLst>
              <a:ext uri="{FF2B5EF4-FFF2-40B4-BE49-F238E27FC236}">
                <a16:creationId xmlns:a16="http://schemas.microsoft.com/office/drawing/2014/main" id="{4393FCC1-2CBD-2177-3210-F6F585F83661}"/>
              </a:ext>
            </a:extLst>
          </p:cNvPr>
          <p:cNvGrpSpPr/>
          <p:nvPr/>
        </p:nvGrpSpPr>
        <p:grpSpPr>
          <a:xfrm>
            <a:off x="1599427" y="5089086"/>
            <a:ext cx="984251" cy="1193800"/>
            <a:chOff x="942759" y="2869021"/>
            <a:chExt cx="738188" cy="895350"/>
          </a:xfrm>
        </p:grpSpPr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id="{FF058289-A425-831A-A5AE-4BF5558DD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E0E27594-A0E8-17A5-9696-D1AD7BEF9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17">
              <a:extLst>
                <a:ext uri="{FF2B5EF4-FFF2-40B4-BE49-F238E27FC236}">
                  <a16:creationId xmlns:a16="http://schemas.microsoft.com/office/drawing/2014/main" id="{D2E94B66-3E5B-9638-C5EE-D3DEAF8FD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29">
              <a:extLst>
                <a:ext uri="{FF2B5EF4-FFF2-40B4-BE49-F238E27FC236}">
                  <a16:creationId xmlns:a16="http://schemas.microsoft.com/office/drawing/2014/main" id="{3B2D6D36-B778-45D3-4DFE-D4161DE7A9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Group 82">
            <a:extLst>
              <a:ext uri="{FF2B5EF4-FFF2-40B4-BE49-F238E27FC236}">
                <a16:creationId xmlns:a16="http://schemas.microsoft.com/office/drawing/2014/main" id="{3CC167E2-5923-9FCD-ED0F-7574853CF436}"/>
              </a:ext>
            </a:extLst>
          </p:cNvPr>
          <p:cNvGrpSpPr/>
          <p:nvPr/>
        </p:nvGrpSpPr>
        <p:grpSpPr>
          <a:xfrm>
            <a:off x="9761877" y="5383912"/>
            <a:ext cx="898333" cy="880533"/>
            <a:chOff x="6224853" y="3161578"/>
            <a:chExt cx="673750" cy="660400"/>
          </a:xfrm>
        </p:grpSpPr>
        <p:sp>
          <p:nvSpPr>
            <p:cNvPr id="23" name="Rectangle 24">
              <a:extLst>
                <a:ext uri="{FF2B5EF4-FFF2-40B4-BE49-F238E27FC236}">
                  <a16:creationId xmlns:a16="http://schemas.microsoft.com/office/drawing/2014/main" id="{EB9C3E8A-DEF1-DFA4-EE6F-8E2CA085A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Oval 25">
              <a:extLst>
                <a:ext uri="{FF2B5EF4-FFF2-40B4-BE49-F238E27FC236}">
                  <a16:creationId xmlns:a16="http://schemas.microsoft.com/office/drawing/2014/main" id="{5641B0DF-D265-1957-753B-41FC9AF9A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30">
              <a:extLst>
                <a:ext uri="{FF2B5EF4-FFF2-40B4-BE49-F238E27FC236}">
                  <a16:creationId xmlns:a16="http://schemas.microsoft.com/office/drawing/2014/main" id="{E9CEFE49-7EAF-61C1-C6B1-61399E2E00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val 31">
              <a:extLst>
                <a:ext uri="{FF2B5EF4-FFF2-40B4-BE49-F238E27FC236}">
                  <a16:creationId xmlns:a16="http://schemas.microsoft.com/office/drawing/2014/main" id="{D93D6F5D-B687-88D7-2532-85D8568AE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Freeform 5">
            <a:extLst>
              <a:ext uri="{FF2B5EF4-FFF2-40B4-BE49-F238E27FC236}">
                <a16:creationId xmlns:a16="http://schemas.microsoft.com/office/drawing/2014/main" id="{48617C55-7F53-D899-29AC-3BBFECC6A62E}"/>
              </a:ext>
            </a:extLst>
          </p:cNvPr>
          <p:cNvSpPr/>
          <p:nvPr/>
        </p:nvSpPr>
        <p:spPr bwMode="auto">
          <a:xfrm>
            <a:off x="5173139" y="3275429"/>
            <a:ext cx="1845725" cy="2879871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9" name="Oval 13">
            <a:extLst>
              <a:ext uri="{FF2B5EF4-FFF2-40B4-BE49-F238E27FC236}">
                <a16:creationId xmlns:a16="http://schemas.microsoft.com/office/drawing/2014/main" id="{33163491-B536-0626-6B91-A7AA6DC93D29}"/>
              </a:ext>
            </a:extLst>
          </p:cNvPr>
          <p:cNvSpPr/>
          <p:nvPr/>
        </p:nvSpPr>
        <p:spPr>
          <a:xfrm>
            <a:off x="6710476" y="2597546"/>
            <a:ext cx="1113973" cy="1113971"/>
          </a:xfrm>
          <a:prstGeom prst="ellipse">
            <a:avLst/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0" name="Group 55">
            <a:extLst>
              <a:ext uri="{FF2B5EF4-FFF2-40B4-BE49-F238E27FC236}">
                <a16:creationId xmlns:a16="http://schemas.microsoft.com/office/drawing/2014/main" id="{C6330B48-DE20-33CC-59E8-B55545DD3C27}"/>
              </a:ext>
            </a:extLst>
          </p:cNvPr>
          <p:cNvGrpSpPr/>
          <p:nvPr/>
        </p:nvGrpSpPr>
        <p:grpSpPr>
          <a:xfrm>
            <a:off x="7004202" y="2847323"/>
            <a:ext cx="526521" cy="518164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41" name="Freeform 59">
              <a:extLst>
                <a:ext uri="{FF2B5EF4-FFF2-40B4-BE49-F238E27FC236}">
                  <a16:creationId xmlns:a16="http://schemas.microsoft.com/office/drawing/2014/main" id="{65F30DAD-8228-7CFC-B119-CEBFF54667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Oval 60">
              <a:extLst>
                <a:ext uri="{FF2B5EF4-FFF2-40B4-BE49-F238E27FC236}">
                  <a16:creationId xmlns:a16="http://schemas.microsoft.com/office/drawing/2014/main" id="{3EEE3B22-9EE9-8718-6BDC-810184E15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Oval 14">
            <a:extLst>
              <a:ext uri="{FF2B5EF4-FFF2-40B4-BE49-F238E27FC236}">
                <a16:creationId xmlns:a16="http://schemas.microsoft.com/office/drawing/2014/main" id="{F97E0C76-8155-7EEA-43CC-7F174543A536}"/>
              </a:ext>
            </a:extLst>
          </p:cNvPr>
          <p:cNvSpPr/>
          <p:nvPr/>
        </p:nvSpPr>
        <p:spPr>
          <a:xfrm>
            <a:off x="4367552" y="2597546"/>
            <a:ext cx="1113973" cy="1113971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5" name="Freeform 62">
            <a:extLst>
              <a:ext uri="{FF2B5EF4-FFF2-40B4-BE49-F238E27FC236}">
                <a16:creationId xmlns:a16="http://schemas.microsoft.com/office/drawing/2014/main" id="{369A237E-FA5F-F2A6-15B3-C9B2C0C818B4}"/>
              </a:ext>
            </a:extLst>
          </p:cNvPr>
          <p:cNvSpPr>
            <a:spLocks noEditPoints="1"/>
          </p:cNvSpPr>
          <p:nvPr/>
        </p:nvSpPr>
        <p:spPr bwMode="auto">
          <a:xfrm>
            <a:off x="4764643" y="2890990"/>
            <a:ext cx="319790" cy="430830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6 h 145"/>
              <a:gd name="T6" fmla="*/ 13 w 108"/>
              <a:gd name="T7" fmla="*/ 125 h 145"/>
              <a:gd name="T8" fmla="*/ 96 w 108"/>
              <a:gd name="T9" fmla="*/ 125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2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8 w 108"/>
              <a:gd name="T35" fmla="*/ 12 h 145"/>
              <a:gd name="T36" fmla="*/ 60 w 108"/>
              <a:gd name="T37" fmla="*/ 12 h 145"/>
              <a:gd name="T38" fmla="*/ 67 w 108"/>
              <a:gd name="T39" fmla="*/ 37 h 145"/>
              <a:gd name="T40" fmla="*/ 41 w 108"/>
              <a:gd name="T41" fmla="*/ 37 h 145"/>
              <a:gd name="T42" fmla="*/ 48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6"/>
                  <a:pt x="0" y="136"/>
                  <a:pt x="0" y="136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2" y="116"/>
                  <a:pt x="92" y="116"/>
                  <a:pt x="92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8" y="12"/>
                </a:moveTo>
                <a:cubicBezTo>
                  <a:pt x="48" y="12"/>
                  <a:pt x="54" y="0"/>
                  <a:pt x="60" y="12"/>
                </a:cubicBezTo>
                <a:cubicBezTo>
                  <a:pt x="67" y="37"/>
                  <a:pt x="67" y="37"/>
                  <a:pt x="67" y="37"/>
                </a:cubicBezTo>
                <a:cubicBezTo>
                  <a:pt x="41" y="37"/>
                  <a:pt x="41" y="37"/>
                  <a:pt x="41" y="37"/>
                </a:cubicBezTo>
                <a:lnTo>
                  <a:pt x="48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Oval 11">
            <a:extLst>
              <a:ext uri="{FF2B5EF4-FFF2-40B4-BE49-F238E27FC236}">
                <a16:creationId xmlns:a16="http://schemas.microsoft.com/office/drawing/2014/main" id="{548C5C87-57AB-35C2-AF23-BF889DA65590}"/>
              </a:ext>
            </a:extLst>
          </p:cNvPr>
          <p:cNvSpPr/>
          <p:nvPr/>
        </p:nvSpPr>
        <p:spPr>
          <a:xfrm>
            <a:off x="5153237" y="2080469"/>
            <a:ext cx="1788893" cy="1788891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86B32EA-A436-E479-545B-638FFCF4BC67}"/>
              </a:ext>
            </a:extLst>
          </p:cNvPr>
          <p:cNvGrpSpPr/>
          <p:nvPr/>
        </p:nvGrpSpPr>
        <p:grpSpPr>
          <a:xfrm>
            <a:off x="5724952" y="2570258"/>
            <a:ext cx="645463" cy="809312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49" name="Freeform 80">
              <a:extLst>
                <a:ext uri="{FF2B5EF4-FFF2-40B4-BE49-F238E27FC236}">
                  <a16:creationId xmlns:a16="http://schemas.microsoft.com/office/drawing/2014/main" id="{B2FDE5E3-F57D-495C-C523-B33E70117426}"/>
                </a:ext>
              </a:extLst>
            </p:cNvPr>
            <p:cNvSpPr/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81">
              <a:extLst>
                <a:ext uri="{FF2B5EF4-FFF2-40B4-BE49-F238E27FC236}">
                  <a16:creationId xmlns:a16="http://schemas.microsoft.com/office/drawing/2014/main" id="{9234C736-FDE0-DCAE-673C-4AEE32E39F3D}"/>
                </a:ext>
              </a:extLst>
            </p:cNvPr>
            <p:cNvSpPr/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82">
              <a:extLst>
                <a:ext uri="{FF2B5EF4-FFF2-40B4-BE49-F238E27FC236}">
                  <a16:creationId xmlns:a16="http://schemas.microsoft.com/office/drawing/2014/main" id="{F55073B4-13D7-38D4-7719-359F9832388B}"/>
                </a:ext>
              </a:extLst>
            </p:cNvPr>
            <p:cNvSpPr/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83">
              <a:extLst>
                <a:ext uri="{FF2B5EF4-FFF2-40B4-BE49-F238E27FC236}">
                  <a16:creationId xmlns:a16="http://schemas.microsoft.com/office/drawing/2014/main" id="{D2F1666B-358E-5E92-DAEC-BFE3DC1EF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Oval 12">
            <a:extLst>
              <a:ext uri="{FF2B5EF4-FFF2-40B4-BE49-F238E27FC236}">
                <a16:creationId xmlns:a16="http://schemas.microsoft.com/office/drawing/2014/main" id="{B0A3C309-4BA8-6BC7-70B0-ACCDA925E38E}"/>
              </a:ext>
            </a:extLst>
          </p:cNvPr>
          <p:cNvSpPr/>
          <p:nvPr/>
        </p:nvSpPr>
        <p:spPr>
          <a:xfrm>
            <a:off x="6339023" y="3465712"/>
            <a:ext cx="1459644" cy="1459644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55" name="Group 101">
            <a:extLst>
              <a:ext uri="{FF2B5EF4-FFF2-40B4-BE49-F238E27FC236}">
                <a16:creationId xmlns:a16="http://schemas.microsoft.com/office/drawing/2014/main" id="{23DD8311-25BA-7754-5CB6-BC56237B5A15}"/>
              </a:ext>
            </a:extLst>
          </p:cNvPr>
          <p:cNvGrpSpPr/>
          <p:nvPr/>
        </p:nvGrpSpPr>
        <p:grpSpPr>
          <a:xfrm>
            <a:off x="6726845" y="3853534"/>
            <a:ext cx="684000" cy="684000"/>
            <a:chOff x="6352022" y="2360197"/>
            <a:chExt cx="406813" cy="406813"/>
          </a:xfrm>
          <a:solidFill>
            <a:schemeClr val="bg1"/>
          </a:solidFill>
        </p:grpSpPr>
        <p:sp>
          <p:nvSpPr>
            <p:cNvPr id="56" name="Freeform 39">
              <a:extLst>
                <a:ext uri="{FF2B5EF4-FFF2-40B4-BE49-F238E27FC236}">
                  <a16:creationId xmlns:a16="http://schemas.microsoft.com/office/drawing/2014/main" id="{2135A4A4-B278-832D-31BF-91FDD5AA99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2022" y="2360197"/>
              <a:ext cx="406813" cy="406813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5 w 122"/>
                <a:gd name="T11" fmla="*/ 109 h 122"/>
                <a:gd name="T12" fmla="*/ 65 w 122"/>
                <a:gd name="T13" fmla="*/ 102 h 122"/>
                <a:gd name="T14" fmla="*/ 58 w 122"/>
                <a:gd name="T15" fmla="*/ 102 h 122"/>
                <a:gd name="T16" fmla="*/ 58 w 122"/>
                <a:gd name="T17" fmla="*/ 109 h 122"/>
                <a:gd name="T18" fmla="*/ 30 w 122"/>
                <a:gd name="T19" fmla="*/ 97 h 122"/>
                <a:gd name="T20" fmla="*/ 29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5 w 122"/>
                <a:gd name="T27" fmla="*/ 92 h 122"/>
                <a:gd name="T28" fmla="*/ 13 w 122"/>
                <a:gd name="T29" fmla="*/ 64 h 122"/>
                <a:gd name="T30" fmla="*/ 20 w 122"/>
                <a:gd name="T31" fmla="*/ 64 h 122"/>
                <a:gd name="T32" fmla="*/ 20 w 122"/>
                <a:gd name="T33" fmla="*/ 57 h 122"/>
                <a:gd name="T34" fmla="*/ 13 w 122"/>
                <a:gd name="T35" fmla="*/ 57 h 122"/>
                <a:gd name="T36" fmla="*/ 58 w 122"/>
                <a:gd name="T37" fmla="*/ 13 h 122"/>
                <a:gd name="T38" fmla="*/ 58 w 122"/>
                <a:gd name="T39" fmla="*/ 20 h 122"/>
                <a:gd name="T40" fmla="*/ 65 w 122"/>
                <a:gd name="T41" fmla="*/ 20 h 122"/>
                <a:gd name="T42" fmla="*/ 65 w 122"/>
                <a:gd name="T43" fmla="*/ 13 h 122"/>
                <a:gd name="T44" fmla="*/ 83 w 122"/>
                <a:gd name="T45" fmla="*/ 18 h 122"/>
                <a:gd name="T46" fmla="*/ 83 w 122"/>
                <a:gd name="T47" fmla="*/ 18 h 122"/>
                <a:gd name="T48" fmla="*/ 87 w 122"/>
                <a:gd name="T49" fmla="*/ 20 h 122"/>
                <a:gd name="T50" fmla="*/ 88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4 w 122"/>
                <a:gd name="T57" fmla="*/ 25 h 122"/>
                <a:gd name="T58" fmla="*/ 95 w 122"/>
                <a:gd name="T59" fmla="*/ 27 h 122"/>
                <a:gd name="T60" fmla="*/ 97 w 122"/>
                <a:gd name="T61" fmla="*/ 28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4 h 122"/>
                <a:gd name="T68" fmla="*/ 102 w 122"/>
                <a:gd name="T69" fmla="*/ 35 h 122"/>
                <a:gd name="T70" fmla="*/ 104 w 122"/>
                <a:gd name="T71" fmla="*/ 39 h 122"/>
                <a:gd name="T72" fmla="*/ 104 w 122"/>
                <a:gd name="T73" fmla="*/ 39 h 122"/>
                <a:gd name="T74" fmla="*/ 109 w 122"/>
                <a:gd name="T75" fmla="*/ 57 h 122"/>
                <a:gd name="T76" fmla="*/ 102 w 122"/>
                <a:gd name="T77" fmla="*/ 57 h 122"/>
                <a:gd name="T78" fmla="*/ 102 w 122"/>
                <a:gd name="T79" fmla="*/ 64 h 122"/>
                <a:gd name="T80" fmla="*/ 109 w 122"/>
                <a:gd name="T81" fmla="*/ 64 h 122"/>
                <a:gd name="T82" fmla="*/ 65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5" y="122"/>
                    <a:pt x="122" y="95"/>
                    <a:pt x="122" y="61"/>
                  </a:cubicBezTo>
                  <a:cubicBezTo>
                    <a:pt x="122" y="27"/>
                    <a:pt x="95" y="0"/>
                    <a:pt x="61" y="0"/>
                  </a:cubicBezTo>
                  <a:close/>
                  <a:moveTo>
                    <a:pt x="65" y="109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47" y="108"/>
                    <a:pt x="37" y="104"/>
                    <a:pt x="30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8" y="96"/>
                    <a:pt x="28" y="95"/>
                    <a:pt x="27" y="95"/>
                  </a:cubicBezTo>
                  <a:cubicBezTo>
                    <a:pt x="27" y="94"/>
                    <a:pt x="26" y="94"/>
                    <a:pt x="25" y="93"/>
                  </a:cubicBezTo>
                  <a:cubicBezTo>
                    <a:pt x="25" y="93"/>
                    <a:pt x="25" y="93"/>
                    <a:pt x="25" y="92"/>
                  </a:cubicBezTo>
                  <a:cubicBezTo>
                    <a:pt x="18" y="85"/>
                    <a:pt x="14" y="75"/>
                    <a:pt x="13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5" y="34"/>
                    <a:pt x="34" y="15"/>
                    <a:pt x="58" y="13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71" y="14"/>
                    <a:pt x="77" y="15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4" y="19"/>
                    <a:pt x="86" y="20"/>
                    <a:pt x="87" y="20"/>
                  </a:cubicBezTo>
                  <a:cubicBezTo>
                    <a:pt x="87" y="20"/>
                    <a:pt x="87" y="21"/>
                    <a:pt x="88" y="21"/>
                  </a:cubicBezTo>
                  <a:cubicBezTo>
                    <a:pt x="88" y="21"/>
                    <a:pt x="89" y="22"/>
                    <a:pt x="90" y="23"/>
                  </a:cubicBezTo>
                  <a:cubicBezTo>
                    <a:pt x="91" y="23"/>
                    <a:pt x="91" y="23"/>
                    <a:pt x="91" y="24"/>
                  </a:cubicBezTo>
                  <a:cubicBezTo>
                    <a:pt x="92" y="24"/>
                    <a:pt x="93" y="25"/>
                    <a:pt x="94" y="25"/>
                  </a:cubicBezTo>
                  <a:cubicBezTo>
                    <a:pt x="94" y="26"/>
                    <a:pt x="95" y="26"/>
                    <a:pt x="95" y="27"/>
                  </a:cubicBezTo>
                  <a:cubicBezTo>
                    <a:pt x="96" y="27"/>
                    <a:pt x="96" y="28"/>
                    <a:pt x="97" y="28"/>
                  </a:cubicBezTo>
                  <a:cubicBezTo>
                    <a:pt x="97" y="29"/>
                    <a:pt x="98" y="30"/>
                    <a:pt x="98" y="31"/>
                  </a:cubicBezTo>
                  <a:cubicBezTo>
                    <a:pt x="99" y="31"/>
                    <a:pt x="99" y="31"/>
                    <a:pt x="99" y="32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101" y="35"/>
                    <a:pt x="102" y="35"/>
                    <a:pt x="102" y="35"/>
                  </a:cubicBezTo>
                  <a:cubicBezTo>
                    <a:pt x="102" y="36"/>
                    <a:pt x="103" y="37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7" y="45"/>
                    <a:pt x="108" y="51"/>
                    <a:pt x="109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7" y="88"/>
                    <a:pt x="88" y="107"/>
                    <a:pt x="6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40">
              <a:extLst>
                <a:ext uri="{FF2B5EF4-FFF2-40B4-BE49-F238E27FC236}">
                  <a16:creationId xmlns:a16="http://schemas.microsoft.com/office/drawing/2014/main" id="{7E616D12-6363-C159-8DA4-5AD16DBE30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6761" y="2460029"/>
              <a:ext cx="119797" cy="177201"/>
            </a:xfrm>
            <a:custGeom>
              <a:avLst/>
              <a:gdLst>
                <a:gd name="T0" fmla="*/ 8 w 36"/>
                <a:gd name="T1" fmla="*/ 29 h 53"/>
                <a:gd name="T2" fmla="*/ 8 w 36"/>
                <a:gd name="T3" fmla="*/ 29 h 53"/>
                <a:gd name="T4" fmla="*/ 0 w 36"/>
                <a:gd name="T5" fmla="*/ 53 h 53"/>
                <a:gd name="T6" fmla="*/ 19 w 36"/>
                <a:gd name="T7" fmla="*/ 36 h 53"/>
                <a:gd name="T8" fmla="*/ 19 w 36"/>
                <a:gd name="T9" fmla="*/ 36 h 53"/>
                <a:gd name="T10" fmla="*/ 22 w 36"/>
                <a:gd name="T11" fmla="*/ 33 h 53"/>
                <a:gd name="T12" fmla="*/ 36 w 36"/>
                <a:gd name="T13" fmla="*/ 0 h 53"/>
                <a:gd name="T14" fmla="*/ 11 w 36"/>
                <a:gd name="T15" fmla="*/ 25 h 53"/>
                <a:gd name="T16" fmla="*/ 8 w 36"/>
                <a:gd name="T17" fmla="*/ 29 h 53"/>
                <a:gd name="T18" fmla="*/ 15 w 36"/>
                <a:gd name="T19" fmla="*/ 28 h 53"/>
                <a:gd name="T20" fmla="*/ 18 w 36"/>
                <a:gd name="T21" fmla="*/ 31 h 53"/>
                <a:gd name="T22" fmla="*/ 15 w 36"/>
                <a:gd name="T23" fmla="*/ 34 h 53"/>
                <a:gd name="T24" fmla="*/ 12 w 36"/>
                <a:gd name="T25" fmla="*/ 31 h 53"/>
                <a:gd name="T26" fmla="*/ 15 w 36"/>
                <a:gd name="T27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3"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1" y="35"/>
                    <a:pt x="22" y="33"/>
                    <a:pt x="22" y="33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8"/>
                    <a:pt x="8" y="29"/>
                  </a:cubicBezTo>
                  <a:close/>
                  <a:moveTo>
                    <a:pt x="15" y="28"/>
                  </a:moveTo>
                  <a:cubicBezTo>
                    <a:pt x="17" y="28"/>
                    <a:pt x="18" y="29"/>
                    <a:pt x="18" y="31"/>
                  </a:cubicBezTo>
                  <a:cubicBezTo>
                    <a:pt x="18" y="33"/>
                    <a:pt x="17" y="34"/>
                    <a:pt x="15" y="34"/>
                  </a:cubicBezTo>
                  <a:cubicBezTo>
                    <a:pt x="13" y="34"/>
                    <a:pt x="12" y="33"/>
                    <a:pt x="12" y="31"/>
                  </a:cubicBezTo>
                  <a:cubicBezTo>
                    <a:pt x="12" y="29"/>
                    <a:pt x="13" y="28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Oval 41">
              <a:extLst>
                <a:ext uri="{FF2B5EF4-FFF2-40B4-BE49-F238E27FC236}">
                  <a16:creationId xmlns:a16="http://schemas.microsoft.com/office/drawing/2014/main" id="{9352AFEE-C2BF-008E-9BDB-16D1C6AC1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1685" y="2557365"/>
              <a:ext cx="9983" cy="99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Oval 15">
            <a:extLst>
              <a:ext uri="{FF2B5EF4-FFF2-40B4-BE49-F238E27FC236}">
                <a16:creationId xmlns:a16="http://schemas.microsoft.com/office/drawing/2014/main" id="{78FE374E-D824-238A-23D7-8DBF987571B4}"/>
              </a:ext>
            </a:extLst>
          </p:cNvPr>
          <p:cNvSpPr/>
          <p:nvPr/>
        </p:nvSpPr>
        <p:spPr>
          <a:xfrm>
            <a:off x="4379103" y="3465712"/>
            <a:ext cx="1459644" cy="1459644"/>
          </a:xfrm>
          <a:prstGeom prst="ellipse">
            <a:avLst/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1" name="Group 52">
            <a:extLst>
              <a:ext uri="{FF2B5EF4-FFF2-40B4-BE49-F238E27FC236}">
                <a16:creationId xmlns:a16="http://schemas.microsoft.com/office/drawing/2014/main" id="{D3F02B44-D4F6-A364-59BF-553E49FA5050}"/>
              </a:ext>
            </a:extLst>
          </p:cNvPr>
          <p:cNvGrpSpPr/>
          <p:nvPr/>
        </p:nvGrpSpPr>
        <p:grpSpPr>
          <a:xfrm>
            <a:off x="4883442" y="3908989"/>
            <a:ext cx="488611" cy="635193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62" name="Freeform 170">
              <a:extLst>
                <a:ext uri="{FF2B5EF4-FFF2-40B4-BE49-F238E27FC236}">
                  <a16:creationId xmlns:a16="http://schemas.microsoft.com/office/drawing/2014/main" id="{75554A40-6195-E255-C0E0-D7F144C639AA}"/>
                </a:ext>
              </a:extLst>
            </p:cNvPr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71">
              <a:extLst>
                <a:ext uri="{FF2B5EF4-FFF2-40B4-BE49-F238E27FC236}">
                  <a16:creationId xmlns:a16="http://schemas.microsoft.com/office/drawing/2014/main" id="{383FC12B-A4D8-6D8F-22E0-E0AC4D754F54}"/>
                </a:ext>
              </a:extLst>
            </p:cNvPr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D9D7E6B-1B9A-B66C-E109-964DFC2A9AAB}"/>
              </a:ext>
            </a:extLst>
          </p:cNvPr>
          <p:cNvGrpSpPr/>
          <p:nvPr/>
        </p:nvGrpSpPr>
        <p:grpSpPr>
          <a:xfrm>
            <a:off x="1396962" y="2913559"/>
            <a:ext cx="2865098" cy="816522"/>
            <a:chOff x="392328" y="1906534"/>
            <a:chExt cx="2865098" cy="8165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2E0D83A-1E0F-26BE-5AC4-6551B8694554}"/>
                </a:ext>
              </a:extLst>
            </p:cNvPr>
            <p:cNvSpPr txBox="1"/>
            <p:nvPr/>
          </p:nvSpPr>
          <p:spPr>
            <a:xfrm>
              <a:off x="392328" y="2190603"/>
              <a:ext cx="285769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C553890-66ED-A16B-E471-075549E4F779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EC1ACAE-0A34-A2F3-914E-57C2D690B72D}"/>
              </a:ext>
            </a:extLst>
          </p:cNvPr>
          <p:cNvGrpSpPr/>
          <p:nvPr/>
        </p:nvGrpSpPr>
        <p:grpSpPr>
          <a:xfrm>
            <a:off x="7907192" y="2677008"/>
            <a:ext cx="2887862" cy="816522"/>
            <a:chOff x="283598" y="1906534"/>
            <a:chExt cx="2887862" cy="8165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0950067-9053-54CC-92DD-C7CE6834D877}"/>
                </a:ext>
              </a:extLst>
            </p:cNvPr>
            <p:cNvSpPr txBox="1"/>
            <p:nvPr/>
          </p:nvSpPr>
          <p:spPr>
            <a:xfrm>
              <a:off x="283598" y="2190603"/>
              <a:ext cx="28878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708C7DB0-9934-4375-CB31-4DD308AF5F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FE8B5D9-5AEF-8176-A94E-0F2095680408}"/>
              </a:ext>
            </a:extLst>
          </p:cNvPr>
          <p:cNvGrpSpPr/>
          <p:nvPr/>
        </p:nvGrpSpPr>
        <p:grpSpPr>
          <a:xfrm>
            <a:off x="7933170" y="3903013"/>
            <a:ext cx="2887862" cy="816522"/>
            <a:chOff x="283598" y="1906534"/>
            <a:chExt cx="2887862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C362B0A2-74E7-37C9-8E76-C3E12A7AA329}"/>
                </a:ext>
              </a:extLst>
            </p:cNvPr>
            <p:cNvSpPr txBox="1"/>
            <p:nvPr/>
          </p:nvSpPr>
          <p:spPr>
            <a:xfrm>
              <a:off x="283598" y="2190603"/>
              <a:ext cx="28878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D6676A2-8124-D7F1-B09C-B1C77E6C584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D28ECE2-0412-2C27-E343-238C9E1778A9}"/>
              </a:ext>
            </a:extLst>
          </p:cNvPr>
          <p:cNvGrpSpPr/>
          <p:nvPr/>
        </p:nvGrpSpPr>
        <p:grpSpPr>
          <a:xfrm>
            <a:off x="1539965" y="4425633"/>
            <a:ext cx="2865098" cy="816522"/>
            <a:chOff x="392328" y="1906534"/>
            <a:chExt cx="2865098" cy="81652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D0640C32-1433-16CB-F289-6093D0A233BB}"/>
                </a:ext>
              </a:extLst>
            </p:cNvPr>
            <p:cNvSpPr txBox="1"/>
            <p:nvPr/>
          </p:nvSpPr>
          <p:spPr>
            <a:xfrm>
              <a:off x="392328" y="2190603"/>
              <a:ext cx="285769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505E8E9A-7D9C-2DD5-3A37-98585AD5CB4B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0AE69A61-8164-B9C3-A564-B13766ADBAA7}"/>
              </a:ext>
            </a:extLst>
          </p:cNvPr>
          <p:cNvGrpSpPr/>
          <p:nvPr/>
        </p:nvGrpSpPr>
        <p:grpSpPr>
          <a:xfrm>
            <a:off x="3105487" y="1348327"/>
            <a:ext cx="5932490" cy="585690"/>
            <a:chOff x="-1199434" y="1906534"/>
            <a:chExt cx="5932490" cy="585690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6FBA45A5-1D5C-F158-2A5F-CA0F17E15D98}"/>
                </a:ext>
              </a:extLst>
            </p:cNvPr>
            <p:cNvSpPr txBox="1"/>
            <p:nvPr/>
          </p:nvSpPr>
          <p:spPr>
            <a:xfrm>
              <a:off x="-1199434" y="2190603"/>
              <a:ext cx="593249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1B266957-D572-4C12-B9B0-C27BFF487E07}"/>
                </a:ext>
              </a:extLst>
            </p:cNvPr>
            <p:cNvSpPr txBox="1"/>
            <p:nvPr/>
          </p:nvSpPr>
          <p:spPr>
            <a:xfrm>
              <a:off x="75105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385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861F541-574D-95D2-7013-5D02D824A409}"/>
              </a:ext>
            </a:extLst>
          </p:cNvPr>
          <p:cNvGrpSpPr/>
          <p:nvPr/>
        </p:nvGrpSpPr>
        <p:grpSpPr>
          <a:xfrm>
            <a:off x="6400800" y="4719218"/>
            <a:ext cx="535214" cy="535284"/>
            <a:chOff x="5835317" y="2123703"/>
            <a:chExt cx="756000" cy="75600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9A7AC6B-AFE4-D2C1-DDCF-AF0BD2F56619}"/>
                </a:ext>
              </a:extLst>
            </p:cNvPr>
            <p:cNvSpPr/>
            <p:nvPr/>
          </p:nvSpPr>
          <p:spPr>
            <a:xfrm>
              <a:off x="5835317" y="2123703"/>
              <a:ext cx="756000" cy="756000"/>
            </a:xfrm>
            <a:prstGeom prst="ellipse">
              <a:avLst/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99BE0D1-F57F-E190-5DCC-B17578AB54B2}"/>
                </a:ext>
              </a:extLst>
            </p:cNvPr>
            <p:cNvGrpSpPr/>
            <p:nvPr/>
          </p:nvGrpSpPr>
          <p:grpSpPr>
            <a:xfrm>
              <a:off x="6046413" y="2333066"/>
              <a:ext cx="333808" cy="298641"/>
              <a:chOff x="4987925" y="414338"/>
              <a:chExt cx="1898650" cy="1698625"/>
            </a:xfrm>
          </p:grpSpPr>
          <p:sp>
            <p:nvSpPr>
              <p:cNvPr id="37" name="Freeform 22">
                <a:extLst>
                  <a:ext uri="{FF2B5EF4-FFF2-40B4-BE49-F238E27FC236}">
                    <a16:creationId xmlns:a16="http://schemas.microsoft.com/office/drawing/2014/main" id="{C5FA6FEA-2765-10FC-E029-8026030D2AAC}"/>
                  </a:ext>
                </a:extLst>
              </p:cNvPr>
              <p:cNvSpPr/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Line 23">
                <a:extLst>
                  <a:ext uri="{FF2B5EF4-FFF2-40B4-BE49-F238E27FC236}">
                    <a16:creationId xmlns:a16="http://schemas.microsoft.com/office/drawing/2014/main" id="{4714DE3E-9E58-2383-C5EE-04F11D0450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4">
                <a:extLst>
                  <a:ext uri="{FF2B5EF4-FFF2-40B4-BE49-F238E27FC236}">
                    <a16:creationId xmlns:a16="http://schemas.microsoft.com/office/drawing/2014/main" id="{BF5385E8-8087-5D01-4F89-249864D87A92}"/>
                  </a:ext>
                </a:extLst>
              </p:cNvPr>
              <p:cNvSpPr/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C6B7569-F99E-5074-9923-2BD383CF0EC3}"/>
              </a:ext>
            </a:extLst>
          </p:cNvPr>
          <p:cNvGrpSpPr/>
          <p:nvPr/>
        </p:nvGrpSpPr>
        <p:grpSpPr>
          <a:xfrm>
            <a:off x="6410071" y="2646137"/>
            <a:ext cx="535214" cy="535284"/>
            <a:chOff x="2552681" y="2123703"/>
            <a:chExt cx="756000" cy="75600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15522F2E-4DEE-82B0-6E87-F4FBD6023483}"/>
                </a:ext>
              </a:extLst>
            </p:cNvPr>
            <p:cNvSpPr/>
            <p:nvPr/>
          </p:nvSpPr>
          <p:spPr>
            <a:xfrm>
              <a:off x="2552681" y="2123703"/>
              <a:ext cx="756000" cy="756000"/>
            </a:xfrm>
            <a:prstGeom prst="ellipse">
              <a:avLst/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15E7535-9AF2-D217-F267-3C8303647CB5}"/>
                </a:ext>
              </a:extLst>
            </p:cNvPr>
            <p:cNvGrpSpPr/>
            <p:nvPr/>
          </p:nvGrpSpPr>
          <p:grpSpPr>
            <a:xfrm>
              <a:off x="2780523" y="2352383"/>
              <a:ext cx="300316" cy="298641"/>
              <a:chOff x="2616200" y="414338"/>
              <a:chExt cx="1708150" cy="1698625"/>
            </a:xfrm>
          </p:grpSpPr>
          <p:sp>
            <p:nvSpPr>
              <p:cNvPr id="43" name="Freeform 25">
                <a:extLst>
                  <a:ext uri="{FF2B5EF4-FFF2-40B4-BE49-F238E27FC236}">
                    <a16:creationId xmlns:a16="http://schemas.microsoft.com/office/drawing/2014/main" id="{A529B965-E42A-473A-1A3C-BF0D05AE6B65}"/>
                  </a:ext>
                </a:extLst>
              </p:cNvPr>
              <p:cNvSpPr/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6">
                <a:extLst>
                  <a:ext uri="{FF2B5EF4-FFF2-40B4-BE49-F238E27FC236}">
                    <a16:creationId xmlns:a16="http://schemas.microsoft.com/office/drawing/2014/main" id="{6BBE5904-AE56-B845-EB10-37DC112B2026}"/>
                  </a:ext>
                </a:extLst>
              </p:cNvPr>
              <p:cNvSpPr/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Line 27">
                <a:extLst>
                  <a:ext uri="{FF2B5EF4-FFF2-40B4-BE49-F238E27FC236}">
                    <a16:creationId xmlns:a16="http://schemas.microsoft.com/office/drawing/2014/main" id="{1C50C8E2-D268-A813-00B8-C121377AD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49D9F47-D34B-B693-AF24-1799C7902602}"/>
              </a:ext>
            </a:extLst>
          </p:cNvPr>
          <p:cNvGrpSpPr/>
          <p:nvPr/>
        </p:nvGrpSpPr>
        <p:grpSpPr>
          <a:xfrm>
            <a:off x="6408090" y="3682678"/>
            <a:ext cx="535214" cy="535284"/>
            <a:chOff x="4193999" y="2123703"/>
            <a:chExt cx="756000" cy="75600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A11CB6D1-66BC-8CF9-2EE4-A98FE7FA08C4}"/>
                </a:ext>
              </a:extLst>
            </p:cNvPr>
            <p:cNvSpPr/>
            <p:nvPr/>
          </p:nvSpPr>
          <p:spPr>
            <a:xfrm>
              <a:off x="4193999" y="2123703"/>
              <a:ext cx="756000" cy="756000"/>
            </a:xfrm>
            <a:prstGeom prst="ellipse">
              <a:avLst/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E1A601A5-D44E-BD47-079C-AF380C4F45A3}"/>
                </a:ext>
              </a:extLst>
            </p:cNvPr>
            <p:cNvGrpSpPr/>
            <p:nvPr/>
          </p:nvGrpSpPr>
          <p:grpSpPr>
            <a:xfrm>
              <a:off x="4420167" y="2352383"/>
              <a:ext cx="303665" cy="298641"/>
              <a:chOff x="5032375" y="3027363"/>
              <a:chExt cx="1727200" cy="1698625"/>
            </a:xfrm>
          </p:grpSpPr>
          <p:sp>
            <p:nvSpPr>
              <p:cNvPr id="49" name="Freeform 28">
                <a:extLst>
                  <a:ext uri="{FF2B5EF4-FFF2-40B4-BE49-F238E27FC236}">
                    <a16:creationId xmlns:a16="http://schemas.microsoft.com/office/drawing/2014/main" id="{21FDF392-6EC2-BB5E-DBB5-61702766B59E}"/>
                  </a:ext>
                </a:extLst>
              </p:cNvPr>
              <p:cNvSpPr/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9">
                <a:extLst>
                  <a:ext uri="{FF2B5EF4-FFF2-40B4-BE49-F238E27FC236}">
                    <a16:creationId xmlns:a16="http://schemas.microsoft.com/office/drawing/2014/main" id="{EE254D0D-E4FE-98EA-547A-3AF7801181E7}"/>
                  </a:ext>
                </a:extLst>
              </p:cNvPr>
              <p:cNvSpPr/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Line 30">
                <a:extLst>
                  <a:ext uri="{FF2B5EF4-FFF2-40B4-BE49-F238E27FC236}">
                    <a16:creationId xmlns:a16="http://schemas.microsoft.com/office/drawing/2014/main" id="{2746DE5B-2E65-7B6A-EEDD-A79F230454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Line 31">
                <a:extLst>
                  <a:ext uri="{FF2B5EF4-FFF2-40B4-BE49-F238E27FC236}">
                    <a16:creationId xmlns:a16="http://schemas.microsoft.com/office/drawing/2014/main" id="{7CA28A6A-D16C-17CD-3E8B-EF4F51D910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32">
                <a:extLst>
                  <a:ext uri="{FF2B5EF4-FFF2-40B4-BE49-F238E27FC236}">
                    <a16:creationId xmlns:a16="http://schemas.microsoft.com/office/drawing/2014/main" id="{4A2F3592-CC3B-410F-F730-7783F8848A70}"/>
                  </a:ext>
                </a:extLst>
              </p:cNvPr>
              <p:cNvSpPr/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CCAFC8C-5576-28B3-36AA-E68D6C826984}"/>
              </a:ext>
            </a:extLst>
          </p:cNvPr>
          <p:cNvGrpSpPr/>
          <p:nvPr/>
        </p:nvGrpSpPr>
        <p:grpSpPr>
          <a:xfrm>
            <a:off x="6404500" y="1609596"/>
            <a:ext cx="535214" cy="535284"/>
            <a:chOff x="911363" y="2123703"/>
            <a:chExt cx="756000" cy="756000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7611A13-79C9-4E60-04A4-F8D5BF793A9E}"/>
                </a:ext>
              </a:extLst>
            </p:cNvPr>
            <p:cNvSpPr/>
            <p:nvPr/>
          </p:nvSpPr>
          <p:spPr>
            <a:xfrm>
              <a:off x="911363" y="2123703"/>
              <a:ext cx="756000" cy="756000"/>
            </a:xfrm>
            <a:prstGeom prst="ellipse">
              <a:avLst/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7C506D6D-7665-E731-5702-521A9A064496}"/>
                </a:ext>
              </a:extLst>
            </p:cNvPr>
            <p:cNvGrpSpPr/>
            <p:nvPr/>
          </p:nvGrpSpPr>
          <p:grpSpPr>
            <a:xfrm>
              <a:off x="1140043" y="2352383"/>
              <a:ext cx="298641" cy="298641"/>
              <a:chOff x="152400" y="414338"/>
              <a:chExt cx="1698625" cy="1698625"/>
            </a:xfrm>
          </p:grpSpPr>
          <p:sp>
            <p:nvSpPr>
              <p:cNvPr id="57" name="Freeform 41">
                <a:extLst>
                  <a:ext uri="{FF2B5EF4-FFF2-40B4-BE49-F238E27FC236}">
                    <a16:creationId xmlns:a16="http://schemas.microsoft.com/office/drawing/2014/main" id="{F7CC0B28-6449-1DD9-0AE7-726C41541DEF}"/>
                  </a:ext>
                </a:extLst>
              </p:cNvPr>
              <p:cNvSpPr/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42">
                <a:extLst>
                  <a:ext uri="{FF2B5EF4-FFF2-40B4-BE49-F238E27FC236}">
                    <a16:creationId xmlns:a16="http://schemas.microsoft.com/office/drawing/2014/main" id="{6AE07E35-BEBA-B5ED-5244-7E7344FB50A6}"/>
                  </a:ext>
                </a:extLst>
              </p:cNvPr>
              <p:cNvSpPr/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361A9EE-6200-2EC9-56D9-9162889FA99E}"/>
              </a:ext>
            </a:extLst>
          </p:cNvPr>
          <p:cNvGrpSpPr/>
          <p:nvPr/>
        </p:nvGrpSpPr>
        <p:grpSpPr>
          <a:xfrm>
            <a:off x="2371172" y="1934129"/>
            <a:ext cx="1856419" cy="2439412"/>
            <a:chOff x="4806842" y="1052783"/>
            <a:chExt cx="2289476" cy="300807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1FB8737-4B4F-374C-9059-FDE8EE377D87}"/>
                </a:ext>
              </a:extLst>
            </p:cNvPr>
            <p:cNvGrpSpPr/>
            <p:nvPr/>
          </p:nvGrpSpPr>
          <p:grpSpPr>
            <a:xfrm>
              <a:off x="4806842" y="1052783"/>
              <a:ext cx="2289476" cy="3008075"/>
              <a:chOff x="3035300" y="442438"/>
              <a:chExt cx="3314624" cy="4354987"/>
            </a:xfrm>
          </p:grpSpPr>
          <p:sp>
            <p:nvSpPr>
              <p:cNvPr id="12" name="Freeform 5">
                <a:extLst>
                  <a:ext uri="{FF2B5EF4-FFF2-40B4-BE49-F238E27FC236}">
                    <a16:creationId xmlns:a16="http://schemas.microsoft.com/office/drawing/2014/main" id="{F9B560AB-9F62-8D0C-7FB2-7B6621753EB3}"/>
                  </a:ext>
                </a:extLst>
              </p:cNvPr>
              <p:cNvSpPr/>
              <p:nvPr/>
            </p:nvSpPr>
            <p:spPr bwMode="auto">
              <a:xfrm>
                <a:off x="3035300" y="442438"/>
                <a:ext cx="2749477" cy="3869212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  <a:gd name="connsiteX0" fmla="*/ 10000 w 10013"/>
                  <a:gd name="connsiteY0" fmla="*/ 8092 h 9757"/>
                  <a:gd name="connsiteX1" fmla="*/ 0 w 10013"/>
                  <a:gd name="connsiteY1" fmla="*/ 9757 h 9757"/>
                  <a:gd name="connsiteX2" fmla="*/ 0 w 10013"/>
                  <a:gd name="connsiteY2" fmla="*/ 822 h 9757"/>
                  <a:gd name="connsiteX3" fmla="*/ 0 w 10013"/>
                  <a:gd name="connsiteY3" fmla="*/ 822 h 9757"/>
                  <a:gd name="connsiteX4" fmla="*/ 0 w 10013"/>
                  <a:gd name="connsiteY4" fmla="*/ 814 h 9757"/>
                  <a:gd name="connsiteX5" fmla="*/ 26 w 10013"/>
                  <a:gd name="connsiteY5" fmla="*/ 782 h 9757"/>
                  <a:gd name="connsiteX6" fmla="*/ 52 w 10013"/>
                  <a:gd name="connsiteY6" fmla="*/ 758 h 9757"/>
                  <a:gd name="connsiteX7" fmla="*/ 91 w 10013"/>
                  <a:gd name="connsiteY7" fmla="*/ 742 h 9757"/>
                  <a:gd name="connsiteX8" fmla="*/ 156 w 10013"/>
                  <a:gd name="connsiteY8" fmla="*/ 726 h 9757"/>
                  <a:gd name="connsiteX9" fmla="*/ 246 w 10013"/>
                  <a:gd name="connsiteY9" fmla="*/ 718 h 9757"/>
                  <a:gd name="connsiteX10" fmla="*/ 246 w 10013"/>
                  <a:gd name="connsiteY10" fmla="*/ 718 h 9757"/>
                  <a:gd name="connsiteX11" fmla="*/ 10013 w 10013"/>
                  <a:gd name="connsiteY11" fmla="*/ 0 h 9757"/>
                  <a:gd name="connsiteX12" fmla="*/ 10000 w 10013"/>
                  <a:gd name="connsiteY12" fmla="*/ 8092 h 9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13" h="9757">
                    <a:moveTo>
                      <a:pt x="10000" y="8092"/>
                    </a:moveTo>
                    <a:lnTo>
                      <a:pt x="0" y="9757"/>
                    </a:lnTo>
                    <a:lnTo>
                      <a:pt x="0" y="822"/>
                    </a:lnTo>
                    <a:lnTo>
                      <a:pt x="0" y="822"/>
                    </a:lnTo>
                    <a:lnTo>
                      <a:pt x="0" y="814"/>
                    </a:lnTo>
                    <a:lnTo>
                      <a:pt x="26" y="782"/>
                    </a:lnTo>
                    <a:cubicBezTo>
                      <a:pt x="35" y="774"/>
                      <a:pt x="43" y="766"/>
                      <a:pt x="52" y="758"/>
                    </a:cubicBezTo>
                    <a:cubicBezTo>
                      <a:pt x="65" y="753"/>
                      <a:pt x="78" y="747"/>
                      <a:pt x="91" y="742"/>
                    </a:cubicBezTo>
                    <a:cubicBezTo>
                      <a:pt x="113" y="737"/>
                      <a:pt x="134" y="731"/>
                      <a:pt x="156" y="726"/>
                    </a:cubicBezTo>
                    <a:cubicBezTo>
                      <a:pt x="186" y="723"/>
                      <a:pt x="216" y="721"/>
                      <a:pt x="246" y="718"/>
                    </a:cubicBezTo>
                    <a:lnTo>
                      <a:pt x="246" y="718"/>
                    </a:lnTo>
                    <a:lnTo>
                      <a:pt x="10013" y="0"/>
                    </a:lnTo>
                    <a:cubicBezTo>
                      <a:pt x="10009" y="2697"/>
                      <a:pt x="10004" y="5395"/>
                      <a:pt x="10000" y="8092"/>
                    </a:cubicBezTo>
                    <a:close/>
                  </a:path>
                </a:pathLst>
              </a:custGeom>
              <a:solidFill>
                <a:srgbClr val="68E1FD"/>
              </a:solidFill>
              <a:ln w="38100" cap="flat">
                <a:solidFill>
                  <a:srgbClr val="093F68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906CD58F-BB05-D6C9-C71E-F573BAEC4669}"/>
                  </a:ext>
                </a:extLst>
              </p:cNvPr>
              <p:cNvSpPr/>
              <p:nvPr/>
            </p:nvSpPr>
            <p:spPr bwMode="auto">
              <a:xfrm>
                <a:off x="3051255" y="466830"/>
                <a:ext cx="3232081" cy="596149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  <a:gd name="connsiteX0-1" fmla="*/ 0 w 10946"/>
                  <a:gd name="connsiteY0-2" fmla="*/ 5747 h 10249"/>
                  <a:gd name="connsiteX1-3" fmla="*/ 8118 w 10946"/>
                  <a:gd name="connsiteY1-4" fmla="*/ 0 h 10249"/>
                  <a:gd name="connsiteX2-5" fmla="*/ 10946 w 10946"/>
                  <a:gd name="connsiteY2-6" fmla="*/ 4557 h 10249"/>
                  <a:gd name="connsiteX3-7" fmla="*/ 2161 w 10946"/>
                  <a:gd name="connsiteY3-8" fmla="*/ 9728 h 10249"/>
                  <a:gd name="connsiteX4-9" fmla="*/ 1000 w 10946"/>
                  <a:gd name="connsiteY4-10" fmla="*/ 10249 h 10249"/>
                  <a:gd name="connsiteX5-11" fmla="*/ 0 w 10946"/>
                  <a:gd name="connsiteY5-12" fmla="*/ 6789 h 10249"/>
                  <a:gd name="connsiteX6-13" fmla="*/ 0 w 10946"/>
                  <a:gd name="connsiteY6-14" fmla="*/ 5747 h 10249"/>
                  <a:gd name="connsiteX0-15" fmla="*/ 0 w 10946"/>
                  <a:gd name="connsiteY0-16" fmla="*/ 4275 h 8777"/>
                  <a:gd name="connsiteX1-17" fmla="*/ 9064 w 10946"/>
                  <a:gd name="connsiteY1-18" fmla="*/ 0 h 8777"/>
                  <a:gd name="connsiteX2-19" fmla="*/ 10946 w 10946"/>
                  <a:gd name="connsiteY2-20" fmla="*/ 3085 h 8777"/>
                  <a:gd name="connsiteX3-21" fmla="*/ 2161 w 10946"/>
                  <a:gd name="connsiteY3-22" fmla="*/ 8256 h 8777"/>
                  <a:gd name="connsiteX4-23" fmla="*/ 1000 w 10946"/>
                  <a:gd name="connsiteY4-24" fmla="*/ 8777 h 8777"/>
                  <a:gd name="connsiteX5-25" fmla="*/ 0 w 10946"/>
                  <a:gd name="connsiteY5-26" fmla="*/ 5317 h 8777"/>
                  <a:gd name="connsiteX6-27" fmla="*/ 0 w 10946"/>
                  <a:gd name="connsiteY6-28" fmla="*/ 4275 h 877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946" h="8777">
                    <a:moveTo>
                      <a:pt x="0" y="4275"/>
                    </a:moveTo>
                    <a:lnTo>
                      <a:pt x="9064" y="0"/>
                    </a:lnTo>
                    <a:lnTo>
                      <a:pt x="10946" y="3085"/>
                    </a:lnTo>
                    <a:lnTo>
                      <a:pt x="2161" y="8256"/>
                    </a:lnTo>
                    <a:lnTo>
                      <a:pt x="1000" y="8777"/>
                    </a:lnTo>
                    <a:lnTo>
                      <a:pt x="0" y="5317"/>
                    </a:lnTo>
                    <a:lnTo>
                      <a:pt x="0" y="427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Freeform 7">
                <a:extLst>
                  <a:ext uri="{FF2B5EF4-FFF2-40B4-BE49-F238E27FC236}">
                    <a16:creationId xmlns:a16="http://schemas.microsoft.com/office/drawing/2014/main" id="{763276A4-43CF-DFBA-FBE8-3BE3409D5C8D}"/>
                  </a:ext>
                </a:extLst>
              </p:cNvPr>
              <p:cNvSpPr/>
              <p:nvPr/>
            </p:nvSpPr>
            <p:spPr bwMode="auto">
              <a:xfrm>
                <a:off x="3698873" y="677694"/>
                <a:ext cx="2651051" cy="4094331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  <a:gd name="connsiteX0" fmla="*/ 10000 w 10000"/>
                  <a:gd name="connsiteY0" fmla="*/ 8111 h 9687"/>
                  <a:gd name="connsiteX1" fmla="*/ 105 w 10000"/>
                  <a:gd name="connsiteY1" fmla="*/ 9687 h 9687"/>
                  <a:gd name="connsiteX2" fmla="*/ 0 w 10000"/>
                  <a:gd name="connsiteY2" fmla="*/ 748 h 9687"/>
                  <a:gd name="connsiteX3" fmla="*/ 10000 w 10000"/>
                  <a:gd name="connsiteY3" fmla="*/ 0 h 9687"/>
                  <a:gd name="connsiteX4" fmla="*/ 10000 w 10000"/>
                  <a:gd name="connsiteY4" fmla="*/ 8111 h 9687"/>
                  <a:gd name="connsiteX0-1" fmla="*/ 10000 w 10000"/>
                  <a:gd name="connsiteY0-2" fmla="*/ 8458 h 10085"/>
                  <a:gd name="connsiteX1-3" fmla="*/ 105 w 10000"/>
                  <a:gd name="connsiteY1-4" fmla="*/ 10085 h 10085"/>
                  <a:gd name="connsiteX2-5" fmla="*/ 0 w 10000"/>
                  <a:gd name="connsiteY2-6" fmla="*/ 857 h 10085"/>
                  <a:gd name="connsiteX3-7" fmla="*/ 10000 w 10000"/>
                  <a:gd name="connsiteY3-8" fmla="*/ 0 h 10085"/>
                  <a:gd name="connsiteX4-9" fmla="*/ 10000 w 10000"/>
                  <a:gd name="connsiteY4-10" fmla="*/ 8458 h 10085"/>
                  <a:gd name="connsiteX0-11" fmla="*/ 9974 w 10000"/>
                  <a:gd name="connsiteY0-12" fmla="*/ 8237 h 10085"/>
                  <a:gd name="connsiteX1-13" fmla="*/ 105 w 10000"/>
                  <a:gd name="connsiteY1-14" fmla="*/ 10085 h 10085"/>
                  <a:gd name="connsiteX2-15" fmla="*/ 0 w 10000"/>
                  <a:gd name="connsiteY2-16" fmla="*/ 857 h 10085"/>
                  <a:gd name="connsiteX3-17" fmla="*/ 10000 w 10000"/>
                  <a:gd name="connsiteY3-18" fmla="*/ 0 h 10085"/>
                  <a:gd name="connsiteX4-19" fmla="*/ 9974 w 10000"/>
                  <a:gd name="connsiteY4-20" fmla="*/ 8237 h 100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85">
                    <a:moveTo>
                      <a:pt x="9974" y="8237"/>
                    </a:moveTo>
                    <a:lnTo>
                      <a:pt x="105" y="10085"/>
                    </a:lnTo>
                    <a:lnTo>
                      <a:pt x="0" y="857"/>
                    </a:lnTo>
                    <a:lnTo>
                      <a:pt x="10000" y="0"/>
                    </a:lnTo>
                    <a:cubicBezTo>
                      <a:pt x="9991" y="2746"/>
                      <a:pt x="9983" y="5491"/>
                      <a:pt x="9974" y="82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8">
                <a:extLst>
                  <a:ext uri="{FF2B5EF4-FFF2-40B4-BE49-F238E27FC236}">
                    <a16:creationId xmlns:a16="http://schemas.microsoft.com/office/drawing/2014/main" id="{4AA67109-922A-574C-5BB5-8CFF7B5242F6}"/>
                  </a:ext>
                </a:extLst>
              </p:cNvPr>
              <p:cNvSpPr/>
              <p:nvPr/>
            </p:nvSpPr>
            <p:spPr bwMode="auto">
              <a:xfrm>
                <a:off x="3035300" y="742950"/>
                <a:ext cx="688975" cy="4054475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solidFill>
                <a:srgbClr val="68E1FD"/>
              </a:solidFill>
              <a:ln w="38100" cap="flat">
                <a:solidFill>
                  <a:srgbClr val="093F68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圆角矩形 8">
                <a:extLst>
                  <a:ext uri="{FF2B5EF4-FFF2-40B4-BE49-F238E27FC236}">
                    <a16:creationId xmlns:a16="http://schemas.microsoft.com/office/drawing/2014/main" id="{B900F3D5-7E5B-0EEC-25DB-E38B2B1AC8CF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6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-1" fmla="*/ 0 w 149226"/>
                  <a:gd name="connsiteY0-2" fmla="*/ 51572 h 3744912"/>
                  <a:gd name="connsiteX1-3" fmla="*/ 51572 w 149226"/>
                  <a:gd name="connsiteY1-4" fmla="*/ 0 h 3744912"/>
                  <a:gd name="connsiteX2-5" fmla="*/ 97653 w 149226"/>
                  <a:gd name="connsiteY2-6" fmla="*/ 0 h 3744912"/>
                  <a:gd name="connsiteX3-7" fmla="*/ 149225 w 149226"/>
                  <a:gd name="connsiteY3-8" fmla="*/ 51572 h 3744912"/>
                  <a:gd name="connsiteX4-9" fmla="*/ 149225 w 149226"/>
                  <a:gd name="connsiteY4-10" fmla="*/ 3693340 h 3744912"/>
                  <a:gd name="connsiteX5-11" fmla="*/ 121465 w 149226"/>
                  <a:gd name="connsiteY5-12" fmla="*/ 3733006 h 3744912"/>
                  <a:gd name="connsiteX6-13" fmla="*/ 51572 w 149226"/>
                  <a:gd name="connsiteY6-14" fmla="*/ 3744912 h 3744912"/>
                  <a:gd name="connsiteX7-15" fmla="*/ 0 w 149226"/>
                  <a:gd name="connsiteY7-16" fmla="*/ 3693340 h 3744912"/>
                  <a:gd name="connsiteX8-17" fmla="*/ 0 w 149226"/>
                  <a:gd name="connsiteY8-18" fmla="*/ 51572 h 3744912"/>
                  <a:gd name="connsiteX0-19" fmla="*/ 0 w 149226"/>
                  <a:gd name="connsiteY0-20" fmla="*/ 51572 h 3752056"/>
                  <a:gd name="connsiteX1-21" fmla="*/ 51572 w 149226"/>
                  <a:gd name="connsiteY1-22" fmla="*/ 0 h 3752056"/>
                  <a:gd name="connsiteX2-23" fmla="*/ 97653 w 149226"/>
                  <a:gd name="connsiteY2-24" fmla="*/ 0 h 3752056"/>
                  <a:gd name="connsiteX3-25" fmla="*/ 149225 w 149226"/>
                  <a:gd name="connsiteY3-26" fmla="*/ 51572 h 3752056"/>
                  <a:gd name="connsiteX4-27" fmla="*/ 149225 w 149226"/>
                  <a:gd name="connsiteY4-28" fmla="*/ 3693340 h 3752056"/>
                  <a:gd name="connsiteX5-29" fmla="*/ 121465 w 149226"/>
                  <a:gd name="connsiteY5-30" fmla="*/ 3733006 h 3752056"/>
                  <a:gd name="connsiteX6-31" fmla="*/ 42047 w 149226"/>
                  <a:gd name="connsiteY6-32" fmla="*/ 3752056 h 3752056"/>
                  <a:gd name="connsiteX7-33" fmla="*/ 0 w 149226"/>
                  <a:gd name="connsiteY7-34" fmla="*/ 3693340 h 3752056"/>
                  <a:gd name="connsiteX8-35" fmla="*/ 0 w 149226"/>
                  <a:gd name="connsiteY8-36" fmla="*/ 51572 h 3752056"/>
                  <a:gd name="connsiteX0-37" fmla="*/ 0 w 149226"/>
                  <a:gd name="connsiteY0-38" fmla="*/ 51572 h 3752056"/>
                  <a:gd name="connsiteX1-39" fmla="*/ 51572 w 149226"/>
                  <a:gd name="connsiteY1-40" fmla="*/ 0 h 3752056"/>
                  <a:gd name="connsiteX2-41" fmla="*/ 97653 w 149226"/>
                  <a:gd name="connsiteY2-42" fmla="*/ 0 h 3752056"/>
                  <a:gd name="connsiteX3-43" fmla="*/ 149225 w 149226"/>
                  <a:gd name="connsiteY3-44" fmla="*/ 51572 h 3752056"/>
                  <a:gd name="connsiteX4-45" fmla="*/ 149225 w 149226"/>
                  <a:gd name="connsiteY4-46" fmla="*/ 3693340 h 3752056"/>
                  <a:gd name="connsiteX5-47" fmla="*/ 121465 w 149226"/>
                  <a:gd name="connsiteY5-48" fmla="*/ 3733006 h 3752056"/>
                  <a:gd name="connsiteX6-49" fmla="*/ 42047 w 149226"/>
                  <a:gd name="connsiteY6-50" fmla="*/ 3752056 h 3752056"/>
                  <a:gd name="connsiteX7-51" fmla="*/ 0 w 149226"/>
                  <a:gd name="connsiteY7-52" fmla="*/ 3693340 h 3752056"/>
                  <a:gd name="connsiteX8-53" fmla="*/ 0 w 149226"/>
                  <a:gd name="connsiteY8-54" fmla="*/ 51572 h 3752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0"/>
                    </a:schemeClr>
                  </a:gs>
                  <a:gs pos="7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23B7B80-6D3A-F7D0-45DC-D65BDC761511}"/>
                </a:ext>
              </a:extLst>
            </p:cNvPr>
            <p:cNvGrpSpPr/>
            <p:nvPr/>
          </p:nvGrpSpPr>
          <p:grpSpPr>
            <a:xfrm>
              <a:off x="4853995" y="3508553"/>
              <a:ext cx="333808" cy="298641"/>
              <a:chOff x="4987925" y="414338"/>
              <a:chExt cx="1898650" cy="1698625"/>
            </a:xfrm>
          </p:grpSpPr>
          <p:sp>
            <p:nvSpPr>
              <p:cNvPr id="9" name="Freeform 22">
                <a:extLst>
                  <a:ext uri="{FF2B5EF4-FFF2-40B4-BE49-F238E27FC236}">
                    <a16:creationId xmlns:a16="http://schemas.microsoft.com/office/drawing/2014/main" id="{B4270060-8555-CDC5-06D3-263248736038}"/>
                  </a:ext>
                </a:extLst>
              </p:cNvPr>
              <p:cNvSpPr/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Line 23">
                <a:extLst>
                  <a:ext uri="{FF2B5EF4-FFF2-40B4-BE49-F238E27FC236}">
                    <a16:creationId xmlns:a16="http://schemas.microsoft.com/office/drawing/2014/main" id="{24389798-D340-9844-073E-E37012613E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24">
                <a:extLst>
                  <a:ext uri="{FF2B5EF4-FFF2-40B4-BE49-F238E27FC236}">
                    <a16:creationId xmlns:a16="http://schemas.microsoft.com/office/drawing/2014/main" id="{E55857D1-CCA4-3449-2EB3-73306608EB23}"/>
                  </a:ext>
                </a:extLst>
              </p:cNvPr>
              <p:cNvSpPr/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31D35E3-CBD9-F0C7-2993-4DD1595C7EC5}"/>
              </a:ext>
            </a:extLst>
          </p:cNvPr>
          <p:cNvGrpSpPr/>
          <p:nvPr/>
        </p:nvGrpSpPr>
        <p:grpSpPr>
          <a:xfrm>
            <a:off x="2775380" y="2062758"/>
            <a:ext cx="1845330" cy="2512196"/>
            <a:chOff x="5305342" y="1211398"/>
            <a:chExt cx="2275801" cy="309782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C07FFBC-0D1F-7D89-C4F0-BC797D195C64}"/>
                </a:ext>
              </a:extLst>
            </p:cNvPr>
            <p:cNvGrpSpPr/>
            <p:nvPr/>
          </p:nvGrpSpPr>
          <p:grpSpPr>
            <a:xfrm>
              <a:off x="5305342" y="1211398"/>
              <a:ext cx="2275801" cy="3097826"/>
              <a:chOff x="3035309" y="391282"/>
              <a:chExt cx="3236960" cy="4406143"/>
            </a:xfrm>
          </p:grpSpPr>
          <p:sp>
            <p:nvSpPr>
              <p:cNvPr id="29" name="Freeform 5">
                <a:extLst>
                  <a:ext uri="{FF2B5EF4-FFF2-40B4-BE49-F238E27FC236}">
                    <a16:creationId xmlns:a16="http://schemas.microsoft.com/office/drawing/2014/main" id="{234CFBCF-838C-BA35-2D74-B6787D0050A3}"/>
                  </a:ext>
                </a:extLst>
              </p:cNvPr>
              <p:cNvSpPr/>
              <p:nvPr/>
            </p:nvSpPr>
            <p:spPr bwMode="auto">
              <a:xfrm>
                <a:off x="3035312" y="391282"/>
                <a:ext cx="2621123" cy="3920367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  <a:gd name="connsiteX0" fmla="*/ 10000 w 10000"/>
                  <a:gd name="connsiteY0" fmla="*/ 8221 h 9886"/>
                  <a:gd name="connsiteX1" fmla="*/ 0 w 10000"/>
                  <a:gd name="connsiteY1" fmla="*/ 9886 h 9886"/>
                  <a:gd name="connsiteX2" fmla="*/ 0 w 10000"/>
                  <a:gd name="connsiteY2" fmla="*/ 951 h 9886"/>
                  <a:gd name="connsiteX3" fmla="*/ 0 w 10000"/>
                  <a:gd name="connsiteY3" fmla="*/ 951 h 9886"/>
                  <a:gd name="connsiteX4" fmla="*/ 0 w 10000"/>
                  <a:gd name="connsiteY4" fmla="*/ 943 h 9886"/>
                  <a:gd name="connsiteX5" fmla="*/ 26 w 10000"/>
                  <a:gd name="connsiteY5" fmla="*/ 911 h 9886"/>
                  <a:gd name="connsiteX6" fmla="*/ 52 w 10000"/>
                  <a:gd name="connsiteY6" fmla="*/ 887 h 9886"/>
                  <a:gd name="connsiteX7" fmla="*/ 91 w 10000"/>
                  <a:gd name="connsiteY7" fmla="*/ 871 h 9886"/>
                  <a:gd name="connsiteX8" fmla="*/ 156 w 10000"/>
                  <a:gd name="connsiteY8" fmla="*/ 855 h 9886"/>
                  <a:gd name="connsiteX9" fmla="*/ 246 w 10000"/>
                  <a:gd name="connsiteY9" fmla="*/ 847 h 9886"/>
                  <a:gd name="connsiteX10" fmla="*/ 246 w 10000"/>
                  <a:gd name="connsiteY10" fmla="*/ 847 h 9886"/>
                  <a:gd name="connsiteX11" fmla="*/ 10000 w 10000"/>
                  <a:gd name="connsiteY11" fmla="*/ 0 h 9886"/>
                  <a:gd name="connsiteX12" fmla="*/ 10000 w 10000"/>
                  <a:gd name="connsiteY12" fmla="*/ 8221 h 9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00" h="9886">
                    <a:moveTo>
                      <a:pt x="10000" y="8221"/>
                    </a:moveTo>
                    <a:lnTo>
                      <a:pt x="0" y="9886"/>
                    </a:lnTo>
                    <a:lnTo>
                      <a:pt x="0" y="951"/>
                    </a:lnTo>
                    <a:lnTo>
                      <a:pt x="0" y="951"/>
                    </a:lnTo>
                    <a:lnTo>
                      <a:pt x="0" y="943"/>
                    </a:lnTo>
                    <a:lnTo>
                      <a:pt x="26" y="911"/>
                    </a:lnTo>
                    <a:cubicBezTo>
                      <a:pt x="35" y="903"/>
                      <a:pt x="43" y="895"/>
                      <a:pt x="52" y="887"/>
                    </a:cubicBezTo>
                    <a:cubicBezTo>
                      <a:pt x="65" y="882"/>
                      <a:pt x="78" y="876"/>
                      <a:pt x="91" y="871"/>
                    </a:cubicBezTo>
                    <a:cubicBezTo>
                      <a:pt x="113" y="866"/>
                      <a:pt x="134" y="860"/>
                      <a:pt x="156" y="855"/>
                    </a:cubicBezTo>
                    <a:cubicBezTo>
                      <a:pt x="186" y="852"/>
                      <a:pt x="216" y="850"/>
                      <a:pt x="246" y="847"/>
                    </a:cubicBezTo>
                    <a:lnTo>
                      <a:pt x="246" y="847"/>
                    </a:lnTo>
                    <a:lnTo>
                      <a:pt x="10000" y="0"/>
                    </a:lnTo>
                    <a:lnTo>
                      <a:pt x="10000" y="8221"/>
                    </a:lnTo>
                    <a:close/>
                  </a:path>
                </a:pathLst>
              </a:custGeom>
              <a:solidFill>
                <a:srgbClr val="F56132"/>
              </a:solidFill>
              <a:ln w="38100">
                <a:solidFill>
                  <a:srgbClr val="093F6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Freeform 6">
                <a:extLst>
                  <a:ext uri="{FF2B5EF4-FFF2-40B4-BE49-F238E27FC236}">
                    <a16:creationId xmlns:a16="http://schemas.microsoft.com/office/drawing/2014/main" id="{7979343F-0F2D-2B05-F641-40DBC1DE8209}"/>
                  </a:ext>
                </a:extLst>
              </p:cNvPr>
              <p:cNvSpPr/>
              <p:nvPr/>
            </p:nvSpPr>
            <p:spPr bwMode="auto">
              <a:xfrm>
                <a:off x="3086112" y="440255"/>
                <a:ext cx="3147054" cy="632896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  <a:gd name="connsiteX0-1" fmla="*/ 0 w 10612"/>
                  <a:gd name="connsiteY0-2" fmla="*/ 5747 h 10249"/>
                  <a:gd name="connsiteX1-3" fmla="*/ 8118 w 10612"/>
                  <a:gd name="connsiteY1-4" fmla="*/ 0 h 10249"/>
                  <a:gd name="connsiteX2-5" fmla="*/ 10612 w 10612"/>
                  <a:gd name="connsiteY2-6" fmla="*/ 4384 h 10249"/>
                  <a:gd name="connsiteX3-7" fmla="*/ 2161 w 10612"/>
                  <a:gd name="connsiteY3-8" fmla="*/ 9728 h 10249"/>
                  <a:gd name="connsiteX4-9" fmla="*/ 1000 w 10612"/>
                  <a:gd name="connsiteY4-10" fmla="*/ 10249 h 10249"/>
                  <a:gd name="connsiteX5-11" fmla="*/ 0 w 10612"/>
                  <a:gd name="connsiteY5-12" fmla="*/ 6789 h 10249"/>
                  <a:gd name="connsiteX6-13" fmla="*/ 0 w 10612"/>
                  <a:gd name="connsiteY6-14" fmla="*/ 5747 h 10249"/>
                  <a:gd name="connsiteX0-15" fmla="*/ 0 w 10658"/>
                  <a:gd name="connsiteY0-16" fmla="*/ 5747 h 10249"/>
                  <a:gd name="connsiteX1-17" fmla="*/ 8118 w 10658"/>
                  <a:gd name="connsiteY1-18" fmla="*/ 0 h 10249"/>
                  <a:gd name="connsiteX2-19" fmla="*/ 10658 w 10658"/>
                  <a:gd name="connsiteY2-20" fmla="*/ 4384 h 10249"/>
                  <a:gd name="connsiteX3-21" fmla="*/ 2161 w 10658"/>
                  <a:gd name="connsiteY3-22" fmla="*/ 9728 h 10249"/>
                  <a:gd name="connsiteX4-23" fmla="*/ 1000 w 10658"/>
                  <a:gd name="connsiteY4-24" fmla="*/ 10249 h 10249"/>
                  <a:gd name="connsiteX5-25" fmla="*/ 0 w 10658"/>
                  <a:gd name="connsiteY5-26" fmla="*/ 6789 h 10249"/>
                  <a:gd name="connsiteX6-27" fmla="*/ 0 w 10658"/>
                  <a:gd name="connsiteY6-28" fmla="*/ 5747 h 10249"/>
                  <a:gd name="connsiteX0-29" fmla="*/ 0 w 10658"/>
                  <a:gd name="connsiteY0-30" fmla="*/ 4816 h 9318"/>
                  <a:gd name="connsiteX1-31" fmla="*/ 8638 w 10658"/>
                  <a:gd name="connsiteY1-32" fmla="*/ 0 h 9318"/>
                  <a:gd name="connsiteX2-33" fmla="*/ 10658 w 10658"/>
                  <a:gd name="connsiteY2-34" fmla="*/ 3453 h 9318"/>
                  <a:gd name="connsiteX3-35" fmla="*/ 2161 w 10658"/>
                  <a:gd name="connsiteY3-36" fmla="*/ 8797 h 9318"/>
                  <a:gd name="connsiteX4-37" fmla="*/ 1000 w 10658"/>
                  <a:gd name="connsiteY4-38" fmla="*/ 9318 h 9318"/>
                  <a:gd name="connsiteX5-39" fmla="*/ 0 w 10658"/>
                  <a:gd name="connsiteY5-40" fmla="*/ 5858 h 9318"/>
                  <a:gd name="connsiteX6-41" fmla="*/ 0 w 10658"/>
                  <a:gd name="connsiteY6-42" fmla="*/ 4816 h 93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658" h="9318">
                    <a:moveTo>
                      <a:pt x="0" y="4816"/>
                    </a:moveTo>
                    <a:lnTo>
                      <a:pt x="8638" y="0"/>
                    </a:lnTo>
                    <a:lnTo>
                      <a:pt x="10658" y="3453"/>
                    </a:lnTo>
                    <a:lnTo>
                      <a:pt x="2161" y="8797"/>
                    </a:lnTo>
                    <a:lnTo>
                      <a:pt x="1000" y="9318"/>
                    </a:lnTo>
                    <a:lnTo>
                      <a:pt x="0" y="5858"/>
                    </a:lnTo>
                    <a:lnTo>
                      <a:pt x="0" y="4816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Freeform 7">
                <a:extLst>
                  <a:ext uri="{FF2B5EF4-FFF2-40B4-BE49-F238E27FC236}">
                    <a16:creationId xmlns:a16="http://schemas.microsoft.com/office/drawing/2014/main" id="{E0720CF1-3B1E-FCD9-EBF5-CD22984C3423}"/>
                  </a:ext>
                </a:extLst>
              </p:cNvPr>
              <p:cNvSpPr/>
              <p:nvPr/>
            </p:nvSpPr>
            <p:spPr bwMode="auto">
              <a:xfrm>
                <a:off x="3698891" y="662626"/>
                <a:ext cx="2573378" cy="4109399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  <a:gd name="connsiteX0" fmla="*/ 10000 w 10019"/>
                  <a:gd name="connsiteY0" fmla="*/ 8165 h 9741"/>
                  <a:gd name="connsiteX1" fmla="*/ 105 w 10019"/>
                  <a:gd name="connsiteY1" fmla="*/ 9741 h 9741"/>
                  <a:gd name="connsiteX2" fmla="*/ 0 w 10019"/>
                  <a:gd name="connsiteY2" fmla="*/ 802 h 9741"/>
                  <a:gd name="connsiteX3" fmla="*/ 10019 w 10019"/>
                  <a:gd name="connsiteY3" fmla="*/ 0 h 9741"/>
                  <a:gd name="connsiteX4" fmla="*/ 10000 w 10019"/>
                  <a:gd name="connsiteY4" fmla="*/ 8165 h 9741"/>
                  <a:gd name="connsiteX0-1" fmla="*/ 9981 w 10000"/>
                  <a:gd name="connsiteY0-2" fmla="*/ 8448 h 10066"/>
                  <a:gd name="connsiteX1-3" fmla="*/ 105 w 10000"/>
                  <a:gd name="connsiteY1-4" fmla="*/ 10066 h 10066"/>
                  <a:gd name="connsiteX2-5" fmla="*/ 0 w 10000"/>
                  <a:gd name="connsiteY2-6" fmla="*/ 889 h 10066"/>
                  <a:gd name="connsiteX3-7" fmla="*/ 10000 w 10000"/>
                  <a:gd name="connsiteY3-8" fmla="*/ 0 h 10066"/>
                  <a:gd name="connsiteX4-9" fmla="*/ 9981 w 10000"/>
                  <a:gd name="connsiteY4-10" fmla="*/ 8448 h 10066"/>
                  <a:gd name="connsiteX0-11" fmla="*/ 9981 w 10000"/>
                  <a:gd name="connsiteY0-12" fmla="*/ 8315 h 10066"/>
                  <a:gd name="connsiteX1-13" fmla="*/ 105 w 10000"/>
                  <a:gd name="connsiteY1-14" fmla="*/ 10066 h 10066"/>
                  <a:gd name="connsiteX2-15" fmla="*/ 0 w 10000"/>
                  <a:gd name="connsiteY2-16" fmla="*/ 889 h 10066"/>
                  <a:gd name="connsiteX3-17" fmla="*/ 10000 w 10000"/>
                  <a:gd name="connsiteY3-18" fmla="*/ 0 h 10066"/>
                  <a:gd name="connsiteX4-19" fmla="*/ 9981 w 10000"/>
                  <a:gd name="connsiteY4-20" fmla="*/ 8315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66">
                    <a:moveTo>
                      <a:pt x="9981" y="8315"/>
                    </a:moveTo>
                    <a:lnTo>
                      <a:pt x="105" y="10066"/>
                    </a:lnTo>
                    <a:lnTo>
                      <a:pt x="0" y="889"/>
                    </a:lnTo>
                    <a:lnTo>
                      <a:pt x="10000" y="0"/>
                    </a:lnTo>
                    <a:cubicBezTo>
                      <a:pt x="9994" y="2794"/>
                      <a:pt x="9987" y="5521"/>
                      <a:pt x="9981" y="83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8">
                <a:extLst>
                  <a:ext uri="{FF2B5EF4-FFF2-40B4-BE49-F238E27FC236}">
                    <a16:creationId xmlns:a16="http://schemas.microsoft.com/office/drawing/2014/main" id="{3F114C47-5AFB-19F5-001F-F444BC18B109}"/>
                  </a:ext>
                </a:extLst>
              </p:cNvPr>
              <p:cNvSpPr/>
              <p:nvPr/>
            </p:nvSpPr>
            <p:spPr bwMode="auto">
              <a:xfrm>
                <a:off x="3035309" y="742951"/>
                <a:ext cx="688978" cy="4054474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solidFill>
                <a:srgbClr val="F56132"/>
              </a:solidFill>
              <a:ln w="38100">
                <a:solidFill>
                  <a:srgbClr val="093F6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圆角矩形 8">
                <a:extLst>
                  <a:ext uri="{FF2B5EF4-FFF2-40B4-BE49-F238E27FC236}">
                    <a16:creationId xmlns:a16="http://schemas.microsoft.com/office/drawing/2014/main" id="{2293987B-1209-DBB9-F6C9-6426451E7C1A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5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-1" fmla="*/ 0 w 149226"/>
                  <a:gd name="connsiteY0-2" fmla="*/ 51572 h 3744912"/>
                  <a:gd name="connsiteX1-3" fmla="*/ 51572 w 149226"/>
                  <a:gd name="connsiteY1-4" fmla="*/ 0 h 3744912"/>
                  <a:gd name="connsiteX2-5" fmla="*/ 97653 w 149226"/>
                  <a:gd name="connsiteY2-6" fmla="*/ 0 h 3744912"/>
                  <a:gd name="connsiteX3-7" fmla="*/ 149225 w 149226"/>
                  <a:gd name="connsiteY3-8" fmla="*/ 51572 h 3744912"/>
                  <a:gd name="connsiteX4-9" fmla="*/ 149225 w 149226"/>
                  <a:gd name="connsiteY4-10" fmla="*/ 3693340 h 3744912"/>
                  <a:gd name="connsiteX5-11" fmla="*/ 121465 w 149226"/>
                  <a:gd name="connsiteY5-12" fmla="*/ 3733006 h 3744912"/>
                  <a:gd name="connsiteX6-13" fmla="*/ 51572 w 149226"/>
                  <a:gd name="connsiteY6-14" fmla="*/ 3744912 h 3744912"/>
                  <a:gd name="connsiteX7-15" fmla="*/ 0 w 149226"/>
                  <a:gd name="connsiteY7-16" fmla="*/ 3693340 h 3744912"/>
                  <a:gd name="connsiteX8-17" fmla="*/ 0 w 149226"/>
                  <a:gd name="connsiteY8-18" fmla="*/ 51572 h 3744912"/>
                  <a:gd name="connsiteX0-19" fmla="*/ 0 w 149226"/>
                  <a:gd name="connsiteY0-20" fmla="*/ 51572 h 3752056"/>
                  <a:gd name="connsiteX1-21" fmla="*/ 51572 w 149226"/>
                  <a:gd name="connsiteY1-22" fmla="*/ 0 h 3752056"/>
                  <a:gd name="connsiteX2-23" fmla="*/ 97653 w 149226"/>
                  <a:gd name="connsiteY2-24" fmla="*/ 0 h 3752056"/>
                  <a:gd name="connsiteX3-25" fmla="*/ 149225 w 149226"/>
                  <a:gd name="connsiteY3-26" fmla="*/ 51572 h 3752056"/>
                  <a:gd name="connsiteX4-27" fmla="*/ 149225 w 149226"/>
                  <a:gd name="connsiteY4-28" fmla="*/ 3693340 h 3752056"/>
                  <a:gd name="connsiteX5-29" fmla="*/ 121465 w 149226"/>
                  <a:gd name="connsiteY5-30" fmla="*/ 3733006 h 3752056"/>
                  <a:gd name="connsiteX6-31" fmla="*/ 42047 w 149226"/>
                  <a:gd name="connsiteY6-32" fmla="*/ 3752056 h 3752056"/>
                  <a:gd name="connsiteX7-33" fmla="*/ 0 w 149226"/>
                  <a:gd name="connsiteY7-34" fmla="*/ 3693340 h 3752056"/>
                  <a:gd name="connsiteX8-35" fmla="*/ 0 w 149226"/>
                  <a:gd name="connsiteY8-36" fmla="*/ 51572 h 3752056"/>
                  <a:gd name="connsiteX0-37" fmla="*/ 0 w 149226"/>
                  <a:gd name="connsiteY0-38" fmla="*/ 51572 h 3752056"/>
                  <a:gd name="connsiteX1-39" fmla="*/ 51572 w 149226"/>
                  <a:gd name="connsiteY1-40" fmla="*/ 0 h 3752056"/>
                  <a:gd name="connsiteX2-41" fmla="*/ 97653 w 149226"/>
                  <a:gd name="connsiteY2-42" fmla="*/ 0 h 3752056"/>
                  <a:gd name="connsiteX3-43" fmla="*/ 149225 w 149226"/>
                  <a:gd name="connsiteY3-44" fmla="*/ 51572 h 3752056"/>
                  <a:gd name="connsiteX4-45" fmla="*/ 149225 w 149226"/>
                  <a:gd name="connsiteY4-46" fmla="*/ 3693340 h 3752056"/>
                  <a:gd name="connsiteX5-47" fmla="*/ 121465 w 149226"/>
                  <a:gd name="connsiteY5-48" fmla="*/ 3733006 h 3752056"/>
                  <a:gd name="connsiteX6-49" fmla="*/ 42047 w 149226"/>
                  <a:gd name="connsiteY6-50" fmla="*/ 3752056 h 3752056"/>
                  <a:gd name="connsiteX7-51" fmla="*/ 0 w 149226"/>
                  <a:gd name="connsiteY7-52" fmla="*/ 3693340 h 3752056"/>
                  <a:gd name="connsiteX8-53" fmla="*/ 0 w 149226"/>
                  <a:gd name="connsiteY8-54" fmla="*/ 51572 h 3752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0"/>
                    </a:schemeClr>
                  </a:gs>
                  <a:gs pos="7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3F20DF0-0DEF-B99F-5FF8-470B94480A02}"/>
                </a:ext>
              </a:extLst>
            </p:cNvPr>
            <p:cNvGrpSpPr/>
            <p:nvPr/>
          </p:nvGrpSpPr>
          <p:grpSpPr>
            <a:xfrm>
              <a:off x="5380261" y="3809883"/>
              <a:ext cx="303665" cy="298641"/>
              <a:chOff x="5032375" y="3027363"/>
              <a:chExt cx="1727200" cy="1698625"/>
            </a:xfrm>
          </p:grpSpPr>
          <p:sp>
            <p:nvSpPr>
              <p:cNvPr id="24" name="Freeform 28">
                <a:extLst>
                  <a:ext uri="{FF2B5EF4-FFF2-40B4-BE49-F238E27FC236}">
                    <a16:creationId xmlns:a16="http://schemas.microsoft.com/office/drawing/2014/main" id="{1DF41D38-B48A-D67D-F0D1-76C40D2A4AE3}"/>
                  </a:ext>
                </a:extLst>
              </p:cNvPr>
              <p:cNvSpPr/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9">
                <a:extLst>
                  <a:ext uri="{FF2B5EF4-FFF2-40B4-BE49-F238E27FC236}">
                    <a16:creationId xmlns:a16="http://schemas.microsoft.com/office/drawing/2014/main" id="{A9A04735-F7E9-E8BE-A083-6C4BBFA75BB2}"/>
                  </a:ext>
                </a:extLst>
              </p:cNvPr>
              <p:cNvSpPr/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Line 30">
                <a:extLst>
                  <a:ext uri="{FF2B5EF4-FFF2-40B4-BE49-F238E27FC236}">
                    <a16:creationId xmlns:a16="http://schemas.microsoft.com/office/drawing/2014/main" id="{6985E82A-D5C8-5383-FFAD-91629A0CBF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Line 31">
                <a:extLst>
                  <a:ext uri="{FF2B5EF4-FFF2-40B4-BE49-F238E27FC236}">
                    <a16:creationId xmlns:a16="http://schemas.microsoft.com/office/drawing/2014/main" id="{59D1AC07-36E4-9AD8-F02C-D0BA34C6E9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32">
                <a:extLst>
                  <a:ext uri="{FF2B5EF4-FFF2-40B4-BE49-F238E27FC236}">
                    <a16:creationId xmlns:a16="http://schemas.microsoft.com/office/drawing/2014/main" id="{3E548829-80FE-CC31-705A-68813FF5C5F2}"/>
                  </a:ext>
                </a:extLst>
              </p:cNvPr>
              <p:cNvSpPr/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3BE56F3-AD44-4F13-DCEA-90E25815E374}"/>
              </a:ext>
            </a:extLst>
          </p:cNvPr>
          <p:cNvGrpSpPr/>
          <p:nvPr/>
        </p:nvGrpSpPr>
        <p:grpSpPr>
          <a:xfrm>
            <a:off x="3183560" y="2215968"/>
            <a:ext cx="1799861" cy="2527459"/>
            <a:chOff x="5808741" y="1400324"/>
            <a:chExt cx="2219725" cy="3116648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A2300735-F9D0-E47E-085D-21C03935B767}"/>
                </a:ext>
              </a:extLst>
            </p:cNvPr>
            <p:cNvGrpSpPr/>
            <p:nvPr/>
          </p:nvGrpSpPr>
          <p:grpSpPr>
            <a:xfrm>
              <a:off x="5808741" y="1400324"/>
              <a:ext cx="2219725" cy="3116648"/>
              <a:chOff x="3035300" y="386523"/>
              <a:chExt cx="3141511" cy="4410902"/>
            </a:xfrm>
          </p:grpSpPr>
          <p:sp>
            <p:nvSpPr>
              <p:cNvPr id="65" name="Freeform 5">
                <a:extLst>
                  <a:ext uri="{FF2B5EF4-FFF2-40B4-BE49-F238E27FC236}">
                    <a16:creationId xmlns:a16="http://schemas.microsoft.com/office/drawing/2014/main" id="{A26E2D22-9FE3-B7FE-618E-1C9697CEED5B}"/>
                  </a:ext>
                </a:extLst>
              </p:cNvPr>
              <p:cNvSpPr/>
              <p:nvPr/>
            </p:nvSpPr>
            <p:spPr bwMode="auto">
              <a:xfrm>
                <a:off x="3035300" y="386523"/>
                <a:ext cx="2522097" cy="3925127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  <a:gd name="connsiteX0" fmla="*/ 10000 w 10303"/>
                  <a:gd name="connsiteY0" fmla="*/ 8233 h 9898"/>
                  <a:gd name="connsiteX1" fmla="*/ 0 w 10303"/>
                  <a:gd name="connsiteY1" fmla="*/ 9898 h 9898"/>
                  <a:gd name="connsiteX2" fmla="*/ 0 w 10303"/>
                  <a:gd name="connsiteY2" fmla="*/ 963 h 9898"/>
                  <a:gd name="connsiteX3" fmla="*/ 0 w 10303"/>
                  <a:gd name="connsiteY3" fmla="*/ 963 h 9898"/>
                  <a:gd name="connsiteX4" fmla="*/ 0 w 10303"/>
                  <a:gd name="connsiteY4" fmla="*/ 955 h 9898"/>
                  <a:gd name="connsiteX5" fmla="*/ 26 w 10303"/>
                  <a:gd name="connsiteY5" fmla="*/ 923 h 9898"/>
                  <a:gd name="connsiteX6" fmla="*/ 52 w 10303"/>
                  <a:gd name="connsiteY6" fmla="*/ 899 h 9898"/>
                  <a:gd name="connsiteX7" fmla="*/ 91 w 10303"/>
                  <a:gd name="connsiteY7" fmla="*/ 883 h 9898"/>
                  <a:gd name="connsiteX8" fmla="*/ 156 w 10303"/>
                  <a:gd name="connsiteY8" fmla="*/ 867 h 9898"/>
                  <a:gd name="connsiteX9" fmla="*/ 246 w 10303"/>
                  <a:gd name="connsiteY9" fmla="*/ 859 h 9898"/>
                  <a:gd name="connsiteX10" fmla="*/ 246 w 10303"/>
                  <a:gd name="connsiteY10" fmla="*/ 859 h 9898"/>
                  <a:gd name="connsiteX11" fmla="*/ 10303 w 10303"/>
                  <a:gd name="connsiteY11" fmla="*/ 0 h 9898"/>
                  <a:gd name="connsiteX12" fmla="*/ 10000 w 10303"/>
                  <a:gd name="connsiteY12" fmla="*/ 8233 h 9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03" h="9898">
                    <a:moveTo>
                      <a:pt x="10000" y="8233"/>
                    </a:moveTo>
                    <a:lnTo>
                      <a:pt x="0" y="9898"/>
                    </a:lnTo>
                    <a:lnTo>
                      <a:pt x="0" y="963"/>
                    </a:lnTo>
                    <a:lnTo>
                      <a:pt x="0" y="963"/>
                    </a:lnTo>
                    <a:lnTo>
                      <a:pt x="0" y="955"/>
                    </a:lnTo>
                    <a:lnTo>
                      <a:pt x="26" y="923"/>
                    </a:lnTo>
                    <a:cubicBezTo>
                      <a:pt x="35" y="915"/>
                      <a:pt x="43" y="907"/>
                      <a:pt x="52" y="899"/>
                    </a:cubicBezTo>
                    <a:cubicBezTo>
                      <a:pt x="65" y="894"/>
                      <a:pt x="78" y="888"/>
                      <a:pt x="91" y="883"/>
                    </a:cubicBezTo>
                    <a:cubicBezTo>
                      <a:pt x="113" y="878"/>
                      <a:pt x="134" y="872"/>
                      <a:pt x="156" y="867"/>
                    </a:cubicBezTo>
                    <a:cubicBezTo>
                      <a:pt x="186" y="864"/>
                      <a:pt x="216" y="862"/>
                      <a:pt x="246" y="859"/>
                    </a:cubicBezTo>
                    <a:lnTo>
                      <a:pt x="246" y="859"/>
                    </a:lnTo>
                    <a:lnTo>
                      <a:pt x="10303" y="0"/>
                    </a:lnTo>
                    <a:lnTo>
                      <a:pt x="10000" y="8233"/>
                    </a:lnTo>
                    <a:close/>
                  </a:path>
                </a:pathLst>
              </a:custGeom>
              <a:solidFill>
                <a:srgbClr val="68E1FD"/>
              </a:solidFill>
              <a:ln w="38100" cap="flat">
                <a:solidFill>
                  <a:srgbClr val="093F68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">
                <a:extLst>
                  <a:ext uri="{FF2B5EF4-FFF2-40B4-BE49-F238E27FC236}">
                    <a16:creationId xmlns:a16="http://schemas.microsoft.com/office/drawing/2014/main" id="{07FE5F3F-3ACF-B5F5-1507-5DB92EE52D4C}"/>
                  </a:ext>
                </a:extLst>
              </p:cNvPr>
              <p:cNvSpPr/>
              <p:nvPr/>
            </p:nvSpPr>
            <p:spPr bwMode="auto">
              <a:xfrm>
                <a:off x="3086101" y="414104"/>
                <a:ext cx="3053951" cy="659045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  <a:gd name="connsiteX0-1" fmla="*/ 0 w 10023"/>
                  <a:gd name="connsiteY0-2" fmla="*/ 5747 h 10249"/>
                  <a:gd name="connsiteX1-3" fmla="*/ 8118 w 10023"/>
                  <a:gd name="connsiteY1-4" fmla="*/ 0 h 10249"/>
                  <a:gd name="connsiteX2-5" fmla="*/ 10023 w 10023"/>
                  <a:gd name="connsiteY2-6" fmla="*/ 4130 h 10249"/>
                  <a:gd name="connsiteX3-7" fmla="*/ 2161 w 10023"/>
                  <a:gd name="connsiteY3-8" fmla="*/ 9728 h 10249"/>
                  <a:gd name="connsiteX4-9" fmla="*/ 1000 w 10023"/>
                  <a:gd name="connsiteY4-10" fmla="*/ 10249 h 10249"/>
                  <a:gd name="connsiteX5-11" fmla="*/ 0 w 10023"/>
                  <a:gd name="connsiteY5-12" fmla="*/ 6789 h 10249"/>
                  <a:gd name="connsiteX6-13" fmla="*/ 0 w 10023"/>
                  <a:gd name="connsiteY6-14" fmla="*/ 5747 h 10249"/>
                  <a:gd name="connsiteX0-15" fmla="*/ 0 w 10023"/>
                  <a:gd name="connsiteY0-16" fmla="*/ 5201 h 9703"/>
                  <a:gd name="connsiteX1-17" fmla="*/ 8369 w 10023"/>
                  <a:gd name="connsiteY1-18" fmla="*/ 0 h 9703"/>
                  <a:gd name="connsiteX2-19" fmla="*/ 10023 w 10023"/>
                  <a:gd name="connsiteY2-20" fmla="*/ 3584 h 9703"/>
                  <a:gd name="connsiteX3-21" fmla="*/ 2161 w 10023"/>
                  <a:gd name="connsiteY3-22" fmla="*/ 9182 h 9703"/>
                  <a:gd name="connsiteX4-23" fmla="*/ 1000 w 10023"/>
                  <a:gd name="connsiteY4-24" fmla="*/ 9703 h 9703"/>
                  <a:gd name="connsiteX5-25" fmla="*/ 0 w 10023"/>
                  <a:gd name="connsiteY5-26" fmla="*/ 6243 h 9703"/>
                  <a:gd name="connsiteX6-27" fmla="*/ 0 w 10023"/>
                  <a:gd name="connsiteY6-28" fmla="*/ 5201 h 9703"/>
                  <a:gd name="connsiteX0-29" fmla="*/ 0 w 10319"/>
                  <a:gd name="connsiteY0-30" fmla="*/ 5360 h 10000"/>
                  <a:gd name="connsiteX1-31" fmla="*/ 8350 w 10319"/>
                  <a:gd name="connsiteY1-32" fmla="*/ 0 h 10000"/>
                  <a:gd name="connsiteX2-33" fmla="*/ 10319 w 10319"/>
                  <a:gd name="connsiteY2-34" fmla="*/ 3353 h 10000"/>
                  <a:gd name="connsiteX3-35" fmla="*/ 2156 w 10319"/>
                  <a:gd name="connsiteY3-36" fmla="*/ 9463 h 10000"/>
                  <a:gd name="connsiteX4-37" fmla="*/ 998 w 10319"/>
                  <a:gd name="connsiteY4-38" fmla="*/ 10000 h 10000"/>
                  <a:gd name="connsiteX5-39" fmla="*/ 0 w 10319"/>
                  <a:gd name="connsiteY5-40" fmla="*/ 6434 h 10000"/>
                  <a:gd name="connsiteX6-41" fmla="*/ 0 w 10319"/>
                  <a:gd name="connsiteY6-42" fmla="*/ 5360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319" h="10000">
                    <a:moveTo>
                      <a:pt x="0" y="5360"/>
                    </a:moveTo>
                    <a:lnTo>
                      <a:pt x="8350" y="0"/>
                    </a:lnTo>
                    <a:lnTo>
                      <a:pt x="10319" y="3353"/>
                    </a:lnTo>
                    <a:lnTo>
                      <a:pt x="2156" y="9463"/>
                    </a:lnTo>
                    <a:lnTo>
                      <a:pt x="998" y="10000"/>
                    </a:lnTo>
                    <a:lnTo>
                      <a:pt x="0" y="6434"/>
                    </a:lnTo>
                    <a:lnTo>
                      <a:pt x="0" y="536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7" name="Freeform 7">
                <a:extLst>
                  <a:ext uri="{FF2B5EF4-FFF2-40B4-BE49-F238E27FC236}">
                    <a16:creationId xmlns:a16="http://schemas.microsoft.com/office/drawing/2014/main" id="{7625888F-15AC-708D-B4A1-C3F1A434F043}"/>
                  </a:ext>
                </a:extLst>
              </p:cNvPr>
              <p:cNvSpPr/>
              <p:nvPr/>
            </p:nvSpPr>
            <p:spPr bwMode="auto">
              <a:xfrm>
                <a:off x="3698875" y="621556"/>
                <a:ext cx="2477936" cy="4150469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  <a:gd name="connsiteX0" fmla="*/ 10000 w 10000"/>
                  <a:gd name="connsiteY0" fmla="*/ 8279 h 9855"/>
                  <a:gd name="connsiteX1" fmla="*/ 105 w 10000"/>
                  <a:gd name="connsiteY1" fmla="*/ 9855 h 9855"/>
                  <a:gd name="connsiteX2" fmla="*/ 0 w 10000"/>
                  <a:gd name="connsiteY2" fmla="*/ 916 h 9855"/>
                  <a:gd name="connsiteX3" fmla="*/ 10000 w 10000"/>
                  <a:gd name="connsiteY3" fmla="*/ 0 h 9855"/>
                  <a:gd name="connsiteX4" fmla="*/ 10000 w 10000"/>
                  <a:gd name="connsiteY4" fmla="*/ 8279 h 9855"/>
                  <a:gd name="connsiteX0-1" fmla="*/ 10000 w 10000"/>
                  <a:gd name="connsiteY0-2" fmla="*/ 8450 h 10049"/>
                  <a:gd name="connsiteX1-3" fmla="*/ 105 w 10000"/>
                  <a:gd name="connsiteY1-4" fmla="*/ 10049 h 10049"/>
                  <a:gd name="connsiteX2-5" fmla="*/ 0 w 10000"/>
                  <a:gd name="connsiteY2-6" fmla="*/ 978 h 10049"/>
                  <a:gd name="connsiteX3-7" fmla="*/ 10000 w 10000"/>
                  <a:gd name="connsiteY3-8" fmla="*/ 0 h 10049"/>
                  <a:gd name="connsiteX4-9" fmla="*/ 10000 w 10000"/>
                  <a:gd name="connsiteY4-10" fmla="*/ 8450 h 10049"/>
                  <a:gd name="connsiteX0-11" fmla="*/ 10014 w 10014"/>
                  <a:gd name="connsiteY0-12" fmla="*/ 8352 h 10049"/>
                  <a:gd name="connsiteX1-13" fmla="*/ 105 w 10014"/>
                  <a:gd name="connsiteY1-14" fmla="*/ 10049 h 10049"/>
                  <a:gd name="connsiteX2-15" fmla="*/ 0 w 10014"/>
                  <a:gd name="connsiteY2-16" fmla="*/ 978 h 10049"/>
                  <a:gd name="connsiteX3-17" fmla="*/ 10000 w 10014"/>
                  <a:gd name="connsiteY3-18" fmla="*/ 0 h 10049"/>
                  <a:gd name="connsiteX4-19" fmla="*/ 10014 w 10014"/>
                  <a:gd name="connsiteY4-20" fmla="*/ 8352 h 1004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14" h="10049">
                    <a:moveTo>
                      <a:pt x="10014" y="8352"/>
                    </a:moveTo>
                    <a:lnTo>
                      <a:pt x="105" y="10049"/>
                    </a:lnTo>
                    <a:lnTo>
                      <a:pt x="0" y="978"/>
                    </a:lnTo>
                    <a:lnTo>
                      <a:pt x="10000" y="0"/>
                    </a:lnTo>
                    <a:cubicBezTo>
                      <a:pt x="10005" y="2784"/>
                      <a:pt x="10009" y="5568"/>
                      <a:pt x="10014" y="835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">
                <a:extLst>
                  <a:ext uri="{FF2B5EF4-FFF2-40B4-BE49-F238E27FC236}">
                    <a16:creationId xmlns:a16="http://schemas.microsoft.com/office/drawing/2014/main" id="{DE03C157-73D4-0673-18F8-05306675CC78}"/>
                  </a:ext>
                </a:extLst>
              </p:cNvPr>
              <p:cNvSpPr/>
              <p:nvPr/>
            </p:nvSpPr>
            <p:spPr bwMode="auto">
              <a:xfrm>
                <a:off x="3035300" y="742950"/>
                <a:ext cx="688975" cy="4054475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solidFill>
                <a:srgbClr val="68E1FD"/>
              </a:solidFill>
              <a:ln w="38100" cap="flat">
                <a:solidFill>
                  <a:srgbClr val="093F68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" name="圆角矩形 8">
                <a:extLst>
                  <a:ext uri="{FF2B5EF4-FFF2-40B4-BE49-F238E27FC236}">
                    <a16:creationId xmlns:a16="http://schemas.microsoft.com/office/drawing/2014/main" id="{8495FE9D-058F-48C7-1FC9-75A5E6620A17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6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-1" fmla="*/ 0 w 149226"/>
                  <a:gd name="connsiteY0-2" fmla="*/ 51572 h 3744912"/>
                  <a:gd name="connsiteX1-3" fmla="*/ 51572 w 149226"/>
                  <a:gd name="connsiteY1-4" fmla="*/ 0 h 3744912"/>
                  <a:gd name="connsiteX2-5" fmla="*/ 97653 w 149226"/>
                  <a:gd name="connsiteY2-6" fmla="*/ 0 h 3744912"/>
                  <a:gd name="connsiteX3-7" fmla="*/ 149225 w 149226"/>
                  <a:gd name="connsiteY3-8" fmla="*/ 51572 h 3744912"/>
                  <a:gd name="connsiteX4-9" fmla="*/ 149225 w 149226"/>
                  <a:gd name="connsiteY4-10" fmla="*/ 3693340 h 3744912"/>
                  <a:gd name="connsiteX5-11" fmla="*/ 121465 w 149226"/>
                  <a:gd name="connsiteY5-12" fmla="*/ 3733006 h 3744912"/>
                  <a:gd name="connsiteX6-13" fmla="*/ 51572 w 149226"/>
                  <a:gd name="connsiteY6-14" fmla="*/ 3744912 h 3744912"/>
                  <a:gd name="connsiteX7-15" fmla="*/ 0 w 149226"/>
                  <a:gd name="connsiteY7-16" fmla="*/ 3693340 h 3744912"/>
                  <a:gd name="connsiteX8-17" fmla="*/ 0 w 149226"/>
                  <a:gd name="connsiteY8-18" fmla="*/ 51572 h 3744912"/>
                  <a:gd name="connsiteX0-19" fmla="*/ 0 w 149226"/>
                  <a:gd name="connsiteY0-20" fmla="*/ 51572 h 3752056"/>
                  <a:gd name="connsiteX1-21" fmla="*/ 51572 w 149226"/>
                  <a:gd name="connsiteY1-22" fmla="*/ 0 h 3752056"/>
                  <a:gd name="connsiteX2-23" fmla="*/ 97653 w 149226"/>
                  <a:gd name="connsiteY2-24" fmla="*/ 0 h 3752056"/>
                  <a:gd name="connsiteX3-25" fmla="*/ 149225 w 149226"/>
                  <a:gd name="connsiteY3-26" fmla="*/ 51572 h 3752056"/>
                  <a:gd name="connsiteX4-27" fmla="*/ 149225 w 149226"/>
                  <a:gd name="connsiteY4-28" fmla="*/ 3693340 h 3752056"/>
                  <a:gd name="connsiteX5-29" fmla="*/ 121465 w 149226"/>
                  <a:gd name="connsiteY5-30" fmla="*/ 3733006 h 3752056"/>
                  <a:gd name="connsiteX6-31" fmla="*/ 42047 w 149226"/>
                  <a:gd name="connsiteY6-32" fmla="*/ 3752056 h 3752056"/>
                  <a:gd name="connsiteX7-33" fmla="*/ 0 w 149226"/>
                  <a:gd name="connsiteY7-34" fmla="*/ 3693340 h 3752056"/>
                  <a:gd name="connsiteX8-35" fmla="*/ 0 w 149226"/>
                  <a:gd name="connsiteY8-36" fmla="*/ 51572 h 3752056"/>
                  <a:gd name="connsiteX0-37" fmla="*/ 0 w 149226"/>
                  <a:gd name="connsiteY0-38" fmla="*/ 51572 h 3752056"/>
                  <a:gd name="connsiteX1-39" fmla="*/ 51572 w 149226"/>
                  <a:gd name="connsiteY1-40" fmla="*/ 0 h 3752056"/>
                  <a:gd name="connsiteX2-41" fmla="*/ 97653 w 149226"/>
                  <a:gd name="connsiteY2-42" fmla="*/ 0 h 3752056"/>
                  <a:gd name="connsiteX3-43" fmla="*/ 149225 w 149226"/>
                  <a:gd name="connsiteY3-44" fmla="*/ 51572 h 3752056"/>
                  <a:gd name="connsiteX4-45" fmla="*/ 149225 w 149226"/>
                  <a:gd name="connsiteY4-46" fmla="*/ 3693340 h 3752056"/>
                  <a:gd name="connsiteX5-47" fmla="*/ 121465 w 149226"/>
                  <a:gd name="connsiteY5-48" fmla="*/ 3733006 h 3752056"/>
                  <a:gd name="connsiteX6-49" fmla="*/ 42047 w 149226"/>
                  <a:gd name="connsiteY6-50" fmla="*/ 3752056 h 3752056"/>
                  <a:gd name="connsiteX7-51" fmla="*/ 0 w 149226"/>
                  <a:gd name="connsiteY7-52" fmla="*/ 3693340 h 3752056"/>
                  <a:gd name="connsiteX8-53" fmla="*/ 0 w 149226"/>
                  <a:gd name="connsiteY8-54" fmla="*/ 51572 h 3752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0"/>
                    </a:schemeClr>
                  </a:gs>
                  <a:gs pos="7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B0D496AA-7BA6-18AB-E53F-8A762FB4E08B}"/>
                </a:ext>
              </a:extLst>
            </p:cNvPr>
            <p:cNvGrpSpPr/>
            <p:nvPr/>
          </p:nvGrpSpPr>
          <p:grpSpPr>
            <a:xfrm>
              <a:off x="5854009" y="4010365"/>
              <a:ext cx="300316" cy="298641"/>
              <a:chOff x="2616200" y="414338"/>
              <a:chExt cx="1708150" cy="1698625"/>
            </a:xfrm>
          </p:grpSpPr>
          <p:sp>
            <p:nvSpPr>
              <p:cNvPr id="62" name="Freeform 25">
                <a:extLst>
                  <a:ext uri="{FF2B5EF4-FFF2-40B4-BE49-F238E27FC236}">
                    <a16:creationId xmlns:a16="http://schemas.microsoft.com/office/drawing/2014/main" id="{C88D9864-D688-319A-91B3-81AC56C156AA}"/>
                  </a:ext>
                </a:extLst>
              </p:cNvPr>
              <p:cNvSpPr/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6">
                <a:extLst>
                  <a:ext uri="{FF2B5EF4-FFF2-40B4-BE49-F238E27FC236}">
                    <a16:creationId xmlns:a16="http://schemas.microsoft.com/office/drawing/2014/main" id="{593150C7-5D02-AAA1-558E-57956C1DA152}"/>
                  </a:ext>
                </a:extLst>
              </p:cNvPr>
              <p:cNvSpPr/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Line 27">
                <a:extLst>
                  <a:ext uri="{FF2B5EF4-FFF2-40B4-BE49-F238E27FC236}">
                    <a16:creationId xmlns:a16="http://schemas.microsoft.com/office/drawing/2014/main" id="{D8F55621-AC20-9B71-5A8E-5D0BB741F7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8F5A837-B553-4FB1-3239-E75EED534BC7}"/>
              </a:ext>
            </a:extLst>
          </p:cNvPr>
          <p:cNvGrpSpPr/>
          <p:nvPr/>
        </p:nvGrpSpPr>
        <p:grpSpPr>
          <a:xfrm>
            <a:off x="3591058" y="2351665"/>
            <a:ext cx="1775728" cy="2572205"/>
            <a:chOff x="6311298" y="1567654"/>
            <a:chExt cx="2189962" cy="3171825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A033C9BB-90F8-7492-4104-1DFEBCF788B6}"/>
                </a:ext>
              </a:extLst>
            </p:cNvPr>
            <p:cNvGrpSpPr/>
            <p:nvPr/>
          </p:nvGrpSpPr>
          <p:grpSpPr>
            <a:xfrm>
              <a:off x="6311298" y="1567654"/>
              <a:ext cx="2189962" cy="3171825"/>
              <a:chOff x="3035300" y="346075"/>
              <a:chExt cx="3073400" cy="4451350"/>
            </a:xfrm>
          </p:grpSpPr>
          <p:sp>
            <p:nvSpPr>
              <p:cNvPr id="75" name="Freeform 5">
                <a:extLst>
                  <a:ext uri="{FF2B5EF4-FFF2-40B4-BE49-F238E27FC236}">
                    <a16:creationId xmlns:a16="http://schemas.microsoft.com/office/drawing/2014/main" id="{F4AF4E8E-4314-C728-4747-A48384906E22}"/>
                  </a:ext>
                </a:extLst>
              </p:cNvPr>
              <p:cNvSpPr/>
              <p:nvPr/>
            </p:nvSpPr>
            <p:spPr bwMode="auto">
              <a:xfrm>
                <a:off x="3035300" y="346075"/>
                <a:ext cx="2447925" cy="3965575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2" h="2498">
                    <a:moveTo>
                      <a:pt x="1542" y="2082"/>
                    </a:moveTo>
                    <a:lnTo>
                      <a:pt x="0" y="2498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64"/>
                    </a:lnTo>
                    <a:lnTo>
                      <a:pt x="4" y="256"/>
                    </a:lnTo>
                    <a:lnTo>
                      <a:pt x="8" y="250"/>
                    </a:lnTo>
                    <a:lnTo>
                      <a:pt x="14" y="246"/>
                    </a:lnTo>
                    <a:lnTo>
                      <a:pt x="24" y="242"/>
                    </a:lnTo>
                    <a:lnTo>
                      <a:pt x="38" y="240"/>
                    </a:lnTo>
                    <a:lnTo>
                      <a:pt x="38" y="240"/>
                    </a:lnTo>
                    <a:lnTo>
                      <a:pt x="1542" y="0"/>
                    </a:lnTo>
                    <a:lnTo>
                      <a:pt x="1542" y="2082"/>
                    </a:lnTo>
                    <a:close/>
                  </a:path>
                </a:pathLst>
              </a:custGeom>
              <a:solidFill>
                <a:srgbClr val="F56132"/>
              </a:solidFill>
              <a:ln w="38100">
                <a:solidFill>
                  <a:srgbClr val="093F6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6" name="Freeform 6">
                <a:extLst>
                  <a:ext uri="{FF2B5EF4-FFF2-40B4-BE49-F238E27FC236}">
                    <a16:creationId xmlns:a16="http://schemas.microsoft.com/office/drawing/2014/main" id="{CF225AD7-1926-73D2-14B3-A89465258F23}"/>
                  </a:ext>
                </a:extLst>
              </p:cNvPr>
              <p:cNvSpPr/>
              <p:nvPr/>
            </p:nvSpPr>
            <p:spPr bwMode="auto">
              <a:xfrm>
                <a:off x="3086100" y="377018"/>
                <a:ext cx="2952750" cy="696131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0249">
                    <a:moveTo>
                      <a:pt x="0" y="5747"/>
                    </a:moveTo>
                    <a:lnTo>
                      <a:pt x="8118" y="0"/>
                    </a:lnTo>
                    <a:lnTo>
                      <a:pt x="10000" y="3187"/>
                    </a:lnTo>
                    <a:lnTo>
                      <a:pt x="2161" y="9728"/>
                    </a:lnTo>
                    <a:lnTo>
                      <a:pt x="1000" y="10249"/>
                    </a:lnTo>
                    <a:lnTo>
                      <a:pt x="0" y="6789"/>
                    </a:lnTo>
                    <a:lnTo>
                      <a:pt x="0" y="574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" name="Freeform 7">
                <a:extLst>
                  <a:ext uri="{FF2B5EF4-FFF2-40B4-BE49-F238E27FC236}">
                    <a16:creationId xmlns:a16="http://schemas.microsoft.com/office/drawing/2014/main" id="{850C6861-F048-E52D-D9D6-22D407A906C9}"/>
                  </a:ext>
                </a:extLst>
              </p:cNvPr>
              <p:cNvSpPr/>
              <p:nvPr/>
            </p:nvSpPr>
            <p:spPr bwMode="auto">
              <a:xfrm>
                <a:off x="3698875" y="581025"/>
                <a:ext cx="2409825" cy="4191000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8" h="2640">
                    <a:moveTo>
                      <a:pt x="1518" y="2224"/>
                    </a:moveTo>
                    <a:lnTo>
                      <a:pt x="16" y="2640"/>
                    </a:lnTo>
                    <a:lnTo>
                      <a:pt x="0" y="280"/>
                    </a:lnTo>
                    <a:lnTo>
                      <a:pt x="1518" y="0"/>
                    </a:lnTo>
                    <a:lnTo>
                      <a:pt x="1518" y="2224"/>
                    </a:lnTo>
                    <a:close/>
                  </a:path>
                </a:pathLst>
              </a:custGeom>
              <a:solidFill>
                <a:srgbClr val="F56132"/>
              </a:solidFill>
              <a:ln w="38100">
                <a:solidFill>
                  <a:srgbClr val="093F6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" name="Freeform 8">
                <a:extLst>
                  <a:ext uri="{FF2B5EF4-FFF2-40B4-BE49-F238E27FC236}">
                    <a16:creationId xmlns:a16="http://schemas.microsoft.com/office/drawing/2014/main" id="{38297BB3-3D4C-A051-1D57-0B33B1B26ABF}"/>
                  </a:ext>
                </a:extLst>
              </p:cNvPr>
              <p:cNvSpPr/>
              <p:nvPr/>
            </p:nvSpPr>
            <p:spPr bwMode="auto">
              <a:xfrm>
                <a:off x="3035300" y="742950"/>
                <a:ext cx="688975" cy="4054475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solidFill>
                <a:srgbClr val="F56132"/>
              </a:solidFill>
              <a:ln w="38100">
                <a:solidFill>
                  <a:srgbClr val="093F6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9" name="圆角矩形 8">
                <a:extLst>
                  <a:ext uri="{FF2B5EF4-FFF2-40B4-BE49-F238E27FC236}">
                    <a16:creationId xmlns:a16="http://schemas.microsoft.com/office/drawing/2014/main" id="{D402819C-F32A-7AFF-42DA-ED7E9D5771BA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6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-1" fmla="*/ 0 w 149226"/>
                  <a:gd name="connsiteY0-2" fmla="*/ 51572 h 3744912"/>
                  <a:gd name="connsiteX1-3" fmla="*/ 51572 w 149226"/>
                  <a:gd name="connsiteY1-4" fmla="*/ 0 h 3744912"/>
                  <a:gd name="connsiteX2-5" fmla="*/ 97653 w 149226"/>
                  <a:gd name="connsiteY2-6" fmla="*/ 0 h 3744912"/>
                  <a:gd name="connsiteX3-7" fmla="*/ 149225 w 149226"/>
                  <a:gd name="connsiteY3-8" fmla="*/ 51572 h 3744912"/>
                  <a:gd name="connsiteX4-9" fmla="*/ 149225 w 149226"/>
                  <a:gd name="connsiteY4-10" fmla="*/ 3693340 h 3744912"/>
                  <a:gd name="connsiteX5-11" fmla="*/ 121465 w 149226"/>
                  <a:gd name="connsiteY5-12" fmla="*/ 3733006 h 3744912"/>
                  <a:gd name="connsiteX6-13" fmla="*/ 51572 w 149226"/>
                  <a:gd name="connsiteY6-14" fmla="*/ 3744912 h 3744912"/>
                  <a:gd name="connsiteX7-15" fmla="*/ 0 w 149226"/>
                  <a:gd name="connsiteY7-16" fmla="*/ 3693340 h 3744912"/>
                  <a:gd name="connsiteX8-17" fmla="*/ 0 w 149226"/>
                  <a:gd name="connsiteY8-18" fmla="*/ 51572 h 3744912"/>
                  <a:gd name="connsiteX0-19" fmla="*/ 0 w 149226"/>
                  <a:gd name="connsiteY0-20" fmla="*/ 51572 h 3752056"/>
                  <a:gd name="connsiteX1-21" fmla="*/ 51572 w 149226"/>
                  <a:gd name="connsiteY1-22" fmla="*/ 0 h 3752056"/>
                  <a:gd name="connsiteX2-23" fmla="*/ 97653 w 149226"/>
                  <a:gd name="connsiteY2-24" fmla="*/ 0 h 3752056"/>
                  <a:gd name="connsiteX3-25" fmla="*/ 149225 w 149226"/>
                  <a:gd name="connsiteY3-26" fmla="*/ 51572 h 3752056"/>
                  <a:gd name="connsiteX4-27" fmla="*/ 149225 w 149226"/>
                  <a:gd name="connsiteY4-28" fmla="*/ 3693340 h 3752056"/>
                  <a:gd name="connsiteX5-29" fmla="*/ 121465 w 149226"/>
                  <a:gd name="connsiteY5-30" fmla="*/ 3733006 h 3752056"/>
                  <a:gd name="connsiteX6-31" fmla="*/ 42047 w 149226"/>
                  <a:gd name="connsiteY6-32" fmla="*/ 3752056 h 3752056"/>
                  <a:gd name="connsiteX7-33" fmla="*/ 0 w 149226"/>
                  <a:gd name="connsiteY7-34" fmla="*/ 3693340 h 3752056"/>
                  <a:gd name="connsiteX8-35" fmla="*/ 0 w 149226"/>
                  <a:gd name="connsiteY8-36" fmla="*/ 51572 h 3752056"/>
                  <a:gd name="connsiteX0-37" fmla="*/ 0 w 149226"/>
                  <a:gd name="connsiteY0-38" fmla="*/ 51572 h 3752056"/>
                  <a:gd name="connsiteX1-39" fmla="*/ 51572 w 149226"/>
                  <a:gd name="connsiteY1-40" fmla="*/ 0 h 3752056"/>
                  <a:gd name="connsiteX2-41" fmla="*/ 97653 w 149226"/>
                  <a:gd name="connsiteY2-42" fmla="*/ 0 h 3752056"/>
                  <a:gd name="connsiteX3-43" fmla="*/ 149225 w 149226"/>
                  <a:gd name="connsiteY3-44" fmla="*/ 51572 h 3752056"/>
                  <a:gd name="connsiteX4-45" fmla="*/ 149225 w 149226"/>
                  <a:gd name="connsiteY4-46" fmla="*/ 3693340 h 3752056"/>
                  <a:gd name="connsiteX5-47" fmla="*/ 121465 w 149226"/>
                  <a:gd name="connsiteY5-48" fmla="*/ 3733006 h 3752056"/>
                  <a:gd name="connsiteX6-49" fmla="*/ 42047 w 149226"/>
                  <a:gd name="connsiteY6-50" fmla="*/ 3752056 h 3752056"/>
                  <a:gd name="connsiteX7-51" fmla="*/ 0 w 149226"/>
                  <a:gd name="connsiteY7-52" fmla="*/ 3693340 h 3752056"/>
                  <a:gd name="connsiteX8-53" fmla="*/ 0 w 149226"/>
                  <a:gd name="connsiteY8-54" fmla="*/ 51572 h 3752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0"/>
                    </a:schemeClr>
                  </a:gs>
                  <a:gs pos="7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6E5F5269-BD80-813F-A893-E55D9CC12C53}"/>
                </a:ext>
              </a:extLst>
            </p:cNvPr>
            <p:cNvGrpSpPr/>
            <p:nvPr/>
          </p:nvGrpSpPr>
          <p:grpSpPr>
            <a:xfrm>
              <a:off x="6359098" y="4278349"/>
              <a:ext cx="298641" cy="298641"/>
              <a:chOff x="152400" y="414338"/>
              <a:chExt cx="1698625" cy="1698625"/>
            </a:xfrm>
          </p:grpSpPr>
          <p:sp>
            <p:nvSpPr>
              <p:cNvPr id="73" name="Freeform 41">
                <a:extLst>
                  <a:ext uri="{FF2B5EF4-FFF2-40B4-BE49-F238E27FC236}">
                    <a16:creationId xmlns:a16="http://schemas.microsoft.com/office/drawing/2014/main" id="{1CBC3FE6-664F-D12F-9537-35332F89E0F1}"/>
                  </a:ext>
                </a:extLst>
              </p:cNvPr>
              <p:cNvSpPr/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42">
                <a:extLst>
                  <a:ext uri="{FF2B5EF4-FFF2-40B4-BE49-F238E27FC236}">
                    <a16:creationId xmlns:a16="http://schemas.microsoft.com/office/drawing/2014/main" id="{DD6383C3-E719-6B65-9DE6-403EF80068DA}"/>
                  </a:ext>
                </a:extLst>
              </p:cNvPr>
              <p:cNvSpPr/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52C8DAAB-BF4E-B686-768F-06EC9560F141}"/>
              </a:ext>
            </a:extLst>
          </p:cNvPr>
          <p:cNvGrpSpPr/>
          <p:nvPr/>
        </p:nvGrpSpPr>
        <p:grpSpPr>
          <a:xfrm>
            <a:off x="7176563" y="1415250"/>
            <a:ext cx="2887862" cy="816522"/>
            <a:chOff x="283598" y="1906534"/>
            <a:chExt cx="2887862" cy="816522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97CB953-F31E-232F-57B8-2071E1EB16FC}"/>
                </a:ext>
              </a:extLst>
            </p:cNvPr>
            <p:cNvSpPr txBox="1"/>
            <p:nvPr/>
          </p:nvSpPr>
          <p:spPr>
            <a:xfrm>
              <a:off x="283598" y="2190603"/>
              <a:ext cx="28878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C225F311-3E0A-0AD7-5FF0-F337FBC0B04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3BC93C81-5BB6-8D86-BCED-AB995092AB5E}"/>
              </a:ext>
            </a:extLst>
          </p:cNvPr>
          <p:cNvGrpSpPr/>
          <p:nvPr/>
        </p:nvGrpSpPr>
        <p:grpSpPr>
          <a:xfrm>
            <a:off x="7176563" y="2487430"/>
            <a:ext cx="2887862" cy="816522"/>
            <a:chOff x="283598" y="1906534"/>
            <a:chExt cx="2887862" cy="816522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A722CBC-2A99-BCAC-22D7-4F63F933FC98}"/>
                </a:ext>
              </a:extLst>
            </p:cNvPr>
            <p:cNvSpPr txBox="1"/>
            <p:nvPr/>
          </p:nvSpPr>
          <p:spPr>
            <a:xfrm>
              <a:off x="283598" y="2190603"/>
              <a:ext cx="28878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D5947497-9C60-65EE-663A-E9BA101614E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CC6CA387-DDFA-E86D-02A1-4DF8188D61E6}"/>
              </a:ext>
            </a:extLst>
          </p:cNvPr>
          <p:cNvGrpSpPr/>
          <p:nvPr/>
        </p:nvGrpSpPr>
        <p:grpSpPr>
          <a:xfrm>
            <a:off x="7176563" y="3559610"/>
            <a:ext cx="2887862" cy="816522"/>
            <a:chOff x="283598" y="1906534"/>
            <a:chExt cx="2887862" cy="816522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7A3F4F5B-8C61-F94F-26AC-EBD4B68C623D}"/>
                </a:ext>
              </a:extLst>
            </p:cNvPr>
            <p:cNvSpPr txBox="1"/>
            <p:nvPr/>
          </p:nvSpPr>
          <p:spPr>
            <a:xfrm>
              <a:off x="283598" y="2190603"/>
              <a:ext cx="28878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7334E09F-AB68-3BA3-9E4D-092D8F24AF9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EC0B09D3-A429-D8AD-025D-F73653242CAC}"/>
              </a:ext>
            </a:extLst>
          </p:cNvPr>
          <p:cNvGrpSpPr/>
          <p:nvPr/>
        </p:nvGrpSpPr>
        <p:grpSpPr>
          <a:xfrm>
            <a:off x="7176563" y="4631790"/>
            <a:ext cx="2887862" cy="816522"/>
            <a:chOff x="283598" y="1906534"/>
            <a:chExt cx="2887862" cy="816522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7ED70BBC-51EA-0235-D1BE-A2DE8DA416C8}"/>
                </a:ext>
              </a:extLst>
            </p:cNvPr>
            <p:cNvSpPr txBox="1"/>
            <p:nvPr/>
          </p:nvSpPr>
          <p:spPr>
            <a:xfrm>
              <a:off x="283598" y="2190603"/>
              <a:ext cx="28878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5110DF8B-7947-2EFC-7977-0170BE5F23D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013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椭圆 139">
            <a:extLst>
              <a:ext uri="{FF2B5EF4-FFF2-40B4-BE49-F238E27FC236}">
                <a16:creationId xmlns:a16="http://schemas.microsoft.com/office/drawing/2014/main" id="{71271497-8342-B26C-EB4A-C18D4FA1BB0C}"/>
              </a:ext>
            </a:extLst>
          </p:cNvPr>
          <p:cNvSpPr/>
          <p:nvPr/>
        </p:nvSpPr>
        <p:spPr>
          <a:xfrm>
            <a:off x="9394105" y="5514813"/>
            <a:ext cx="768914" cy="768914"/>
          </a:xfrm>
          <a:prstGeom prst="ellipse">
            <a:avLst/>
          </a:prstGeom>
          <a:solidFill>
            <a:srgbClr val="E9ED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id="{16627F1D-B1FB-044A-57E5-3DBD18C773B6}"/>
              </a:ext>
            </a:extLst>
          </p:cNvPr>
          <p:cNvSpPr/>
          <p:nvPr/>
        </p:nvSpPr>
        <p:spPr>
          <a:xfrm>
            <a:off x="847632" y="735577"/>
            <a:ext cx="10693400" cy="5231318"/>
          </a:xfrm>
          <a:prstGeom prst="roundRect">
            <a:avLst>
              <a:gd name="adj" fmla="val 3158"/>
            </a:avLst>
          </a:prstGeom>
          <a:solidFill>
            <a:srgbClr val="EBF5FE"/>
          </a:solidFill>
          <a:ln w="12700">
            <a:solidFill>
              <a:srgbClr val="4E749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5AC1173D-BE0D-380E-02A4-F4F5F0D3C5B7}"/>
              </a:ext>
            </a:extLst>
          </p:cNvPr>
          <p:cNvGrpSpPr/>
          <p:nvPr/>
        </p:nvGrpSpPr>
        <p:grpSpPr>
          <a:xfrm>
            <a:off x="1154448" y="5370649"/>
            <a:ext cx="9883104" cy="1030067"/>
            <a:chOff x="1187086" y="5370649"/>
            <a:chExt cx="9883104" cy="1030067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39B0332-8742-15AB-7004-33B8924B40F9}"/>
                </a:ext>
              </a:extLst>
            </p:cNvPr>
            <p:cNvSpPr/>
            <p:nvPr/>
          </p:nvSpPr>
          <p:spPr>
            <a:xfrm>
              <a:off x="1187086" y="5373150"/>
              <a:ext cx="438812" cy="1027566"/>
            </a:xfrm>
            <a:custGeom>
              <a:avLst/>
              <a:gdLst>
                <a:gd name="connsiteX0" fmla="*/ 86474 w 131504"/>
                <a:gd name="connsiteY0" fmla="*/ 307944 h 307943"/>
                <a:gd name="connsiteX1" fmla="*/ 9512 w 131504"/>
                <a:gd name="connsiteY1" fmla="*/ 307944 h 307943"/>
                <a:gd name="connsiteX2" fmla="*/ 2369 w 131504"/>
                <a:gd name="connsiteY2" fmla="*/ 304800 h 307943"/>
                <a:gd name="connsiteX3" fmla="*/ 83 w 131504"/>
                <a:gd name="connsiteY3" fmla="*/ 297276 h 307943"/>
                <a:gd name="connsiteX4" fmla="*/ 35516 w 131504"/>
                <a:gd name="connsiteY4" fmla="*/ 8382 h 307943"/>
                <a:gd name="connsiteX5" fmla="*/ 45041 w 131504"/>
                <a:gd name="connsiteY5" fmla="*/ 0 h 307943"/>
                <a:gd name="connsiteX6" fmla="*/ 122003 w 131504"/>
                <a:gd name="connsiteY6" fmla="*/ 0 h 307943"/>
                <a:gd name="connsiteX7" fmla="*/ 129146 w 131504"/>
                <a:gd name="connsiteY7" fmla="*/ 3239 h 307943"/>
                <a:gd name="connsiteX8" fmla="*/ 131432 w 131504"/>
                <a:gd name="connsiteY8" fmla="*/ 10668 h 307943"/>
                <a:gd name="connsiteX9" fmla="*/ 95999 w 131504"/>
                <a:gd name="connsiteY9" fmla="*/ 299562 h 307943"/>
                <a:gd name="connsiteX10" fmla="*/ 86474 w 131504"/>
                <a:gd name="connsiteY10" fmla="*/ 307944 h 307943"/>
                <a:gd name="connsiteX11" fmla="*/ 20276 w 131504"/>
                <a:gd name="connsiteY11" fmla="*/ 288894 h 307943"/>
                <a:gd name="connsiteX12" fmla="*/ 78092 w 131504"/>
                <a:gd name="connsiteY12" fmla="*/ 288894 h 307943"/>
                <a:gd name="connsiteX13" fmla="*/ 111144 w 131504"/>
                <a:gd name="connsiteY13" fmla="*/ 19050 h 307943"/>
                <a:gd name="connsiteX14" fmla="*/ 53327 w 131504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504" h="307943">
                  <a:moveTo>
                    <a:pt x="86474" y="307944"/>
                  </a:moveTo>
                  <a:lnTo>
                    <a:pt x="9512" y="307944"/>
                  </a:lnTo>
                  <a:cubicBezTo>
                    <a:pt x="6788" y="307963"/>
                    <a:pt x="4188" y="306820"/>
                    <a:pt x="2369" y="304800"/>
                  </a:cubicBezTo>
                  <a:cubicBezTo>
                    <a:pt x="559" y="302743"/>
                    <a:pt x="-279" y="300000"/>
                    <a:pt x="83" y="297276"/>
                  </a:cubicBezTo>
                  <a:lnTo>
                    <a:pt x="35516" y="8382"/>
                  </a:lnTo>
                  <a:cubicBezTo>
                    <a:pt x="36097" y="3572"/>
                    <a:pt x="40192" y="-38"/>
                    <a:pt x="45041" y="0"/>
                  </a:cubicBezTo>
                  <a:lnTo>
                    <a:pt x="122003" y="0"/>
                  </a:lnTo>
                  <a:cubicBezTo>
                    <a:pt x="124736" y="0"/>
                    <a:pt x="127337" y="1181"/>
                    <a:pt x="129146" y="3239"/>
                  </a:cubicBezTo>
                  <a:cubicBezTo>
                    <a:pt x="130928" y="5277"/>
                    <a:pt x="131766" y="7982"/>
                    <a:pt x="131432" y="10668"/>
                  </a:cubicBezTo>
                  <a:lnTo>
                    <a:pt x="95999" y="299562"/>
                  </a:lnTo>
                  <a:cubicBezTo>
                    <a:pt x="95418" y="304372"/>
                    <a:pt x="91323" y="307982"/>
                    <a:pt x="86474" y="307944"/>
                  </a:cubicBezTo>
                  <a:close/>
                  <a:moveTo>
                    <a:pt x="20276" y="288894"/>
                  </a:moveTo>
                  <a:lnTo>
                    <a:pt x="78092" y="288894"/>
                  </a:lnTo>
                  <a:lnTo>
                    <a:pt x="111144" y="19050"/>
                  </a:lnTo>
                  <a:lnTo>
                    <a:pt x="53327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0CD5805-F94D-E1F5-9944-A5077C524922}"/>
                </a:ext>
              </a:extLst>
            </p:cNvPr>
            <p:cNvSpPr/>
            <p:nvPr/>
          </p:nvSpPr>
          <p:spPr>
            <a:xfrm>
              <a:off x="10631425" y="5370649"/>
              <a:ext cx="438765" cy="1027566"/>
            </a:xfrm>
            <a:custGeom>
              <a:avLst/>
              <a:gdLst>
                <a:gd name="connsiteX0" fmla="*/ 121897 w 131490"/>
                <a:gd name="connsiteY0" fmla="*/ 307944 h 307943"/>
                <a:gd name="connsiteX1" fmla="*/ 44934 w 131490"/>
                <a:gd name="connsiteY1" fmla="*/ 307944 h 307943"/>
                <a:gd name="connsiteX2" fmla="*/ 35409 w 131490"/>
                <a:gd name="connsiteY2" fmla="*/ 299562 h 307943"/>
                <a:gd name="connsiteX3" fmla="*/ 72 w 131490"/>
                <a:gd name="connsiteY3" fmla="*/ 10668 h 307943"/>
                <a:gd name="connsiteX4" fmla="*/ 2358 w 131490"/>
                <a:gd name="connsiteY4" fmla="*/ 3239 h 307943"/>
                <a:gd name="connsiteX5" fmla="*/ 9501 w 131490"/>
                <a:gd name="connsiteY5" fmla="*/ 0 h 307943"/>
                <a:gd name="connsiteX6" fmla="*/ 86464 w 131490"/>
                <a:gd name="connsiteY6" fmla="*/ 0 h 307943"/>
                <a:gd name="connsiteX7" fmla="*/ 95989 w 131490"/>
                <a:gd name="connsiteY7" fmla="*/ 8382 h 307943"/>
                <a:gd name="connsiteX8" fmla="*/ 131422 w 131490"/>
                <a:gd name="connsiteY8" fmla="*/ 297276 h 307943"/>
                <a:gd name="connsiteX9" fmla="*/ 123106 w 131490"/>
                <a:gd name="connsiteY9" fmla="*/ 307877 h 307943"/>
                <a:gd name="connsiteX10" fmla="*/ 121897 w 131490"/>
                <a:gd name="connsiteY10" fmla="*/ 307944 h 307943"/>
                <a:gd name="connsiteX11" fmla="*/ 53317 w 131490"/>
                <a:gd name="connsiteY11" fmla="*/ 288894 h 307943"/>
                <a:gd name="connsiteX12" fmla="*/ 111133 w 131490"/>
                <a:gd name="connsiteY12" fmla="*/ 288894 h 307943"/>
                <a:gd name="connsiteX13" fmla="*/ 78082 w 131490"/>
                <a:gd name="connsiteY13" fmla="*/ 19050 h 307943"/>
                <a:gd name="connsiteX14" fmla="*/ 20265 w 131490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490" h="307943">
                  <a:moveTo>
                    <a:pt x="121897" y="307944"/>
                  </a:moveTo>
                  <a:lnTo>
                    <a:pt x="44934" y="307944"/>
                  </a:lnTo>
                  <a:cubicBezTo>
                    <a:pt x="40086" y="307982"/>
                    <a:pt x="35991" y="304372"/>
                    <a:pt x="35409" y="299562"/>
                  </a:cubicBezTo>
                  <a:lnTo>
                    <a:pt x="72" y="10668"/>
                  </a:lnTo>
                  <a:cubicBezTo>
                    <a:pt x="-262" y="7982"/>
                    <a:pt x="577" y="5277"/>
                    <a:pt x="2358" y="3239"/>
                  </a:cubicBezTo>
                  <a:cubicBezTo>
                    <a:pt x="4168" y="1181"/>
                    <a:pt x="6768" y="0"/>
                    <a:pt x="9501" y="0"/>
                  </a:cubicBezTo>
                  <a:lnTo>
                    <a:pt x="86464" y="0"/>
                  </a:lnTo>
                  <a:cubicBezTo>
                    <a:pt x="91312" y="-38"/>
                    <a:pt x="95408" y="3572"/>
                    <a:pt x="95989" y="8382"/>
                  </a:cubicBezTo>
                  <a:lnTo>
                    <a:pt x="131422" y="297276"/>
                  </a:lnTo>
                  <a:cubicBezTo>
                    <a:pt x="132050" y="302495"/>
                    <a:pt x="128336" y="307248"/>
                    <a:pt x="123106" y="307877"/>
                  </a:cubicBezTo>
                  <a:cubicBezTo>
                    <a:pt x="122706" y="307925"/>
                    <a:pt x="122306" y="307944"/>
                    <a:pt x="121897" y="307944"/>
                  </a:cubicBezTo>
                  <a:close/>
                  <a:moveTo>
                    <a:pt x="53317" y="288894"/>
                  </a:moveTo>
                  <a:lnTo>
                    <a:pt x="111133" y="288894"/>
                  </a:lnTo>
                  <a:lnTo>
                    <a:pt x="78082" y="19050"/>
                  </a:lnTo>
                  <a:lnTo>
                    <a:pt x="20265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349B6482-2C90-D663-1564-D2B7F0039CCE}"/>
              </a:ext>
            </a:extLst>
          </p:cNvPr>
          <p:cNvSpPr/>
          <p:nvPr/>
        </p:nvSpPr>
        <p:spPr>
          <a:xfrm>
            <a:off x="749300" y="634020"/>
            <a:ext cx="10693400" cy="5231318"/>
          </a:xfrm>
          <a:prstGeom prst="roundRect">
            <a:avLst>
              <a:gd name="adj" fmla="val 3158"/>
            </a:avLst>
          </a:prstGeom>
          <a:solidFill>
            <a:schemeClr val="bg1"/>
          </a:solidFill>
          <a:ln w="38100">
            <a:solidFill>
              <a:srgbClr val="4E74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9566B720-A9A2-084B-BE2B-A4769B98477E}"/>
              </a:ext>
            </a:extLst>
          </p:cNvPr>
          <p:cNvSpPr/>
          <p:nvPr/>
        </p:nvSpPr>
        <p:spPr>
          <a:xfrm>
            <a:off x="4615872" y="1603449"/>
            <a:ext cx="1068733" cy="834914"/>
          </a:xfrm>
          <a:custGeom>
            <a:avLst/>
            <a:gdLst>
              <a:gd name="connsiteX0" fmla="*/ 763388 w 2399820"/>
              <a:gd name="connsiteY0" fmla="*/ 0 h 1874783"/>
              <a:gd name="connsiteX1" fmla="*/ 1466785 w 2399820"/>
              <a:gd name="connsiteY1" fmla="*/ 466243 h 1874783"/>
              <a:gd name="connsiteX2" fmla="*/ 1481488 w 2399820"/>
              <a:gd name="connsiteY2" fmla="*/ 513607 h 1874783"/>
              <a:gd name="connsiteX3" fmla="*/ 1509787 w 2399820"/>
              <a:gd name="connsiteY3" fmla="*/ 490258 h 1874783"/>
              <a:gd name="connsiteX4" fmla="*/ 1828960 w 2399820"/>
              <a:gd name="connsiteY4" fmla="*/ 392764 h 1874783"/>
              <a:gd name="connsiteX5" fmla="*/ 2399820 w 2399820"/>
              <a:gd name="connsiteY5" fmla="*/ 963624 h 1874783"/>
              <a:gd name="connsiteX6" fmla="*/ 1828960 w 2399820"/>
              <a:gd name="connsiteY6" fmla="*/ 1534484 h 1874783"/>
              <a:gd name="connsiteX7" fmla="*/ 1770396 w 2399820"/>
              <a:gd name="connsiteY7" fmla="*/ 1528580 h 1874783"/>
              <a:gd name="connsiteX8" fmla="*/ 1760977 w 2399820"/>
              <a:gd name="connsiteY8" fmla="*/ 1558923 h 1874783"/>
              <a:gd name="connsiteX9" fmla="*/ 1284454 w 2399820"/>
              <a:gd name="connsiteY9" fmla="*/ 1874783 h 1874783"/>
              <a:gd name="connsiteX10" fmla="*/ 807931 w 2399820"/>
              <a:gd name="connsiteY10" fmla="*/ 1558923 h 1874783"/>
              <a:gd name="connsiteX11" fmla="*/ 797419 w 2399820"/>
              <a:gd name="connsiteY11" fmla="*/ 1525058 h 1874783"/>
              <a:gd name="connsiteX12" fmla="*/ 763388 w 2399820"/>
              <a:gd name="connsiteY12" fmla="*/ 1526776 h 1874783"/>
              <a:gd name="connsiteX13" fmla="*/ 0 w 2399820"/>
              <a:gd name="connsiteY13" fmla="*/ 763388 h 1874783"/>
              <a:gd name="connsiteX14" fmla="*/ 763388 w 2399820"/>
              <a:gd name="connsiteY14" fmla="*/ 0 h 18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9820" h="1874783">
                <a:moveTo>
                  <a:pt x="763388" y="0"/>
                </a:moveTo>
                <a:cubicBezTo>
                  <a:pt x="1079594" y="0"/>
                  <a:pt x="1350897" y="192251"/>
                  <a:pt x="1466785" y="466243"/>
                </a:cubicBezTo>
                <a:lnTo>
                  <a:pt x="1481488" y="513607"/>
                </a:lnTo>
                <a:lnTo>
                  <a:pt x="1509787" y="490258"/>
                </a:lnTo>
                <a:cubicBezTo>
                  <a:pt x="1600897" y="428705"/>
                  <a:pt x="1710731" y="392764"/>
                  <a:pt x="1828960" y="392764"/>
                </a:cubicBezTo>
                <a:cubicBezTo>
                  <a:pt x="2144237" y="392764"/>
                  <a:pt x="2399820" y="648347"/>
                  <a:pt x="2399820" y="963624"/>
                </a:cubicBezTo>
                <a:cubicBezTo>
                  <a:pt x="2399820" y="1278901"/>
                  <a:pt x="2144237" y="1534484"/>
                  <a:pt x="1828960" y="1534484"/>
                </a:cubicBezTo>
                <a:lnTo>
                  <a:pt x="1770396" y="1528580"/>
                </a:lnTo>
                <a:lnTo>
                  <a:pt x="1760977" y="1558923"/>
                </a:lnTo>
                <a:cubicBezTo>
                  <a:pt x="1682467" y="1744541"/>
                  <a:pt x="1498671" y="1874783"/>
                  <a:pt x="1284454" y="1874783"/>
                </a:cubicBezTo>
                <a:cubicBezTo>
                  <a:pt x="1070238" y="1874783"/>
                  <a:pt x="886441" y="1744541"/>
                  <a:pt x="807931" y="1558923"/>
                </a:cubicBezTo>
                <a:lnTo>
                  <a:pt x="797419" y="1525058"/>
                </a:lnTo>
                <a:lnTo>
                  <a:pt x="763388" y="1526776"/>
                </a:lnTo>
                <a:cubicBezTo>
                  <a:pt x="341780" y="1526776"/>
                  <a:pt x="0" y="1184996"/>
                  <a:pt x="0" y="763388"/>
                </a:cubicBezTo>
                <a:cubicBezTo>
                  <a:pt x="0" y="341780"/>
                  <a:pt x="341780" y="0"/>
                  <a:pt x="763388" y="0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E425B32-C58E-0B22-DE16-913B398D1FF7}"/>
              </a:ext>
            </a:extLst>
          </p:cNvPr>
          <p:cNvSpPr/>
          <p:nvPr/>
        </p:nvSpPr>
        <p:spPr>
          <a:xfrm>
            <a:off x="1045432" y="4005966"/>
            <a:ext cx="448772" cy="448772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6E97ED27-DB85-4AA9-DC6E-729201DB695E}"/>
              </a:ext>
            </a:extLst>
          </p:cNvPr>
          <p:cNvGrpSpPr/>
          <p:nvPr/>
        </p:nvGrpSpPr>
        <p:grpSpPr>
          <a:xfrm>
            <a:off x="1371762" y="1228634"/>
            <a:ext cx="4724238" cy="5793619"/>
            <a:chOff x="4999869" y="2606558"/>
            <a:chExt cx="1341617" cy="164530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298B9D1-326C-C9B9-0FA3-FEDBB15F6E05}"/>
                </a:ext>
              </a:extLst>
            </p:cNvPr>
            <p:cNvSpPr/>
            <p:nvPr/>
          </p:nvSpPr>
          <p:spPr>
            <a:xfrm>
              <a:off x="5222652" y="3787806"/>
              <a:ext cx="468915" cy="409098"/>
            </a:xfrm>
            <a:custGeom>
              <a:avLst/>
              <a:gdLst>
                <a:gd name="connsiteX0" fmla="*/ 423196 w 468915"/>
                <a:gd name="connsiteY0" fmla="*/ 0 h 409098"/>
                <a:gd name="connsiteX1" fmla="*/ 468916 w 468915"/>
                <a:gd name="connsiteY1" fmla="*/ 409099 h 409098"/>
                <a:gd name="connsiteX2" fmla="*/ 0 w 468915"/>
                <a:gd name="connsiteY2" fmla="*/ 409099 h 409098"/>
                <a:gd name="connsiteX3" fmla="*/ 70580 w 468915"/>
                <a:gd name="connsiteY3" fmla="*/ 0 h 409098"/>
                <a:gd name="connsiteX4" fmla="*/ 423196 w 468915"/>
                <a:gd name="connsiteY4" fmla="*/ 0 h 40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915" h="409098">
                  <a:moveTo>
                    <a:pt x="423196" y="0"/>
                  </a:moveTo>
                  <a:lnTo>
                    <a:pt x="468916" y="409099"/>
                  </a:lnTo>
                  <a:lnTo>
                    <a:pt x="0" y="409099"/>
                  </a:lnTo>
                  <a:lnTo>
                    <a:pt x="70580" y="0"/>
                  </a:lnTo>
                  <a:lnTo>
                    <a:pt x="423196" y="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4D43D53-FF42-1968-3777-B4743C99AB08}"/>
                </a:ext>
              </a:extLst>
            </p:cNvPr>
            <p:cNvSpPr/>
            <p:nvPr/>
          </p:nvSpPr>
          <p:spPr>
            <a:xfrm>
              <a:off x="5212897" y="3778280"/>
              <a:ext cx="488064" cy="428150"/>
            </a:xfrm>
            <a:custGeom>
              <a:avLst/>
              <a:gdLst>
                <a:gd name="connsiteX0" fmla="*/ 478671 w 488064"/>
                <a:gd name="connsiteY0" fmla="*/ 428150 h 428150"/>
                <a:gd name="connsiteX1" fmla="*/ 9660 w 488064"/>
                <a:gd name="connsiteY1" fmla="*/ 428150 h 428150"/>
                <a:gd name="connsiteX2" fmla="*/ 1 w 488064"/>
                <a:gd name="connsiteY2" fmla="*/ 418768 h 428150"/>
                <a:gd name="connsiteX3" fmla="*/ 135 w 488064"/>
                <a:gd name="connsiteY3" fmla="*/ 417005 h 428150"/>
                <a:gd name="connsiteX4" fmla="*/ 70715 w 488064"/>
                <a:gd name="connsiteY4" fmla="*/ 7907 h 428150"/>
                <a:gd name="connsiteX5" fmla="*/ 80240 w 488064"/>
                <a:gd name="connsiteY5" fmla="*/ 1 h 428150"/>
                <a:gd name="connsiteX6" fmla="*/ 432665 w 488064"/>
                <a:gd name="connsiteY6" fmla="*/ 1 h 428150"/>
                <a:gd name="connsiteX7" fmla="*/ 442190 w 488064"/>
                <a:gd name="connsiteY7" fmla="*/ 8478 h 428150"/>
                <a:gd name="connsiteX8" fmla="*/ 488005 w 488064"/>
                <a:gd name="connsiteY8" fmla="*/ 417577 h 428150"/>
                <a:gd name="connsiteX9" fmla="*/ 479585 w 488064"/>
                <a:gd name="connsiteY9" fmla="*/ 428093 h 428150"/>
                <a:gd name="connsiteX10" fmla="*/ 478480 w 488064"/>
                <a:gd name="connsiteY10" fmla="*/ 428150 h 428150"/>
                <a:gd name="connsiteX11" fmla="*/ 21471 w 488064"/>
                <a:gd name="connsiteY11" fmla="*/ 409100 h 428150"/>
                <a:gd name="connsiteX12" fmla="*/ 468479 w 488064"/>
                <a:gd name="connsiteY12" fmla="*/ 409100 h 428150"/>
                <a:gd name="connsiteX13" fmla="*/ 424854 w 488064"/>
                <a:gd name="connsiteY13" fmla="*/ 18575 h 428150"/>
                <a:gd name="connsiteX14" fmla="*/ 88336 w 488064"/>
                <a:gd name="connsiteY14" fmla="*/ 18575 h 42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8064" h="428150">
                  <a:moveTo>
                    <a:pt x="478671" y="428150"/>
                  </a:moveTo>
                  <a:lnTo>
                    <a:pt x="9660" y="428150"/>
                  </a:lnTo>
                  <a:cubicBezTo>
                    <a:pt x="4402" y="428226"/>
                    <a:pt x="78" y="424025"/>
                    <a:pt x="1" y="418768"/>
                  </a:cubicBezTo>
                  <a:cubicBezTo>
                    <a:pt x="-8" y="418177"/>
                    <a:pt x="30" y="417587"/>
                    <a:pt x="135" y="417005"/>
                  </a:cubicBezTo>
                  <a:lnTo>
                    <a:pt x="70715" y="7907"/>
                  </a:lnTo>
                  <a:cubicBezTo>
                    <a:pt x="71515" y="3287"/>
                    <a:pt x="75554" y="-66"/>
                    <a:pt x="80240" y="1"/>
                  </a:cubicBezTo>
                  <a:lnTo>
                    <a:pt x="432665" y="1"/>
                  </a:lnTo>
                  <a:cubicBezTo>
                    <a:pt x="437542" y="-28"/>
                    <a:pt x="441657" y="3630"/>
                    <a:pt x="442190" y="8478"/>
                  </a:cubicBezTo>
                  <a:lnTo>
                    <a:pt x="488005" y="417577"/>
                  </a:lnTo>
                  <a:cubicBezTo>
                    <a:pt x="488586" y="422806"/>
                    <a:pt x="484814" y="427512"/>
                    <a:pt x="479585" y="428093"/>
                  </a:cubicBezTo>
                  <a:cubicBezTo>
                    <a:pt x="479223" y="428131"/>
                    <a:pt x="478852" y="428150"/>
                    <a:pt x="478480" y="428150"/>
                  </a:cubicBezTo>
                  <a:close/>
                  <a:moveTo>
                    <a:pt x="21471" y="409100"/>
                  </a:moveTo>
                  <a:lnTo>
                    <a:pt x="468479" y="409100"/>
                  </a:lnTo>
                  <a:lnTo>
                    <a:pt x="424854" y="18575"/>
                  </a:lnTo>
                  <a:lnTo>
                    <a:pt x="88336" y="18575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7E721B5-22F4-AF79-4258-AC28BB25DE1F}"/>
                </a:ext>
              </a:extLst>
            </p:cNvPr>
            <p:cNvSpPr/>
            <p:nvPr/>
          </p:nvSpPr>
          <p:spPr>
            <a:xfrm rot="20788799">
              <a:off x="5023637" y="4028954"/>
              <a:ext cx="290321" cy="185737"/>
            </a:xfrm>
            <a:custGeom>
              <a:avLst/>
              <a:gdLst>
                <a:gd name="connsiteX0" fmla="*/ 272034 w 290321"/>
                <a:gd name="connsiteY0" fmla="*/ 0 h 185737"/>
                <a:gd name="connsiteX1" fmla="*/ 290322 w 290321"/>
                <a:gd name="connsiteY1" fmla="*/ 0 h 185737"/>
                <a:gd name="connsiteX2" fmla="*/ 290322 w 290321"/>
                <a:gd name="connsiteY2" fmla="*/ 185737 h 185737"/>
                <a:gd name="connsiteX3" fmla="*/ 272034 w 290321"/>
                <a:gd name="connsiteY3" fmla="*/ 185737 h 185737"/>
                <a:gd name="connsiteX4" fmla="*/ 18288 w 290321"/>
                <a:gd name="connsiteY4" fmla="*/ 185737 h 185737"/>
                <a:gd name="connsiteX5" fmla="*/ 0 w 290321"/>
                <a:gd name="connsiteY5" fmla="*/ 185737 h 185737"/>
                <a:gd name="connsiteX6" fmla="*/ 0 w 290321"/>
                <a:gd name="connsiteY6" fmla="*/ 0 h 185737"/>
                <a:gd name="connsiteX7" fmla="*/ 18288 w 290321"/>
                <a:gd name="connsiteY7" fmla="*/ 0 h 18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21" h="185737">
                  <a:moveTo>
                    <a:pt x="272034" y="0"/>
                  </a:moveTo>
                  <a:cubicBezTo>
                    <a:pt x="282134" y="0"/>
                    <a:pt x="290322" y="0"/>
                    <a:pt x="290322" y="0"/>
                  </a:cubicBezTo>
                  <a:lnTo>
                    <a:pt x="290322" y="185737"/>
                  </a:lnTo>
                  <a:cubicBezTo>
                    <a:pt x="290322" y="185737"/>
                    <a:pt x="282134" y="185737"/>
                    <a:pt x="272034" y="185737"/>
                  </a:cubicBezTo>
                  <a:lnTo>
                    <a:pt x="18288" y="185737"/>
                  </a:lnTo>
                  <a:cubicBezTo>
                    <a:pt x="8188" y="185737"/>
                    <a:pt x="0" y="185737"/>
                    <a:pt x="0" y="185737"/>
                  </a:cubicBezTo>
                  <a:lnTo>
                    <a:pt x="0" y="0"/>
                  </a:lnTo>
                  <a:cubicBezTo>
                    <a:pt x="0" y="0"/>
                    <a:pt x="8188" y="0"/>
                    <a:pt x="18288" y="0"/>
                  </a:cubicBezTo>
                  <a:close/>
                </a:path>
              </a:pathLst>
            </a:custGeom>
            <a:solidFill>
              <a:srgbClr val="FFBC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DBCFB37-5BF2-406F-6682-A29D0669B930}"/>
                </a:ext>
              </a:extLst>
            </p:cNvPr>
            <p:cNvSpPr/>
            <p:nvPr/>
          </p:nvSpPr>
          <p:spPr>
            <a:xfrm>
              <a:off x="4999869" y="3991818"/>
              <a:ext cx="337292" cy="260046"/>
            </a:xfrm>
            <a:custGeom>
              <a:avLst/>
              <a:gdLst>
                <a:gd name="connsiteX0" fmla="*/ 62953 w 337292"/>
                <a:gd name="connsiteY0" fmla="*/ 260046 h 260046"/>
                <a:gd name="connsiteX1" fmla="*/ 36093 w 337292"/>
                <a:gd name="connsiteY1" fmla="*/ 238710 h 260046"/>
                <a:gd name="connsiteX2" fmla="*/ 755 w 337292"/>
                <a:gd name="connsiteY2" fmla="*/ 93549 h 260046"/>
                <a:gd name="connsiteX3" fmla="*/ 21234 w 337292"/>
                <a:gd name="connsiteY3" fmla="*/ 60116 h 260046"/>
                <a:gd name="connsiteX4" fmla="*/ 268122 w 337292"/>
                <a:gd name="connsiteY4" fmla="*/ 775 h 260046"/>
                <a:gd name="connsiteX5" fmla="*/ 301555 w 337292"/>
                <a:gd name="connsiteY5" fmla="*/ 21245 h 260046"/>
                <a:gd name="connsiteX6" fmla="*/ 301555 w 337292"/>
                <a:gd name="connsiteY6" fmla="*/ 21254 h 260046"/>
                <a:gd name="connsiteX7" fmla="*/ 336511 w 337292"/>
                <a:gd name="connsiteY7" fmla="*/ 166415 h 260046"/>
                <a:gd name="connsiteX8" fmla="*/ 333178 w 337292"/>
                <a:gd name="connsiteY8" fmla="*/ 187370 h 260046"/>
                <a:gd name="connsiteX9" fmla="*/ 315937 w 337292"/>
                <a:gd name="connsiteY9" fmla="*/ 199848 h 260046"/>
                <a:gd name="connsiteX10" fmla="*/ 69526 w 337292"/>
                <a:gd name="connsiteY10" fmla="*/ 259189 h 260046"/>
                <a:gd name="connsiteX11" fmla="*/ 62953 w 337292"/>
                <a:gd name="connsiteY11" fmla="*/ 260046 h 260046"/>
                <a:gd name="connsiteX12" fmla="*/ 274980 w 337292"/>
                <a:gd name="connsiteY12" fmla="*/ 19063 h 260046"/>
                <a:gd name="connsiteX13" fmla="*/ 272884 w 337292"/>
                <a:gd name="connsiteY13" fmla="*/ 19063 h 260046"/>
                <a:gd name="connsiteX14" fmla="*/ 26092 w 337292"/>
                <a:gd name="connsiteY14" fmla="*/ 78404 h 260046"/>
                <a:gd name="connsiteX15" fmla="*/ 19710 w 337292"/>
                <a:gd name="connsiteY15" fmla="*/ 88977 h 260046"/>
                <a:gd name="connsiteX16" fmla="*/ 54571 w 337292"/>
                <a:gd name="connsiteY16" fmla="*/ 234043 h 260046"/>
                <a:gd name="connsiteX17" fmla="*/ 58477 w 337292"/>
                <a:gd name="connsiteY17" fmla="*/ 239472 h 260046"/>
                <a:gd name="connsiteX18" fmla="*/ 65049 w 337292"/>
                <a:gd name="connsiteY18" fmla="*/ 240520 h 260046"/>
                <a:gd name="connsiteX19" fmla="*/ 311937 w 337292"/>
                <a:gd name="connsiteY19" fmla="*/ 181179 h 260046"/>
                <a:gd name="connsiteX20" fmla="*/ 311937 w 337292"/>
                <a:gd name="connsiteY20" fmla="*/ 181179 h 260046"/>
                <a:gd name="connsiteX21" fmla="*/ 317271 w 337292"/>
                <a:gd name="connsiteY21" fmla="*/ 177274 h 260046"/>
                <a:gd name="connsiteX22" fmla="*/ 318319 w 337292"/>
                <a:gd name="connsiteY22" fmla="*/ 170606 h 260046"/>
                <a:gd name="connsiteX23" fmla="*/ 283457 w 337292"/>
                <a:gd name="connsiteY23" fmla="*/ 25541 h 260046"/>
                <a:gd name="connsiteX24" fmla="*/ 274980 w 337292"/>
                <a:gd name="connsiteY24" fmla="*/ 19063 h 26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7292" h="260046">
                  <a:moveTo>
                    <a:pt x="62953" y="260046"/>
                  </a:moveTo>
                  <a:cubicBezTo>
                    <a:pt x="50146" y="259998"/>
                    <a:pt x="39042" y="251178"/>
                    <a:pt x="36093" y="238710"/>
                  </a:cubicBezTo>
                  <a:lnTo>
                    <a:pt x="755" y="93549"/>
                  </a:lnTo>
                  <a:cubicBezTo>
                    <a:pt x="-2769" y="78671"/>
                    <a:pt x="6378" y="63736"/>
                    <a:pt x="21234" y="60116"/>
                  </a:cubicBezTo>
                  <a:lnTo>
                    <a:pt x="268122" y="775"/>
                  </a:lnTo>
                  <a:cubicBezTo>
                    <a:pt x="283009" y="-2806"/>
                    <a:pt x="297973" y="6357"/>
                    <a:pt x="301555" y="21245"/>
                  </a:cubicBezTo>
                  <a:cubicBezTo>
                    <a:pt x="301555" y="21245"/>
                    <a:pt x="301555" y="21254"/>
                    <a:pt x="301555" y="21254"/>
                  </a:cubicBezTo>
                  <a:lnTo>
                    <a:pt x="336511" y="166415"/>
                  </a:lnTo>
                  <a:cubicBezTo>
                    <a:pt x="338254" y="173569"/>
                    <a:pt x="337054" y="181112"/>
                    <a:pt x="333178" y="187370"/>
                  </a:cubicBezTo>
                  <a:cubicBezTo>
                    <a:pt x="329320" y="193657"/>
                    <a:pt x="323119" y="198153"/>
                    <a:pt x="315937" y="199848"/>
                  </a:cubicBezTo>
                  <a:lnTo>
                    <a:pt x="69526" y="259189"/>
                  </a:lnTo>
                  <a:cubicBezTo>
                    <a:pt x="67380" y="259751"/>
                    <a:pt x="65172" y="260046"/>
                    <a:pt x="62953" y="260046"/>
                  </a:cubicBezTo>
                  <a:close/>
                  <a:moveTo>
                    <a:pt x="274980" y="19063"/>
                  </a:moveTo>
                  <a:cubicBezTo>
                    <a:pt x="274285" y="18978"/>
                    <a:pt x="273580" y="18978"/>
                    <a:pt x="272884" y="19063"/>
                  </a:cubicBezTo>
                  <a:lnTo>
                    <a:pt x="26092" y="78404"/>
                  </a:lnTo>
                  <a:cubicBezTo>
                    <a:pt x="21421" y="79576"/>
                    <a:pt x="18571" y="84300"/>
                    <a:pt x="19710" y="88977"/>
                  </a:cubicBezTo>
                  <a:lnTo>
                    <a:pt x="54571" y="234043"/>
                  </a:lnTo>
                  <a:cubicBezTo>
                    <a:pt x="55104" y="236300"/>
                    <a:pt x="56509" y="238253"/>
                    <a:pt x="58477" y="239472"/>
                  </a:cubicBezTo>
                  <a:cubicBezTo>
                    <a:pt x="60448" y="240663"/>
                    <a:pt x="62806" y="241034"/>
                    <a:pt x="65049" y="240520"/>
                  </a:cubicBezTo>
                  <a:lnTo>
                    <a:pt x="311937" y="181179"/>
                  </a:lnTo>
                  <a:lnTo>
                    <a:pt x="311937" y="181179"/>
                  </a:lnTo>
                  <a:cubicBezTo>
                    <a:pt x="314147" y="180608"/>
                    <a:pt x="316052" y="179207"/>
                    <a:pt x="317271" y="177274"/>
                  </a:cubicBezTo>
                  <a:cubicBezTo>
                    <a:pt x="318509" y="175283"/>
                    <a:pt x="318881" y="172883"/>
                    <a:pt x="318319" y="170606"/>
                  </a:cubicBezTo>
                  <a:lnTo>
                    <a:pt x="283457" y="25541"/>
                  </a:lnTo>
                  <a:cubicBezTo>
                    <a:pt x="282419" y="21711"/>
                    <a:pt x="278942" y="19054"/>
                    <a:pt x="274980" y="1906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79B8CBE-B8E3-16A6-DA21-319A727F9F52}"/>
                </a:ext>
              </a:extLst>
            </p:cNvPr>
            <p:cNvSpPr/>
            <p:nvPr/>
          </p:nvSpPr>
          <p:spPr>
            <a:xfrm>
              <a:off x="5054060" y="3743896"/>
              <a:ext cx="146043" cy="347775"/>
            </a:xfrm>
            <a:custGeom>
              <a:avLst/>
              <a:gdLst>
                <a:gd name="connsiteX0" fmla="*/ 89440 w 146043"/>
                <a:gd name="connsiteY0" fmla="*/ 0 h 347775"/>
                <a:gd name="connsiteX1" fmla="*/ 0 w 146043"/>
                <a:gd name="connsiteY1" fmla="*/ 14859 h 347775"/>
                <a:gd name="connsiteX2" fmla="*/ 31433 w 146043"/>
                <a:gd name="connsiteY2" fmla="*/ 251270 h 347775"/>
                <a:gd name="connsiteX3" fmla="*/ 63436 w 146043"/>
                <a:gd name="connsiteY3" fmla="*/ 344519 h 347775"/>
                <a:gd name="connsiteX4" fmla="*/ 131350 w 146043"/>
                <a:gd name="connsiteY4" fmla="*/ 334994 h 347775"/>
                <a:gd name="connsiteX5" fmla="*/ 115824 w 146043"/>
                <a:gd name="connsiteY5" fmla="*/ 275939 h 347775"/>
                <a:gd name="connsiteX6" fmla="*/ 145923 w 146043"/>
                <a:gd name="connsiteY6" fmla="*/ 271558 h 347775"/>
                <a:gd name="connsiteX7" fmla="*/ 114681 w 146043"/>
                <a:gd name="connsiteY7" fmla="*/ 223075 h 347775"/>
                <a:gd name="connsiteX8" fmla="*/ 89440 w 146043"/>
                <a:gd name="connsiteY8" fmla="*/ 0 h 3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43" h="347775">
                  <a:moveTo>
                    <a:pt x="89440" y="0"/>
                  </a:moveTo>
                  <a:cubicBezTo>
                    <a:pt x="59531" y="4382"/>
                    <a:pt x="29718" y="9525"/>
                    <a:pt x="0" y="14859"/>
                  </a:cubicBezTo>
                  <a:cubicBezTo>
                    <a:pt x="11335" y="102679"/>
                    <a:pt x="24956" y="218313"/>
                    <a:pt x="31433" y="251270"/>
                  </a:cubicBezTo>
                  <a:cubicBezTo>
                    <a:pt x="40196" y="295656"/>
                    <a:pt x="50483" y="335566"/>
                    <a:pt x="63436" y="344519"/>
                  </a:cubicBezTo>
                  <a:cubicBezTo>
                    <a:pt x="76390" y="353473"/>
                    <a:pt x="121253" y="341852"/>
                    <a:pt x="131350" y="334994"/>
                  </a:cubicBezTo>
                  <a:cubicBezTo>
                    <a:pt x="141446" y="328136"/>
                    <a:pt x="115824" y="275939"/>
                    <a:pt x="115824" y="275939"/>
                  </a:cubicBezTo>
                  <a:lnTo>
                    <a:pt x="145923" y="271558"/>
                  </a:lnTo>
                  <a:cubicBezTo>
                    <a:pt x="148304" y="262033"/>
                    <a:pt x="114681" y="223075"/>
                    <a:pt x="114681" y="223075"/>
                  </a:cubicBezTo>
                  <a:cubicBezTo>
                    <a:pt x="114967" y="218980"/>
                    <a:pt x="101156" y="92012"/>
                    <a:pt x="89440" y="0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2847034-A827-5FF4-765D-2D1732769C6E}"/>
                </a:ext>
              </a:extLst>
            </p:cNvPr>
            <p:cNvSpPr/>
            <p:nvPr/>
          </p:nvSpPr>
          <p:spPr>
            <a:xfrm>
              <a:off x="5045018" y="3734376"/>
              <a:ext cx="165183" cy="366978"/>
            </a:xfrm>
            <a:custGeom>
              <a:avLst/>
              <a:gdLst>
                <a:gd name="connsiteX0" fmla="*/ 88956 w 165183"/>
                <a:gd name="connsiteY0" fmla="*/ 366898 h 366978"/>
                <a:gd name="connsiteX1" fmla="*/ 67620 w 165183"/>
                <a:gd name="connsiteY1" fmla="*/ 361755 h 366978"/>
                <a:gd name="connsiteX2" fmla="*/ 31901 w 165183"/>
                <a:gd name="connsiteY2" fmla="*/ 262599 h 366978"/>
                <a:gd name="connsiteX3" fmla="*/ 9613 w 165183"/>
                <a:gd name="connsiteY3" fmla="*/ 99436 h 366978"/>
                <a:gd name="connsiteX4" fmla="*/ 88 w 165183"/>
                <a:gd name="connsiteY4" fmla="*/ 25617 h 366978"/>
                <a:gd name="connsiteX5" fmla="*/ 7898 w 165183"/>
                <a:gd name="connsiteY5" fmla="*/ 14949 h 366978"/>
                <a:gd name="connsiteX6" fmla="*/ 97624 w 165183"/>
                <a:gd name="connsiteY6" fmla="*/ 90 h 366978"/>
                <a:gd name="connsiteX7" fmla="*/ 104768 w 165183"/>
                <a:gd name="connsiteY7" fmla="*/ 1995 h 366978"/>
                <a:gd name="connsiteX8" fmla="*/ 108482 w 165183"/>
                <a:gd name="connsiteY8" fmla="*/ 8377 h 366978"/>
                <a:gd name="connsiteX9" fmla="*/ 133533 w 165183"/>
                <a:gd name="connsiteY9" fmla="*/ 229071 h 366978"/>
                <a:gd name="connsiteX10" fmla="*/ 164775 w 165183"/>
                <a:gd name="connsiteY10" fmla="*/ 283650 h 366978"/>
                <a:gd name="connsiteX11" fmla="*/ 156869 w 165183"/>
                <a:gd name="connsiteY11" fmla="*/ 290793 h 366978"/>
                <a:gd name="connsiteX12" fmla="*/ 139534 w 165183"/>
                <a:gd name="connsiteY12" fmla="*/ 293270 h 366978"/>
                <a:gd name="connsiteX13" fmla="*/ 146106 w 165183"/>
                <a:gd name="connsiteY13" fmla="*/ 352706 h 366978"/>
                <a:gd name="connsiteX14" fmla="*/ 88956 w 165183"/>
                <a:gd name="connsiteY14" fmla="*/ 366898 h 366978"/>
                <a:gd name="connsiteX15" fmla="*/ 20376 w 165183"/>
                <a:gd name="connsiteY15" fmla="*/ 32190 h 366978"/>
                <a:gd name="connsiteX16" fmla="*/ 28568 w 165183"/>
                <a:gd name="connsiteY16" fmla="*/ 97055 h 366978"/>
                <a:gd name="connsiteX17" fmla="*/ 50570 w 165183"/>
                <a:gd name="connsiteY17" fmla="*/ 258980 h 366978"/>
                <a:gd name="connsiteX18" fmla="*/ 79145 w 165183"/>
                <a:gd name="connsiteY18" fmla="*/ 346324 h 366978"/>
                <a:gd name="connsiteX19" fmla="*/ 134390 w 165183"/>
                <a:gd name="connsiteY19" fmla="*/ 337847 h 366978"/>
                <a:gd name="connsiteX20" fmla="*/ 117436 w 165183"/>
                <a:gd name="connsiteY20" fmla="*/ 290222 h 366978"/>
                <a:gd name="connsiteX21" fmla="*/ 117436 w 165183"/>
                <a:gd name="connsiteY21" fmla="*/ 281554 h 366978"/>
                <a:gd name="connsiteX22" fmla="*/ 124484 w 165183"/>
                <a:gd name="connsiteY22" fmla="*/ 276601 h 366978"/>
                <a:gd name="connsiteX23" fmla="*/ 143534 w 165183"/>
                <a:gd name="connsiteY23" fmla="*/ 273839 h 366978"/>
                <a:gd name="connsiteX24" fmla="*/ 117722 w 165183"/>
                <a:gd name="connsiteY24" fmla="*/ 239454 h 366978"/>
                <a:gd name="connsiteX25" fmla="*/ 115340 w 165183"/>
                <a:gd name="connsiteY25" fmla="*/ 233358 h 366978"/>
                <a:gd name="connsiteX26" fmla="*/ 91337 w 165183"/>
                <a:gd name="connsiteY26" fmla="*/ 20664 h 366978"/>
                <a:gd name="connsiteX27" fmla="*/ 19900 w 165183"/>
                <a:gd name="connsiteY27" fmla="*/ 32190 h 36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5183" h="366978">
                  <a:moveTo>
                    <a:pt x="88956" y="366898"/>
                  </a:moveTo>
                  <a:cubicBezTo>
                    <a:pt x="81487" y="367394"/>
                    <a:pt x="74043" y="365603"/>
                    <a:pt x="67620" y="361755"/>
                  </a:cubicBezTo>
                  <a:cubicBezTo>
                    <a:pt x="58095" y="355087"/>
                    <a:pt x="46856" y="338133"/>
                    <a:pt x="31901" y="262599"/>
                  </a:cubicBezTo>
                  <a:cubicBezTo>
                    <a:pt x="27044" y="238120"/>
                    <a:pt x="18566" y="170778"/>
                    <a:pt x="9613" y="99436"/>
                  </a:cubicBezTo>
                  <a:cubicBezTo>
                    <a:pt x="6470" y="74290"/>
                    <a:pt x="3326" y="48954"/>
                    <a:pt x="88" y="25617"/>
                  </a:cubicBezTo>
                  <a:cubicBezTo>
                    <a:pt x="-603" y="20541"/>
                    <a:pt x="2849" y="15826"/>
                    <a:pt x="7898" y="14949"/>
                  </a:cubicBezTo>
                  <a:cubicBezTo>
                    <a:pt x="38093" y="9615"/>
                    <a:pt x="67620" y="4472"/>
                    <a:pt x="97624" y="90"/>
                  </a:cubicBezTo>
                  <a:cubicBezTo>
                    <a:pt x="100167" y="-262"/>
                    <a:pt x="102739" y="424"/>
                    <a:pt x="104768" y="1995"/>
                  </a:cubicBezTo>
                  <a:cubicBezTo>
                    <a:pt x="106816" y="3539"/>
                    <a:pt x="108149" y="5834"/>
                    <a:pt x="108482" y="8377"/>
                  </a:cubicBezTo>
                  <a:cubicBezTo>
                    <a:pt x="118674" y="90387"/>
                    <a:pt x="131438" y="206402"/>
                    <a:pt x="133533" y="229071"/>
                  </a:cubicBezTo>
                  <a:cubicBezTo>
                    <a:pt x="168204" y="269362"/>
                    <a:pt x="165632" y="280125"/>
                    <a:pt x="164775" y="283650"/>
                  </a:cubicBezTo>
                  <a:cubicBezTo>
                    <a:pt x="163842" y="287422"/>
                    <a:pt x="160717" y="290251"/>
                    <a:pt x="156869" y="290793"/>
                  </a:cubicBezTo>
                  <a:lnTo>
                    <a:pt x="139534" y="293270"/>
                  </a:lnTo>
                  <a:cubicBezTo>
                    <a:pt x="161632" y="342705"/>
                    <a:pt x="150488" y="350420"/>
                    <a:pt x="146106" y="352706"/>
                  </a:cubicBezTo>
                  <a:cubicBezTo>
                    <a:pt x="128304" y="361507"/>
                    <a:pt x="108806" y="366346"/>
                    <a:pt x="88956" y="366898"/>
                  </a:cubicBezTo>
                  <a:close/>
                  <a:moveTo>
                    <a:pt x="20376" y="32190"/>
                  </a:moveTo>
                  <a:cubicBezTo>
                    <a:pt x="23043" y="52954"/>
                    <a:pt x="25805" y="75052"/>
                    <a:pt x="28568" y="97055"/>
                  </a:cubicBezTo>
                  <a:cubicBezTo>
                    <a:pt x="37045" y="164873"/>
                    <a:pt x="45903" y="235072"/>
                    <a:pt x="50570" y="258980"/>
                  </a:cubicBezTo>
                  <a:cubicBezTo>
                    <a:pt x="64572" y="329560"/>
                    <a:pt x="74954" y="343562"/>
                    <a:pt x="79145" y="346324"/>
                  </a:cubicBezTo>
                  <a:cubicBezTo>
                    <a:pt x="85908" y="351277"/>
                    <a:pt x="122389" y="343848"/>
                    <a:pt x="134390" y="337847"/>
                  </a:cubicBezTo>
                  <a:cubicBezTo>
                    <a:pt x="131171" y="321207"/>
                    <a:pt x="125456" y="305148"/>
                    <a:pt x="117436" y="290222"/>
                  </a:cubicBezTo>
                  <a:cubicBezTo>
                    <a:pt x="116045" y="287498"/>
                    <a:pt x="116045" y="284278"/>
                    <a:pt x="117436" y="281554"/>
                  </a:cubicBezTo>
                  <a:cubicBezTo>
                    <a:pt x="118865" y="278878"/>
                    <a:pt x="121484" y="277039"/>
                    <a:pt x="124484" y="276601"/>
                  </a:cubicBezTo>
                  <a:lnTo>
                    <a:pt x="143534" y="273839"/>
                  </a:lnTo>
                  <a:cubicBezTo>
                    <a:pt x="135857" y="261714"/>
                    <a:pt x="127218" y="250217"/>
                    <a:pt x="117722" y="239454"/>
                  </a:cubicBezTo>
                  <a:cubicBezTo>
                    <a:pt x="116274" y="237739"/>
                    <a:pt x="115436" y="235596"/>
                    <a:pt x="115340" y="233358"/>
                  </a:cubicBezTo>
                  <a:cubicBezTo>
                    <a:pt x="115340" y="227928"/>
                    <a:pt x="102767" y="114009"/>
                    <a:pt x="91337" y="20664"/>
                  </a:cubicBezTo>
                  <a:cubicBezTo>
                    <a:pt x="66953" y="23998"/>
                    <a:pt x="43617" y="27999"/>
                    <a:pt x="19900" y="3219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23F6E26-63EF-BFCF-9EB4-4521A008E165}"/>
                </a:ext>
              </a:extLst>
            </p:cNvPr>
            <p:cNvSpPr/>
            <p:nvPr/>
          </p:nvSpPr>
          <p:spPr>
            <a:xfrm>
              <a:off x="5878544" y="3092209"/>
              <a:ext cx="453456" cy="320598"/>
            </a:xfrm>
            <a:custGeom>
              <a:avLst/>
              <a:gdLst>
                <a:gd name="connsiteX0" fmla="*/ 424244 w 453456"/>
                <a:gd name="connsiteY0" fmla="*/ 23799 h 320598"/>
                <a:gd name="connsiteX1" fmla="*/ 326612 w 453456"/>
                <a:gd name="connsiteY1" fmla="*/ 76949 h 320598"/>
                <a:gd name="connsiteX2" fmla="*/ 355187 w 453456"/>
                <a:gd name="connsiteY2" fmla="*/ 20466 h 320598"/>
                <a:gd name="connsiteX3" fmla="*/ 320421 w 453456"/>
                <a:gd name="connsiteY3" fmla="*/ 20466 h 320598"/>
                <a:gd name="connsiteX4" fmla="*/ 266129 w 453456"/>
                <a:gd name="connsiteY4" fmla="*/ 119145 h 320598"/>
                <a:gd name="connsiteX5" fmla="*/ 232505 w 453456"/>
                <a:gd name="connsiteY5" fmla="*/ 134194 h 320598"/>
                <a:gd name="connsiteX6" fmla="*/ 136208 w 453456"/>
                <a:gd name="connsiteY6" fmla="*/ 176961 h 320598"/>
                <a:gd name="connsiteX7" fmla="*/ 0 w 453456"/>
                <a:gd name="connsiteY7" fmla="*/ 237635 h 320598"/>
                <a:gd name="connsiteX8" fmla="*/ 36862 w 453456"/>
                <a:gd name="connsiteY8" fmla="*/ 320598 h 320598"/>
                <a:gd name="connsiteX9" fmla="*/ 335185 w 453456"/>
                <a:gd name="connsiteY9" fmla="*/ 187915 h 320598"/>
                <a:gd name="connsiteX10" fmla="*/ 361664 w 453456"/>
                <a:gd name="connsiteY10" fmla="*/ 183914 h 320598"/>
                <a:gd name="connsiteX11" fmla="*/ 440722 w 453456"/>
                <a:gd name="connsiteY11" fmla="*/ 129336 h 320598"/>
                <a:gd name="connsiteX12" fmla="*/ 424244 w 453456"/>
                <a:gd name="connsiteY12" fmla="*/ 23799 h 32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3456" h="320598">
                  <a:moveTo>
                    <a:pt x="424244" y="23799"/>
                  </a:moveTo>
                  <a:cubicBezTo>
                    <a:pt x="412051" y="14846"/>
                    <a:pt x="344329" y="57041"/>
                    <a:pt x="326612" y="76949"/>
                  </a:cubicBezTo>
                  <a:cubicBezTo>
                    <a:pt x="326612" y="76949"/>
                    <a:pt x="340900" y="50755"/>
                    <a:pt x="355187" y="20466"/>
                  </a:cubicBezTo>
                  <a:cubicBezTo>
                    <a:pt x="363379" y="2463"/>
                    <a:pt x="343948" y="-14777"/>
                    <a:pt x="320421" y="20466"/>
                  </a:cubicBezTo>
                  <a:cubicBezTo>
                    <a:pt x="300676" y="52422"/>
                    <a:pt x="282559" y="85359"/>
                    <a:pt x="266129" y="119145"/>
                  </a:cubicBezTo>
                  <a:lnTo>
                    <a:pt x="232505" y="134194"/>
                  </a:lnTo>
                  <a:lnTo>
                    <a:pt x="136208" y="176961"/>
                  </a:lnTo>
                  <a:lnTo>
                    <a:pt x="0" y="237635"/>
                  </a:lnTo>
                  <a:lnTo>
                    <a:pt x="36862" y="320598"/>
                  </a:lnTo>
                  <a:lnTo>
                    <a:pt x="335185" y="187915"/>
                  </a:lnTo>
                  <a:cubicBezTo>
                    <a:pt x="341852" y="184867"/>
                    <a:pt x="354235" y="186581"/>
                    <a:pt x="361664" y="183914"/>
                  </a:cubicBezTo>
                  <a:cubicBezTo>
                    <a:pt x="371856" y="180485"/>
                    <a:pt x="416624" y="160102"/>
                    <a:pt x="440722" y="129336"/>
                  </a:cubicBezTo>
                  <a:cubicBezTo>
                    <a:pt x="475202" y="85426"/>
                    <a:pt x="429292" y="27609"/>
                    <a:pt x="424244" y="23799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55A9092-1647-2606-667D-1046D6EF2A43}"/>
                </a:ext>
              </a:extLst>
            </p:cNvPr>
            <p:cNvSpPr/>
            <p:nvPr/>
          </p:nvSpPr>
          <p:spPr>
            <a:xfrm>
              <a:off x="5868579" y="3082580"/>
              <a:ext cx="472907" cy="340038"/>
            </a:xfrm>
            <a:custGeom>
              <a:avLst/>
              <a:gdLst>
                <a:gd name="connsiteX0" fmla="*/ 46445 w 472907"/>
                <a:gd name="connsiteY0" fmla="*/ 340038 h 340038"/>
                <a:gd name="connsiteX1" fmla="*/ 43016 w 472907"/>
                <a:gd name="connsiteY1" fmla="*/ 339371 h 340038"/>
                <a:gd name="connsiteX2" fmla="*/ 37777 w 472907"/>
                <a:gd name="connsiteY2" fmla="*/ 334419 h 340038"/>
                <a:gd name="connsiteX3" fmla="*/ 820 w 472907"/>
                <a:gd name="connsiteY3" fmla="*/ 251170 h 340038"/>
                <a:gd name="connsiteX4" fmla="*/ 5669 w 472907"/>
                <a:gd name="connsiteY4" fmla="*/ 238606 h 340038"/>
                <a:gd name="connsiteX5" fmla="*/ 5678 w 472907"/>
                <a:gd name="connsiteY5" fmla="*/ 238597 h 340038"/>
                <a:gd name="connsiteX6" fmla="*/ 268759 w 472907"/>
                <a:gd name="connsiteY6" fmla="*/ 121630 h 340038"/>
                <a:gd name="connsiteX7" fmla="*/ 322003 w 472907"/>
                <a:gd name="connsiteY7" fmla="*/ 24951 h 340038"/>
                <a:gd name="connsiteX8" fmla="*/ 365723 w 472907"/>
                <a:gd name="connsiteY8" fmla="*/ 2472 h 340038"/>
                <a:gd name="connsiteX9" fmla="*/ 373438 w 472907"/>
                <a:gd name="connsiteY9" fmla="*/ 33905 h 340038"/>
                <a:gd name="connsiteX10" fmla="*/ 364961 w 472907"/>
                <a:gd name="connsiteY10" fmla="*/ 51716 h 340038"/>
                <a:gd name="connsiteX11" fmla="*/ 439828 w 472907"/>
                <a:gd name="connsiteY11" fmla="*/ 25618 h 340038"/>
                <a:gd name="connsiteX12" fmla="*/ 472022 w 472907"/>
                <a:gd name="connsiteY12" fmla="*/ 90388 h 340038"/>
                <a:gd name="connsiteX13" fmla="*/ 457830 w 472907"/>
                <a:gd name="connsiteY13" fmla="*/ 144966 h 340038"/>
                <a:gd name="connsiteX14" fmla="*/ 374296 w 472907"/>
                <a:gd name="connsiteY14" fmla="*/ 202688 h 340038"/>
                <a:gd name="connsiteX15" fmla="*/ 358770 w 472907"/>
                <a:gd name="connsiteY15" fmla="*/ 204974 h 340038"/>
                <a:gd name="connsiteX16" fmla="*/ 348578 w 472907"/>
                <a:gd name="connsiteY16" fmla="*/ 206307 h 340038"/>
                <a:gd name="connsiteX17" fmla="*/ 50350 w 472907"/>
                <a:gd name="connsiteY17" fmla="*/ 338990 h 340038"/>
                <a:gd name="connsiteX18" fmla="*/ 46445 w 472907"/>
                <a:gd name="connsiteY18" fmla="*/ 340038 h 340038"/>
                <a:gd name="connsiteX19" fmla="*/ 22156 w 472907"/>
                <a:gd name="connsiteY19" fmla="*/ 252313 h 340038"/>
                <a:gd name="connsiteX20" fmla="*/ 51303 w 472907"/>
                <a:gd name="connsiteY20" fmla="*/ 317940 h 340038"/>
                <a:gd name="connsiteX21" fmla="*/ 341720 w 472907"/>
                <a:gd name="connsiteY21" fmla="*/ 188972 h 340038"/>
                <a:gd name="connsiteX22" fmla="*/ 358103 w 472907"/>
                <a:gd name="connsiteY22" fmla="*/ 186209 h 340038"/>
                <a:gd name="connsiteX23" fmla="*/ 368676 w 472907"/>
                <a:gd name="connsiteY23" fmla="*/ 184876 h 340038"/>
                <a:gd name="connsiteX24" fmla="*/ 443257 w 472907"/>
                <a:gd name="connsiteY24" fmla="*/ 133441 h 340038"/>
                <a:gd name="connsiteX25" fmla="*/ 429445 w 472907"/>
                <a:gd name="connsiteY25" fmla="*/ 41715 h 340038"/>
                <a:gd name="connsiteX26" fmla="*/ 344197 w 472907"/>
                <a:gd name="connsiteY26" fmla="*/ 92864 h 340038"/>
                <a:gd name="connsiteX27" fmla="*/ 330757 w 472907"/>
                <a:gd name="connsiteY27" fmla="*/ 93817 h 340038"/>
                <a:gd name="connsiteX28" fmla="*/ 328671 w 472907"/>
                <a:gd name="connsiteY28" fmla="*/ 82006 h 340038"/>
                <a:gd name="connsiteX29" fmla="*/ 356579 w 472907"/>
                <a:gd name="connsiteY29" fmla="*/ 26189 h 340038"/>
                <a:gd name="connsiteX30" fmla="*/ 356579 w 472907"/>
                <a:gd name="connsiteY30" fmla="*/ 19331 h 340038"/>
                <a:gd name="connsiteX31" fmla="*/ 337529 w 472907"/>
                <a:gd name="connsiteY31" fmla="*/ 35619 h 340038"/>
                <a:gd name="connsiteX32" fmla="*/ 284570 w 472907"/>
                <a:gd name="connsiteY32" fmla="*/ 133250 h 340038"/>
                <a:gd name="connsiteX33" fmla="*/ 279903 w 472907"/>
                <a:gd name="connsiteY33" fmla="*/ 137823 h 340038"/>
                <a:gd name="connsiteX34" fmla="*/ 429826 w 472907"/>
                <a:gd name="connsiteY34" fmla="*/ 41810 h 340038"/>
                <a:gd name="connsiteX35" fmla="*/ 429826 w 472907"/>
                <a:gd name="connsiteY35" fmla="*/ 41810 h 34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2907" h="340038">
                  <a:moveTo>
                    <a:pt x="46445" y="340038"/>
                  </a:moveTo>
                  <a:cubicBezTo>
                    <a:pt x="45274" y="340048"/>
                    <a:pt x="44102" y="339819"/>
                    <a:pt x="43016" y="339371"/>
                  </a:cubicBezTo>
                  <a:cubicBezTo>
                    <a:pt x="40692" y="338467"/>
                    <a:pt x="38806" y="336695"/>
                    <a:pt x="37777" y="334419"/>
                  </a:cubicBezTo>
                  <a:lnTo>
                    <a:pt x="820" y="251170"/>
                  </a:lnTo>
                  <a:cubicBezTo>
                    <a:pt x="-1313" y="246360"/>
                    <a:pt x="859" y="240731"/>
                    <a:pt x="5669" y="238606"/>
                  </a:cubicBezTo>
                  <a:cubicBezTo>
                    <a:pt x="5669" y="238597"/>
                    <a:pt x="5678" y="238597"/>
                    <a:pt x="5678" y="238597"/>
                  </a:cubicBezTo>
                  <a:lnTo>
                    <a:pt x="268759" y="121630"/>
                  </a:lnTo>
                  <a:cubicBezTo>
                    <a:pt x="284856" y="88521"/>
                    <a:pt x="302630" y="56250"/>
                    <a:pt x="322003" y="24951"/>
                  </a:cubicBezTo>
                  <a:cubicBezTo>
                    <a:pt x="343054" y="-6767"/>
                    <a:pt x="360770" y="-290"/>
                    <a:pt x="365723" y="2472"/>
                  </a:cubicBezTo>
                  <a:cubicBezTo>
                    <a:pt x="376115" y="9321"/>
                    <a:pt x="379477" y="23018"/>
                    <a:pt x="373438" y="33905"/>
                  </a:cubicBezTo>
                  <a:cubicBezTo>
                    <a:pt x="370581" y="40096"/>
                    <a:pt x="367723" y="46001"/>
                    <a:pt x="364961" y="51716"/>
                  </a:cubicBezTo>
                  <a:cubicBezTo>
                    <a:pt x="392393" y="33333"/>
                    <a:pt x="426683" y="15807"/>
                    <a:pt x="439828" y="25618"/>
                  </a:cubicBezTo>
                  <a:cubicBezTo>
                    <a:pt x="456868" y="43449"/>
                    <a:pt x="468098" y="66033"/>
                    <a:pt x="472022" y="90388"/>
                  </a:cubicBezTo>
                  <a:cubicBezTo>
                    <a:pt x="475127" y="109762"/>
                    <a:pt x="469984" y="129555"/>
                    <a:pt x="457830" y="144966"/>
                  </a:cubicBezTo>
                  <a:cubicBezTo>
                    <a:pt x="431827" y="178018"/>
                    <a:pt x="384583" y="199259"/>
                    <a:pt x="374296" y="202688"/>
                  </a:cubicBezTo>
                  <a:cubicBezTo>
                    <a:pt x="369247" y="204164"/>
                    <a:pt x="364028" y="204926"/>
                    <a:pt x="358770" y="204974"/>
                  </a:cubicBezTo>
                  <a:cubicBezTo>
                    <a:pt x="355331" y="205002"/>
                    <a:pt x="351912" y="205450"/>
                    <a:pt x="348578" y="206307"/>
                  </a:cubicBezTo>
                  <a:lnTo>
                    <a:pt x="50350" y="338990"/>
                  </a:lnTo>
                  <a:cubicBezTo>
                    <a:pt x="49141" y="339619"/>
                    <a:pt x="47807" y="339972"/>
                    <a:pt x="46445" y="340038"/>
                  </a:cubicBezTo>
                  <a:close/>
                  <a:moveTo>
                    <a:pt x="22156" y="252313"/>
                  </a:moveTo>
                  <a:lnTo>
                    <a:pt x="51303" y="317940"/>
                  </a:lnTo>
                  <a:lnTo>
                    <a:pt x="341720" y="188972"/>
                  </a:lnTo>
                  <a:cubicBezTo>
                    <a:pt x="346978" y="187095"/>
                    <a:pt x="352522" y="186162"/>
                    <a:pt x="358103" y="186209"/>
                  </a:cubicBezTo>
                  <a:cubicBezTo>
                    <a:pt x="361665" y="186143"/>
                    <a:pt x="365209" y="185695"/>
                    <a:pt x="368676" y="184876"/>
                  </a:cubicBezTo>
                  <a:cubicBezTo>
                    <a:pt x="376296" y="182304"/>
                    <a:pt x="420111" y="162873"/>
                    <a:pt x="443257" y="133441"/>
                  </a:cubicBezTo>
                  <a:cubicBezTo>
                    <a:pt x="471070" y="98198"/>
                    <a:pt x="437446" y="50097"/>
                    <a:pt x="429445" y="41715"/>
                  </a:cubicBezTo>
                  <a:cubicBezTo>
                    <a:pt x="416491" y="41048"/>
                    <a:pt x="360580" y="74576"/>
                    <a:pt x="344197" y="92864"/>
                  </a:cubicBezTo>
                  <a:cubicBezTo>
                    <a:pt x="340749" y="96836"/>
                    <a:pt x="334729" y="97265"/>
                    <a:pt x="330757" y="93817"/>
                  </a:cubicBezTo>
                  <a:cubicBezTo>
                    <a:pt x="327366" y="90864"/>
                    <a:pt x="326490" y="85940"/>
                    <a:pt x="328671" y="82006"/>
                  </a:cubicBezTo>
                  <a:cubicBezTo>
                    <a:pt x="328671" y="82006"/>
                    <a:pt x="342958" y="55717"/>
                    <a:pt x="356579" y="26189"/>
                  </a:cubicBezTo>
                  <a:cubicBezTo>
                    <a:pt x="358484" y="22094"/>
                    <a:pt x="357341" y="19522"/>
                    <a:pt x="356579" y="19331"/>
                  </a:cubicBezTo>
                  <a:cubicBezTo>
                    <a:pt x="355817" y="19141"/>
                    <a:pt x="348578" y="19331"/>
                    <a:pt x="337529" y="35619"/>
                  </a:cubicBezTo>
                  <a:cubicBezTo>
                    <a:pt x="315050" y="70195"/>
                    <a:pt x="284570" y="132679"/>
                    <a:pt x="284570" y="133250"/>
                  </a:cubicBezTo>
                  <a:cubicBezTo>
                    <a:pt x="283599" y="135279"/>
                    <a:pt x="281951" y="136899"/>
                    <a:pt x="279903" y="137823"/>
                  </a:cubicBezTo>
                  <a:close/>
                  <a:moveTo>
                    <a:pt x="429826" y="41810"/>
                  </a:moveTo>
                  <a:lnTo>
                    <a:pt x="429826" y="4181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D537A84-6413-F03D-7B78-997A9327ADA0}"/>
                </a:ext>
              </a:extLst>
            </p:cNvPr>
            <p:cNvSpPr/>
            <p:nvPr/>
          </p:nvSpPr>
          <p:spPr>
            <a:xfrm>
              <a:off x="6195691" y="3159600"/>
              <a:ext cx="37850" cy="70041"/>
            </a:xfrm>
            <a:custGeom>
              <a:avLst/>
              <a:gdLst>
                <a:gd name="connsiteX0" fmla="*/ 21085 w 37850"/>
                <a:gd name="connsiteY0" fmla="*/ 70042 h 70041"/>
                <a:gd name="connsiteX1" fmla="*/ 11512 w 37850"/>
                <a:gd name="connsiteY1" fmla="*/ 60564 h 70041"/>
                <a:gd name="connsiteX2" fmla="*/ 13084 w 37850"/>
                <a:gd name="connsiteY2" fmla="*/ 55278 h 70041"/>
                <a:gd name="connsiteX3" fmla="*/ 18228 w 37850"/>
                <a:gd name="connsiteY3" fmla="*/ 34799 h 70041"/>
                <a:gd name="connsiteX4" fmla="*/ 4797 w 37850"/>
                <a:gd name="connsiteY4" fmla="*/ 17845 h 70041"/>
                <a:gd name="connsiteX5" fmla="*/ 1273 w 37850"/>
                <a:gd name="connsiteY5" fmla="*/ 4795 h 70041"/>
                <a:gd name="connsiteX6" fmla="*/ 14322 w 37850"/>
                <a:gd name="connsiteY6" fmla="*/ 1271 h 70041"/>
                <a:gd name="connsiteX7" fmla="*/ 36897 w 37850"/>
                <a:gd name="connsiteY7" fmla="*/ 29846 h 70041"/>
                <a:gd name="connsiteX8" fmla="*/ 29277 w 37850"/>
                <a:gd name="connsiteY8" fmla="*/ 65470 h 70041"/>
                <a:gd name="connsiteX9" fmla="*/ 21085 w 37850"/>
                <a:gd name="connsiteY9" fmla="*/ 70042 h 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50" h="70041">
                  <a:moveTo>
                    <a:pt x="21085" y="70042"/>
                  </a:moveTo>
                  <a:cubicBezTo>
                    <a:pt x="15827" y="70070"/>
                    <a:pt x="11541" y="65822"/>
                    <a:pt x="11512" y="60564"/>
                  </a:cubicBezTo>
                  <a:cubicBezTo>
                    <a:pt x="11503" y="58688"/>
                    <a:pt x="12055" y="56849"/>
                    <a:pt x="13084" y="55278"/>
                  </a:cubicBezTo>
                  <a:cubicBezTo>
                    <a:pt x="17570" y="49468"/>
                    <a:pt x="19437" y="42048"/>
                    <a:pt x="18228" y="34799"/>
                  </a:cubicBezTo>
                  <a:cubicBezTo>
                    <a:pt x="15942" y="27712"/>
                    <a:pt x="11170" y="21693"/>
                    <a:pt x="4797" y="17845"/>
                  </a:cubicBezTo>
                  <a:cubicBezTo>
                    <a:pt x="216" y="15216"/>
                    <a:pt x="-1356" y="9367"/>
                    <a:pt x="1273" y="4795"/>
                  </a:cubicBezTo>
                  <a:cubicBezTo>
                    <a:pt x="3902" y="223"/>
                    <a:pt x="9741" y="-1358"/>
                    <a:pt x="14322" y="1271"/>
                  </a:cubicBezTo>
                  <a:cubicBezTo>
                    <a:pt x="25162" y="7624"/>
                    <a:pt x="33220" y="17826"/>
                    <a:pt x="36897" y="29846"/>
                  </a:cubicBezTo>
                  <a:cubicBezTo>
                    <a:pt x="39497" y="42267"/>
                    <a:pt x="36725" y="55202"/>
                    <a:pt x="29277" y="65470"/>
                  </a:cubicBezTo>
                  <a:cubicBezTo>
                    <a:pt x="27533" y="68327"/>
                    <a:pt x="24428" y="70061"/>
                    <a:pt x="21085" y="7004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F2634E8-DFE4-13EC-B0DE-655F248E272B}"/>
                </a:ext>
              </a:extLst>
            </p:cNvPr>
            <p:cNvSpPr/>
            <p:nvPr/>
          </p:nvSpPr>
          <p:spPr>
            <a:xfrm>
              <a:off x="5129195" y="2615675"/>
              <a:ext cx="632423" cy="950960"/>
            </a:xfrm>
            <a:custGeom>
              <a:avLst/>
              <a:gdLst>
                <a:gd name="connsiteX0" fmla="*/ 216139 w 632423"/>
                <a:gd name="connsiteY0" fmla="*/ 73708 h 950960"/>
                <a:gd name="connsiteX1" fmla="*/ 10018 w 632423"/>
                <a:gd name="connsiteY1" fmla="*/ 234204 h 950960"/>
                <a:gd name="connsiteX2" fmla="*/ 18591 w 632423"/>
                <a:gd name="connsiteY2" fmla="*/ 950961 h 950960"/>
                <a:gd name="connsiteX3" fmla="*/ 628191 w 632423"/>
                <a:gd name="connsiteY3" fmla="*/ 922386 h 950960"/>
                <a:gd name="connsiteX4" fmla="*/ 628191 w 632423"/>
                <a:gd name="connsiteY4" fmla="*/ 180388 h 950960"/>
                <a:gd name="connsiteX5" fmla="*/ 216139 w 632423"/>
                <a:gd name="connsiteY5" fmla="*/ 73708 h 95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2423" h="950960">
                  <a:moveTo>
                    <a:pt x="216139" y="73708"/>
                  </a:moveTo>
                  <a:cubicBezTo>
                    <a:pt x="216139" y="73708"/>
                    <a:pt x="36783" y="64183"/>
                    <a:pt x="10018" y="234204"/>
                  </a:cubicBezTo>
                  <a:cubicBezTo>
                    <a:pt x="-16747" y="404226"/>
                    <a:pt x="18591" y="950961"/>
                    <a:pt x="18591" y="950961"/>
                  </a:cubicBezTo>
                  <a:lnTo>
                    <a:pt x="628191" y="922386"/>
                  </a:lnTo>
                  <a:cubicBezTo>
                    <a:pt x="628191" y="922386"/>
                    <a:pt x="637716" y="396987"/>
                    <a:pt x="628191" y="180388"/>
                  </a:cubicBezTo>
                  <a:cubicBezTo>
                    <a:pt x="620571" y="12177"/>
                    <a:pt x="313866" y="-69548"/>
                    <a:pt x="216139" y="73708"/>
                  </a:cubicBezTo>
                  <a:close/>
                </a:path>
              </a:pathLst>
            </a:custGeom>
            <a:solidFill>
              <a:srgbClr val="72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07C876A-08B8-65C6-2F9B-1D46E0FC8850}"/>
                </a:ext>
              </a:extLst>
            </p:cNvPr>
            <p:cNvSpPr/>
            <p:nvPr/>
          </p:nvSpPr>
          <p:spPr>
            <a:xfrm>
              <a:off x="5119498" y="2606558"/>
              <a:ext cx="651170" cy="970459"/>
            </a:xfrm>
            <a:custGeom>
              <a:avLst/>
              <a:gdLst>
                <a:gd name="connsiteX0" fmla="*/ 28288 w 651170"/>
                <a:gd name="connsiteY0" fmla="*/ 969603 h 970459"/>
                <a:gd name="connsiteX1" fmla="*/ 18763 w 651170"/>
                <a:gd name="connsiteY1" fmla="*/ 960745 h 970459"/>
                <a:gd name="connsiteX2" fmla="*/ 10191 w 651170"/>
                <a:gd name="connsiteY2" fmla="*/ 241798 h 970459"/>
                <a:gd name="connsiteX3" fmla="*/ 220884 w 651170"/>
                <a:gd name="connsiteY3" fmla="*/ 73205 h 970459"/>
                <a:gd name="connsiteX4" fmla="*/ 474630 w 651170"/>
                <a:gd name="connsiteY4" fmla="*/ 12054 h 970459"/>
                <a:gd name="connsiteX5" fmla="*/ 646937 w 651170"/>
                <a:gd name="connsiteY5" fmla="*/ 189410 h 970459"/>
                <a:gd name="connsiteX6" fmla="*/ 646937 w 651170"/>
                <a:gd name="connsiteY6" fmla="*/ 932360 h 970459"/>
                <a:gd name="connsiteX7" fmla="*/ 637412 w 651170"/>
                <a:gd name="connsiteY7" fmla="*/ 941885 h 970459"/>
                <a:gd name="connsiteX8" fmla="*/ 28288 w 651170"/>
                <a:gd name="connsiteY8" fmla="*/ 970460 h 970459"/>
                <a:gd name="connsiteX9" fmla="*/ 221169 w 651170"/>
                <a:gd name="connsiteY9" fmla="*/ 92255 h 970459"/>
                <a:gd name="connsiteX10" fmla="*/ 135444 w 651170"/>
                <a:gd name="connsiteY10" fmla="*/ 108448 h 970459"/>
                <a:gd name="connsiteX11" fmla="*/ 28860 w 651170"/>
                <a:gd name="connsiteY11" fmla="*/ 244750 h 970459"/>
                <a:gd name="connsiteX12" fmla="*/ 36956 w 651170"/>
                <a:gd name="connsiteY12" fmla="*/ 950172 h 970459"/>
                <a:gd name="connsiteX13" fmla="*/ 627506 w 651170"/>
                <a:gd name="connsiteY13" fmla="*/ 922645 h 970459"/>
                <a:gd name="connsiteX14" fmla="*/ 627506 w 651170"/>
                <a:gd name="connsiteY14" fmla="*/ 190172 h 970459"/>
                <a:gd name="connsiteX15" fmla="*/ 469010 w 651170"/>
                <a:gd name="connsiteY15" fmla="*/ 30342 h 970459"/>
                <a:gd name="connsiteX16" fmla="*/ 233266 w 651170"/>
                <a:gd name="connsiteY16" fmla="*/ 88159 h 970459"/>
                <a:gd name="connsiteX17" fmla="*/ 224884 w 651170"/>
                <a:gd name="connsiteY17" fmla="*/ 92350 h 97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170" h="970459">
                  <a:moveTo>
                    <a:pt x="28288" y="969603"/>
                  </a:moveTo>
                  <a:cubicBezTo>
                    <a:pt x="23277" y="969612"/>
                    <a:pt x="19114" y="965745"/>
                    <a:pt x="18763" y="960745"/>
                  </a:cubicBezTo>
                  <a:cubicBezTo>
                    <a:pt x="17239" y="938361"/>
                    <a:pt x="-16384" y="410866"/>
                    <a:pt x="10191" y="241798"/>
                  </a:cubicBezTo>
                  <a:cubicBezTo>
                    <a:pt x="35337" y="82444"/>
                    <a:pt x="189927" y="73396"/>
                    <a:pt x="220884" y="73205"/>
                  </a:cubicBezTo>
                  <a:cubicBezTo>
                    <a:pt x="276605" y="-2995"/>
                    <a:pt x="387762" y="-12520"/>
                    <a:pt x="474630" y="12054"/>
                  </a:cubicBezTo>
                  <a:cubicBezTo>
                    <a:pt x="575880" y="40629"/>
                    <a:pt x="643508" y="110543"/>
                    <a:pt x="646937" y="189410"/>
                  </a:cubicBezTo>
                  <a:cubicBezTo>
                    <a:pt x="656462" y="403818"/>
                    <a:pt x="646937" y="926645"/>
                    <a:pt x="646937" y="932360"/>
                  </a:cubicBezTo>
                  <a:cubicBezTo>
                    <a:pt x="646937" y="937618"/>
                    <a:pt x="642670" y="941885"/>
                    <a:pt x="637412" y="941885"/>
                  </a:cubicBezTo>
                  <a:lnTo>
                    <a:pt x="28288" y="970460"/>
                  </a:lnTo>
                  <a:close/>
                  <a:moveTo>
                    <a:pt x="221169" y="92255"/>
                  </a:moveTo>
                  <a:cubicBezTo>
                    <a:pt x="191851" y="92430"/>
                    <a:pt x="162810" y="97917"/>
                    <a:pt x="135444" y="108448"/>
                  </a:cubicBezTo>
                  <a:cubicBezTo>
                    <a:pt x="75246" y="132260"/>
                    <a:pt x="39337" y="178075"/>
                    <a:pt x="28860" y="244750"/>
                  </a:cubicBezTo>
                  <a:cubicBezTo>
                    <a:pt x="4475" y="399627"/>
                    <a:pt x="32479" y="877210"/>
                    <a:pt x="36956" y="950172"/>
                  </a:cubicBezTo>
                  <a:lnTo>
                    <a:pt x="627506" y="922645"/>
                  </a:lnTo>
                  <a:cubicBezTo>
                    <a:pt x="628744" y="852445"/>
                    <a:pt x="635983" y="388578"/>
                    <a:pt x="627506" y="190172"/>
                  </a:cubicBezTo>
                  <a:cubicBezTo>
                    <a:pt x="624458" y="119687"/>
                    <a:pt x="562260" y="56822"/>
                    <a:pt x="469010" y="30342"/>
                  </a:cubicBezTo>
                  <a:cubicBezTo>
                    <a:pt x="387190" y="7006"/>
                    <a:pt x="282606" y="15864"/>
                    <a:pt x="233266" y="88159"/>
                  </a:cubicBezTo>
                  <a:cubicBezTo>
                    <a:pt x="231399" y="90929"/>
                    <a:pt x="228218" y="92520"/>
                    <a:pt x="224884" y="923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35EEA8A-8846-2FA0-576E-3CE5F426B5AE}"/>
                </a:ext>
              </a:extLst>
            </p:cNvPr>
            <p:cNvSpPr/>
            <p:nvPr/>
          </p:nvSpPr>
          <p:spPr>
            <a:xfrm>
              <a:off x="5036915" y="3288887"/>
              <a:ext cx="933069" cy="498919"/>
            </a:xfrm>
            <a:custGeom>
              <a:avLst/>
              <a:gdLst>
                <a:gd name="connsiteX0" fmla="*/ 933069 w 933069"/>
                <a:gd name="connsiteY0" fmla="*/ 124111 h 498919"/>
                <a:gd name="connsiteX1" fmla="*/ 927640 w 933069"/>
                <a:gd name="connsiteY1" fmla="*/ 90107 h 498919"/>
                <a:gd name="connsiteX2" fmla="*/ 926592 w 933069"/>
                <a:gd name="connsiteY2" fmla="*/ 81915 h 498919"/>
                <a:gd name="connsiteX3" fmla="*/ 912876 w 933069"/>
                <a:gd name="connsiteY3" fmla="*/ 31528 h 498919"/>
                <a:gd name="connsiteX4" fmla="*/ 903351 w 933069"/>
                <a:gd name="connsiteY4" fmla="*/ 0 h 498919"/>
                <a:gd name="connsiteX5" fmla="*/ 524732 w 933069"/>
                <a:gd name="connsiteY5" fmla="*/ 41910 h 498919"/>
                <a:gd name="connsiteX6" fmla="*/ 255079 w 933069"/>
                <a:gd name="connsiteY6" fmla="*/ 91250 h 498919"/>
                <a:gd name="connsiteX7" fmla="*/ 47625 w 933069"/>
                <a:gd name="connsiteY7" fmla="*/ 315373 h 498919"/>
                <a:gd name="connsiteX8" fmla="*/ 0 w 933069"/>
                <a:gd name="connsiteY8" fmla="*/ 455867 h 498919"/>
                <a:gd name="connsiteX9" fmla="*/ 121825 w 933069"/>
                <a:gd name="connsiteY9" fmla="*/ 487204 h 498919"/>
                <a:gd name="connsiteX10" fmla="*/ 162116 w 933069"/>
                <a:gd name="connsiteY10" fmla="*/ 367665 h 498919"/>
                <a:gd name="connsiteX11" fmla="*/ 256508 w 933069"/>
                <a:gd name="connsiteY11" fmla="*/ 247269 h 498919"/>
                <a:gd name="connsiteX12" fmla="*/ 256508 w 933069"/>
                <a:gd name="connsiteY12" fmla="*/ 498920 h 498919"/>
                <a:gd name="connsiteX13" fmla="*/ 608933 w 933069"/>
                <a:gd name="connsiteY13" fmla="*/ 498920 h 498919"/>
                <a:gd name="connsiteX14" fmla="*/ 608933 w 933069"/>
                <a:gd name="connsiteY14" fmla="*/ 300323 h 498919"/>
                <a:gd name="connsiteX15" fmla="*/ 638556 w 933069"/>
                <a:gd name="connsiteY15" fmla="*/ 232982 h 498919"/>
                <a:gd name="connsiteX16" fmla="*/ 626555 w 933069"/>
                <a:gd name="connsiteY16" fmla="*/ 159068 h 49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3069" h="498919">
                  <a:moveTo>
                    <a:pt x="933069" y="124111"/>
                  </a:moveTo>
                  <a:cubicBezTo>
                    <a:pt x="931164" y="112776"/>
                    <a:pt x="929259" y="101537"/>
                    <a:pt x="927640" y="90107"/>
                  </a:cubicBezTo>
                  <a:cubicBezTo>
                    <a:pt x="927640" y="87440"/>
                    <a:pt x="926973" y="84677"/>
                    <a:pt x="926592" y="81915"/>
                  </a:cubicBezTo>
                  <a:cubicBezTo>
                    <a:pt x="922906" y="64894"/>
                    <a:pt x="918324" y="48073"/>
                    <a:pt x="912876" y="31528"/>
                  </a:cubicBezTo>
                  <a:cubicBezTo>
                    <a:pt x="909638" y="21336"/>
                    <a:pt x="906018" y="10763"/>
                    <a:pt x="903351" y="0"/>
                  </a:cubicBezTo>
                  <a:cubicBezTo>
                    <a:pt x="836009" y="4667"/>
                    <a:pt x="706850" y="16002"/>
                    <a:pt x="524732" y="41910"/>
                  </a:cubicBezTo>
                  <a:cubicBezTo>
                    <a:pt x="425387" y="56007"/>
                    <a:pt x="302228" y="70485"/>
                    <a:pt x="255079" y="91250"/>
                  </a:cubicBezTo>
                  <a:cubicBezTo>
                    <a:pt x="207931" y="112014"/>
                    <a:pt x="109728" y="179261"/>
                    <a:pt x="47625" y="315373"/>
                  </a:cubicBezTo>
                  <a:cubicBezTo>
                    <a:pt x="27700" y="360731"/>
                    <a:pt x="11764" y="407737"/>
                    <a:pt x="0" y="455867"/>
                  </a:cubicBezTo>
                  <a:lnTo>
                    <a:pt x="121825" y="487204"/>
                  </a:lnTo>
                  <a:cubicBezTo>
                    <a:pt x="131769" y="446265"/>
                    <a:pt x="145256" y="406270"/>
                    <a:pt x="162116" y="367665"/>
                  </a:cubicBezTo>
                  <a:cubicBezTo>
                    <a:pt x="183956" y="320840"/>
                    <a:pt x="216246" y="279654"/>
                    <a:pt x="256508" y="247269"/>
                  </a:cubicBezTo>
                  <a:lnTo>
                    <a:pt x="256508" y="498920"/>
                  </a:lnTo>
                  <a:lnTo>
                    <a:pt x="608933" y="498920"/>
                  </a:lnTo>
                  <a:lnTo>
                    <a:pt x="608933" y="300323"/>
                  </a:lnTo>
                  <a:cubicBezTo>
                    <a:pt x="622468" y="279673"/>
                    <a:pt x="632479" y="256908"/>
                    <a:pt x="638556" y="232982"/>
                  </a:cubicBezTo>
                  <a:cubicBezTo>
                    <a:pt x="643890" y="207645"/>
                    <a:pt x="635889" y="180213"/>
                    <a:pt x="626555" y="159068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2A1C86D-B12D-C10F-6A9E-80633BE20C70}"/>
                </a:ext>
              </a:extLst>
            </p:cNvPr>
            <p:cNvSpPr/>
            <p:nvPr/>
          </p:nvSpPr>
          <p:spPr>
            <a:xfrm>
              <a:off x="5027462" y="3279833"/>
              <a:ext cx="951880" cy="517498"/>
            </a:xfrm>
            <a:custGeom>
              <a:avLst/>
              <a:gdLst>
                <a:gd name="connsiteX0" fmla="*/ 618387 w 951880"/>
                <a:gd name="connsiteY0" fmla="*/ 517498 h 517498"/>
                <a:gd name="connsiteX1" fmla="*/ 265961 w 951880"/>
                <a:gd name="connsiteY1" fmla="*/ 517498 h 517498"/>
                <a:gd name="connsiteX2" fmla="*/ 256436 w 951880"/>
                <a:gd name="connsiteY2" fmla="*/ 507973 h 517498"/>
                <a:gd name="connsiteX3" fmla="*/ 256436 w 951880"/>
                <a:gd name="connsiteY3" fmla="*/ 277183 h 517498"/>
                <a:gd name="connsiteX4" fmla="*/ 180236 w 951880"/>
                <a:gd name="connsiteY4" fmla="*/ 380624 h 517498"/>
                <a:gd name="connsiteX5" fmla="*/ 140517 w 951880"/>
                <a:gd name="connsiteY5" fmla="*/ 498639 h 517498"/>
                <a:gd name="connsiteX6" fmla="*/ 136136 w 951880"/>
                <a:gd name="connsiteY6" fmla="*/ 504449 h 517498"/>
                <a:gd name="connsiteX7" fmla="*/ 128897 w 951880"/>
                <a:gd name="connsiteY7" fmla="*/ 505497 h 517498"/>
                <a:gd name="connsiteX8" fmla="*/ 7072 w 951880"/>
                <a:gd name="connsiteY8" fmla="*/ 474159 h 517498"/>
                <a:gd name="connsiteX9" fmla="*/ 1262 w 951880"/>
                <a:gd name="connsiteY9" fmla="*/ 469778 h 517498"/>
                <a:gd name="connsiteX10" fmla="*/ 309 w 951880"/>
                <a:gd name="connsiteY10" fmla="*/ 462634 h 517498"/>
                <a:gd name="connsiteX11" fmla="*/ 48315 w 951880"/>
                <a:gd name="connsiteY11" fmla="*/ 320616 h 517498"/>
                <a:gd name="connsiteX12" fmla="*/ 260627 w 951880"/>
                <a:gd name="connsiteY12" fmla="*/ 92016 h 517498"/>
                <a:gd name="connsiteX13" fmla="*/ 489227 w 951880"/>
                <a:gd name="connsiteY13" fmla="*/ 48106 h 517498"/>
                <a:gd name="connsiteX14" fmla="*/ 532947 w 951880"/>
                <a:gd name="connsiteY14" fmla="*/ 42010 h 517498"/>
                <a:gd name="connsiteX15" fmla="*/ 912233 w 951880"/>
                <a:gd name="connsiteY15" fmla="*/ 5 h 517498"/>
                <a:gd name="connsiteX16" fmla="*/ 921758 w 951880"/>
                <a:gd name="connsiteY16" fmla="*/ 7149 h 517498"/>
                <a:gd name="connsiteX17" fmla="*/ 929949 w 951880"/>
                <a:gd name="connsiteY17" fmla="*/ 34104 h 517498"/>
                <a:gd name="connsiteX18" fmla="*/ 931187 w 951880"/>
                <a:gd name="connsiteY18" fmla="*/ 38105 h 517498"/>
                <a:gd name="connsiteX19" fmla="*/ 945094 w 951880"/>
                <a:gd name="connsiteY19" fmla="*/ 89445 h 517498"/>
                <a:gd name="connsiteX20" fmla="*/ 946332 w 951880"/>
                <a:gd name="connsiteY20" fmla="*/ 98303 h 517498"/>
                <a:gd name="connsiteX21" fmla="*/ 951762 w 951880"/>
                <a:gd name="connsiteY21" fmla="*/ 132117 h 517498"/>
                <a:gd name="connsiteX22" fmla="*/ 949952 w 951880"/>
                <a:gd name="connsiteY22" fmla="*/ 139356 h 517498"/>
                <a:gd name="connsiteX23" fmla="*/ 943379 w 951880"/>
                <a:gd name="connsiteY23" fmla="*/ 143166 h 517498"/>
                <a:gd name="connsiteX24" fmla="*/ 649438 w 951880"/>
                <a:gd name="connsiteY24" fmla="*/ 176122 h 517498"/>
                <a:gd name="connsiteX25" fmla="*/ 657249 w 951880"/>
                <a:gd name="connsiteY25" fmla="*/ 243940 h 517498"/>
                <a:gd name="connsiteX26" fmla="*/ 627816 w 951880"/>
                <a:gd name="connsiteY26" fmla="*/ 312139 h 517498"/>
                <a:gd name="connsiteX27" fmla="*/ 627816 w 951880"/>
                <a:gd name="connsiteY27" fmla="*/ 507973 h 517498"/>
                <a:gd name="connsiteX28" fmla="*/ 618387 w 951880"/>
                <a:gd name="connsiteY28" fmla="*/ 517498 h 517498"/>
                <a:gd name="connsiteX29" fmla="*/ 275486 w 951880"/>
                <a:gd name="connsiteY29" fmla="*/ 498448 h 517498"/>
                <a:gd name="connsiteX30" fmla="*/ 608862 w 951880"/>
                <a:gd name="connsiteY30" fmla="*/ 498448 h 517498"/>
                <a:gd name="connsiteX31" fmla="*/ 608862 w 951880"/>
                <a:gd name="connsiteY31" fmla="*/ 309377 h 517498"/>
                <a:gd name="connsiteX32" fmla="*/ 610290 w 951880"/>
                <a:gd name="connsiteY32" fmla="*/ 304329 h 517498"/>
                <a:gd name="connsiteX33" fmla="*/ 638865 w 951880"/>
                <a:gd name="connsiteY33" fmla="*/ 240035 h 517498"/>
                <a:gd name="connsiteX34" fmla="*/ 627530 w 951880"/>
                <a:gd name="connsiteY34" fmla="*/ 171931 h 517498"/>
                <a:gd name="connsiteX35" fmla="*/ 627530 w 951880"/>
                <a:gd name="connsiteY35" fmla="*/ 163359 h 517498"/>
                <a:gd name="connsiteX36" fmla="*/ 634674 w 951880"/>
                <a:gd name="connsiteY36" fmla="*/ 158691 h 517498"/>
                <a:gd name="connsiteX37" fmla="*/ 931187 w 951880"/>
                <a:gd name="connsiteY37" fmla="*/ 124878 h 517498"/>
                <a:gd name="connsiteX38" fmla="*/ 927377 w 951880"/>
                <a:gd name="connsiteY38" fmla="*/ 100589 h 517498"/>
                <a:gd name="connsiteX39" fmla="*/ 926616 w 951880"/>
                <a:gd name="connsiteY39" fmla="*/ 94588 h 517498"/>
                <a:gd name="connsiteX40" fmla="*/ 926616 w 951880"/>
                <a:gd name="connsiteY40" fmla="*/ 92207 h 517498"/>
                <a:gd name="connsiteX41" fmla="*/ 913280 w 951880"/>
                <a:gd name="connsiteY41" fmla="*/ 43534 h 517498"/>
                <a:gd name="connsiteX42" fmla="*/ 912042 w 951880"/>
                <a:gd name="connsiteY42" fmla="*/ 39534 h 517498"/>
                <a:gd name="connsiteX43" fmla="*/ 905565 w 951880"/>
                <a:gd name="connsiteY43" fmla="*/ 19055 h 517498"/>
                <a:gd name="connsiteX44" fmla="*/ 535519 w 951880"/>
                <a:gd name="connsiteY44" fmla="*/ 60393 h 517498"/>
                <a:gd name="connsiteX45" fmla="*/ 491704 w 951880"/>
                <a:gd name="connsiteY45" fmla="*/ 66490 h 517498"/>
                <a:gd name="connsiteX46" fmla="*/ 268247 w 951880"/>
                <a:gd name="connsiteY46" fmla="*/ 108971 h 517498"/>
                <a:gd name="connsiteX47" fmla="*/ 65651 w 951880"/>
                <a:gd name="connsiteY47" fmla="*/ 328046 h 517498"/>
                <a:gd name="connsiteX48" fmla="*/ 20788 w 951880"/>
                <a:gd name="connsiteY48" fmla="*/ 458158 h 517498"/>
                <a:gd name="connsiteX49" fmla="*/ 124229 w 951880"/>
                <a:gd name="connsiteY49" fmla="*/ 484637 h 517498"/>
                <a:gd name="connsiteX50" fmla="*/ 162329 w 951880"/>
                <a:gd name="connsiteY50" fmla="*/ 372718 h 517498"/>
                <a:gd name="connsiteX51" fmla="*/ 259389 w 951880"/>
                <a:gd name="connsiteY51" fmla="*/ 248893 h 517498"/>
                <a:gd name="connsiteX52" fmla="*/ 269486 w 951880"/>
                <a:gd name="connsiteY52" fmla="*/ 247750 h 517498"/>
                <a:gd name="connsiteX53" fmla="*/ 274915 w 951880"/>
                <a:gd name="connsiteY53" fmla="*/ 256323 h 51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1880" h="517498">
                  <a:moveTo>
                    <a:pt x="618387" y="517498"/>
                  </a:moveTo>
                  <a:lnTo>
                    <a:pt x="265961" y="517498"/>
                  </a:lnTo>
                  <a:cubicBezTo>
                    <a:pt x="260704" y="517498"/>
                    <a:pt x="256436" y="513231"/>
                    <a:pt x="256436" y="507973"/>
                  </a:cubicBezTo>
                  <a:lnTo>
                    <a:pt x="256436" y="277183"/>
                  </a:lnTo>
                  <a:cubicBezTo>
                    <a:pt x="224394" y="306234"/>
                    <a:pt x="198486" y="341410"/>
                    <a:pt x="180236" y="380624"/>
                  </a:cubicBezTo>
                  <a:cubicBezTo>
                    <a:pt x="163625" y="418743"/>
                    <a:pt x="150337" y="458234"/>
                    <a:pt x="140517" y="498639"/>
                  </a:cubicBezTo>
                  <a:cubicBezTo>
                    <a:pt x="139879" y="501077"/>
                    <a:pt x="138307" y="503173"/>
                    <a:pt x="136136" y="504449"/>
                  </a:cubicBezTo>
                  <a:cubicBezTo>
                    <a:pt x="133935" y="505687"/>
                    <a:pt x="131354" y="506068"/>
                    <a:pt x="128897" y="505497"/>
                  </a:cubicBezTo>
                  <a:lnTo>
                    <a:pt x="7072" y="474159"/>
                  </a:lnTo>
                  <a:cubicBezTo>
                    <a:pt x="4632" y="473521"/>
                    <a:pt x="2542" y="471950"/>
                    <a:pt x="1262" y="469778"/>
                  </a:cubicBezTo>
                  <a:cubicBezTo>
                    <a:pt x="21" y="467616"/>
                    <a:pt x="-321" y="465044"/>
                    <a:pt x="309" y="462634"/>
                  </a:cubicBezTo>
                  <a:cubicBezTo>
                    <a:pt x="12137" y="413981"/>
                    <a:pt x="28200" y="366460"/>
                    <a:pt x="48315" y="320616"/>
                  </a:cubicBezTo>
                  <a:cubicBezTo>
                    <a:pt x="105465" y="194791"/>
                    <a:pt x="198524" y="118687"/>
                    <a:pt x="260627" y="92016"/>
                  </a:cubicBezTo>
                  <a:cubicBezTo>
                    <a:pt x="302252" y="73919"/>
                    <a:pt x="397216" y="60774"/>
                    <a:pt x="489227" y="48106"/>
                  </a:cubicBezTo>
                  <a:lnTo>
                    <a:pt x="532947" y="42010"/>
                  </a:lnTo>
                  <a:cubicBezTo>
                    <a:pt x="718970" y="15626"/>
                    <a:pt x="850416" y="4387"/>
                    <a:pt x="912233" y="5"/>
                  </a:cubicBezTo>
                  <a:cubicBezTo>
                    <a:pt x="916690" y="-138"/>
                    <a:pt x="920643" y="2834"/>
                    <a:pt x="921758" y="7149"/>
                  </a:cubicBezTo>
                  <a:cubicBezTo>
                    <a:pt x="924044" y="16674"/>
                    <a:pt x="926996" y="25246"/>
                    <a:pt x="929949" y="34104"/>
                  </a:cubicBezTo>
                  <a:lnTo>
                    <a:pt x="931187" y="38105"/>
                  </a:lnTo>
                  <a:cubicBezTo>
                    <a:pt x="936740" y="54955"/>
                    <a:pt x="941379" y="72100"/>
                    <a:pt x="945094" y="89445"/>
                  </a:cubicBezTo>
                  <a:lnTo>
                    <a:pt x="946332" y="98303"/>
                  </a:lnTo>
                  <a:cubicBezTo>
                    <a:pt x="947951" y="109542"/>
                    <a:pt x="949856" y="120877"/>
                    <a:pt x="951762" y="132117"/>
                  </a:cubicBezTo>
                  <a:cubicBezTo>
                    <a:pt x="952171" y="134679"/>
                    <a:pt x="951514" y="137289"/>
                    <a:pt x="949952" y="139356"/>
                  </a:cubicBezTo>
                  <a:cubicBezTo>
                    <a:pt x="948380" y="141480"/>
                    <a:pt x="946008" y="142861"/>
                    <a:pt x="943379" y="143166"/>
                  </a:cubicBezTo>
                  <a:lnTo>
                    <a:pt x="649438" y="176122"/>
                  </a:lnTo>
                  <a:cubicBezTo>
                    <a:pt x="658391" y="197534"/>
                    <a:pt x="661097" y="221052"/>
                    <a:pt x="657249" y="243940"/>
                  </a:cubicBezTo>
                  <a:cubicBezTo>
                    <a:pt x="651305" y="268153"/>
                    <a:pt x="641361" y="291203"/>
                    <a:pt x="627816" y="312139"/>
                  </a:cubicBezTo>
                  <a:lnTo>
                    <a:pt x="627816" y="507973"/>
                  </a:lnTo>
                  <a:cubicBezTo>
                    <a:pt x="627816" y="513193"/>
                    <a:pt x="623606" y="517451"/>
                    <a:pt x="618387" y="517498"/>
                  </a:cubicBezTo>
                  <a:close/>
                  <a:moveTo>
                    <a:pt x="275486" y="498448"/>
                  </a:moveTo>
                  <a:lnTo>
                    <a:pt x="608862" y="498448"/>
                  </a:lnTo>
                  <a:lnTo>
                    <a:pt x="608862" y="309377"/>
                  </a:lnTo>
                  <a:cubicBezTo>
                    <a:pt x="608852" y="307596"/>
                    <a:pt x="609347" y="305843"/>
                    <a:pt x="610290" y="304329"/>
                  </a:cubicBezTo>
                  <a:cubicBezTo>
                    <a:pt x="623444" y="284698"/>
                    <a:pt x="633112" y="262952"/>
                    <a:pt x="638865" y="240035"/>
                  </a:cubicBezTo>
                  <a:cubicBezTo>
                    <a:pt x="643818" y="216413"/>
                    <a:pt x="635436" y="190029"/>
                    <a:pt x="627530" y="171931"/>
                  </a:cubicBezTo>
                  <a:cubicBezTo>
                    <a:pt x="626168" y="169236"/>
                    <a:pt x="626168" y="166054"/>
                    <a:pt x="627530" y="163359"/>
                  </a:cubicBezTo>
                  <a:cubicBezTo>
                    <a:pt x="629045" y="160768"/>
                    <a:pt x="631693" y="159034"/>
                    <a:pt x="634674" y="158691"/>
                  </a:cubicBezTo>
                  <a:lnTo>
                    <a:pt x="931187" y="124878"/>
                  </a:lnTo>
                  <a:cubicBezTo>
                    <a:pt x="929854" y="116782"/>
                    <a:pt x="928520" y="108685"/>
                    <a:pt x="927377" y="100589"/>
                  </a:cubicBezTo>
                  <a:cubicBezTo>
                    <a:pt x="927377" y="98589"/>
                    <a:pt x="926806" y="96588"/>
                    <a:pt x="926616" y="94588"/>
                  </a:cubicBezTo>
                  <a:lnTo>
                    <a:pt x="926616" y="92207"/>
                  </a:lnTo>
                  <a:cubicBezTo>
                    <a:pt x="922805" y="75443"/>
                    <a:pt x="918424" y="59250"/>
                    <a:pt x="913280" y="43534"/>
                  </a:cubicBezTo>
                  <a:lnTo>
                    <a:pt x="912042" y="39534"/>
                  </a:lnTo>
                  <a:cubicBezTo>
                    <a:pt x="909851" y="32866"/>
                    <a:pt x="907566" y="26103"/>
                    <a:pt x="905565" y="19055"/>
                  </a:cubicBezTo>
                  <a:cubicBezTo>
                    <a:pt x="841081" y="23817"/>
                    <a:pt x="713351" y="35152"/>
                    <a:pt x="535519" y="60393"/>
                  </a:cubicBezTo>
                  <a:lnTo>
                    <a:pt x="491704" y="66490"/>
                  </a:lnTo>
                  <a:cubicBezTo>
                    <a:pt x="405312" y="78396"/>
                    <a:pt x="307490" y="91921"/>
                    <a:pt x="268247" y="108971"/>
                  </a:cubicBezTo>
                  <a:cubicBezTo>
                    <a:pt x="255103" y="114686"/>
                    <a:pt x="138231" y="169264"/>
                    <a:pt x="65651" y="328046"/>
                  </a:cubicBezTo>
                  <a:cubicBezTo>
                    <a:pt x="47103" y="370089"/>
                    <a:pt x="32097" y="413619"/>
                    <a:pt x="20788" y="458158"/>
                  </a:cubicBezTo>
                  <a:lnTo>
                    <a:pt x="124229" y="484637"/>
                  </a:lnTo>
                  <a:cubicBezTo>
                    <a:pt x="133821" y="446346"/>
                    <a:pt x="146566" y="408913"/>
                    <a:pt x="162329" y="372718"/>
                  </a:cubicBezTo>
                  <a:cubicBezTo>
                    <a:pt x="184875" y="324617"/>
                    <a:pt x="218070" y="282278"/>
                    <a:pt x="259389" y="248893"/>
                  </a:cubicBezTo>
                  <a:cubicBezTo>
                    <a:pt x="262256" y="246598"/>
                    <a:pt x="266181" y="246150"/>
                    <a:pt x="269486" y="247750"/>
                  </a:cubicBezTo>
                  <a:cubicBezTo>
                    <a:pt x="272791" y="249322"/>
                    <a:pt x="274905" y="252656"/>
                    <a:pt x="274915" y="25632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5C7AAD0-B577-B071-01EA-4EBEB93EF743}"/>
                </a:ext>
              </a:extLst>
            </p:cNvPr>
            <p:cNvSpPr/>
            <p:nvPr/>
          </p:nvSpPr>
          <p:spPr>
            <a:xfrm>
              <a:off x="5446204" y="3359562"/>
              <a:ext cx="80962" cy="292131"/>
            </a:xfrm>
            <a:custGeom>
              <a:avLst/>
              <a:gdLst>
                <a:gd name="connsiteX0" fmla="*/ 0 w 80962"/>
                <a:gd name="connsiteY0" fmla="*/ 0 h 292131"/>
                <a:gd name="connsiteX1" fmla="*/ 57150 w 80962"/>
                <a:gd name="connsiteY1" fmla="*/ 292132 h 292131"/>
                <a:gd name="connsiteX2" fmla="*/ 80963 w 80962"/>
                <a:gd name="connsiteY2" fmla="*/ 15240 h 292131"/>
                <a:gd name="connsiteX3" fmla="*/ 0 w 80962"/>
                <a:gd name="connsiteY3" fmla="*/ 0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92131">
                  <a:moveTo>
                    <a:pt x="0" y="0"/>
                  </a:moveTo>
                  <a:lnTo>
                    <a:pt x="57150" y="292132"/>
                  </a:lnTo>
                  <a:lnTo>
                    <a:pt x="80963" y="152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E6FCC62-B48A-C884-4E1D-105F047A8E57}"/>
                </a:ext>
              </a:extLst>
            </p:cNvPr>
            <p:cNvSpPr/>
            <p:nvPr/>
          </p:nvSpPr>
          <p:spPr>
            <a:xfrm>
              <a:off x="5436490" y="3349960"/>
              <a:ext cx="100141" cy="311260"/>
            </a:xfrm>
            <a:custGeom>
              <a:avLst/>
              <a:gdLst>
                <a:gd name="connsiteX0" fmla="*/ 66864 w 100141"/>
                <a:gd name="connsiteY0" fmla="*/ 311259 h 311260"/>
                <a:gd name="connsiteX1" fmla="*/ 57339 w 100141"/>
                <a:gd name="connsiteY1" fmla="*/ 303544 h 311260"/>
                <a:gd name="connsiteX2" fmla="*/ 189 w 100141"/>
                <a:gd name="connsiteY2" fmla="*/ 11412 h 311260"/>
                <a:gd name="connsiteX3" fmla="*/ 7638 w 100141"/>
                <a:gd name="connsiteY3" fmla="*/ 192 h 311260"/>
                <a:gd name="connsiteX4" fmla="*/ 11334 w 100141"/>
                <a:gd name="connsiteY4" fmla="*/ 173 h 311260"/>
                <a:gd name="connsiteX5" fmla="*/ 92296 w 100141"/>
                <a:gd name="connsiteY5" fmla="*/ 15508 h 311260"/>
                <a:gd name="connsiteX6" fmla="*/ 100107 w 100141"/>
                <a:gd name="connsiteY6" fmla="*/ 25700 h 311260"/>
                <a:gd name="connsiteX7" fmla="*/ 76294 w 100141"/>
                <a:gd name="connsiteY7" fmla="*/ 302496 h 311260"/>
                <a:gd name="connsiteX8" fmla="*/ 67245 w 100141"/>
                <a:gd name="connsiteY8" fmla="*/ 311259 h 311260"/>
                <a:gd name="connsiteX9" fmla="*/ 21335 w 100141"/>
                <a:gd name="connsiteY9" fmla="*/ 21890 h 311260"/>
                <a:gd name="connsiteX10" fmla="*/ 62769 w 100141"/>
                <a:gd name="connsiteY10" fmla="*/ 233726 h 311260"/>
                <a:gd name="connsiteX11" fmla="*/ 80104 w 100141"/>
                <a:gd name="connsiteY11" fmla="*/ 33034 h 31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141" h="311260">
                  <a:moveTo>
                    <a:pt x="66864" y="311259"/>
                  </a:moveTo>
                  <a:cubicBezTo>
                    <a:pt x="62235" y="311345"/>
                    <a:pt x="58216" y="308087"/>
                    <a:pt x="57339" y="303544"/>
                  </a:cubicBezTo>
                  <a:lnTo>
                    <a:pt x="189" y="11412"/>
                  </a:lnTo>
                  <a:cubicBezTo>
                    <a:pt x="-849" y="6259"/>
                    <a:pt x="2485" y="1230"/>
                    <a:pt x="7638" y="192"/>
                  </a:cubicBezTo>
                  <a:cubicBezTo>
                    <a:pt x="8857" y="-56"/>
                    <a:pt x="10115" y="-65"/>
                    <a:pt x="11334" y="173"/>
                  </a:cubicBezTo>
                  <a:lnTo>
                    <a:pt x="92296" y="15508"/>
                  </a:lnTo>
                  <a:cubicBezTo>
                    <a:pt x="97144" y="16375"/>
                    <a:pt x="100526" y="20794"/>
                    <a:pt x="100107" y="25700"/>
                  </a:cubicBezTo>
                  <a:lnTo>
                    <a:pt x="76294" y="302496"/>
                  </a:lnTo>
                  <a:cubicBezTo>
                    <a:pt x="75913" y="307278"/>
                    <a:pt x="72036" y="311031"/>
                    <a:pt x="67245" y="311259"/>
                  </a:cubicBezTo>
                  <a:close/>
                  <a:moveTo>
                    <a:pt x="21335" y="21890"/>
                  </a:moveTo>
                  <a:lnTo>
                    <a:pt x="62769" y="233726"/>
                  </a:lnTo>
                  <a:lnTo>
                    <a:pt x="80104" y="3303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53D48DD-BF2E-3126-EA08-5BC11F7BB334}"/>
                </a:ext>
              </a:extLst>
            </p:cNvPr>
            <p:cNvSpPr/>
            <p:nvPr/>
          </p:nvSpPr>
          <p:spPr>
            <a:xfrm rot="21114601">
              <a:off x="5909075" y="3278858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E715B2D-92B9-1639-BBF4-482FE1FB7068}"/>
                </a:ext>
              </a:extLst>
            </p:cNvPr>
            <p:cNvSpPr/>
            <p:nvPr/>
          </p:nvSpPr>
          <p:spPr>
            <a:xfrm>
              <a:off x="5892044" y="3267437"/>
              <a:ext cx="104533" cy="171088"/>
            </a:xfrm>
            <a:custGeom>
              <a:avLst/>
              <a:gdLst>
                <a:gd name="connsiteX0" fmla="*/ 46317 w 104533"/>
                <a:gd name="connsiteY0" fmla="*/ 171088 h 171088"/>
                <a:gd name="connsiteX1" fmla="*/ 27267 w 104533"/>
                <a:gd name="connsiteY1" fmla="*/ 164801 h 171088"/>
                <a:gd name="connsiteX2" fmla="*/ 15170 w 104533"/>
                <a:gd name="connsiteY2" fmla="*/ 144227 h 171088"/>
                <a:gd name="connsiteX3" fmla="*/ 311 w 104533"/>
                <a:gd name="connsiteY3" fmla="*/ 39452 h 171088"/>
                <a:gd name="connsiteX4" fmla="*/ 6216 w 104533"/>
                <a:gd name="connsiteY4" fmla="*/ 16307 h 171088"/>
                <a:gd name="connsiteX5" fmla="*/ 26790 w 104533"/>
                <a:gd name="connsiteY5" fmla="*/ 4210 h 171088"/>
                <a:gd name="connsiteX6" fmla="*/ 54127 w 104533"/>
                <a:gd name="connsiteY6" fmla="*/ 305 h 171088"/>
                <a:gd name="connsiteX7" fmla="*/ 89370 w 104533"/>
                <a:gd name="connsiteY7" fmla="*/ 26784 h 171088"/>
                <a:gd name="connsiteX8" fmla="*/ 104229 w 104533"/>
                <a:gd name="connsiteY8" fmla="*/ 131559 h 171088"/>
                <a:gd name="connsiteX9" fmla="*/ 77749 w 104533"/>
                <a:gd name="connsiteY9" fmla="*/ 166897 h 171088"/>
                <a:gd name="connsiteX10" fmla="*/ 50412 w 104533"/>
                <a:gd name="connsiteY10" fmla="*/ 170707 h 171088"/>
                <a:gd name="connsiteX11" fmla="*/ 46317 w 104533"/>
                <a:gd name="connsiteY11" fmla="*/ 171088 h 171088"/>
                <a:gd name="connsiteX12" fmla="*/ 58890 w 104533"/>
                <a:gd name="connsiteY12" fmla="*/ 19450 h 171088"/>
                <a:gd name="connsiteX13" fmla="*/ 57175 w 104533"/>
                <a:gd name="connsiteY13" fmla="*/ 19450 h 171088"/>
                <a:gd name="connsiteX14" fmla="*/ 29838 w 104533"/>
                <a:gd name="connsiteY14" fmla="*/ 23355 h 171088"/>
                <a:gd name="connsiteX15" fmla="*/ 21837 w 104533"/>
                <a:gd name="connsiteY15" fmla="*/ 28022 h 171088"/>
                <a:gd name="connsiteX16" fmla="*/ 19551 w 104533"/>
                <a:gd name="connsiteY16" fmla="*/ 37071 h 171088"/>
                <a:gd name="connsiteX17" fmla="*/ 34410 w 104533"/>
                <a:gd name="connsiteY17" fmla="*/ 141846 h 171088"/>
                <a:gd name="connsiteX18" fmla="*/ 48069 w 104533"/>
                <a:gd name="connsiteY18" fmla="*/ 152143 h 171088"/>
                <a:gd name="connsiteX19" fmla="*/ 48126 w 104533"/>
                <a:gd name="connsiteY19" fmla="*/ 152133 h 171088"/>
                <a:gd name="connsiteX20" fmla="*/ 48126 w 104533"/>
                <a:gd name="connsiteY20" fmla="*/ 152133 h 171088"/>
                <a:gd name="connsiteX21" fmla="*/ 75463 w 104533"/>
                <a:gd name="connsiteY21" fmla="*/ 148323 h 171088"/>
                <a:gd name="connsiteX22" fmla="*/ 83464 w 104533"/>
                <a:gd name="connsiteY22" fmla="*/ 143561 h 171088"/>
                <a:gd name="connsiteX23" fmla="*/ 85750 w 104533"/>
                <a:gd name="connsiteY23" fmla="*/ 134036 h 171088"/>
                <a:gd name="connsiteX24" fmla="*/ 70891 w 104533"/>
                <a:gd name="connsiteY24" fmla="*/ 29261 h 171088"/>
                <a:gd name="connsiteX25" fmla="*/ 58890 w 104533"/>
                <a:gd name="connsiteY25" fmla="*/ 19450 h 17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4533" h="171088">
                  <a:moveTo>
                    <a:pt x="46317" y="171088"/>
                  </a:moveTo>
                  <a:cubicBezTo>
                    <a:pt x="39449" y="171145"/>
                    <a:pt x="32753" y="168935"/>
                    <a:pt x="27267" y="164801"/>
                  </a:cubicBezTo>
                  <a:cubicBezTo>
                    <a:pt x="20618" y="159858"/>
                    <a:pt x="16256" y="152438"/>
                    <a:pt x="15170" y="144227"/>
                  </a:cubicBezTo>
                  <a:lnTo>
                    <a:pt x="311" y="39452"/>
                  </a:lnTo>
                  <a:cubicBezTo>
                    <a:pt x="-851" y="31261"/>
                    <a:pt x="1273" y="22936"/>
                    <a:pt x="6216" y="16307"/>
                  </a:cubicBezTo>
                  <a:cubicBezTo>
                    <a:pt x="11179" y="9677"/>
                    <a:pt x="18589" y="5324"/>
                    <a:pt x="26790" y="4210"/>
                  </a:cubicBezTo>
                  <a:lnTo>
                    <a:pt x="54127" y="305"/>
                  </a:lnTo>
                  <a:cubicBezTo>
                    <a:pt x="71158" y="-2077"/>
                    <a:pt x="86912" y="9763"/>
                    <a:pt x="89370" y="26784"/>
                  </a:cubicBezTo>
                  <a:lnTo>
                    <a:pt x="104229" y="131559"/>
                  </a:lnTo>
                  <a:cubicBezTo>
                    <a:pt x="106610" y="148609"/>
                    <a:pt x="94789" y="164392"/>
                    <a:pt x="77749" y="166897"/>
                  </a:cubicBezTo>
                  <a:lnTo>
                    <a:pt x="50412" y="170707"/>
                  </a:lnTo>
                  <a:cubicBezTo>
                    <a:pt x="49060" y="170954"/>
                    <a:pt x="47688" y="171078"/>
                    <a:pt x="46317" y="171088"/>
                  </a:cubicBezTo>
                  <a:close/>
                  <a:moveTo>
                    <a:pt x="58890" y="19450"/>
                  </a:moveTo>
                  <a:lnTo>
                    <a:pt x="57175" y="19450"/>
                  </a:lnTo>
                  <a:lnTo>
                    <a:pt x="29838" y="23355"/>
                  </a:lnTo>
                  <a:cubicBezTo>
                    <a:pt x="26647" y="23755"/>
                    <a:pt x="23761" y="25441"/>
                    <a:pt x="21837" y="28022"/>
                  </a:cubicBezTo>
                  <a:cubicBezTo>
                    <a:pt x="19904" y="30613"/>
                    <a:pt x="19085" y="33871"/>
                    <a:pt x="19551" y="37071"/>
                  </a:cubicBezTo>
                  <a:lnTo>
                    <a:pt x="34410" y="141846"/>
                  </a:lnTo>
                  <a:cubicBezTo>
                    <a:pt x="35344" y="148466"/>
                    <a:pt x="41459" y="153066"/>
                    <a:pt x="48069" y="152143"/>
                  </a:cubicBezTo>
                  <a:cubicBezTo>
                    <a:pt x="48088" y="152143"/>
                    <a:pt x="48107" y="152133"/>
                    <a:pt x="48126" y="152133"/>
                  </a:cubicBezTo>
                  <a:lnTo>
                    <a:pt x="48126" y="152133"/>
                  </a:lnTo>
                  <a:lnTo>
                    <a:pt x="75463" y="148323"/>
                  </a:lnTo>
                  <a:cubicBezTo>
                    <a:pt x="78644" y="147818"/>
                    <a:pt x="81502" y="146113"/>
                    <a:pt x="83464" y="143561"/>
                  </a:cubicBezTo>
                  <a:cubicBezTo>
                    <a:pt x="85521" y="140846"/>
                    <a:pt x="86350" y="137388"/>
                    <a:pt x="85750" y="134036"/>
                  </a:cubicBezTo>
                  <a:lnTo>
                    <a:pt x="70891" y="29261"/>
                  </a:lnTo>
                  <a:cubicBezTo>
                    <a:pt x="69748" y="23536"/>
                    <a:pt x="64719" y="19431"/>
                    <a:pt x="58890" y="194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B25261B-4238-8319-B211-386AB049B93A}"/>
                </a:ext>
              </a:extLst>
            </p:cNvPr>
            <p:cNvSpPr/>
            <p:nvPr/>
          </p:nvSpPr>
          <p:spPr>
            <a:xfrm>
              <a:off x="5446204" y="3310890"/>
              <a:ext cx="84486" cy="84391"/>
            </a:xfrm>
            <a:custGeom>
              <a:avLst/>
              <a:gdLst>
                <a:gd name="connsiteX0" fmla="*/ 0 w 84486"/>
                <a:gd name="connsiteY0" fmla="*/ 0 h 84391"/>
                <a:gd name="connsiteX1" fmla="*/ 84487 w 84486"/>
                <a:gd name="connsiteY1" fmla="*/ 0 h 84391"/>
                <a:gd name="connsiteX2" fmla="*/ 84487 w 84486"/>
                <a:gd name="connsiteY2" fmla="*/ 0 h 84391"/>
                <a:gd name="connsiteX3" fmla="*/ 84487 w 84486"/>
                <a:gd name="connsiteY3" fmla="*/ 48577 h 84391"/>
                <a:gd name="connsiteX4" fmla="*/ 48673 w 84486"/>
                <a:gd name="connsiteY4" fmla="*/ 84392 h 84391"/>
                <a:gd name="connsiteX5" fmla="*/ 35909 w 84486"/>
                <a:gd name="connsiteY5" fmla="*/ 84392 h 84391"/>
                <a:gd name="connsiteX6" fmla="*/ 95 w 84486"/>
                <a:gd name="connsiteY6" fmla="*/ 48577 h 84391"/>
                <a:gd name="connsiteX7" fmla="*/ 95 w 84486"/>
                <a:gd name="connsiteY7" fmla="*/ 0 h 84391"/>
                <a:gd name="connsiteX8" fmla="*/ 0 w 84486"/>
                <a:gd name="connsiteY8" fmla="*/ 0 h 8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86" h="84391">
                  <a:moveTo>
                    <a:pt x="0" y="0"/>
                  </a:moveTo>
                  <a:lnTo>
                    <a:pt x="84487" y="0"/>
                  </a:lnTo>
                  <a:lnTo>
                    <a:pt x="84487" y="0"/>
                  </a:lnTo>
                  <a:lnTo>
                    <a:pt x="84487" y="48577"/>
                  </a:lnTo>
                  <a:cubicBezTo>
                    <a:pt x="84487" y="68361"/>
                    <a:pt x="68456" y="84392"/>
                    <a:pt x="48673" y="84392"/>
                  </a:cubicBezTo>
                  <a:lnTo>
                    <a:pt x="35909" y="84392"/>
                  </a:lnTo>
                  <a:cubicBezTo>
                    <a:pt x="16126" y="84392"/>
                    <a:pt x="95" y="68361"/>
                    <a:pt x="95" y="48577"/>
                  </a:cubicBezTo>
                  <a:lnTo>
                    <a:pt x="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24EE7FC-F0E0-F1AD-4E70-EB5588126121}"/>
                </a:ext>
              </a:extLst>
            </p:cNvPr>
            <p:cNvSpPr/>
            <p:nvPr/>
          </p:nvSpPr>
          <p:spPr>
            <a:xfrm>
              <a:off x="5436679" y="3301365"/>
              <a:ext cx="103441" cy="103536"/>
            </a:xfrm>
            <a:custGeom>
              <a:avLst/>
              <a:gdLst>
                <a:gd name="connsiteX0" fmla="*/ 58103 w 103441"/>
                <a:gd name="connsiteY0" fmla="*/ 103537 h 103536"/>
                <a:gd name="connsiteX1" fmla="*/ 45339 w 103441"/>
                <a:gd name="connsiteY1" fmla="*/ 103537 h 103536"/>
                <a:gd name="connsiteX2" fmla="*/ 0 w 103441"/>
                <a:gd name="connsiteY2" fmla="*/ 58198 h 103536"/>
                <a:gd name="connsiteX3" fmla="*/ 0 w 103441"/>
                <a:gd name="connsiteY3" fmla="*/ 9525 h 103536"/>
                <a:gd name="connsiteX4" fmla="*/ 9525 w 103441"/>
                <a:gd name="connsiteY4" fmla="*/ 0 h 103536"/>
                <a:gd name="connsiteX5" fmla="*/ 93917 w 103441"/>
                <a:gd name="connsiteY5" fmla="*/ 0 h 103536"/>
                <a:gd name="connsiteX6" fmla="*/ 103442 w 103441"/>
                <a:gd name="connsiteY6" fmla="*/ 9525 h 103536"/>
                <a:gd name="connsiteX7" fmla="*/ 103442 w 103441"/>
                <a:gd name="connsiteY7" fmla="*/ 58198 h 103536"/>
                <a:gd name="connsiteX8" fmla="*/ 58103 w 103441"/>
                <a:gd name="connsiteY8" fmla="*/ 103537 h 103536"/>
                <a:gd name="connsiteX9" fmla="*/ 19050 w 103441"/>
                <a:gd name="connsiteY9" fmla="*/ 19050 h 103536"/>
                <a:gd name="connsiteX10" fmla="*/ 19050 w 103441"/>
                <a:gd name="connsiteY10" fmla="*/ 58198 h 103536"/>
                <a:gd name="connsiteX11" fmla="*/ 45339 w 103441"/>
                <a:gd name="connsiteY11" fmla="*/ 84487 h 103536"/>
                <a:gd name="connsiteX12" fmla="*/ 58103 w 103441"/>
                <a:gd name="connsiteY12" fmla="*/ 84487 h 103536"/>
                <a:gd name="connsiteX13" fmla="*/ 84392 w 103441"/>
                <a:gd name="connsiteY13" fmla="*/ 58198 h 103536"/>
                <a:gd name="connsiteX14" fmla="*/ 84392 w 103441"/>
                <a:gd name="connsiteY14" fmla="*/ 19050 h 1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441" h="103536">
                  <a:moveTo>
                    <a:pt x="58103" y="103537"/>
                  </a:moveTo>
                  <a:lnTo>
                    <a:pt x="45339" y="103537"/>
                  </a:lnTo>
                  <a:cubicBezTo>
                    <a:pt x="20298" y="103537"/>
                    <a:pt x="0" y="83239"/>
                    <a:pt x="0" y="58198"/>
                  </a:cubicBezTo>
                  <a:lnTo>
                    <a:pt x="0" y="9525"/>
                  </a:lnTo>
                  <a:cubicBezTo>
                    <a:pt x="0" y="4267"/>
                    <a:pt x="4267" y="0"/>
                    <a:pt x="9525" y="0"/>
                  </a:cubicBezTo>
                  <a:lnTo>
                    <a:pt x="93917" y="0"/>
                  </a:lnTo>
                  <a:cubicBezTo>
                    <a:pt x="99174" y="0"/>
                    <a:pt x="103442" y="4267"/>
                    <a:pt x="103442" y="9525"/>
                  </a:cubicBezTo>
                  <a:lnTo>
                    <a:pt x="103442" y="58198"/>
                  </a:lnTo>
                  <a:cubicBezTo>
                    <a:pt x="103442" y="83239"/>
                    <a:pt x="83144" y="103537"/>
                    <a:pt x="58103" y="103537"/>
                  </a:cubicBezTo>
                  <a:close/>
                  <a:moveTo>
                    <a:pt x="19050" y="19050"/>
                  </a:moveTo>
                  <a:lnTo>
                    <a:pt x="19050" y="58198"/>
                  </a:lnTo>
                  <a:cubicBezTo>
                    <a:pt x="19098" y="72695"/>
                    <a:pt x="30842" y="84439"/>
                    <a:pt x="45339" y="84487"/>
                  </a:cubicBezTo>
                  <a:lnTo>
                    <a:pt x="58103" y="84487"/>
                  </a:lnTo>
                  <a:cubicBezTo>
                    <a:pt x="72599" y="84439"/>
                    <a:pt x="84344" y="72695"/>
                    <a:pt x="84392" y="58198"/>
                  </a:cubicBezTo>
                  <a:lnTo>
                    <a:pt x="84392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B04B5B8-F44A-25BF-A1E3-410D15253FB2}"/>
                </a:ext>
              </a:extLst>
            </p:cNvPr>
            <p:cNvSpPr/>
            <p:nvPr/>
          </p:nvSpPr>
          <p:spPr>
            <a:xfrm>
              <a:off x="5643848" y="3029712"/>
              <a:ext cx="126491" cy="141351"/>
            </a:xfrm>
            <a:custGeom>
              <a:avLst/>
              <a:gdLst>
                <a:gd name="connsiteX0" fmla="*/ 126492 w 126491"/>
                <a:gd name="connsiteY0" fmla="*/ 70676 h 141351"/>
                <a:gd name="connsiteX1" fmla="*/ 63246 w 126491"/>
                <a:gd name="connsiteY1" fmla="*/ 141351 h 141351"/>
                <a:gd name="connsiteX2" fmla="*/ 0 w 126491"/>
                <a:gd name="connsiteY2" fmla="*/ 70676 h 141351"/>
                <a:gd name="connsiteX3" fmla="*/ 63246 w 126491"/>
                <a:gd name="connsiteY3" fmla="*/ 0 h 141351"/>
                <a:gd name="connsiteX4" fmla="*/ 126492 w 126491"/>
                <a:gd name="connsiteY4" fmla="*/ 70676 h 141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1" h="141351">
                  <a:moveTo>
                    <a:pt x="126492" y="70676"/>
                  </a:moveTo>
                  <a:cubicBezTo>
                    <a:pt x="126492" y="109709"/>
                    <a:pt x="98176" y="141351"/>
                    <a:pt x="63246" y="141351"/>
                  </a:cubicBezTo>
                  <a:cubicBezTo>
                    <a:pt x="28316" y="141351"/>
                    <a:pt x="0" y="109709"/>
                    <a:pt x="0" y="70676"/>
                  </a:cubicBezTo>
                  <a:cubicBezTo>
                    <a:pt x="0" y="31642"/>
                    <a:pt x="28316" y="0"/>
                    <a:pt x="63246" y="0"/>
                  </a:cubicBezTo>
                  <a:cubicBezTo>
                    <a:pt x="98176" y="0"/>
                    <a:pt x="126492" y="31642"/>
                    <a:pt x="126492" y="70676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90A6374-C5E1-1106-74DB-D0AE41E4208E}"/>
                </a:ext>
              </a:extLst>
            </p:cNvPr>
            <p:cNvSpPr/>
            <p:nvPr/>
          </p:nvSpPr>
          <p:spPr>
            <a:xfrm>
              <a:off x="5634228" y="3020091"/>
              <a:ext cx="145637" cy="160496"/>
            </a:xfrm>
            <a:custGeom>
              <a:avLst/>
              <a:gdLst>
                <a:gd name="connsiteX0" fmla="*/ 72866 w 145637"/>
                <a:gd name="connsiteY0" fmla="*/ 160496 h 160496"/>
                <a:gd name="connsiteX1" fmla="*/ 0 w 145637"/>
                <a:gd name="connsiteY1" fmla="*/ 80296 h 160496"/>
                <a:gd name="connsiteX2" fmla="*/ 72866 w 145637"/>
                <a:gd name="connsiteY2" fmla="*/ 0 h 160496"/>
                <a:gd name="connsiteX3" fmla="*/ 145637 w 145637"/>
                <a:gd name="connsiteY3" fmla="*/ 80296 h 160496"/>
                <a:gd name="connsiteX4" fmla="*/ 72866 w 145637"/>
                <a:gd name="connsiteY4" fmla="*/ 160496 h 160496"/>
                <a:gd name="connsiteX5" fmla="*/ 72866 w 145637"/>
                <a:gd name="connsiteY5" fmla="*/ 19050 h 160496"/>
                <a:gd name="connsiteX6" fmla="*/ 19050 w 145637"/>
                <a:gd name="connsiteY6" fmla="*/ 80296 h 160496"/>
                <a:gd name="connsiteX7" fmla="*/ 72866 w 145637"/>
                <a:gd name="connsiteY7" fmla="*/ 141446 h 160496"/>
                <a:gd name="connsiteX8" fmla="*/ 126587 w 145637"/>
                <a:gd name="connsiteY8" fmla="*/ 80296 h 160496"/>
                <a:gd name="connsiteX9" fmla="*/ 72866 w 145637"/>
                <a:gd name="connsiteY9" fmla="*/ 19050 h 16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637" h="160496">
                  <a:moveTo>
                    <a:pt x="72866" y="160496"/>
                  </a:moveTo>
                  <a:cubicBezTo>
                    <a:pt x="32671" y="160496"/>
                    <a:pt x="0" y="124492"/>
                    <a:pt x="0" y="80296"/>
                  </a:cubicBezTo>
                  <a:cubicBezTo>
                    <a:pt x="0" y="36100"/>
                    <a:pt x="32671" y="0"/>
                    <a:pt x="72866" y="0"/>
                  </a:cubicBezTo>
                  <a:cubicBezTo>
                    <a:pt x="113062" y="0"/>
                    <a:pt x="145637" y="36004"/>
                    <a:pt x="145637" y="80296"/>
                  </a:cubicBezTo>
                  <a:cubicBezTo>
                    <a:pt x="145637" y="124587"/>
                    <a:pt x="112967" y="160496"/>
                    <a:pt x="72866" y="160496"/>
                  </a:cubicBezTo>
                  <a:close/>
                  <a:moveTo>
                    <a:pt x="72866" y="19050"/>
                  </a:moveTo>
                  <a:cubicBezTo>
                    <a:pt x="43243" y="19050"/>
                    <a:pt x="19050" y="46482"/>
                    <a:pt x="19050" y="80296"/>
                  </a:cubicBezTo>
                  <a:cubicBezTo>
                    <a:pt x="19050" y="114110"/>
                    <a:pt x="43243" y="141446"/>
                    <a:pt x="72866" y="141446"/>
                  </a:cubicBezTo>
                  <a:cubicBezTo>
                    <a:pt x="102489" y="141446"/>
                    <a:pt x="126587" y="114014"/>
                    <a:pt x="126587" y="80296"/>
                  </a:cubicBezTo>
                  <a:cubicBezTo>
                    <a:pt x="126587" y="46577"/>
                    <a:pt x="102489" y="19050"/>
                    <a:pt x="72866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04F70DC-FF27-2F12-47A6-45FB7C764059}"/>
                </a:ext>
              </a:extLst>
            </p:cNvPr>
            <p:cNvSpPr/>
            <p:nvPr/>
          </p:nvSpPr>
          <p:spPr>
            <a:xfrm>
              <a:off x="5222652" y="2811779"/>
              <a:ext cx="494444" cy="519017"/>
            </a:xfrm>
            <a:custGeom>
              <a:avLst/>
              <a:gdLst>
                <a:gd name="connsiteX0" fmla="*/ 263176 w 494444"/>
                <a:gd name="connsiteY0" fmla="*/ 519017 h 519017"/>
                <a:gd name="connsiteX1" fmla="*/ 0 w 494444"/>
                <a:gd name="connsiteY1" fmla="*/ 210979 h 519017"/>
                <a:gd name="connsiteX2" fmla="*/ 32956 w 494444"/>
                <a:gd name="connsiteY2" fmla="*/ 223552 h 519017"/>
                <a:gd name="connsiteX3" fmla="*/ 182975 w 494444"/>
                <a:gd name="connsiteY3" fmla="*/ 0 h 519017"/>
                <a:gd name="connsiteX4" fmla="*/ 306800 w 494444"/>
                <a:gd name="connsiteY4" fmla="*/ 60389 h 519017"/>
                <a:gd name="connsiteX5" fmla="*/ 494443 w 494444"/>
                <a:gd name="connsiteY5" fmla="*/ 24384 h 519017"/>
                <a:gd name="connsiteX6" fmla="*/ 494443 w 494444"/>
                <a:gd name="connsiteY6" fmla="*/ 271558 h 519017"/>
                <a:gd name="connsiteX7" fmla="*/ 263176 w 494444"/>
                <a:gd name="connsiteY7" fmla="*/ 519017 h 51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444" h="519017">
                  <a:moveTo>
                    <a:pt x="263176" y="519017"/>
                  </a:moveTo>
                  <a:cubicBezTo>
                    <a:pt x="124301" y="519017"/>
                    <a:pt x="0" y="347567"/>
                    <a:pt x="0" y="210979"/>
                  </a:cubicBezTo>
                  <a:lnTo>
                    <a:pt x="32956" y="223552"/>
                  </a:lnTo>
                  <a:cubicBezTo>
                    <a:pt x="32956" y="223552"/>
                    <a:pt x="205835" y="80677"/>
                    <a:pt x="182975" y="0"/>
                  </a:cubicBezTo>
                  <a:cubicBezTo>
                    <a:pt x="182975" y="0"/>
                    <a:pt x="233934" y="60579"/>
                    <a:pt x="306800" y="60389"/>
                  </a:cubicBezTo>
                  <a:cubicBezTo>
                    <a:pt x="441674" y="60389"/>
                    <a:pt x="494443" y="24384"/>
                    <a:pt x="494443" y="24384"/>
                  </a:cubicBezTo>
                  <a:lnTo>
                    <a:pt x="494443" y="271558"/>
                  </a:lnTo>
                  <a:cubicBezTo>
                    <a:pt x="494919" y="408242"/>
                    <a:pt x="402050" y="519017"/>
                    <a:pt x="263176" y="519017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9C013AE-40E9-0E3B-2ACF-31182384DA6A}"/>
                </a:ext>
              </a:extLst>
            </p:cNvPr>
            <p:cNvSpPr/>
            <p:nvPr/>
          </p:nvSpPr>
          <p:spPr>
            <a:xfrm>
              <a:off x="5213032" y="2802606"/>
              <a:ext cx="513779" cy="537715"/>
            </a:xfrm>
            <a:custGeom>
              <a:avLst/>
              <a:gdLst>
                <a:gd name="connsiteX0" fmla="*/ 272796 w 513779"/>
                <a:gd name="connsiteY0" fmla="*/ 537715 h 537715"/>
                <a:gd name="connsiteX1" fmla="*/ 0 w 513779"/>
                <a:gd name="connsiteY1" fmla="*/ 220152 h 537715"/>
                <a:gd name="connsiteX2" fmla="*/ 4191 w 513779"/>
                <a:gd name="connsiteY2" fmla="*/ 212341 h 537715"/>
                <a:gd name="connsiteX3" fmla="*/ 12954 w 513779"/>
                <a:gd name="connsiteY3" fmla="*/ 211198 h 537715"/>
                <a:gd name="connsiteX4" fmla="*/ 40767 w 513779"/>
                <a:gd name="connsiteY4" fmla="*/ 221771 h 537715"/>
                <a:gd name="connsiteX5" fmla="*/ 183642 w 513779"/>
                <a:gd name="connsiteY5" fmla="*/ 12221 h 537715"/>
                <a:gd name="connsiteX6" fmla="*/ 190081 w 513779"/>
                <a:gd name="connsiteY6" fmla="*/ 390 h 537715"/>
                <a:gd name="connsiteX7" fmla="*/ 200120 w 513779"/>
                <a:gd name="connsiteY7" fmla="*/ 3458 h 537715"/>
                <a:gd name="connsiteX8" fmla="*/ 316897 w 513779"/>
                <a:gd name="connsiteY8" fmla="*/ 60608 h 537715"/>
                <a:gd name="connsiteX9" fmla="*/ 316897 w 513779"/>
                <a:gd name="connsiteY9" fmla="*/ 60608 h 537715"/>
                <a:gd name="connsiteX10" fmla="*/ 499205 w 513779"/>
                <a:gd name="connsiteY10" fmla="*/ 26223 h 537715"/>
                <a:gd name="connsiteX11" fmla="*/ 508730 w 513779"/>
                <a:gd name="connsiteY11" fmla="*/ 25747 h 537715"/>
                <a:gd name="connsiteX12" fmla="*/ 513779 w 513779"/>
                <a:gd name="connsiteY12" fmla="*/ 34129 h 537715"/>
                <a:gd name="connsiteX13" fmla="*/ 513779 w 513779"/>
                <a:gd name="connsiteY13" fmla="*/ 281302 h 537715"/>
                <a:gd name="connsiteX14" fmla="*/ 272796 w 513779"/>
                <a:gd name="connsiteY14" fmla="*/ 537715 h 537715"/>
                <a:gd name="connsiteX15" fmla="*/ 19431 w 513779"/>
                <a:gd name="connsiteY15" fmla="*/ 234058 h 537715"/>
                <a:gd name="connsiteX16" fmla="*/ 272796 w 513779"/>
                <a:gd name="connsiteY16" fmla="*/ 518665 h 537715"/>
                <a:gd name="connsiteX17" fmla="*/ 495014 w 513779"/>
                <a:gd name="connsiteY17" fmla="*/ 280540 h 537715"/>
                <a:gd name="connsiteX18" fmla="*/ 495014 w 513779"/>
                <a:gd name="connsiteY18" fmla="*/ 49273 h 537715"/>
                <a:gd name="connsiteX19" fmla="*/ 316992 w 513779"/>
                <a:gd name="connsiteY19" fmla="*/ 79087 h 537715"/>
                <a:gd name="connsiteX20" fmla="*/ 316992 w 513779"/>
                <a:gd name="connsiteY20" fmla="*/ 79087 h 537715"/>
                <a:gd name="connsiteX21" fmla="*/ 204121 w 513779"/>
                <a:gd name="connsiteY21" fmla="*/ 33367 h 537715"/>
                <a:gd name="connsiteX22" fmla="*/ 133731 w 513779"/>
                <a:gd name="connsiteY22" fmla="*/ 157192 h 537715"/>
                <a:gd name="connsiteX23" fmla="*/ 49054 w 513779"/>
                <a:gd name="connsiteY23" fmla="*/ 239678 h 537715"/>
                <a:gd name="connsiteX24" fmla="*/ 39529 w 513779"/>
                <a:gd name="connsiteY24" fmla="*/ 241202 h 53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13779" h="537715">
                  <a:moveTo>
                    <a:pt x="272796" y="537715"/>
                  </a:moveTo>
                  <a:cubicBezTo>
                    <a:pt x="128492" y="537715"/>
                    <a:pt x="0" y="360074"/>
                    <a:pt x="0" y="220152"/>
                  </a:cubicBezTo>
                  <a:cubicBezTo>
                    <a:pt x="29" y="217018"/>
                    <a:pt x="1591" y="214094"/>
                    <a:pt x="4191" y="212341"/>
                  </a:cubicBezTo>
                  <a:cubicBezTo>
                    <a:pt x="6744" y="210551"/>
                    <a:pt x="10020" y="210122"/>
                    <a:pt x="12954" y="211198"/>
                  </a:cubicBezTo>
                  <a:lnTo>
                    <a:pt x="40767" y="221771"/>
                  </a:lnTo>
                  <a:cubicBezTo>
                    <a:pt x="90011" y="180242"/>
                    <a:pt x="200311" y="71371"/>
                    <a:pt x="183642" y="12221"/>
                  </a:cubicBezTo>
                  <a:cubicBezTo>
                    <a:pt x="182156" y="7176"/>
                    <a:pt x="185033" y="1879"/>
                    <a:pt x="190081" y="390"/>
                  </a:cubicBezTo>
                  <a:cubicBezTo>
                    <a:pt x="193738" y="-690"/>
                    <a:pt x="197691" y="518"/>
                    <a:pt x="200120" y="3458"/>
                  </a:cubicBezTo>
                  <a:cubicBezTo>
                    <a:pt x="200596" y="4030"/>
                    <a:pt x="249174" y="60608"/>
                    <a:pt x="316897" y="60608"/>
                  </a:cubicBezTo>
                  <a:lnTo>
                    <a:pt x="316897" y="60608"/>
                  </a:lnTo>
                  <a:cubicBezTo>
                    <a:pt x="446342" y="60608"/>
                    <a:pt x="498729" y="26509"/>
                    <a:pt x="499205" y="26223"/>
                  </a:cubicBezTo>
                  <a:cubicBezTo>
                    <a:pt x="502063" y="24371"/>
                    <a:pt x="505701" y="24190"/>
                    <a:pt x="508730" y="25747"/>
                  </a:cubicBezTo>
                  <a:cubicBezTo>
                    <a:pt x="511826" y="27396"/>
                    <a:pt x="513769" y="30618"/>
                    <a:pt x="513779" y="34129"/>
                  </a:cubicBezTo>
                  <a:lnTo>
                    <a:pt x="513779" y="281302"/>
                  </a:lnTo>
                  <a:cubicBezTo>
                    <a:pt x="514064" y="429607"/>
                    <a:pt x="412528" y="537715"/>
                    <a:pt x="272796" y="537715"/>
                  </a:cubicBezTo>
                  <a:close/>
                  <a:moveTo>
                    <a:pt x="19431" y="234058"/>
                  </a:moveTo>
                  <a:cubicBezTo>
                    <a:pt x="27432" y="386458"/>
                    <a:pt x="164211" y="518665"/>
                    <a:pt x="272796" y="518665"/>
                  </a:cubicBezTo>
                  <a:cubicBezTo>
                    <a:pt x="401574" y="518665"/>
                    <a:pt x="495014" y="418558"/>
                    <a:pt x="495014" y="280540"/>
                  </a:cubicBezTo>
                  <a:lnTo>
                    <a:pt x="495014" y="49273"/>
                  </a:lnTo>
                  <a:cubicBezTo>
                    <a:pt x="470630" y="60227"/>
                    <a:pt x="414909" y="78896"/>
                    <a:pt x="316992" y="79087"/>
                  </a:cubicBezTo>
                  <a:lnTo>
                    <a:pt x="316992" y="79087"/>
                  </a:lnTo>
                  <a:cubicBezTo>
                    <a:pt x="266224" y="79087"/>
                    <a:pt x="226028" y="52226"/>
                    <a:pt x="204121" y="33367"/>
                  </a:cubicBezTo>
                  <a:cubicBezTo>
                    <a:pt x="200596" y="66799"/>
                    <a:pt x="177070" y="108424"/>
                    <a:pt x="133731" y="157192"/>
                  </a:cubicBezTo>
                  <a:cubicBezTo>
                    <a:pt x="107490" y="186652"/>
                    <a:pt x="79191" y="214218"/>
                    <a:pt x="49054" y="239678"/>
                  </a:cubicBezTo>
                  <a:cubicBezTo>
                    <a:pt x="46387" y="241878"/>
                    <a:pt x="42748" y="242459"/>
                    <a:pt x="39529" y="24120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5106B2D-8264-9881-D054-A8119BABED6E}"/>
                </a:ext>
              </a:extLst>
            </p:cNvPr>
            <p:cNvSpPr/>
            <p:nvPr/>
          </p:nvSpPr>
          <p:spPr>
            <a:xfrm>
              <a:off x="5369528" y="3025521"/>
              <a:ext cx="45910" cy="45720"/>
            </a:xfrm>
            <a:custGeom>
              <a:avLst/>
              <a:gdLst>
                <a:gd name="connsiteX0" fmla="*/ 45911 w 45910"/>
                <a:gd name="connsiteY0" fmla="*/ 22860 h 45720"/>
                <a:gd name="connsiteX1" fmla="*/ 22955 w 45910"/>
                <a:gd name="connsiteY1" fmla="*/ 45720 h 45720"/>
                <a:gd name="connsiteX2" fmla="*/ 0 w 45910"/>
                <a:gd name="connsiteY2" fmla="*/ 22860 h 45720"/>
                <a:gd name="connsiteX3" fmla="*/ 22955 w 45910"/>
                <a:gd name="connsiteY3" fmla="*/ 0 h 45720"/>
                <a:gd name="connsiteX4" fmla="*/ 45911 w 45910"/>
                <a:gd name="connsiteY4" fmla="*/ 2286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720">
                  <a:moveTo>
                    <a:pt x="45911" y="22860"/>
                  </a:moveTo>
                  <a:cubicBezTo>
                    <a:pt x="45911" y="35485"/>
                    <a:pt x="35633" y="45720"/>
                    <a:pt x="22955" y="45720"/>
                  </a:cubicBezTo>
                  <a:cubicBezTo>
                    <a:pt x="10277" y="45720"/>
                    <a:pt x="0" y="35485"/>
                    <a:pt x="0" y="22860"/>
                  </a:cubicBezTo>
                  <a:cubicBezTo>
                    <a:pt x="0" y="10235"/>
                    <a:pt x="10277" y="0"/>
                    <a:pt x="22955" y="0"/>
                  </a:cubicBezTo>
                  <a:cubicBezTo>
                    <a:pt x="35633" y="0"/>
                    <a:pt x="45911" y="10235"/>
                    <a:pt x="45911" y="2286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C99118C-2CB5-7E52-4FD3-DAA8AACB04A8}"/>
                </a:ext>
              </a:extLst>
            </p:cNvPr>
            <p:cNvSpPr/>
            <p:nvPr/>
          </p:nvSpPr>
          <p:spPr>
            <a:xfrm>
              <a:off x="5594127" y="3025425"/>
              <a:ext cx="45910" cy="45910"/>
            </a:xfrm>
            <a:custGeom>
              <a:avLst/>
              <a:gdLst>
                <a:gd name="connsiteX0" fmla="*/ 45911 w 45910"/>
                <a:gd name="connsiteY0" fmla="*/ 22955 h 45910"/>
                <a:gd name="connsiteX1" fmla="*/ 22955 w 45910"/>
                <a:gd name="connsiteY1" fmla="*/ 45911 h 45910"/>
                <a:gd name="connsiteX2" fmla="*/ 0 w 45910"/>
                <a:gd name="connsiteY2" fmla="*/ 22955 h 45910"/>
                <a:gd name="connsiteX3" fmla="*/ 22955 w 45910"/>
                <a:gd name="connsiteY3" fmla="*/ 0 h 45910"/>
                <a:gd name="connsiteX4" fmla="*/ 45911 w 45910"/>
                <a:gd name="connsiteY4" fmla="*/ 22955 h 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910">
                  <a:moveTo>
                    <a:pt x="45911" y="22955"/>
                  </a:moveTo>
                  <a:cubicBezTo>
                    <a:pt x="45911" y="35633"/>
                    <a:pt x="35633" y="45911"/>
                    <a:pt x="22955" y="45911"/>
                  </a:cubicBezTo>
                  <a:cubicBezTo>
                    <a:pt x="10277" y="45911"/>
                    <a:pt x="0" y="35633"/>
                    <a:pt x="0" y="22955"/>
                  </a:cubicBezTo>
                  <a:cubicBezTo>
                    <a:pt x="0" y="10277"/>
                    <a:pt x="10277" y="0"/>
                    <a:pt x="22955" y="0"/>
                  </a:cubicBezTo>
                  <a:cubicBezTo>
                    <a:pt x="35633" y="0"/>
                    <a:pt x="45911" y="10277"/>
                    <a:pt x="45911" y="22955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A2DFDD0-91A2-1AA6-6CA7-B7E6E2C5EE1B}"/>
                </a:ext>
              </a:extLst>
            </p:cNvPr>
            <p:cNvSpPr/>
            <p:nvPr/>
          </p:nvSpPr>
          <p:spPr>
            <a:xfrm>
              <a:off x="5503255" y="3039560"/>
              <a:ext cx="61314" cy="84639"/>
            </a:xfrm>
            <a:custGeom>
              <a:avLst/>
              <a:gdLst>
                <a:gd name="connsiteX0" fmla="*/ 30770 w 61314"/>
                <a:gd name="connsiteY0" fmla="*/ 84640 h 84639"/>
                <a:gd name="connsiteX1" fmla="*/ 8005 w 61314"/>
                <a:gd name="connsiteY1" fmla="*/ 82735 h 84639"/>
                <a:gd name="connsiteX2" fmla="*/ 147 w 61314"/>
                <a:gd name="connsiteY2" fmla="*/ 71543 h 84639"/>
                <a:gd name="connsiteX3" fmla="*/ 11339 w 61314"/>
                <a:gd name="connsiteY3" fmla="*/ 63685 h 84639"/>
                <a:gd name="connsiteX4" fmla="*/ 42676 w 61314"/>
                <a:gd name="connsiteY4" fmla="*/ 64447 h 84639"/>
                <a:gd name="connsiteX5" fmla="*/ 23626 w 61314"/>
                <a:gd name="connsiteY5" fmla="*/ 13297 h 84639"/>
                <a:gd name="connsiteX6" fmla="*/ 28598 w 61314"/>
                <a:gd name="connsiteY6" fmla="*/ 782 h 84639"/>
                <a:gd name="connsiteX7" fmla="*/ 40486 w 61314"/>
                <a:gd name="connsiteY7" fmla="*/ 4534 h 84639"/>
                <a:gd name="connsiteX8" fmla="*/ 59536 w 61314"/>
                <a:gd name="connsiteY8" fmla="*/ 73972 h 84639"/>
                <a:gd name="connsiteX9" fmla="*/ 50011 w 61314"/>
                <a:gd name="connsiteY9" fmla="*/ 82354 h 84639"/>
                <a:gd name="connsiteX10" fmla="*/ 30770 w 61314"/>
                <a:gd name="connsiteY10" fmla="*/ 84640 h 8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314" h="84639">
                  <a:moveTo>
                    <a:pt x="30770" y="84640"/>
                  </a:moveTo>
                  <a:cubicBezTo>
                    <a:pt x="23140" y="84649"/>
                    <a:pt x="15530" y="84011"/>
                    <a:pt x="8005" y="82735"/>
                  </a:cubicBezTo>
                  <a:cubicBezTo>
                    <a:pt x="2747" y="81811"/>
                    <a:pt x="-777" y="76801"/>
                    <a:pt x="147" y="71543"/>
                  </a:cubicBezTo>
                  <a:cubicBezTo>
                    <a:pt x="1071" y="66285"/>
                    <a:pt x="6081" y="62761"/>
                    <a:pt x="11339" y="63685"/>
                  </a:cubicBezTo>
                  <a:cubicBezTo>
                    <a:pt x="21693" y="65437"/>
                    <a:pt x="32246" y="65694"/>
                    <a:pt x="42676" y="64447"/>
                  </a:cubicBezTo>
                  <a:cubicBezTo>
                    <a:pt x="39076" y="46492"/>
                    <a:pt x="32646" y="29233"/>
                    <a:pt x="23626" y="13297"/>
                  </a:cubicBezTo>
                  <a:cubicBezTo>
                    <a:pt x="21540" y="8468"/>
                    <a:pt x="23769" y="2858"/>
                    <a:pt x="28598" y="782"/>
                  </a:cubicBezTo>
                  <a:cubicBezTo>
                    <a:pt x="32942" y="-1095"/>
                    <a:pt x="38009" y="505"/>
                    <a:pt x="40486" y="4534"/>
                  </a:cubicBezTo>
                  <a:cubicBezTo>
                    <a:pt x="50677" y="23584"/>
                    <a:pt x="66679" y="58922"/>
                    <a:pt x="59536" y="73972"/>
                  </a:cubicBezTo>
                  <a:cubicBezTo>
                    <a:pt x="57764" y="78039"/>
                    <a:pt x="54268" y="81115"/>
                    <a:pt x="50011" y="82354"/>
                  </a:cubicBezTo>
                  <a:cubicBezTo>
                    <a:pt x="43714" y="83887"/>
                    <a:pt x="37256" y="84649"/>
                    <a:pt x="30770" y="846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7D9F662-C2CE-D486-783C-0FCE67141C51}"/>
                </a:ext>
              </a:extLst>
            </p:cNvPr>
            <p:cNvSpPr/>
            <p:nvPr/>
          </p:nvSpPr>
          <p:spPr>
            <a:xfrm>
              <a:off x="5341078" y="2950104"/>
              <a:ext cx="147919" cy="47716"/>
            </a:xfrm>
            <a:custGeom>
              <a:avLst/>
              <a:gdLst>
                <a:gd name="connsiteX0" fmla="*/ 19877 w 147919"/>
                <a:gd name="connsiteY0" fmla="*/ 47699 h 47716"/>
                <a:gd name="connsiteX1" fmla="*/ 18 w 147919"/>
                <a:gd name="connsiteY1" fmla="*/ 29459 h 47716"/>
                <a:gd name="connsiteX2" fmla="*/ 18258 w 147919"/>
                <a:gd name="connsiteY2" fmla="*/ 9599 h 47716"/>
                <a:gd name="connsiteX3" fmla="*/ 127129 w 147919"/>
                <a:gd name="connsiteY3" fmla="*/ 74 h 47716"/>
                <a:gd name="connsiteX4" fmla="*/ 147846 w 147919"/>
                <a:gd name="connsiteY4" fmla="*/ 17457 h 47716"/>
                <a:gd name="connsiteX5" fmla="*/ 130462 w 147919"/>
                <a:gd name="connsiteY5" fmla="*/ 38174 h 47716"/>
                <a:gd name="connsiteX6" fmla="*/ 21592 w 147919"/>
                <a:gd name="connsiteY6" fmla="*/ 47699 h 4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19" h="47716">
                  <a:moveTo>
                    <a:pt x="19877" y="47699"/>
                  </a:moveTo>
                  <a:cubicBezTo>
                    <a:pt x="9352" y="48147"/>
                    <a:pt x="465" y="39984"/>
                    <a:pt x="18" y="29459"/>
                  </a:cubicBezTo>
                  <a:cubicBezTo>
                    <a:pt x="-430" y="18933"/>
                    <a:pt x="7733" y="10047"/>
                    <a:pt x="18258" y="9599"/>
                  </a:cubicBezTo>
                  <a:lnTo>
                    <a:pt x="127129" y="74"/>
                  </a:lnTo>
                  <a:cubicBezTo>
                    <a:pt x="137654" y="-846"/>
                    <a:pt x="146922" y="6932"/>
                    <a:pt x="147846" y="17457"/>
                  </a:cubicBezTo>
                  <a:cubicBezTo>
                    <a:pt x="148769" y="27982"/>
                    <a:pt x="140988" y="37250"/>
                    <a:pt x="130462" y="38174"/>
                  </a:cubicBezTo>
                  <a:lnTo>
                    <a:pt x="21592" y="47699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E97DC4B-B35E-406D-CA51-0F168564B485}"/>
                </a:ext>
              </a:extLst>
            </p:cNvPr>
            <p:cNvSpPr/>
            <p:nvPr/>
          </p:nvSpPr>
          <p:spPr>
            <a:xfrm>
              <a:off x="5546782" y="2941866"/>
              <a:ext cx="147759" cy="43370"/>
            </a:xfrm>
            <a:custGeom>
              <a:avLst/>
              <a:gdLst>
                <a:gd name="connsiteX0" fmla="*/ 19533 w 147759"/>
                <a:gd name="connsiteY0" fmla="*/ 43364 h 43370"/>
                <a:gd name="connsiteX1" fmla="*/ 6 w 147759"/>
                <a:gd name="connsiteY1" fmla="*/ 24790 h 43370"/>
                <a:gd name="connsiteX2" fmla="*/ 18580 w 147759"/>
                <a:gd name="connsiteY2" fmla="*/ 5264 h 43370"/>
                <a:gd name="connsiteX3" fmla="*/ 127737 w 147759"/>
                <a:gd name="connsiteY3" fmla="*/ 25 h 43370"/>
                <a:gd name="connsiteX4" fmla="*/ 147729 w 147759"/>
                <a:gd name="connsiteY4" fmla="*/ 18075 h 43370"/>
                <a:gd name="connsiteX5" fmla="*/ 147739 w 147759"/>
                <a:gd name="connsiteY5" fmla="*/ 18218 h 43370"/>
                <a:gd name="connsiteX6" fmla="*/ 129584 w 147759"/>
                <a:gd name="connsiteY6" fmla="*/ 38125 h 43370"/>
                <a:gd name="connsiteX7" fmla="*/ 129546 w 147759"/>
                <a:gd name="connsiteY7" fmla="*/ 38125 h 43370"/>
                <a:gd name="connsiteX8" fmla="*/ 20390 w 147759"/>
                <a:gd name="connsiteY8" fmla="*/ 43364 h 4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759" h="43370">
                  <a:moveTo>
                    <a:pt x="19533" y="43364"/>
                  </a:moveTo>
                  <a:cubicBezTo>
                    <a:pt x="9007" y="43631"/>
                    <a:pt x="273" y="35315"/>
                    <a:pt x="6" y="24790"/>
                  </a:cubicBezTo>
                  <a:cubicBezTo>
                    <a:pt x="-260" y="14265"/>
                    <a:pt x="8055" y="5527"/>
                    <a:pt x="18580" y="5264"/>
                  </a:cubicBezTo>
                  <a:lnTo>
                    <a:pt x="127737" y="25"/>
                  </a:lnTo>
                  <a:cubicBezTo>
                    <a:pt x="138243" y="-511"/>
                    <a:pt x="147196" y="7573"/>
                    <a:pt x="147729" y="18075"/>
                  </a:cubicBezTo>
                  <a:cubicBezTo>
                    <a:pt x="147739" y="18123"/>
                    <a:pt x="147739" y="18170"/>
                    <a:pt x="147739" y="18218"/>
                  </a:cubicBezTo>
                  <a:cubicBezTo>
                    <a:pt x="148225" y="28724"/>
                    <a:pt x="140090" y="37639"/>
                    <a:pt x="129584" y="38125"/>
                  </a:cubicBezTo>
                  <a:cubicBezTo>
                    <a:pt x="129575" y="38125"/>
                    <a:pt x="129556" y="38125"/>
                    <a:pt x="129546" y="38125"/>
                  </a:cubicBezTo>
                  <a:lnTo>
                    <a:pt x="20390" y="4336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462AEB6-7EA1-E224-75D8-01BD223246B3}"/>
                </a:ext>
              </a:extLst>
            </p:cNvPr>
            <p:cNvSpPr/>
            <p:nvPr/>
          </p:nvSpPr>
          <p:spPr>
            <a:xfrm>
              <a:off x="5167074" y="3024708"/>
              <a:ext cx="111108" cy="151230"/>
            </a:xfrm>
            <a:custGeom>
              <a:avLst/>
              <a:gdLst>
                <a:gd name="connsiteX0" fmla="*/ 105298 w 111108"/>
                <a:gd name="connsiteY0" fmla="*/ 15481 h 151230"/>
                <a:gd name="connsiteX1" fmla="*/ 12334 w 111108"/>
                <a:gd name="connsiteY1" fmla="*/ 27482 h 151230"/>
                <a:gd name="connsiteX2" fmla="*/ 111109 w 111108"/>
                <a:gd name="connsiteY2" fmla="*/ 146449 h 1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108" h="151230">
                  <a:moveTo>
                    <a:pt x="105298" y="15481"/>
                  </a:moveTo>
                  <a:cubicBezTo>
                    <a:pt x="105298" y="15481"/>
                    <a:pt x="44815" y="-26334"/>
                    <a:pt x="12334" y="27482"/>
                  </a:cubicBezTo>
                  <a:cubicBezTo>
                    <a:pt x="-20146" y="81298"/>
                    <a:pt x="11096" y="173215"/>
                    <a:pt x="111109" y="146449"/>
                  </a:cubicBezTo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1318E1F-C215-9279-3FF4-1104B0689B7B}"/>
                </a:ext>
              </a:extLst>
            </p:cNvPr>
            <p:cNvSpPr/>
            <p:nvPr/>
          </p:nvSpPr>
          <p:spPr>
            <a:xfrm>
              <a:off x="5157371" y="3015201"/>
              <a:ext cx="130653" cy="170225"/>
            </a:xfrm>
            <a:custGeom>
              <a:avLst/>
              <a:gdLst>
                <a:gd name="connsiteX0" fmla="*/ 87474 w 130653"/>
                <a:gd name="connsiteY0" fmla="*/ 170149 h 170225"/>
                <a:gd name="connsiteX1" fmla="*/ 17846 w 130653"/>
                <a:gd name="connsiteY1" fmla="*/ 137954 h 170225"/>
                <a:gd name="connsiteX2" fmla="*/ 13846 w 130653"/>
                <a:gd name="connsiteY2" fmla="*/ 32131 h 170225"/>
                <a:gd name="connsiteX3" fmla="*/ 54422 w 130653"/>
                <a:gd name="connsiteY3" fmla="*/ 1366 h 170225"/>
                <a:gd name="connsiteX4" fmla="*/ 120431 w 130653"/>
                <a:gd name="connsiteY4" fmla="*/ 17177 h 170225"/>
                <a:gd name="connsiteX5" fmla="*/ 125098 w 130653"/>
                <a:gd name="connsiteY5" fmla="*/ 29817 h 170225"/>
                <a:gd name="connsiteX6" fmla="*/ 112458 w 130653"/>
                <a:gd name="connsiteY6" fmla="*/ 34475 h 170225"/>
                <a:gd name="connsiteX7" fmla="*/ 109953 w 130653"/>
                <a:gd name="connsiteY7" fmla="*/ 32798 h 170225"/>
                <a:gd name="connsiteX8" fmla="*/ 58709 w 130653"/>
                <a:gd name="connsiteY8" fmla="*/ 20035 h 170225"/>
                <a:gd name="connsiteX9" fmla="*/ 30134 w 130653"/>
                <a:gd name="connsiteY9" fmla="*/ 41942 h 170225"/>
                <a:gd name="connsiteX10" fmla="*/ 33086 w 130653"/>
                <a:gd name="connsiteY10" fmla="*/ 126429 h 170225"/>
                <a:gd name="connsiteX11" fmla="*/ 118335 w 130653"/>
                <a:gd name="connsiteY11" fmla="*/ 146812 h 170225"/>
                <a:gd name="connsiteX12" fmla="*/ 130232 w 130653"/>
                <a:gd name="connsiteY12" fmla="*/ 153128 h 170225"/>
                <a:gd name="connsiteX13" fmla="*/ 123917 w 130653"/>
                <a:gd name="connsiteY13" fmla="*/ 165024 h 170225"/>
                <a:gd name="connsiteX14" fmla="*/ 123288 w 130653"/>
                <a:gd name="connsiteY14" fmla="*/ 165196 h 170225"/>
                <a:gd name="connsiteX15" fmla="*/ 87474 w 130653"/>
                <a:gd name="connsiteY15" fmla="*/ 170149 h 1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653" h="170225">
                  <a:moveTo>
                    <a:pt x="87474" y="170149"/>
                  </a:moveTo>
                  <a:cubicBezTo>
                    <a:pt x="60423" y="171311"/>
                    <a:pt x="34487" y="159309"/>
                    <a:pt x="17846" y="137954"/>
                  </a:cubicBezTo>
                  <a:cubicBezTo>
                    <a:pt x="-4404" y="106607"/>
                    <a:pt x="-5976" y="65069"/>
                    <a:pt x="13846" y="32131"/>
                  </a:cubicBezTo>
                  <a:cubicBezTo>
                    <a:pt x="22361" y="16558"/>
                    <a:pt x="37125" y="5357"/>
                    <a:pt x="54422" y="1366"/>
                  </a:cubicBezTo>
                  <a:cubicBezTo>
                    <a:pt x="86998" y="-5588"/>
                    <a:pt x="119097" y="16225"/>
                    <a:pt x="120431" y="17177"/>
                  </a:cubicBezTo>
                  <a:cubicBezTo>
                    <a:pt x="125212" y="19378"/>
                    <a:pt x="127298" y="25035"/>
                    <a:pt x="125098" y="29817"/>
                  </a:cubicBezTo>
                  <a:cubicBezTo>
                    <a:pt x="122898" y="34589"/>
                    <a:pt x="117240" y="36684"/>
                    <a:pt x="112458" y="34475"/>
                  </a:cubicBezTo>
                  <a:cubicBezTo>
                    <a:pt x="111544" y="34056"/>
                    <a:pt x="110696" y="33484"/>
                    <a:pt x="109953" y="32798"/>
                  </a:cubicBezTo>
                  <a:cubicBezTo>
                    <a:pt x="109953" y="32798"/>
                    <a:pt x="83093" y="14701"/>
                    <a:pt x="58709" y="20035"/>
                  </a:cubicBezTo>
                  <a:cubicBezTo>
                    <a:pt x="46450" y="22835"/>
                    <a:pt x="36020" y="30836"/>
                    <a:pt x="30134" y="41942"/>
                  </a:cubicBezTo>
                  <a:cubicBezTo>
                    <a:pt x="14522" y="68260"/>
                    <a:pt x="15675" y="101264"/>
                    <a:pt x="33086" y="126429"/>
                  </a:cubicBezTo>
                  <a:cubicBezTo>
                    <a:pt x="50422" y="149670"/>
                    <a:pt x="80711" y="156814"/>
                    <a:pt x="118335" y="146812"/>
                  </a:cubicBezTo>
                  <a:cubicBezTo>
                    <a:pt x="123364" y="145269"/>
                    <a:pt x="128689" y="148098"/>
                    <a:pt x="130232" y="153128"/>
                  </a:cubicBezTo>
                  <a:cubicBezTo>
                    <a:pt x="131775" y="158157"/>
                    <a:pt x="128946" y="163481"/>
                    <a:pt x="123917" y="165024"/>
                  </a:cubicBezTo>
                  <a:cubicBezTo>
                    <a:pt x="123707" y="165091"/>
                    <a:pt x="123498" y="165148"/>
                    <a:pt x="123288" y="165196"/>
                  </a:cubicBezTo>
                  <a:cubicBezTo>
                    <a:pt x="111610" y="168387"/>
                    <a:pt x="99580" y="170053"/>
                    <a:pt x="87474" y="170149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69402DB-6269-3FDC-C2CA-377CA76AF1C0}"/>
                </a:ext>
              </a:extLst>
            </p:cNvPr>
            <p:cNvSpPr/>
            <p:nvPr/>
          </p:nvSpPr>
          <p:spPr>
            <a:xfrm rot="5095200">
              <a:off x="5064151" y="3678974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E3005AC-A542-77ED-00A3-8BB192C19E85}"/>
                </a:ext>
              </a:extLst>
            </p:cNvPr>
            <p:cNvSpPr/>
            <p:nvPr/>
          </p:nvSpPr>
          <p:spPr>
            <a:xfrm>
              <a:off x="5014692" y="3703659"/>
              <a:ext cx="169889" cy="99482"/>
            </a:xfrm>
            <a:custGeom>
              <a:avLst/>
              <a:gdLst>
                <a:gd name="connsiteX0" fmla="*/ 33557 w 169889"/>
                <a:gd name="connsiteY0" fmla="*/ 99483 h 99482"/>
                <a:gd name="connsiteX1" fmla="*/ 2601 w 169889"/>
                <a:gd name="connsiteY1" fmla="*/ 70908 h 99482"/>
                <a:gd name="connsiteX2" fmla="*/ 125 w 169889"/>
                <a:gd name="connsiteY2" fmla="*/ 43476 h 99482"/>
                <a:gd name="connsiteX3" fmla="*/ 125 w 169889"/>
                <a:gd name="connsiteY3" fmla="*/ 43476 h 99482"/>
                <a:gd name="connsiteX4" fmla="*/ 28385 w 169889"/>
                <a:gd name="connsiteY4" fmla="*/ 9691 h 99482"/>
                <a:gd name="connsiteX5" fmla="*/ 28700 w 169889"/>
                <a:gd name="connsiteY5" fmla="*/ 9662 h 99482"/>
                <a:gd name="connsiteX6" fmla="*/ 133475 w 169889"/>
                <a:gd name="connsiteY6" fmla="*/ 137 h 99482"/>
                <a:gd name="connsiteX7" fmla="*/ 156239 w 169889"/>
                <a:gd name="connsiteY7" fmla="*/ 7281 h 99482"/>
                <a:gd name="connsiteX8" fmla="*/ 167289 w 169889"/>
                <a:gd name="connsiteY8" fmla="*/ 28426 h 99482"/>
                <a:gd name="connsiteX9" fmla="*/ 169765 w 169889"/>
                <a:gd name="connsiteY9" fmla="*/ 55858 h 99482"/>
                <a:gd name="connsiteX10" fmla="*/ 141504 w 169889"/>
                <a:gd name="connsiteY10" fmla="*/ 89643 h 99482"/>
                <a:gd name="connsiteX11" fmla="*/ 141190 w 169889"/>
                <a:gd name="connsiteY11" fmla="*/ 89672 h 99482"/>
                <a:gd name="connsiteX12" fmla="*/ 36415 w 169889"/>
                <a:gd name="connsiteY12" fmla="*/ 99197 h 99482"/>
                <a:gd name="connsiteX13" fmla="*/ 19080 w 169889"/>
                <a:gd name="connsiteY13" fmla="*/ 41856 h 99482"/>
                <a:gd name="connsiteX14" fmla="*/ 21556 w 169889"/>
                <a:gd name="connsiteY14" fmla="*/ 69384 h 99482"/>
                <a:gd name="connsiteX15" fmla="*/ 34314 w 169889"/>
                <a:gd name="connsiteY15" fmla="*/ 80376 h 99482"/>
                <a:gd name="connsiteX16" fmla="*/ 34701 w 169889"/>
                <a:gd name="connsiteY16" fmla="*/ 80338 h 99482"/>
                <a:gd name="connsiteX17" fmla="*/ 139476 w 169889"/>
                <a:gd name="connsiteY17" fmla="*/ 70813 h 99482"/>
                <a:gd name="connsiteX18" fmla="*/ 150524 w 169889"/>
                <a:gd name="connsiteY18" fmla="*/ 57668 h 99482"/>
                <a:gd name="connsiteX19" fmla="*/ 148048 w 169889"/>
                <a:gd name="connsiteY19" fmla="*/ 30236 h 99482"/>
                <a:gd name="connsiteX20" fmla="*/ 135189 w 169889"/>
                <a:gd name="connsiteY20" fmla="*/ 19158 h 99482"/>
                <a:gd name="connsiteX21" fmla="*/ 134903 w 169889"/>
                <a:gd name="connsiteY21" fmla="*/ 19187 h 99482"/>
                <a:gd name="connsiteX22" fmla="*/ 30128 w 169889"/>
                <a:gd name="connsiteY22" fmla="*/ 28712 h 99482"/>
                <a:gd name="connsiteX23" fmla="*/ 19080 w 169889"/>
                <a:gd name="connsiteY23" fmla="*/ 41856 h 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9889" h="99482">
                  <a:moveTo>
                    <a:pt x="33557" y="99483"/>
                  </a:moveTo>
                  <a:cubicBezTo>
                    <a:pt x="17420" y="99349"/>
                    <a:pt x="4023" y="86986"/>
                    <a:pt x="2601" y="70908"/>
                  </a:cubicBezTo>
                  <a:lnTo>
                    <a:pt x="125" y="43476"/>
                  </a:lnTo>
                  <a:lnTo>
                    <a:pt x="125" y="43476"/>
                  </a:lnTo>
                  <a:cubicBezTo>
                    <a:pt x="-1401" y="26340"/>
                    <a:pt x="11251" y="11215"/>
                    <a:pt x="28385" y="9691"/>
                  </a:cubicBezTo>
                  <a:cubicBezTo>
                    <a:pt x="28490" y="9681"/>
                    <a:pt x="28595" y="9671"/>
                    <a:pt x="28700" y="9662"/>
                  </a:cubicBezTo>
                  <a:lnTo>
                    <a:pt x="133475" y="137"/>
                  </a:lnTo>
                  <a:cubicBezTo>
                    <a:pt x="141714" y="-644"/>
                    <a:pt x="149924" y="1937"/>
                    <a:pt x="156239" y="7281"/>
                  </a:cubicBezTo>
                  <a:cubicBezTo>
                    <a:pt x="162659" y="12519"/>
                    <a:pt x="166650" y="20158"/>
                    <a:pt x="167289" y="28426"/>
                  </a:cubicBezTo>
                  <a:lnTo>
                    <a:pt x="169765" y="55858"/>
                  </a:lnTo>
                  <a:cubicBezTo>
                    <a:pt x="171289" y="72994"/>
                    <a:pt x="158640" y="88119"/>
                    <a:pt x="141504" y="89643"/>
                  </a:cubicBezTo>
                  <a:cubicBezTo>
                    <a:pt x="141400" y="89653"/>
                    <a:pt x="141295" y="89662"/>
                    <a:pt x="141190" y="89672"/>
                  </a:cubicBezTo>
                  <a:lnTo>
                    <a:pt x="36415" y="99197"/>
                  </a:lnTo>
                  <a:close/>
                  <a:moveTo>
                    <a:pt x="19080" y="41856"/>
                  </a:moveTo>
                  <a:lnTo>
                    <a:pt x="21556" y="69384"/>
                  </a:lnTo>
                  <a:cubicBezTo>
                    <a:pt x="22045" y="75937"/>
                    <a:pt x="27757" y="80861"/>
                    <a:pt x="34314" y="80376"/>
                  </a:cubicBezTo>
                  <a:cubicBezTo>
                    <a:pt x="34442" y="80366"/>
                    <a:pt x="34572" y="80347"/>
                    <a:pt x="34701" y="80338"/>
                  </a:cubicBezTo>
                  <a:lnTo>
                    <a:pt x="139476" y="70813"/>
                  </a:lnTo>
                  <a:cubicBezTo>
                    <a:pt x="146143" y="70203"/>
                    <a:pt x="151077" y="64335"/>
                    <a:pt x="150524" y="57668"/>
                  </a:cubicBezTo>
                  <a:lnTo>
                    <a:pt x="148048" y="30236"/>
                  </a:lnTo>
                  <a:cubicBezTo>
                    <a:pt x="147553" y="23626"/>
                    <a:pt x="141800" y="18673"/>
                    <a:pt x="135189" y="19158"/>
                  </a:cubicBezTo>
                  <a:cubicBezTo>
                    <a:pt x="135094" y="19168"/>
                    <a:pt x="134999" y="19177"/>
                    <a:pt x="134903" y="19187"/>
                  </a:cubicBezTo>
                  <a:lnTo>
                    <a:pt x="30128" y="28712"/>
                  </a:lnTo>
                  <a:cubicBezTo>
                    <a:pt x="23461" y="29322"/>
                    <a:pt x="18529" y="35189"/>
                    <a:pt x="19080" y="4185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AB17604-83D6-82CA-974B-D8F3A355020A}"/>
                </a:ext>
              </a:extLst>
            </p:cNvPr>
            <p:cNvSpPr/>
            <p:nvPr/>
          </p:nvSpPr>
          <p:spPr>
            <a:xfrm>
              <a:off x="5634081" y="3385434"/>
              <a:ext cx="38952" cy="72140"/>
            </a:xfrm>
            <a:custGeom>
              <a:avLst/>
              <a:gdLst>
                <a:gd name="connsiteX0" fmla="*/ 29388 w 38952"/>
                <a:gd name="connsiteY0" fmla="*/ 72140 h 72140"/>
                <a:gd name="connsiteX1" fmla="*/ 20530 w 38952"/>
                <a:gd name="connsiteY1" fmla="*/ 65949 h 72140"/>
                <a:gd name="connsiteX2" fmla="*/ 813 w 38952"/>
                <a:gd name="connsiteY2" fmla="*/ 13371 h 72140"/>
                <a:gd name="connsiteX3" fmla="*/ 5680 w 38952"/>
                <a:gd name="connsiteY3" fmla="*/ 807 h 72140"/>
                <a:gd name="connsiteX4" fmla="*/ 18244 w 38952"/>
                <a:gd name="connsiteY4" fmla="*/ 5684 h 72140"/>
                <a:gd name="connsiteX5" fmla="*/ 18625 w 38952"/>
                <a:gd name="connsiteY5" fmla="*/ 6703 h 72140"/>
                <a:gd name="connsiteX6" fmla="*/ 38342 w 38952"/>
                <a:gd name="connsiteY6" fmla="*/ 59281 h 72140"/>
                <a:gd name="connsiteX7" fmla="*/ 32779 w 38952"/>
                <a:gd name="connsiteY7" fmla="*/ 71550 h 72140"/>
                <a:gd name="connsiteX8" fmla="*/ 32722 w 38952"/>
                <a:gd name="connsiteY8" fmla="*/ 71569 h 72140"/>
                <a:gd name="connsiteX9" fmla="*/ 29388 w 38952"/>
                <a:gd name="connsiteY9" fmla="*/ 72140 h 7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52" h="72140">
                  <a:moveTo>
                    <a:pt x="29388" y="72140"/>
                  </a:moveTo>
                  <a:cubicBezTo>
                    <a:pt x="25435" y="72112"/>
                    <a:pt x="21911" y="69654"/>
                    <a:pt x="20530" y="65949"/>
                  </a:cubicBezTo>
                  <a:lnTo>
                    <a:pt x="813" y="13371"/>
                  </a:lnTo>
                  <a:cubicBezTo>
                    <a:pt x="-1311" y="8561"/>
                    <a:pt x="870" y="2931"/>
                    <a:pt x="5680" y="807"/>
                  </a:cubicBezTo>
                  <a:cubicBezTo>
                    <a:pt x="10500" y="-1307"/>
                    <a:pt x="16120" y="874"/>
                    <a:pt x="18244" y="5684"/>
                  </a:cubicBezTo>
                  <a:cubicBezTo>
                    <a:pt x="18387" y="6018"/>
                    <a:pt x="18520" y="6360"/>
                    <a:pt x="18625" y="6703"/>
                  </a:cubicBezTo>
                  <a:lnTo>
                    <a:pt x="38342" y="59281"/>
                  </a:lnTo>
                  <a:cubicBezTo>
                    <a:pt x="40189" y="64206"/>
                    <a:pt x="37703" y="69702"/>
                    <a:pt x="32779" y="71550"/>
                  </a:cubicBezTo>
                  <a:cubicBezTo>
                    <a:pt x="32760" y="71559"/>
                    <a:pt x="32741" y="71559"/>
                    <a:pt x="32722" y="71569"/>
                  </a:cubicBezTo>
                  <a:cubicBezTo>
                    <a:pt x="31655" y="71959"/>
                    <a:pt x="30522" y="72150"/>
                    <a:pt x="29388" y="721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94DFAF3-8600-FD6B-C2F8-E492917471DC}"/>
                </a:ext>
              </a:extLst>
            </p:cNvPr>
            <p:cNvSpPr/>
            <p:nvPr/>
          </p:nvSpPr>
          <p:spPr>
            <a:xfrm>
              <a:off x="5469826" y="3158299"/>
              <a:ext cx="97017" cy="113803"/>
            </a:xfrm>
            <a:custGeom>
              <a:avLst/>
              <a:gdLst>
                <a:gd name="connsiteX0" fmla="*/ 96488 w 97017"/>
                <a:gd name="connsiteY0" fmla="*/ 0 h 113803"/>
                <a:gd name="connsiteX1" fmla="*/ 0 w 97017"/>
                <a:gd name="connsiteY1" fmla="*/ 4763 h 113803"/>
                <a:gd name="connsiteX2" fmla="*/ 42958 w 97017"/>
                <a:gd name="connsiteY2" fmla="*/ 112871 h 113803"/>
                <a:gd name="connsiteX3" fmla="*/ 96488 w 97017"/>
                <a:gd name="connsiteY3" fmla="*/ 0 h 11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17" h="113803">
                  <a:moveTo>
                    <a:pt x="96488" y="0"/>
                  </a:moveTo>
                  <a:lnTo>
                    <a:pt x="0" y="4763"/>
                  </a:lnTo>
                  <a:cubicBezTo>
                    <a:pt x="0" y="4763"/>
                    <a:pt x="8287" y="103442"/>
                    <a:pt x="42958" y="112871"/>
                  </a:cubicBezTo>
                  <a:cubicBezTo>
                    <a:pt x="77629" y="122301"/>
                    <a:pt x="100870" y="58483"/>
                    <a:pt x="9648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A520E10-498E-D7FD-86D6-75E150689594}"/>
                </a:ext>
              </a:extLst>
            </p:cNvPr>
            <p:cNvSpPr/>
            <p:nvPr/>
          </p:nvSpPr>
          <p:spPr>
            <a:xfrm>
              <a:off x="5460078" y="3148774"/>
              <a:ext cx="115545" cy="132876"/>
            </a:xfrm>
            <a:custGeom>
              <a:avLst/>
              <a:gdLst>
                <a:gd name="connsiteX0" fmla="*/ 59468 w 115545"/>
                <a:gd name="connsiteY0" fmla="*/ 132874 h 132876"/>
                <a:gd name="connsiteX1" fmla="*/ 49943 w 115545"/>
                <a:gd name="connsiteY1" fmla="*/ 131635 h 132876"/>
                <a:gd name="connsiteX2" fmla="*/ 32 w 115545"/>
                <a:gd name="connsiteY2" fmla="*/ 15050 h 132876"/>
                <a:gd name="connsiteX3" fmla="*/ 8747 w 115545"/>
                <a:gd name="connsiteY3" fmla="*/ 4782 h 132876"/>
                <a:gd name="connsiteX4" fmla="*/ 8986 w 115545"/>
                <a:gd name="connsiteY4" fmla="*/ 4763 h 132876"/>
                <a:gd name="connsiteX5" fmla="*/ 105474 w 115545"/>
                <a:gd name="connsiteY5" fmla="*/ 0 h 132876"/>
                <a:gd name="connsiteX6" fmla="*/ 114999 w 115545"/>
                <a:gd name="connsiteY6" fmla="*/ 8858 h 132876"/>
                <a:gd name="connsiteX7" fmla="*/ 82042 w 115545"/>
                <a:gd name="connsiteY7" fmla="*/ 123920 h 132876"/>
                <a:gd name="connsiteX8" fmla="*/ 59468 w 115545"/>
                <a:gd name="connsiteY8" fmla="*/ 132874 h 132876"/>
                <a:gd name="connsiteX9" fmla="*/ 20320 w 115545"/>
                <a:gd name="connsiteY9" fmla="*/ 23051 h 132876"/>
                <a:gd name="connsiteX10" fmla="*/ 55182 w 115545"/>
                <a:gd name="connsiteY10" fmla="*/ 113062 h 132876"/>
                <a:gd name="connsiteX11" fmla="*/ 70708 w 115545"/>
                <a:gd name="connsiteY11" fmla="*/ 109061 h 132876"/>
                <a:gd name="connsiteX12" fmla="*/ 97187 w 115545"/>
                <a:gd name="connsiteY12" fmla="*/ 19336 h 13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545" h="132876">
                  <a:moveTo>
                    <a:pt x="59468" y="132874"/>
                  </a:moveTo>
                  <a:cubicBezTo>
                    <a:pt x="56249" y="132912"/>
                    <a:pt x="53048" y="132493"/>
                    <a:pt x="49943" y="131635"/>
                  </a:cubicBezTo>
                  <a:cubicBezTo>
                    <a:pt x="10795" y="120967"/>
                    <a:pt x="1461" y="32671"/>
                    <a:pt x="32" y="15050"/>
                  </a:cubicBezTo>
                  <a:cubicBezTo>
                    <a:pt x="-396" y="9811"/>
                    <a:pt x="3509" y="5210"/>
                    <a:pt x="8747" y="4782"/>
                  </a:cubicBezTo>
                  <a:cubicBezTo>
                    <a:pt x="8824" y="4772"/>
                    <a:pt x="8909" y="4763"/>
                    <a:pt x="8986" y="4763"/>
                  </a:cubicBezTo>
                  <a:lnTo>
                    <a:pt x="105474" y="0"/>
                  </a:lnTo>
                  <a:cubicBezTo>
                    <a:pt x="110484" y="-10"/>
                    <a:pt x="114646" y="3858"/>
                    <a:pt x="114999" y="8858"/>
                  </a:cubicBezTo>
                  <a:cubicBezTo>
                    <a:pt x="118523" y="56483"/>
                    <a:pt x="104712" y="105251"/>
                    <a:pt x="82042" y="123920"/>
                  </a:cubicBezTo>
                  <a:cubicBezTo>
                    <a:pt x="75775" y="129416"/>
                    <a:pt x="67802" y="132578"/>
                    <a:pt x="59468" y="132874"/>
                  </a:cubicBezTo>
                  <a:close/>
                  <a:moveTo>
                    <a:pt x="20320" y="23051"/>
                  </a:moveTo>
                  <a:cubicBezTo>
                    <a:pt x="24702" y="60484"/>
                    <a:pt x="37370" y="108204"/>
                    <a:pt x="55182" y="113062"/>
                  </a:cubicBezTo>
                  <a:cubicBezTo>
                    <a:pt x="60697" y="114510"/>
                    <a:pt x="66574" y="112995"/>
                    <a:pt x="70708" y="109061"/>
                  </a:cubicBezTo>
                  <a:cubicBezTo>
                    <a:pt x="87091" y="95536"/>
                    <a:pt x="98044" y="57340"/>
                    <a:pt x="97187" y="1933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BCB84CD-ADFD-99B5-CDC4-F6BB769A6838}"/>
                </a:ext>
              </a:extLst>
            </p:cNvPr>
            <p:cNvSpPr/>
            <p:nvPr/>
          </p:nvSpPr>
          <p:spPr>
            <a:xfrm rot="20655602">
              <a:off x="5280707" y="4060945"/>
              <a:ext cx="39338" cy="58674"/>
            </a:xfrm>
            <a:custGeom>
              <a:avLst/>
              <a:gdLst>
                <a:gd name="connsiteX0" fmla="*/ 0 w 39338"/>
                <a:gd name="connsiteY0" fmla="*/ 0 h 58674"/>
                <a:gd name="connsiteX1" fmla="*/ 39338 w 39338"/>
                <a:gd name="connsiteY1" fmla="*/ 0 h 58674"/>
                <a:gd name="connsiteX2" fmla="*/ 39338 w 39338"/>
                <a:gd name="connsiteY2" fmla="*/ 58674 h 58674"/>
                <a:gd name="connsiteX3" fmla="*/ 0 w 39338"/>
                <a:gd name="connsiteY3" fmla="*/ 58674 h 5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38" h="58674">
                  <a:moveTo>
                    <a:pt x="0" y="0"/>
                  </a:moveTo>
                  <a:lnTo>
                    <a:pt x="39338" y="0"/>
                  </a:lnTo>
                  <a:lnTo>
                    <a:pt x="39338" y="58674"/>
                  </a:lnTo>
                  <a:lnTo>
                    <a:pt x="0" y="586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810DC92-5D6B-6D0E-21D0-9053C6A3FD8B}"/>
                </a:ext>
              </a:extLst>
            </p:cNvPr>
            <p:cNvSpPr/>
            <p:nvPr/>
          </p:nvSpPr>
          <p:spPr>
            <a:xfrm>
              <a:off x="5263641" y="4047099"/>
              <a:ext cx="73088" cy="86185"/>
            </a:xfrm>
            <a:custGeom>
              <a:avLst/>
              <a:gdLst>
                <a:gd name="connsiteX0" fmla="*/ 25781 w 73088"/>
                <a:gd name="connsiteY0" fmla="*/ 86179 h 86185"/>
                <a:gd name="connsiteX1" fmla="*/ 16256 w 73088"/>
                <a:gd name="connsiteY1" fmla="*/ 79226 h 86185"/>
                <a:gd name="connsiteX2" fmla="*/ 349 w 73088"/>
                <a:gd name="connsiteY2" fmla="*/ 22742 h 86185"/>
                <a:gd name="connsiteX3" fmla="*/ 6922 w 73088"/>
                <a:gd name="connsiteY3" fmla="*/ 11027 h 86185"/>
                <a:gd name="connsiteX4" fmla="*/ 45022 w 73088"/>
                <a:gd name="connsiteY4" fmla="*/ 358 h 86185"/>
                <a:gd name="connsiteX5" fmla="*/ 52261 w 73088"/>
                <a:gd name="connsiteY5" fmla="*/ 1216 h 86185"/>
                <a:gd name="connsiteX6" fmla="*/ 56833 w 73088"/>
                <a:gd name="connsiteY6" fmla="*/ 6931 h 86185"/>
                <a:gd name="connsiteX7" fmla="*/ 72739 w 73088"/>
                <a:gd name="connsiteY7" fmla="*/ 63414 h 86185"/>
                <a:gd name="connsiteX8" fmla="*/ 66167 w 73088"/>
                <a:gd name="connsiteY8" fmla="*/ 75130 h 86185"/>
                <a:gd name="connsiteX9" fmla="*/ 28067 w 73088"/>
                <a:gd name="connsiteY9" fmla="*/ 85798 h 86185"/>
                <a:gd name="connsiteX10" fmla="*/ 25781 w 73088"/>
                <a:gd name="connsiteY10" fmla="*/ 86179 h 86185"/>
                <a:gd name="connsiteX11" fmla="*/ 21590 w 73088"/>
                <a:gd name="connsiteY11" fmla="*/ 26743 h 86185"/>
                <a:gd name="connsiteX12" fmla="*/ 32353 w 73088"/>
                <a:gd name="connsiteY12" fmla="*/ 64843 h 86185"/>
                <a:gd name="connsiteX13" fmla="*/ 51403 w 73088"/>
                <a:gd name="connsiteY13" fmla="*/ 59414 h 86185"/>
                <a:gd name="connsiteX14" fmla="*/ 40640 w 73088"/>
                <a:gd name="connsiteY14" fmla="*/ 21314 h 8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88" h="86185">
                  <a:moveTo>
                    <a:pt x="25781" y="86179"/>
                  </a:moveTo>
                  <a:cubicBezTo>
                    <a:pt x="21381" y="86341"/>
                    <a:pt x="17447" y="83464"/>
                    <a:pt x="16256" y="79226"/>
                  </a:cubicBezTo>
                  <a:lnTo>
                    <a:pt x="349" y="22742"/>
                  </a:lnTo>
                  <a:cubicBezTo>
                    <a:pt x="-1051" y="17694"/>
                    <a:pt x="1883" y="12455"/>
                    <a:pt x="6922" y="11027"/>
                  </a:cubicBezTo>
                  <a:lnTo>
                    <a:pt x="45022" y="358"/>
                  </a:lnTo>
                  <a:cubicBezTo>
                    <a:pt x="47450" y="-327"/>
                    <a:pt x="50060" y="-22"/>
                    <a:pt x="52261" y="1216"/>
                  </a:cubicBezTo>
                  <a:cubicBezTo>
                    <a:pt x="54442" y="2483"/>
                    <a:pt x="56080" y="4521"/>
                    <a:pt x="56833" y="6931"/>
                  </a:cubicBezTo>
                  <a:lnTo>
                    <a:pt x="72739" y="63414"/>
                  </a:lnTo>
                  <a:cubicBezTo>
                    <a:pt x="74140" y="68462"/>
                    <a:pt x="71206" y="73701"/>
                    <a:pt x="66167" y="75130"/>
                  </a:cubicBezTo>
                  <a:lnTo>
                    <a:pt x="28067" y="85798"/>
                  </a:lnTo>
                  <a:cubicBezTo>
                    <a:pt x="27324" y="86036"/>
                    <a:pt x="26562" y="86160"/>
                    <a:pt x="25781" y="86179"/>
                  </a:cubicBezTo>
                  <a:close/>
                  <a:moveTo>
                    <a:pt x="21590" y="26743"/>
                  </a:moveTo>
                  <a:lnTo>
                    <a:pt x="32353" y="64843"/>
                  </a:lnTo>
                  <a:lnTo>
                    <a:pt x="51403" y="59414"/>
                  </a:lnTo>
                  <a:lnTo>
                    <a:pt x="40640" y="2131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4">
            <a:extLst>
              <a:ext uri="{FF2B5EF4-FFF2-40B4-BE49-F238E27FC236}">
                <a16:creationId xmlns:a16="http://schemas.microsoft.com/office/drawing/2014/main" id="{03E1D133-A375-4D17-2066-002BDB85DD68}"/>
              </a:ext>
            </a:extLst>
          </p:cNvPr>
          <p:cNvGrpSpPr/>
          <p:nvPr/>
        </p:nvGrpSpPr>
        <p:grpSpPr>
          <a:xfrm>
            <a:off x="942401" y="837564"/>
            <a:ext cx="963113" cy="963113"/>
            <a:chOff x="8711928" y="342165"/>
            <a:chExt cx="920274" cy="92027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D1D0A96-B8DB-AB01-CC2E-4A3721E9BD32}"/>
                </a:ext>
              </a:extLst>
            </p:cNvPr>
            <p:cNvSpPr/>
            <p:nvPr/>
          </p:nvSpPr>
          <p:spPr>
            <a:xfrm>
              <a:off x="8711928" y="342165"/>
              <a:ext cx="920274" cy="920274"/>
            </a:xfrm>
            <a:custGeom>
              <a:avLst/>
              <a:gdLst>
                <a:gd name="connsiteX0" fmla="*/ 460137 w 920274"/>
                <a:gd name="connsiteY0" fmla="*/ 0 h 920274"/>
                <a:gd name="connsiteX1" fmla="*/ 0 w 920274"/>
                <a:gd name="connsiteY1" fmla="*/ 460137 h 920274"/>
                <a:gd name="connsiteX2" fmla="*/ 460137 w 920274"/>
                <a:gd name="connsiteY2" fmla="*/ 920274 h 920274"/>
                <a:gd name="connsiteX3" fmla="*/ 920274 w 920274"/>
                <a:gd name="connsiteY3" fmla="*/ 460137 h 920274"/>
                <a:gd name="connsiteX4" fmla="*/ 460137 w 920274"/>
                <a:gd name="connsiteY4" fmla="*/ 0 h 920274"/>
                <a:gd name="connsiteX5" fmla="*/ 460137 w 920274"/>
                <a:gd name="connsiteY5" fmla="*/ 852233 h 920274"/>
                <a:gd name="connsiteX6" fmla="*/ 68531 w 920274"/>
                <a:gd name="connsiteY6" fmla="*/ 460627 h 920274"/>
                <a:gd name="connsiteX7" fmla="*/ 460137 w 920274"/>
                <a:gd name="connsiteY7" fmla="*/ 69021 h 920274"/>
                <a:gd name="connsiteX8" fmla="*/ 851743 w 920274"/>
                <a:gd name="connsiteY8" fmla="*/ 460627 h 920274"/>
                <a:gd name="connsiteX9" fmla="*/ 460137 w 920274"/>
                <a:gd name="connsiteY9" fmla="*/ 852233 h 92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274" h="920274">
                  <a:moveTo>
                    <a:pt x="460137" y="0"/>
                  </a:moveTo>
                  <a:cubicBezTo>
                    <a:pt x="206083" y="0"/>
                    <a:pt x="0" y="206572"/>
                    <a:pt x="0" y="460137"/>
                  </a:cubicBezTo>
                  <a:cubicBezTo>
                    <a:pt x="0" y="713702"/>
                    <a:pt x="206572" y="920274"/>
                    <a:pt x="460137" y="920274"/>
                  </a:cubicBezTo>
                  <a:cubicBezTo>
                    <a:pt x="714192" y="920274"/>
                    <a:pt x="920274" y="713702"/>
                    <a:pt x="920274" y="460137"/>
                  </a:cubicBezTo>
                  <a:cubicBezTo>
                    <a:pt x="920274" y="206572"/>
                    <a:pt x="714192" y="0"/>
                    <a:pt x="460137" y="0"/>
                  </a:cubicBezTo>
                  <a:close/>
                  <a:moveTo>
                    <a:pt x="460137" y="852233"/>
                  </a:moveTo>
                  <a:cubicBezTo>
                    <a:pt x="244264" y="852233"/>
                    <a:pt x="68531" y="676499"/>
                    <a:pt x="68531" y="460627"/>
                  </a:cubicBezTo>
                  <a:cubicBezTo>
                    <a:pt x="68531" y="244754"/>
                    <a:pt x="244264" y="69021"/>
                    <a:pt x="460137" y="69021"/>
                  </a:cubicBezTo>
                  <a:cubicBezTo>
                    <a:pt x="676010" y="69021"/>
                    <a:pt x="851743" y="244754"/>
                    <a:pt x="851743" y="460627"/>
                  </a:cubicBezTo>
                  <a:cubicBezTo>
                    <a:pt x="851743" y="676499"/>
                    <a:pt x="676010" y="852233"/>
                    <a:pt x="460137" y="852233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B5097E7-5F2C-9189-ABE1-FFFD28A6ECCB}"/>
                </a:ext>
              </a:extLst>
            </p:cNvPr>
            <p:cNvSpPr/>
            <p:nvPr/>
          </p:nvSpPr>
          <p:spPr>
            <a:xfrm>
              <a:off x="8987520" y="569786"/>
              <a:ext cx="237411" cy="304963"/>
            </a:xfrm>
            <a:custGeom>
              <a:avLst/>
              <a:gdLst>
                <a:gd name="connsiteX0" fmla="*/ 222237 w 237411"/>
                <a:gd name="connsiteY0" fmla="*/ 222236 h 304963"/>
                <a:gd name="connsiteX1" fmla="*/ 222237 w 237411"/>
                <a:gd name="connsiteY1" fmla="*/ 0 h 304963"/>
                <a:gd name="connsiteX2" fmla="*/ 166433 w 237411"/>
                <a:gd name="connsiteY2" fmla="*/ 0 h 304963"/>
                <a:gd name="connsiteX3" fmla="*/ 166433 w 237411"/>
                <a:gd name="connsiteY3" fmla="*/ 213915 h 304963"/>
                <a:gd name="connsiteX4" fmla="*/ 22518 w 237411"/>
                <a:gd name="connsiteY4" fmla="*/ 151258 h 304963"/>
                <a:gd name="connsiteX5" fmla="*/ 0 w 237411"/>
                <a:gd name="connsiteY5" fmla="*/ 202167 h 304963"/>
                <a:gd name="connsiteX6" fmla="*/ 142447 w 237411"/>
                <a:gd name="connsiteY6" fmla="*/ 264334 h 304963"/>
                <a:gd name="connsiteX7" fmla="*/ 189440 w 237411"/>
                <a:gd name="connsiteY7" fmla="*/ 304963 h 304963"/>
                <a:gd name="connsiteX8" fmla="*/ 237411 w 237411"/>
                <a:gd name="connsiteY8" fmla="*/ 256991 h 304963"/>
                <a:gd name="connsiteX9" fmla="*/ 222237 w 237411"/>
                <a:gd name="connsiteY9" fmla="*/ 222236 h 30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11" h="304963">
                  <a:moveTo>
                    <a:pt x="222237" y="222236"/>
                  </a:moveTo>
                  <a:lnTo>
                    <a:pt x="222237" y="0"/>
                  </a:lnTo>
                  <a:lnTo>
                    <a:pt x="166433" y="0"/>
                  </a:lnTo>
                  <a:lnTo>
                    <a:pt x="166433" y="213915"/>
                  </a:lnTo>
                  <a:lnTo>
                    <a:pt x="22518" y="151258"/>
                  </a:lnTo>
                  <a:lnTo>
                    <a:pt x="0" y="202167"/>
                  </a:lnTo>
                  <a:lnTo>
                    <a:pt x="142447" y="264334"/>
                  </a:lnTo>
                  <a:cubicBezTo>
                    <a:pt x="145873" y="287341"/>
                    <a:pt x="165454" y="304963"/>
                    <a:pt x="189440" y="304963"/>
                  </a:cubicBezTo>
                  <a:cubicBezTo>
                    <a:pt x="215873" y="304963"/>
                    <a:pt x="237411" y="283425"/>
                    <a:pt x="237411" y="256991"/>
                  </a:cubicBezTo>
                  <a:cubicBezTo>
                    <a:pt x="237411" y="243285"/>
                    <a:pt x="231537" y="231048"/>
                    <a:pt x="222237" y="222236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9C08592-C97C-4543-B19C-1D12316FFD70}"/>
                </a:ext>
              </a:extLst>
            </p:cNvPr>
            <p:cNvSpPr/>
            <p:nvPr/>
          </p:nvSpPr>
          <p:spPr>
            <a:xfrm rot="-2700000">
              <a:off x="9444206" y="78073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D0FD6B0-744C-E002-B9C9-0C71DAB89024}"/>
                </a:ext>
              </a:extLst>
            </p:cNvPr>
            <p:cNvSpPr/>
            <p:nvPr/>
          </p:nvSpPr>
          <p:spPr>
            <a:xfrm rot="-2700000">
              <a:off x="9143692" y="1074040"/>
              <a:ext cx="79299" cy="79299"/>
            </a:xfrm>
            <a:custGeom>
              <a:avLst/>
              <a:gdLst>
                <a:gd name="connsiteX0" fmla="*/ 79300 w 79299"/>
                <a:gd name="connsiteY0" fmla="*/ 39650 h 79299"/>
                <a:gd name="connsiteX1" fmla="*/ 39650 w 79299"/>
                <a:gd name="connsiteY1" fmla="*/ 79299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300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300" y="39650"/>
                  </a:moveTo>
                  <a:cubicBezTo>
                    <a:pt x="79300" y="61548"/>
                    <a:pt x="61548" y="79299"/>
                    <a:pt x="39650" y="79299"/>
                  </a:cubicBezTo>
                  <a:cubicBezTo>
                    <a:pt x="17752" y="79299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300" y="17752"/>
                    <a:pt x="79300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E4FBEEE-73F3-BE45-3BC8-7F6105A54C07}"/>
                </a:ext>
              </a:extLst>
            </p:cNvPr>
            <p:cNvSpPr/>
            <p:nvPr/>
          </p:nvSpPr>
          <p:spPr>
            <a:xfrm rot="-797148">
              <a:off x="9137528" y="450472"/>
              <a:ext cx="79297" cy="79297"/>
            </a:xfrm>
            <a:custGeom>
              <a:avLst/>
              <a:gdLst>
                <a:gd name="connsiteX0" fmla="*/ 79297 w 79297"/>
                <a:gd name="connsiteY0" fmla="*/ 39649 h 79297"/>
                <a:gd name="connsiteX1" fmla="*/ 39649 w 79297"/>
                <a:gd name="connsiteY1" fmla="*/ 79297 h 79297"/>
                <a:gd name="connsiteX2" fmla="*/ 0 w 79297"/>
                <a:gd name="connsiteY2" fmla="*/ 39649 h 79297"/>
                <a:gd name="connsiteX3" fmla="*/ 39649 w 79297"/>
                <a:gd name="connsiteY3" fmla="*/ 0 h 79297"/>
                <a:gd name="connsiteX4" fmla="*/ 79297 w 79297"/>
                <a:gd name="connsiteY4" fmla="*/ 39649 h 7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7" h="79297">
                  <a:moveTo>
                    <a:pt x="79297" y="39649"/>
                  </a:moveTo>
                  <a:cubicBezTo>
                    <a:pt x="79297" y="61546"/>
                    <a:pt x="61546" y="79297"/>
                    <a:pt x="39649" y="79297"/>
                  </a:cubicBezTo>
                  <a:cubicBezTo>
                    <a:pt x="17751" y="79297"/>
                    <a:pt x="0" y="61546"/>
                    <a:pt x="0" y="39649"/>
                  </a:cubicBezTo>
                  <a:cubicBezTo>
                    <a:pt x="0" y="17751"/>
                    <a:pt x="17751" y="0"/>
                    <a:pt x="39649" y="0"/>
                  </a:cubicBezTo>
                  <a:cubicBezTo>
                    <a:pt x="61546" y="0"/>
                    <a:pt x="79297" y="17751"/>
                    <a:pt x="79297" y="39649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4787716-77E5-F855-B757-E5721E651014}"/>
                </a:ext>
              </a:extLst>
            </p:cNvPr>
            <p:cNvSpPr/>
            <p:nvPr/>
          </p:nvSpPr>
          <p:spPr>
            <a:xfrm rot="-2700000">
              <a:off x="8824052" y="78084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5" name="Google Shape;896;p26">
            <a:extLst>
              <a:ext uri="{FF2B5EF4-FFF2-40B4-BE49-F238E27FC236}">
                <a16:creationId xmlns:a16="http://schemas.microsoft.com/office/drawing/2014/main" id="{53801ED9-957D-7769-1473-7AC28ABBDA53}"/>
              </a:ext>
            </a:extLst>
          </p:cNvPr>
          <p:cNvGrpSpPr/>
          <p:nvPr/>
        </p:nvGrpSpPr>
        <p:grpSpPr>
          <a:xfrm>
            <a:off x="10240900" y="952811"/>
            <a:ext cx="923090" cy="943788"/>
            <a:chOff x="5717150" y="2098500"/>
            <a:chExt cx="247575" cy="245475"/>
          </a:xfrm>
        </p:grpSpPr>
        <p:sp>
          <p:nvSpPr>
            <p:cNvPr id="117" name="Google Shape;897;p26">
              <a:extLst>
                <a:ext uri="{FF2B5EF4-FFF2-40B4-BE49-F238E27FC236}">
                  <a16:creationId xmlns:a16="http://schemas.microsoft.com/office/drawing/2014/main" id="{B8240811-E76E-84FC-42A3-4B7A15225C29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  <p:sp>
          <p:nvSpPr>
            <p:cNvPr id="119" name="Google Shape;898;p26">
              <a:extLst>
                <a:ext uri="{FF2B5EF4-FFF2-40B4-BE49-F238E27FC236}">
                  <a16:creationId xmlns:a16="http://schemas.microsoft.com/office/drawing/2014/main" id="{882C2EE0-AEDF-1E5D-18EF-6573CAB6038E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4E749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20" name="Google Shape;899;p26">
              <a:extLst>
                <a:ext uri="{FF2B5EF4-FFF2-40B4-BE49-F238E27FC236}">
                  <a16:creationId xmlns:a16="http://schemas.microsoft.com/office/drawing/2014/main" id="{0E17D295-D320-0E41-C21C-72EB60978254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E5BAF5A-75EF-7FBD-97F9-3B1694BFDE9C}"/>
              </a:ext>
            </a:extLst>
          </p:cNvPr>
          <p:cNvGrpSpPr/>
          <p:nvPr/>
        </p:nvGrpSpPr>
        <p:grpSpPr>
          <a:xfrm>
            <a:off x="6683353" y="2896170"/>
            <a:ext cx="5117090" cy="458050"/>
            <a:chOff x="6683353" y="2161005"/>
            <a:chExt cx="5117090" cy="458050"/>
          </a:xfrm>
        </p:grpSpPr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EDAB43E-87EB-DC52-EF5F-346A0EE19659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B927566E-3D0C-4CA2-49B3-47299E9A8137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E9A3AF22-3F86-30ED-C6A0-5074E7DCB403}"/>
              </a:ext>
            </a:extLst>
          </p:cNvPr>
          <p:cNvSpPr/>
          <p:nvPr/>
        </p:nvSpPr>
        <p:spPr>
          <a:xfrm>
            <a:off x="9494809" y="6474695"/>
            <a:ext cx="622770" cy="125091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1CBD8267-D3C8-3085-6182-419465398055}"/>
              </a:ext>
            </a:extLst>
          </p:cNvPr>
          <p:cNvSpPr/>
          <p:nvPr/>
        </p:nvSpPr>
        <p:spPr>
          <a:xfrm>
            <a:off x="2453814" y="26743"/>
            <a:ext cx="519526" cy="519526"/>
          </a:xfrm>
          <a:prstGeom prst="ellipse">
            <a:avLst/>
          </a:prstGeom>
          <a:solidFill>
            <a:srgbClr val="9FD2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F8764645-C409-4495-7260-B0F38C3A72C5}"/>
              </a:ext>
            </a:extLst>
          </p:cNvPr>
          <p:cNvSpPr/>
          <p:nvPr/>
        </p:nvSpPr>
        <p:spPr>
          <a:xfrm>
            <a:off x="-448563" y="998770"/>
            <a:ext cx="1095241" cy="1095241"/>
          </a:xfrm>
          <a:prstGeom prst="ellipse">
            <a:avLst/>
          </a:prstGeom>
          <a:solidFill>
            <a:srgbClr val="FFCE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6E5F05E9-45BE-B967-0A87-549C9DDE127A}"/>
              </a:ext>
            </a:extLst>
          </p:cNvPr>
          <p:cNvSpPr/>
          <p:nvPr/>
        </p:nvSpPr>
        <p:spPr>
          <a:xfrm>
            <a:off x="6477175" y="6398215"/>
            <a:ext cx="1791580" cy="1791580"/>
          </a:xfrm>
          <a:prstGeom prst="ellipse">
            <a:avLst/>
          </a:prstGeom>
          <a:solidFill>
            <a:srgbClr val="9CBF6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FD57F5C9-29B1-6FA2-E2AD-FDB37A4FCE1B}"/>
              </a:ext>
            </a:extLst>
          </p:cNvPr>
          <p:cNvSpPr/>
          <p:nvPr/>
        </p:nvSpPr>
        <p:spPr>
          <a:xfrm>
            <a:off x="11894473" y="283203"/>
            <a:ext cx="595053" cy="595053"/>
          </a:xfrm>
          <a:prstGeom prst="ellipse">
            <a:avLst/>
          </a:prstGeom>
          <a:solidFill>
            <a:srgbClr val="FEBF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2F41EBF-A279-0784-B928-A4AFC08A4381}"/>
              </a:ext>
            </a:extLst>
          </p:cNvPr>
          <p:cNvSpPr/>
          <p:nvPr/>
        </p:nvSpPr>
        <p:spPr>
          <a:xfrm rot="17365544">
            <a:off x="10019659" y="5068806"/>
            <a:ext cx="546450" cy="265168"/>
          </a:xfrm>
          <a:custGeom>
            <a:avLst/>
            <a:gdLst>
              <a:gd name="connsiteX0" fmla="*/ 1054417 w 1054417"/>
              <a:gd name="connsiteY0" fmla="*/ 0 h 447675"/>
              <a:gd name="connsiteX1" fmla="*/ 9525 w 1054417"/>
              <a:gd name="connsiteY1" fmla="*/ 368618 h 447675"/>
              <a:gd name="connsiteX2" fmla="*/ 99060 w 1054417"/>
              <a:gd name="connsiteY2" fmla="*/ 393383 h 447675"/>
              <a:gd name="connsiteX3" fmla="*/ 196215 w 1054417"/>
              <a:gd name="connsiteY3" fmla="*/ 447675 h 447675"/>
              <a:gd name="connsiteX4" fmla="*/ 102870 w 1054417"/>
              <a:gd name="connsiteY4" fmla="*/ 396240 h 447675"/>
              <a:gd name="connsiteX5" fmla="*/ 0 w 1054417"/>
              <a:gd name="connsiteY5" fmla="*/ 372428 h 447675"/>
              <a:gd name="connsiteX6" fmla="*/ 96202 w 1054417"/>
              <a:gd name="connsiteY6" fmla="*/ 216218 h 447675"/>
              <a:gd name="connsiteX0" fmla="*/ 546450 w 546450"/>
              <a:gd name="connsiteY0" fmla="*/ 0 h 265168"/>
              <a:gd name="connsiteX1" fmla="*/ 9525 w 546450"/>
              <a:gd name="connsiteY1" fmla="*/ 186111 h 265168"/>
              <a:gd name="connsiteX2" fmla="*/ 99060 w 546450"/>
              <a:gd name="connsiteY2" fmla="*/ 210876 h 265168"/>
              <a:gd name="connsiteX3" fmla="*/ 196215 w 546450"/>
              <a:gd name="connsiteY3" fmla="*/ 265168 h 265168"/>
              <a:gd name="connsiteX4" fmla="*/ 102870 w 546450"/>
              <a:gd name="connsiteY4" fmla="*/ 213733 h 265168"/>
              <a:gd name="connsiteX5" fmla="*/ 0 w 546450"/>
              <a:gd name="connsiteY5" fmla="*/ 189921 h 265168"/>
              <a:gd name="connsiteX6" fmla="*/ 96202 w 546450"/>
              <a:gd name="connsiteY6" fmla="*/ 33711 h 26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450" h="265168">
                <a:moveTo>
                  <a:pt x="546450" y="0"/>
                </a:moveTo>
                <a:cubicBezTo>
                  <a:pt x="198153" y="122873"/>
                  <a:pt x="357822" y="63238"/>
                  <a:pt x="9525" y="186111"/>
                </a:cubicBezTo>
                <a:cubicBezTo>
                  <a:pt x="9525" y="186111"/>
                  <a:pt x="53340" y="197540"/>
                  <a:pt x="99060" y="210876"/>
                </a:cubicBezTo>
                <a:cubicBezTo>
                  <a:pt x="151447" y="225163"/>
                  <a:pt x="196215" y="265168"/>
                  <a:pt x="196215" y="265168"/>
                </a:cubicBezTo>
                <a:cubicBezTo>
                  <a:pt x="196215" y="265168"/>
                  <a:pt x="152400" y="225163"/>
                  <a:pt x="102870" y="213733"/>
                </a:cubicBezTo>
                <a:lnTo>
                  <a:pt x="0" y="189921"/>
                </a:lnTo>
                <a:cubicBezTo>
                  <a:pt x="0" y="189921"/>
                  <a:pt x="82868" y="111815"/>
                  <a:pt x="96202" y="33711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257144-555D-6BC5-F1EF-C1DD93106355}"/>
              </a:ext>
            </a:extLst>
          </p:cNvPr>
          <p:cNvSpPr txBox="1"/>
          <p:nvPr/>
        </p:nvSpPr>
        <p:spPr>
          <a:xfrm>
            <a:off x="6786405" y="1028803"/>
            <a:ext cx="291708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3800" dirty="0"/>
              <a:t>04</a:t>
            </a:r>
            <a:endParaRPr lang="zh-CN" altLang="en-US" sz="13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3ED7F4-AFFD-5124-623D-D5528A56DEEE}"/>
              </a:ext>
            </a:extLst>
          </p:cNvPr>
          <p:cNvSpPr txBox="1"/>
          <p:nvPr/>
        </p:nvSpPr>
        <p:spPr>
          <a:xfrm>
            <a:off x="6683353" y="3545188"/>
            <a:ext cx="4403793" cy="135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18734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FAEF45F-CE01-A6B2-6B56-3C8093001606}"/>
              </a:ext>
            </a:extLst>
          </p:cNvPr>
          <p:cNvGrpSpPr/>
          <p:nvPr/>
        </p:nvGrpSpPr>
        <p:grpSpPr>
          <a:xfrm>
            <a:off x="1019175" y="1593444"/>
            <a:ext cx="10153650" cy="3671111"/>
            <a:chOff x="563245" y="1588135"/>
            <a:chExt cx="10987405" cy="3972560"/>
          </a:xfrm>
        </p:grpSpPr>
        <p:sp>
          <p:nvSpPr>
            <p:cNvPr id="2" name="矩形 2">
              <a:extLst>
                <a:ext uri="{FF2B5EF4-FFF2-40B4-BE49-F238E27FC236}">
                  <a16:creationId xmlns:a16="http://schemas.microsoft.com/office/drawing/2014/main" id="{6A2DEA60-85A6-9516-A6B8-420CFB7B5793}"/>
                </a:ext>
              </a:extLst>
            </p:cNvPr>
            <p:cNvSpPr/>
            <p:nvPr/>
          </p:nvSpPr>
          <p:spPr>
            <a:xfrm>
              <a:off x="563245" y="4699635"/>
              <a:ext cx="2747645" cy="861060"/>
            </a:xfrm>
            <a:prstGeom prst="rect">
              <a:avLst/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方正兰亭粗黑_GBK" panose="02000000000000000000" pitchFamily="2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5pPr>
            </a:lstStyle>
            <a:p>
              <a:endParaRPr lang="zh-CN" altLang="zh-CN" dirty="0">
                <a:sym typeface="宋体" panose="02010600030101010101" pitchFamily="2" charset="-122"/>
              </a:endParaRPr>
            </a:p>
          </p:txBody>
        </p:sp>
        <p:sp>
          <p:nvSpPr>
            <p:cNvPr id="3" name="矩形 14">
              <a:extLst>
                <a:ext uri="{FF2B5EF4-FFF2-40B4-BE49-F238E27FC236}">
                  <a16:creationId xmlns:a16="http://schemas.microsoft.com/office/drawing/2014/main" id="{DC5755FB-F280-E39C-D271-ED7B26BF097E}"/>
                </a:ext>
              </a:extLst>
            </p:cNvPr>
            <p:cNvSpPr/>
            <p:nvPr/>
          </p:nvSpPr>
          <p:spPr>
            <a:xfrm>
              <a:off x="3310890" y="4308475"/>
              <a:ext cx="2747645" cy="1250315"/>
            </a:xfrm>
            <a:prstGeom prst="rect">
              <a:avLst/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方正兰亭粗黑_GBK" panose="02000000000000000000" pitchFamily="2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5pPr>
            </a:lstStyle>
            <a:p>
              <a:pPr algn="ctr"/>
              <a:endParaRPr lang="zh-CN" altLang="zh-CN" dirty="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" name="矩形 15">
              <a:extLst>
                <a:ext uri="{FF2B5EF4-FFF2-40B4-BE49-F238E27FC236}">
                  <a16:creationId xmlns:a16="http://schemas.microsoft.com/office/drawing/2014/main" id="{59783825-D75F-A4BA-FAF3-BB4596B7F9DA}"/>
                </a:ext>
              </a:extLst>
            </p:cNvPr>
            <p:cNvSpPr/>
            <p:nvPr/>
          </p:nvSpPr>
          <p:spPr>
            <a:xfrm>
              <a:off x="6057900" y="3993515"/>
              <a:ext cx="2745105" cy="1555750"/>
            </a:xfrm>
            <a:prstGeom prst="rect">
              <a:avLst/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方正兰亭粗黑_GBK" panose="02000000000000000000" pitchFamily="2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5pPr>
            </a:lstStyle>
            <a:p>
              <a:endParaRPr lang="zh-CN" altLang="zh-CN" dirty="0">
                <a:sym typeface="宋体" panose="02010600030101010101" pitchFamily="2" charset="-122"/>
              </a:endParaRPr>
            </a:p>
          </p:txBody>
        </p:sp>
        <p:sp>
          <p:nvSpPr>
            <p:cNvPr id="5" name="矩形 16">
              <a:extLst>
                <a:ext uri="{FF2B5EF4-FFF2-40B4-BE49-F238E27FC236}">
                  <a16:creationId xmlns:a16="http://schemas.microsoft.com/office/drawing/2014/main" id="{899FCEB2-58BC-7D63-439F-2EDA765AA218}"/>
                </a:ext>
              </a:extLst>
            </p:cNvPr>
            <p:cNvSpPr/>
            <p:nvPr/>
          </p:nvSpPr>
          <p:spPr>
            <a:xfrm>
              <a:off x="8803005" y="3359785"/>
              <a:ext cx="2747645" cy="2189480"/>
            </a:xfrm>
            <a:prstGeom prst="rect">
              <a:avLst/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方正兰亭粗黑_GBK" panose="02000000000000000000" pitchFamily="2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5pPr>
            </a:lstStyle>
            <a:p>
              <a:pPr algn="ctr"/>
              <a:endParaRPr lang="zh-CN" altLang="zh-CN" dirty="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" name="直接连接符 21">
              <a:extLst>
                <a:ext uri="{FF2B5EF4-FFF2-40B4-BE49-F238E27FC236}">
                  <a16:creationId xmlns:a16="http://schemas.microsoft.com/office/drawing/2014/main" id="{5430A72A-5D04-AEA9-5083-6F4714C321DF}"/>
                </a:ext>
              </a:extLst>
            </p:cNvPr>
            <p:cNvSpPr/>
            <p:nvPr/>
          </p:nvSpPr>
          <p:spPr>
            <a:xfrm>
              <a:off x="9658350" y="1588135"/>
              <a:ext cx="0" cy="1781175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流程图: 资料带 22">
              <a:extLst>
                <a:ext uri="{FF2B5EF4-FFF2-40B4-BE49-F238E27FC236}">
                  <a16:creationId xmlns:a16="http://schemas.microsoft.com/office/drawing/2014/main" id="{87DF348D-BAD5-298B-A926-6A1D482B485D}"/>
                </a:ext>
              </a:extLst>
            </p:cNvPr>
            <p:cNvSpPr/>
            <p:nvPr/>
          </p:nvSpPr>
          <p:spPr>
            <a:xfrm>
              <a:off x="9658350" y="1588135"/>
              <a:ext cx="1242695" cy="890905"/>
            </a:xfrm>
            <a:prstGeom prst="flowChartPunchedTape">
              <a:avLst/>
            </a:prstGeom>
            <a:solidFill>
              <a:srgbClr val="FF0000"/>
            </a:solidFill>
            <a:ln w="25400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方正兰亭粗黑_GBK" panose="02000000000000000000" pitchFamily="2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方正兰亭粗黑_GBK" panose="02000000000000000000" pitchFamily="2" charset="-122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A5117407-FA6E-E8CB-3AC9-9D910062ED7A}"/>
              </a:ext>
            </a:extLst>
          </p:cNvPr>
          <p:cNvSpPr txBox="1"/>
          <p:nvPr/>
        </p:nvSpPr>
        <p:spPr>
          <a:xfrm>
            <a:off x="2470241" y="4574307"/>
            <a:ext cx="8335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92B274E-98D6-17E0-7367-F95BC62F14A7}"/>
              </a:ext>
            </a:extLst>
          </p:cNvPr>
          <p:cNvSpPr txBox="1"/>
          <p:nvPr/>
        </p:nvSpPr>
        <p:spPr>
          <a:xfrm>
            <a:off x="5181633" y="4190954"/>
            <a:ext cx="8335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</a:rPr>
              <a:t>02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42F8643-54F4-FCE4-E3E2-C785D2DD78B5}"/>
              </a:ext>
            </a:extLst>
          </p:cNvPr>
          <p:cNvSpPr txBox="1"/>
          <p:nvPr/>
        </p:nvSpPr>
        <p:spPr>
          <a:xfrm>
            <a:off x="7720779" y="3884060"/>
            <a:ext cx="8335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</a:rPr>
              <a:t>03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68163BE-EE45-57EA-0DA8-0CCCDEF26D0F}"/>
              </a:ext>
            </a:extLst>
          </p:cNvPr>
          <p:cNvSpPr txBox="1"/>
          <p:nvPr/>
        </p:nvSpPr>
        <p:spPr>
          <a:xfrm>
            <a:off x="10177686" y="3299285"/>
            <a:ext cx="8335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</a:rPr>
              <a:t>04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50011A2-BC20-543A-2F21-42A66FB39ADC}"/>
              </a:ext>
            </a:extLst>
          </p:cNvPr>
          <p:cNvGrpSpPr/>
          <p:nvPr/>
        </p:nvGrpSpPr>
        <p:grpSpPr>
          <a:xfrm>
            <a:off x="1195511" y="3265840"/>
            <a:ext cx="2235567" cy="1047355"/>
            <a:chOff x="1021859" y="1906534"/>
            <a:chExt cx="2235567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74C1422-91D6-6BA3-A43F-EF1B77DA3F57}"/>
                </a:ext>
              </a:extLst>
            </p:cNvPr>
            <p:cNvSpPr txBox="1"/>
            <p:nvPr/>
          </p:nvSpPr>
          <p:spPr>
            <a:xfrm>
              <a:off x="1043093" y="2190603"/>
              <a:ext cx="22069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0D658C8-9658-6B5D-4A50-8226A8C78A42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88524D9-969E-C9C1-3C55-8036BA955C28}"/>
              </a:ext>
            </a:extLst>
          </p:cNvPr>
          <p:cNvGrpSpPr/>
          <p:nvPr/>
        </p:nvGrpSpPr>
        <p:grpSpPr>
          <a:xfrm>
            <a:off x="3710110" y="2752103"/>
            <a:ext cx="2235567" cy="1047355"/>
            <a:chOff x="1021859" y="1906534"/>
            <a:chExt cx="2235567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9F58516-482F-AE41-CD4F-5E2A564B30DF}"/>
                </a:ext>
              </a:extLst>
            </p:cNvPr>
            <p:cNvSpPr txBox="1"/>
            <p:nvPr/>
          </p:nvSpPr>
          <p:spPr>
            <a:xfrm>
              <a:off x="1043093" y="2190603"/>
              <a:ext cx="22069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CDC7667-E824-DDB8-A0C0-EB21C6BAC133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A812BEE-08DD-FFE0-4076-5ECADED3C2CD}"/>
              </a:ext>
            </a:extLst>
          </p:cNvPr>
          <p:cNvGrpSpPr/>
          <p:nvPr/>
        </p:nvGrpSpPr>
        <p:grpSpPr>
          <a:xfrm>
            <a:off x="6164487" y="2476121"/>
            <a:ext cx="2235567" cy="1047355"/>
            <a:chOff x="1021859" y="1906534"/>
            <a:chExt cx="2235567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B3AAFCC-8090-6672-D55E-D41DBB3596EE}"/>
                </a:ext>
              </a:extLst>
            </p:cNvPr>
            <p:cNvSpPr txBox="1"/>
            <p:nvPr/>
          </p:nvSpPr>
          <p:spPr>
            <a:xfrm>
              <a:off x="1043093" y="2190603"/>
              <a:ext cx="22069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077BDDB-7674-3C61-24AD-7EC35B2340DD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32064F4-49CE-E0ED-B7E6-17D703E16F20}"/>
              </a:ext>
            </a:extLst>
          </p:cNvPr>
          <p:cNvGrpSpPr/>
          <p:nvPr/>
        </p:nvGrpSpPr>
        <p:grpSpPr>
          <a:xfrm>
            <a:off x="8775714" y="3894452"/>
            <a:ext cx="2235567" cy="1047355"/>
            <a:chOff x="1021859" y="1906534"/>
            <a:chExt cx="2235567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796ADFD-8F58-AD29-90D7-2BA1832840AB}"/>
                </a:ext>
              </a:extLst>
            </p:cNvPr>
            <p:cNvSpPr txBox="1"/>
            <p:nvPr/>
          </p:nvSpPr>
          <p:spPr>
            <a:xfrm>
              <a:off x="1043093" y="2190603"/>
              <a:ext cx="22069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7E8CDC5-BA36-D185-0BD9-26627E25DD87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76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椭圆 139">
            <a:extLst>
              <a:ext uri="{FF2B5EF4-FFF2-40B4-BE49-F238E27FC236}">
                <a16:creationId xmlns:a16="http://schemas.microsoft.com/office/drawing/2014/main" id="{71271497-8342-B26C-EB4A-C18D4FA1BB0C}"/>
              </a:ext>
            </a:extLst>
          </p:cNvPr>
          <p:cNvSpPr/>
          <p:nvPr/>
        </p:nvSpPr>
        <p:spPr>
          <a:xfrm>
            <a:off x="9394105" y="5514813"/>
            <a:ext cx="768914" cy="768914"/>
          </a:xfrm>
          <a:prstGeom prst="ellipse">
            <a:avLst/>
          </a:prstGeom>
          <a:solidFill>
            <a:srgbClr val="E9ED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id="{16627F1D-B1FB-044A-57E5-3DBD18C773B6}"/>
              </a:ext>
            </a:extLst>
          </p:cNvPr>
          <p:cNvSpPr/>
          <p:nvPr/>
        </p:nvSpPr>
        <p:spPr>
          <a:xfrm>
            <a:off x="847632" y="735577"/>
            <a:ext cx="10693400" cy="5231318"/>
          </a:xfrm>
          <a:prstGeom prst="roundRect">
            <a:avLst>
              <a:gd name="adj" fmla="val 3158"/>
            </a:avLst>
          </a:prstGeom>
          <a:solidFill>
            <a:srgbClr val="EBF5FE"/>
          </a:solidFill>
          <a:ln w="12700">
            <a:solidFill>
              <a:srgbClr val="4E749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5AC1173D-BE0D-380E-02A4-F4F5F0D3C5B7}"/>
              </a:ext>
            </a:extLst>
          </p:cNvPr>
          <p:cNvGrpSpPr/>
          <p:nvPr/>
        </p:nvGrpSpPr>
        <p:grpSpPr>
          <a:xfrm>
            <a:off x="1154448" y="5370649"/>
            <a:ext cx="9883104" cy="1030067"/>
            <a:chOff x="1187086" y="5370649"/>
            <a:chExt cx="9883104" cy="1030067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39B0332-8742-15AB-7004-33B8924B40F9}"/>
                </a:ext>
              </a:extLst>
            </p:cNvPr>
            <p:cNvSpPr/>
            <p:nvPr/>
          </p:nvSpPr>
          <p:spPr>
            <a:xfrm>
              <a:off x="1187086" y="5373150"/>
              <a:ext cx="438812" cy="1027566"/>
            </a:xfrm>
            <a:custGeom>
              <a:avLst/>
              <a:gdLst>
                <a:gd name="connsiteX0" fmla="*/ 86474 w 131504"/>
                <a:gd name="connsiteY0" fmla="*/ 307944 h 307943"/>
                <a:gd name="connsiteX1" fmla="*/ 9512 w 131504"/>
                <a:gd name="connsiteY1" fmla="*/ 307944 h 307943"/>
                <a:gd name="connsiteX2" fmla="*/ 2369 w 131504"/>
                <a:gd name="connsiteY2" fmla="*/ 304800 h 307943"/>
                <a:gd name="connsiteX3" fmla="*/ 83 w 131504"/>
                <a:gd name="connsiteY3" fmla="*/ 297276 h 307943"/>
                <a:gd name="connsiteX4" fmla="*/ 35516 w 131504"/>
                <a:gd name="connsiteY4" fmla="*/ 8382 h 307943"/>
                <a:gd name="connsiteX5" fmla="*/ 45041 w 131504"/>
                <a:gd name="connsiteY5" fmla="*/ 0 h 307943"/>
                <a:gd name="connsiteX6" fmla="*/ 122003 w 131504"/>
                <a:gd name="connsiteY6" fmla="*/ 0 h 307943"/>
                <a:gd name="connsiteX7" fmla="*/ 129146 w 131504"/>
                <a:gd name="connsiteY7" fmla="*/ 3239 h 307943"/>
                <a:gd name="connsiteX8" fmla="*/ 131432 w 131504"/>
                <a:gd name="connsiteY8" fmla="*/ 10668 h 307943"/>
                <a:gd name="connsiteX9" fmla="*/ 95999 w 131504"/>
                <a:gd name="connsiteY9" fmla="*/ 299562 h 307943"/>
                <a:gd name="connsiteX10" fmla="*/ 86474 w 131504"/>
                <a:gd name="connsiteY10" fmla="*/ 307944 h 307943"/>
                <a:gd name="connsiteX11" fmla="*/ 20276 w 131504"/>
                <a:gd name="connsiteY11" fmla="*/ 288894 h 307943"/>
                <a:gd name="connsiteX12" fmla="*/ 78092 w 131504"/>
                <a:gd name="connsiteY12" fmla="*/ 288894 h 307943"/>
                <a:gd name="connsiteX13" fmla="*/ 111144 w 131504"/>
                <a:gd name="connsiteY13" fmla="*/ 19050 h 307943"/>
                <a:gd name="connsiteX14" fmla="*/ 53327 w 131504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504" h="307943">
                  <a:moveTo>
                    <a:pt x="86474" y="307944"/>
                  </a:moveTo>
                  <a:lnTo>
                    <a:pt x="9512" y="307944"/>
                  </a:lnTo>
                  <a:cubicBezTo>
                    <a:pt x="6788" y="307963"/>
                    <a:pt x="4188" y="306820"/>
                    <a:pt x="2369" y="304800"/>
                  </a:cubicBezTo>
                  <a:cubicBezTo>
                    <a:pt x="559" y="302743"/>
                    <a:pt x="-279" y="300000"/>
                    <a:pt x="83" y="297276"/>
                  </a:cubicBezTo>
                  <a:lnTo>
                    <a:pt x="35516" y="8382"/>
                  </a:lnTo>
                  <a:cubicBezTo>
                    <a:pt x="36097" y="3572"/>
                    <a:pt x="40192" y="-38"/>
                    <a:pt x="45041" y="0"/>
                  </a:cubicBezTo>
                  <a:lnTo>
                    <a:pt x="122003" y="0"/>
                  </a:lnTo>
                  <a:cubicBezTo>
                    <a:pt x="124736" y="0"/>
                    <a:pt x="127337" y="1181"/>
                    <a:pt x="129146" y="3239"/>
                  </a:cubicBezTo>
                  <a:cubicBezTo>
                    <a:pt x="130928" y="5277"/>
                    <a:pt x="131766" y="7982"/>
                    <a:pt x="131432" y="10668"/>
                  </a:cubicBezTo>
                  <a:lnTo>
                    <a:pt x="95999" y="299562"/>
                  </a:lnTo>
                  <a:cubicBezTo>
                    <a:pt x="95418" y="304372"/>
                    <a:pt x="91323" y="307982"/>
                    <a:pt x="86474" y="307944"/>
                  </a:cubicBezTo>
                  <a:close/>
                  <a:moveTo>
                    <a:pt x="20276" y="288894"/>
                  </a:moveTo>
                  <a:lnTo>
                    <a:pt x="78092" y="288894"/>
                  </a:lnTo>
                  <a:lnTo>
                    <a:pt x="111144" y="19050"/>
                  </a:lnTo>
                  <a:lnTo>
                    <a:pt x="53327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0CD5805-F94D-E1F5-9944-A5077C524922}"/>
                </a:ext>
              </a:extLst>
            </p:cNvPr>
            <p:cNvSpPr/>
            <p:nvPr/>
          </p:nvSpPr>
          <p:spPr>
            <a:xfrm>
              <a:off x="10631425" y="5370649"/>
              <a:ext cx="438765" cy="1027566"/>
            </a:xfrm>
            <a:custGeom>
              <a:avLst/>
              <a:gdLst>
                <a:gd name="connsiteX0" fmla="*/ 121897 w 131490"/>
                <a:gd name="connsiteY0" fmla="*/ 307944 h 307943"/>
                <a:gd name="connsiteX1" fmla="*/ 44934 w 131490"/>
                <a:gd name="connsiteY1" fmla="*/ 307944 h 307943"/>
                <a:gd name="connsiteX2" fmla="*/ 35409 w 131490"/>
                <a:gd name="connsiteY2" fmla="*/ 299562 h 307943"/>
                <a:gd name="connsiteX3" fmla="*/ 72 w 131490"/>
                <a:gd name="connsiteY3" fmla="*/ 10668 h 307943"/>
                <a:gd name="connsiteX4" fmla="*/ 2358 w 131490"/>
                <a:gd name="connsiteY4" fmla="*/ 3239 h 307943"/>
                <a:gd name="connsiteX5" fmla="*/ 9501 w 131490"/>
                <a:gd name="connsiteY5" fmla="*/ 0 h 307943"/>
                <a:gd name="connsiteX6" fmla="*/ 86464 w 131490"/>
                <a:gd name="connsiteY6" fmla="*/ 0 h 307943"/>
                <a:gd name="connsiteX7" fmla="*/ 95989 w 131490"/>
                <a:gd name="connsiteY7" fmla="*/ 8382 h 307943"/>
                <a:gd name="connsiteX8" fmla="*/ 131422 w 131490"/>
                <a:gd name="connsiteY8" fmla="*/ 297276 h 307943"/>
                <a:gd name="connsiteX9" fmla="*/ 123106 w 131490"/>
                <a:gd name="connsiteY9" fmla="*/ 307877 h 307943"/>
                <a:gd name="connsiteX10" fmla="*/ 121897 w 131490"/>
                <a:gd name="connsiteY10" fmla="*/ 307944 h 307943"/>
                <a:gd name="connsiteX11" fmla="*/ 53317 w 131490"/>
                <a:gd name="connsiteY11" fmla="*/ 288894 h 307943"/>
                <a:gd name="connsiteX12" fmla="*/ 111133 w 131490"/>
                <a:gd name="connsiteY12" fmla="*/ 288894 h 307943"/>
                <a:gd name="connsiteX13" fmla="*/ 78082 w 131490"/>
                <a:gd name="connsiteY13" fmla="*/ 19050 h 307943"/>
                <a:gd name="connsiteX14" fmla="*/ 20265 w 131490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490" h="307943">
                  <a:moveTo>
                    <a:pt x="121897" y="307944"/>
                  </a:moveTo>
                  <a:lnTo>
                    <a:pt x="44934" y="307944"/>
                  </a:lnTo>
                  <a:cubicBezTo>
                    <a:pt x="40086" y="307982"/>
                    <a:pt x="35991" y="304372"/>
                    <a:pt x="35409" y="299562"/>
                  </a:cubicBezTo>
                  <a:lnTo>
                    <a:pt x="72" y="10668"/>
                  </a:lnTo>
                  <a:cubicBezTo>
                    <a:pt x="-262" y="7982"/>
                    <a:pt x="577" y="5277"/>
                    <a:pt x="2358" y="3239"/>
                  </a:cubicBezTo>
                  <a:cubicBezTo>
                    <a:pt x="4168" y="1181"/>
                    <a:pt x="6768" y="0"/>
                    <a:pt x="9501" y="0"/>
                  </a:cubicBezTo>
                  <a:lnTo>
                    <a:pt x="86464" y="0"/>
                  </a:lnTo>
                  <a:cubicBezTo>
                    <a:pt x="91312" y="-38"/>
                    <a:pt x="95408" y="3572"/>
                    <a:pt x="95989" y="8382"/>
                  </a:cubicBezTo>
                  <a:lnTo>
                    <a:pt x="131422" y="297276"/>
                  </a:lnTo>
                  <a:cubicBezTo>
                    <a:pt x="132050" y="302495"/>
                    <a:pt x="128336" y="307248"/>
                    <a:pt x="123106" y="307877"/>
                  </a:cubicBezTo>
                  <a:cubicBezTo>
                    <a:pt x="122706" y="307925"/>
                    <a:pt x="122306" y="307944"/>
                    <a:pt x="121897" y="307944"/>
                  </a:cubicBezTo>
                  <a:close/>
                  <a:moveTo>
                    <a:pt x="53317" y="288894"/>
                  </a:moveTo>
                  <a:lnTo>
                    <a:pt x="111133" y="288894"/>
                  </a:lnTo>
                  <a:lnTo>
                    <a:pt x="78082" y="19050"/>
                  </a:lnTo>
                  <a:lnTo>
                    <a:pt x="20265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349B6482-2C90-D663-1564-D2B7F0039CCE}"/>
              </a:ext>
            </a:extLst>
          </p:cNvPr>
          <p:cNvSpPr/>
          <p:nvPr/>
        </p:nvSpPr>
        <p:spPr>
          <a:xfrm>
            <a:off x="749300" y="634020"/>
            <a:ext cx="10693400" cy="5231318"/>
          </a:xfrm>
          <a:prstGeom prst="roundRect">
            <a:avLst>
              <a:gd name="adj" fmla="val 3158"/>
            </a:avLst>
          </a:prstGeom>
          <a:solidFill>
            <a:schemeClr val="bg1"/>
          </a:solidFill>
          <a:ln w="38100">
            <a:solidFill>
              <a:srgbClr val="4E74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C523A8E-7FEA-AFCE-4948-2EB7BB4F94C5}"/>
              </a:ext>
            </a:extLst>
          </p:cNvPr>
          <p:cNvSpPr txBox="1"/>
          <p:nvPr/>
        </p:nvSpPr>
        <p:spPr>
          <a:xfrm>
            <a:off x="8676152" y="878256"/>
            <a:ext cx="20886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9566B720-A9A2-084B-BE2B-A4769B98477E}"/>
              </a:ext>
            </a:extLst>
          </p:cNvPr>
          <p:cNvSpPr/>
          <p:nvPr/>
        </p:nvSpPr>
        <p:spPr>
          <a:xfrm>
            <a:off x="4615872" y="1603449"/>
            <a:ext cx="1068733" cy="834914"/>
          </a:xfrm>
          <a:custGeom>
            <a:avLst/>
            <a:gdLst>
              <a:gd name="connsiteX0" fmla="*/ 763388 w 2399820"/>
              <a:gd name="connsiteY0" fmla="*/ 0 h 1874783"/>
              <a:gd name="connsiteX1" fmla="*/ 1466785 w 2399820"/>
              <a:gd name="connsiteY1" fmla="*/ 466243 h 1874783"/>
              <a:gd name="connsiteX2" fmla="*/ 1481488 w 2399820"/>
              <a:gd name="connsiteY2" fmla="*/ 513607 h 1874783"/>
              <a:gd name="connsiteX3" fmla="*/ 1509787 w 2399820"/>
              <a:gd name="connsiteY3" fmla="*/ 490258 h 1874783"/>
              <a:gd name="connsiteX4" fmla="*/ 1828960 w 2399820"/>
              <a:gd name="connsiteY4" fmla="*/ 392764 h 1874783"/>
              <a:gd name="connsiteX5" fmla="*/ 2399820 w 2399820"/>
              <a:gd name="connsiteY5" fmla="*/ 963624 h 1874783"/>
              <a:gd name="connsiteX6" fmla="*/ 1828960 w 2399820"/>
              <a:gd name="connsiteY6" fmla="*/ 1534484 h 1874783"/>
              <a:gd name="connsiteX7" fmla="*/ 1770396 w 2399820"/>
              <a:gd name="connsiteY7" fmla="*/ 1528580 h 1874783"/>
              <a:gd name="connsiteX8" fmla="*/ 1760977 w 2399820"/>
              <a:gd name="connsiteY8" fmla="*/ 1558923 h 1874783"/>
              <a:gd name="connsiteX9" fmla="*/ 1284454 w 2399820"/>
              <a:gd name="connsiteY9" fmla="*/ 1874783 h 1874783"/>
              <a:gd name="connsiteX10" fmla="*/ 807931 w 2399820"/>
              <a:gd name="connsiteY10" fmla="*/ 1558923 h 1874783"/>
              <a:gd name="connsiteX11" fmla="*/ 797419 w 2399820"/>
              <a:gd name="connsiteY11" fmla="*/ 1525058 h 1874783"/>
              <a:gd name="connsiteX12" fmla="*/ 763388 w 2399820"/>
              <a:gd name="connsiteY12" fmla="*/ 1526776 h 1874783"/>
              <a:gd name="connsiteX13" fmla="*/ 0 w 2399820"/>
              <a:gd name="connsiteY13" fmla="*/ 763388 h 1874783"/>
              <a:gd name="connsiteX14" fmla="*/ 763388 w 2399820"/>
              <a:gd name="connsiteY14" fmla="*/ 0 h 18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9820" h="1874783">
                <a:moveTo>
                  <a:pt x="763388" y="0"/>
                </a:moveTo>
                <a:cubicBezTo>
                  <a:pt x="1079594" y="0"/>
                  <a:pt x="1350897" y="192251"/>
                  <a:pt x="1466785" y="466243"/>
                </a:cubicBezTo>
                <a:lnTo>
                  <a:pt x="1481488" y="513607"/>
                </a:lnTo>
                <a:lnTo>
                  <a:pt x="1509787" y="490258"/>
                </a:lnTo>
                <a:cubicBezTo>
                  <a:pt x="1600897" y="428705"/>
                  <a:pt x="1710731" y="392764"/>
                  <a:pt x="1828960" y="392764"/>
                </a:cubicBezTo>
                <a:cubicBezTo>
                  <a:pt x="2144237" y="392764"/>
                  <a:pt x="2399820" y="648347"/>
                  <a:pt x="2399820" y="963624"/>
                </a:cubicBezTo>
                <a:cubicBezTo>
                  <a:pt x="2399820" y="1278901"/>
                  <a:pt x="2144237" y="1534484"/>
                  <a:pt x="1828960" y="1534484"/>
                </a:cubicBezTo>
                <a:lnTo>
                  <a:pt x="1770396" y="1528580"/>
                </a:lnTo>
                <a:lnTo>
                  <a:pt x="1760977" y="1558923"/>
                </a:lnTo>
                <a:cubicBezTo>
                  <a:pt x="1682467" y="1744541"/>
                  <a:pt x="1498671" y="1874783"/>
                  <a:pt x="1284454" y="1874783"/>
                </a:cubicBezTo>
                <a:cubicBezTo>
                  <a:pt x="1070238" y="1874783"/>
                  <a:pt x="886441" y="1744541"/>
                  <a:pt x="807931" y="1558923"/>
                </a:cubicBezTo>
                <a:lnTo>
                  <a:pt x="797419" y="1525058"/>
                </a:lnTo>
                <a:lnTo>
                  <a:pt x="763388" y="1526776"/>
                </a:lnTo>
                <a:cubicBezTo>
                  <a:pt x="341780" y="1526776"/>
                  <a:pt x="0" y="1184996"/>
                  <a:pt x="0" y="763388"/>
                </a:cubicBezTo>
                <a:cubicBezTo>
                  <a:pt x="0" y="341780"/>
                  <a:pt x="341780" y="0"/>
                  <a:pt x="763388" y="0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E425B32-C58E-0B22-DE16-913B398D1FF7}"/>
              </a:ext>
            </a:extLst>
          </p:cNvPr>
          <p:cNvSpPr/>
          <p:nvPr/>
        </p:nvSpPr>
        <p:spPr>
          <a:xfrm>
            <a:off x="1045432" y="4005966"/>
            <a:ext cx="448772" cy="448772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6E97ED27-DB85-4AA9-DC6E-729201DB695E}"/>
              </a:ext>
            </a:extLst>
          </p:cNvPr>
          <p:cNvGrpSpPr/>
          <p:nvPr/>
        </p:nvGrpSpPr>
        <p:grpSpPr>
          <a:xfrm>
            <a:off x="1371762" y="1228634"/>
            <a:ext cx="4724238" cy="5793619"/>
            <a:chOff x="4999869" y="2606558"/>
            <a:chExt cx="1341617" cy="164530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298B9D1-326C-C9B9-0FA3-FEDBB15F6E05}"/>
                </a:ext>
              </a:extLst>
            </p:cNvPr>
            <p:cNvSpPr/>
            <p:nvPr/>
          </p:nvSpPr>
          <p:spPr>
            <a:xfrm>
              <a:off x="5222652" y="3787806"/>
              <a:ext cx="468915" cy="409098"/>
            </a:xfrm>
            <a:custGeom>
              <a:avLst/>
              <a:gdLst>
                <a:gd name="connsiteX0" fmla="*/ 423196 w 468915"/>
                <a:gd name="connsiteY0" fmla="*/ 0 h 409098"/>
                <a:gd name="connsiteX1" fmla="*/ 468916 w 468915"/>
                <a:gd name="connsiteY1" fmla="*/ 409099 h 409098"/>
                <a:gd name="connsiteX2" fmla="*/ 0 w 468915"/>
                <a:gd name="connsiteY2" fmla="*/ 409099 h 409098"/>
                <a:gd name="connsiteX3" fmla="*/ 70580 w 468915"/>
                <a:gd name="connsiteY3" fmla="*/ 0 h 409098"/>
                <a:gd name="connsiteX4" fmla="*/ 423196 w 468915"/>
                <a:gd name="connsiteY4" fmla="*/ 0 h 40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915" h="409098">
                  <a:moveTo>
                    <a:pt x="423196" y="0"/>
                  </a:moveTo>
                  <a:lnTo>
                    <a:pt x="468916" y="409099"/>
                  </a:lnTo>
                  <a:lnTo>
                    <a:pt x="0" y="409099"/>
                  </a:lnTo>
                  <a:lnTo>
                    <a:pt x="70580" y="0"/>
                  </a:lnTo>
                  <a:lnTo>
                    <a:pt x="423196" y="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4D43D53-FF42-1968-3777-B4743C99AB08}"/>
                </a:ext>
              </a:extLst>
            </p:cNvPr>
            <p:cNvSpPr/>
            <p:nvPr/>
          </p:nvSpPr>
          <p:spPr>
            <a:xfrm>
              <a:off x="5212897" y="3778280"/>
              <a:ext cx="488064" cy="428150"/>
            </a:xfrm>
            <a:custGeom>
              <a:avLst/>
              <a:gdLst>
                <a:gd name="connsiteX0" fmla="*/ 478671 w 488064"/>
                <a:gd name="connsiteY0" fmla="*/ 428150 h 428150"/>
                <a:gd name="connsiteX1" fmla="*/ 9660 w 488064"/>
                <a:gd name="connsiteY1" fmla="*/ 428150 h 428150"/>
                <a:gd name="connsiteX2" fmla="*/ 1 w 488064"/>
                <a:gd name="connsiteY2" fmla="*/ 418768 h 428150"/>
                <a:gd name="connsiteX3" fmla="*/ 135 w 488064"/>
                <a:gd name="connsiteY3" fmla="*/ 417005 h 428150"/>
                <a:gd name="connsiteX4" fmla="*/ 70715 w 488064"/>
                <a:gd name="connsiteY4" fmla="*/ 7907 h 428150"/>
                <a:gd name="connsiteX5" fmla="*/ 80240 w 488064"/>
                <a:gd name="connsiteY5" fmla="*/ 1 h 428150"/>
                <a:gd name="connsiteX6" fmla="*/ 432665 w 488064"/>
                <a:gd name="connsiteY6" fmla="*/ 1 h 428150"/>
                <a:gd name="connsiteX7" fmla="*/ 442190 w 488064"/>
                <a:gd name="connsiteY7" fmla="*/ 8478 h 428150"/>
                <a:gd name="connsiteX8" fmla="*/ 488005 w 488064"/>
                <a:gd name="connsiteY8" fmla="*/ 417577 h 428150"/>
                <a:gd name="connsiteX9" fmla="*/ 479585 w 488064"/>
                <a:gd name="connsiteY9" fmla="*/ 428093 h 428150"/>
                <a:gd name="connsiteX10" fmla="*/ 478480 w 488064"/>
                <a:gd name="connsiteY10" fmla="*/ 428150 h 428150"/>
                <a:gd name="connsiteX11" fmla="*/ 21471 w 488064"/>
                <a:gd name="connsiteY11" fmla="*/ 409100 h 428150"/>
                <a:gd name="connsiteX12" fmla="*/ 468479 w 488064"/>
                <a:gd name="connsiteY12" fmla="*/ 409100 h 428150"/>
                <a:gd name="connsiteX13" fmla="*/ 424854 w 488064"/>
                <a:gd name="connsiteY13" fmla="*/ 18575 h 428150"/>
                <a:gd name="connsiteX14" fmla="*/ 88336 w 488064"/>
                <a:gd name="connsiteY14" fmla="*/ 18575 h 42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8064" h="428150">
                  <a:moveTo>
                    <a:pt x="478671" y="428150"/>
                  </a:moveTo>
                  <a:lnTo>
                    <a:pt x="9660" y="428150"/>
                  </a:lnTo>
                  <a:cubicBezTo>
                    <a:pt x="4402" y="428226"/>
                    <a:pt x="78" y="424025"/>
                    <a:pt x="1" y="418768"/>
                  </a:cubicBezTo>
                  <a:cubicBezTo>
                    <a:pt x="-8" y="418177"/>
                    <a:pt x="30" y="417587"/>
                    <a:pt x="135" y="417005"/>
                  </a:cubicBezTo>
                  <a:lnTo>
                    <a:pt x="70715" y="7907"/>
                  </a:lnTo>
                  <a:cubicBezTo>
                    <a:pt x="71515" y="3287"/>
                    <a:pt x="75554" y="-66"/>
                    <a:pt x="80240" y="1"/>
                  </a:cubicBezTo>
                  <a:lnTo>
                    <a:pt x="432665" y="1"/>
                  </a:lnTo>
                  <a:cubicBezTo>
                    <a:pt x="437542" y="-28"/>
                    <a:pt x="441657" y="3630"/>
                    <a:pt x="442190" y="8478"/>
                  </a:cubicBezTo>
                  <a:lnTo>
                    <a:pt x="488005" y="417577"/>
                  </a:lnTo>
                  <a:cubicBezTo>
                    <a:pt x="488586" y="422806"/>
                    <a:pt x="484814" y="427512"/>
                    <a:pt x="479585" y="428093"/>
                  </a:cubicBezTo>
                  <a:cubicBezTo>
                    <a:pt x="479223" y="428131"/>
                    <a:pt x="478852" y="428150"/>
                    <a:pt x="478480" y="428150"/>
                  </a:cubicBezTo>
                  <a:close/>
                  <a:moveTo>
                    <a:pt x="21471" y="409100"/>
                  </a:moveTo>
                  <a:lnTo>
                    <a:pt x="468479" y="409100"/>
                  </a:lnTo>
                  <a:lnTo>
                    <a:pt x="424854" y="18575"/>
                  </a:lnTo>
                  <a:lnTo>
                    <a:pt x="88336" y="18575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7E721B5-22F4-AF79-4258-AC28BB25DE1F}"/>
                </a:ext>
              </a:extLst>
            </p:cNvPr>
            <p:cNvSpPr/>
            <p:nvPr/>
          </p:nvSpPr>
          <p:spPr>
            <a:xfrm rot="20788799">
              <a:off x="5023637" y="4028954"/>
              <a:ext cx="290321" cy="185737"/>
            </a:xfrm>
            <a:custGeom>
              <a:avLst/>
              <a:gdLst>
                <a:gd name="connsiteX0" fmla="*/ 272034 w 290321"/>
                <a:gd name="connsiteY0" fmla="*/ 0 h 185737"/>
                <a:gd name="connsiteX1" fmla="*/ 290322 w 290321"/>
                <a:gd name="connsiteY1" fmla="*/ 0 h 185737"/>
                <a:gd name="connsiteX2" fmla="*/ 290322 w 290321"/>
                <a:gd name="connsiteY2" fmla="*/ 185737 h 185737"/>
                <a:gd name="connsiteX3" fmla="*/ 272034 w 290321"/>
                <a:gd name="connsiteY3" fmla="*/ 185737 h 185737"/>
                <a:gd name="connsiteX4" fmla="*/ 18288 w 290321"/>
                <a:gd name="connsiteY4" fmla="*/ 185737 h 185737"/>
                <a:gd name="connsiteX5" fmla="*/ 0 w 290321"/>
                <a:gd name="connsiteY5" fmla="*/ 185737 h 185737"/>
                <a:gd name="connsiteX6" fmla="*/ 0 w 290321"/>
                <a:gd name="connsiteY6" fmla="*/ 0 h 185737"/>
                <a:gd name="connsiteX7" fmla="*/ 18288 w 290321"/>
                <a:gd name="connsiteY7" fmla="*/ 0 h 18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21" h="185737">
                  <a:moveTo>
                    <a:pt x="272034" y="0"/>
                  </a:moveTo>
                  <a:cubicBezTo>
                    <a:pt x="282134" y="0"/>
                    <a:pt x="290322" y="0"/>
                    <a:pt x="290322" y="0"/>
                  </a:cubicBezTo>
                  <a:lnTo>
                    <a:pt x="290322" y="185737"/>
                  </a:lnTo>
                  <a:cubicBezTo>
                    <a:pt x="290322" y="185737"/>
                    <a:pt x="282134" y="185737"/>
                    <a:pt x="272034" y="185737"/>
                  </a:cubicBezTo>
                  <a:lnTo>
                    <a:pt x="18288" y="185737"/>
                  </a:lnTo>
                  <a:cubicBezTo>
                    <a:pt x="8188" y="185737"/>
                    <a:pt x="0" y="185737"/>
                    <a:pt x="0" y="185737"/>
                  </a:cubicBezTo>
                  <a:lnTo>
                    <a:pt x="0" y="0"/>
                  </a:lnTo>
                  <a:cubicBezTo>
                    <a:pt x="0" y="0"/>
                    <a:pt x="8188" y="0"/>
                    <a:pt x="18288" y="0"/>
                  </a:cubicBezTo>
                  <a:close/>
                </a:path>
              </a:pathLst>
            </a:custGeom>
            <a:solidFill>
              <a:srgbClr val="FFBC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DBCFB37-5BF2-406F-6682-A29D0669B930}"/>
                </a:ext>
              </a:extLst>
            </p:cNvPr>
            <p:cNvSpPr/>
            <p:nvPr/>
          </p:nvSpPr>
          <p:spPr>
            <a:xfrm>
              <a:off x="4999869" y="3991818"/>
              <a:ext cx="337292" cy="260046"/>
            </a:xfrm>
            <a:custGeom>
              <a:avLst/>
              <a:gdLst>
                <a:gd name="connsiteX0" fmla="*/ 62953 w 337292"/>
                <a:gd name="connsiteY0" fmla="*/ 260046 h 260046"/>
                <a:gd name="connsiteX1" fmla="*/ 36093 w 337292"/>
                <a:gd name="connsiteY1" fmla="*/ 238710 h 260046"/>
                <a:gd name="connsiteX2" fmla="*/ 755 w 337292"/>
                <a:gd name="connsiteY2" fmla="*/ 93549 h 260046"/>
                <a:gd name="connsiteX3" fmla="*/ 21234 w 337292"/>
                <a:gd name="connsiteY3" fmla="*/ 60116 h 260046"/>
                <a:gd name="connsiteX4" fmla="*/ 268122 w 337292"/>
                <a:gd name="connsiteY4" fmla="*/ 775 h 260046"/>
                <a:gd name="connsiteX5" fmla="*/ 301555 w 337292"/>
                <a:gd name="connsiteY5" fmla="*/ 21245 h 260046"/>
                <a:gd name="connsiteX6" fmla="*/ 301555 w 337292"/>
                <a:gd name="connsiteY6" fmla="*/ 21254 h 260046"/>
                <a:gd name="connsiteX7" fmla="*/ 336511 w 337292"/>
                <a:gd name="connsiteY7" fmla="*/ 166415 h 260046"/>
                <a:gd name="connsiteX8" fmla="*/ 333178 w 337292"/>
                <a:gd name="connsiteY8" fmla="*/ 187370 h 260046"/>
                <a:gd name="connsiteX9" fmla="*/ 315937 w 337292"/>
                <a:gd name="connsiteY9" fmla="*/ 199848 h 260046"/>
                <a:gd name="connsiteX10" fmla="*/ 69526 w 337292"/>
                <a:gd name="connsiteY10" fmla="*/ 259189 h 260046"/>
                <a:gd name="connsiteX11" fmla="*/ 62953 w 337292"/>
                <a:gd name="connsiteY11" fmla="*/ 260046 h 260046"/>
                <a:gd name="connsiteX12" fmla="*/ 274980 w 337292"/>
                <a:gd name="connsiteY12" fmla="*/ 19063 h 260046"/>
                <a:gd name="connsiteX13" fmla="*/ 272884 w 337292"/>
                <a:gd name="connsiteY13" fmla="*/ 19063 h 260046"/>
                <a:gd name="connsiteX14" fmla="*/ 26092 w 337292"/>
                <a:gd name="connsiteY14" fmla="*/ 78404 h 260046"/>
                <a:gd name="connsiteX15" fmla="*/ 19710 w 337292"/>
                <a:gd name="connsiteY15" fmla="*/ 88977 h 260046"/>
                <a:gd name="connsiteX16" fmla="*/ 54571 w 337292"/>
                <a:gd name="connsiteY16" fmla="*/ 234043 h 260046"/>
                <a:gd name="connsiteX17" fmla="*/ 58477 w 337292"/>
                <a:gd name="connsiteY17" fmla="*/ 239472 h 260046"/>
                <a:gd name="connsiteX18" fmla="*/ 65049 w 337292"/>
                <a:gd name="connsiteY18" fmla="*/ 240520 h 260046"/>
                <a:gd name="connsiteX19" fmla="*/ 311937 w 337292"/>
                <a:gd name="connsiteY19" fmla="*/ 181179 h 260046"/>
                <a:gd name="connsiteX20" fmla="*/ 311937 w 337292"/>
                <a:gd name="connsiteY20" fmla="*/ 181179 h 260046"/>
                <a:gd name="connsiteX21" fmla="*/ 317271 w 337292"/>
                <a:gd name="connsiteY21" fmla="*/ 177274 h 260046"/>
                <a:gd name="connsiteX22" fmla="*/ 318319 w 337292"/>
                <a:gd name="connsiteY22" fmla="*/ 170606 h 260046"/>
                <a:gd name="connsiteX23" fmla="*/ 283457 w 337292"/>
                <a:gd name="connsiteY23" fmla="*/ 25541 h 260046"/>
                <a:gd name="connsiteX24" fmla="*/ 274980 w 337292"/>
                <a:gd name="connsiteY24" fmla="*/ 19063 h 26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7292" h="260046">
                  <a:moveTo>
                    <a:pt x="62953" y="260046"/>
                  </a:moveTo>
                  <a:cubicBezTo>
                    <a:pt x="50146" y="259998"/>
                    <a:pt x="39042" y="251178"/>
                    <a:pt x="36093" y="238710"/>
                  </a:cubicBezTo>
                  <a:lnTo>
                    <a:pt x="755" y="93549"/>
                  </a:lnTo>
                  <a:cubicBezTo>
                    <a:pt x="-2769" y="78671"/>
                    <a:pt x="6378" y="63736"/>
                    <a:pt x="21234" y="60116"/>
                  </a:cubicBezTo>
                  <a:lnTo>
                    <a:pt x="268122" y="775"/>
                  </a:lnTo>
                  <a:cubicBezTo>
                    <a:pt x="283009" y="-2806"/>
                    <a:pt x="297973" y="6357"/>
                    <a:pt x="301555" y="21245"/>
                  </a:cubicBezTo>
                  <a:cubicBezTo>
                    <a:pt x="301555" y="21245"/>
                    <a:pt x="301555" y="21254"/>
                    <a:pt x="301555" y="21254"/>
                  </a:cubicBezTo>
                  <a:lnTo>
                    <a:pt x="336511" y="166415"/>
                  </a:lnTo>
                  <a:cubicBezTo>
                    <a:pt x="338254" y="173569"/>
                    <a:pt x="337054" y="181112"/>
                    <a:pt x="333178" y="187370"/>
                  </a:cubicBezTo>
                  <a:cubicBezTo>
                    <a:pt x="329320" y="193657"/>
                    <a:pt x="323119" y="198153"/>
                    <a:pt x="315937" y="199848"/>
                  </a:cubicBezTo>
                  <a:lnTo>
                    <a:pt x="69526" y="259189"/>
                  </a:lnTo>
                  <a:cubicBezTo>
                    <a:pt x="67380" y="259751"/>
                    <a:pt x="65172" y="260046"/>
                    <a:pt x="62953" y="260046"/>
                  </a:cubicBezTo>
                  <a:close/>
                  <a:moveTo>
                    <a:pt x="274980" y="19063"/>
                  </a:moveTo>
                  <a:cubicBezTo>
                    <a:pt x="274285" y="18978"/>
                    <a:pt x="273580" y="18978"/>
                    <a:pt x="272884" y="19063"/>
                  </a:cubicBezTo>
                  <a:lnTo>
                    <a:pt x="26092" y="78404"/>
                  </a:lnTo>
                  <a:cubicBezTo>
                    <a:pt x="21421" y="79576"/>
                    <a:pt x="18571" y="84300"/>
                    <a:pt x="19710" y="88977"/>
                  </a:cubicBezTo>
                  <a:lnTo>
                    <a:pt x="54571" y="234043"/>
                  </a:lnTo>
                  <a:cubicBezTo>
                    <a:pt x="55104" y="236300"/>
                    <a:pt x="56509" y="238253"/>
                    <a:pt x="58477" y="239472"/>
                  </a:cubicBezTo>
                  <a:cubicBezTo>
                    <a:pt x="60448" y="240663"/>
                    <a:pt x="62806" y="241034"/>
                    <a:pt x="65049" y="240520"/>
                  </a:cubicBezTo>
                  <a:lnTo>
                    <a:pt x="311937" y="181179"/>
                  </a:lnTo>
                  <a:lnTo>
                    <a:pt x="311937" y="181179"/>
                  </a:lnTo>
                  <a:cubicBezTo>
                    <a:pt x="314147" y="180608"/>
                    <a:pt x="316052" y="179207"/>
                    <a:pt x="317271" y="177274"/>
                  </a:cubicBezTo>
                  <a:cubicBezTo>
                    <a:pt x="318509" y="175283"/>
                    <a:pt x="318881" y="172883"/>
                    <a:pt x="318319" y="170606"/>
                  </a:cubicBezTo>
                  <a:lnTo>
                    <a:pt x="283457" y="25541"/>
                  </a:lnTo>
                  <a:cubicBezTo>
                    <a:pt x="282419" y="21711"/>
                    <a:pt x="278942" y="19054"/>
                    <a:pt x="274980" y="1906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79B8CBE-B8E3-16A6-DA21-319A727F9F52}"/>
                </a:ext>
              </a:extLst>
            </p:cNvPr>
            <p:cNvSpPr/>
            <p:nvPr/>
          </p:nvSpPr>
          <p:spPr>
            <a:xfrm>
              <a:off x="5054060" y="3743896"/>
              <a:ext cx="146043" cy="347775"/>
            </a:xfrm>
            <a:custGeom>
              <a:avLst/>
              <a:gdLst>
                <a:gd name="connsiteX0" fmla="*/ 89440 w 146043"/>
                <a:gd name="connsiteY0" fmla="*/ 0 h 347775"/>
                <a:gd name="connsiteX1" fmla="*/ 0 w 146043"/>
                <a:gd name="connsiteY1" fmla="*/ 14859 h 347775"/>
                <a:gd name="connsiteX2" fmla="*/ 31433 w 146043"/>
                <a:gd name="connsiteY2" fmla="*/ 251270 h 347775"/>
                <a:gd name="connsiteX3" fmla="*/ 63436 w 146043"/>
                <a:gd name="connsiteY3" fmla="*/ 344519 h 347775"/>
                <a:gd name="connsiteX4" fmla="*/ 131350 w 146043"/>
                <a:gd name="connsiteY4" fmla="*/ 334994 h 347775"/>
                <a:gd name="connsiteX5" fmla="*/ 115824 w 146043"/>
                <a:gd name="connsiteY5" fmla="*/ 275939 h 347775"/>
                <a:gd name="connsiteX6" fmla="*/ 145923 w 146043"/>
                <a:gd name="connsiteY6" fmla="*/ 271558 h 347775"/>
                <a:gd name="connsiteX7" fmla="*/ 114681 w 146043"/>
                <a:gd name="connsiteY7" fmla="*/ 223075 h 347775"/>
                <a:gd name="connsiteX8" fmla="*/ 89440 w 146043"/>
                <a:gd name="connsiteY8" fmla="*/ 0 h 3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43" h="347775">
                  <a:moveTo>
                    <a:pt x="89440" y="0"/>
                  </a:moveTo>
                  <a:cubicBezTo>
                    <a:pt x="59531" y="4382"/>
                    <a:pt x="29718" y="9525"/>
                    <a:pt x="0" y="14859"/>
                  </a:cubicBezTo>
                  <a:cubicBezTo>
                    <a:pt x="11335" y="102679"/>
                    <a:pt x="24956" y="218313"/>
                    <a:pt x="31433" y="251270"/>
                  </a:cubicBezTo>
                  <a:cubicBezTo>
                    <a:pt x="40196" y="295656"/>
                    <a:pt x="50483" y="335566"/>
                    <a:pt x="63436" y="344519"/>
                  </a:cubicBezTo>
                  <a:cubicBezTo>
                    <a:pt x="76390" y="353473"/>
                    <a:pt x="121253" y="341852"/>
                    <a:pt x="131350" y="334994"/>
                  </a:cubicBezTo>
                  <a:cubicBezTo>
                    <a:pt x="141446" y="328136"/>
                    <a:pt x="115824" y="275939"/>
                    <a:pt x="115824" y="275939"/>
                  </a:cubicBezTo>
                  <a:lnTo>
                    <a:pt x="145923" y="271558"/>
                  </a:lnTo>
                  <a:cubicBezTo>
                    <a:pt x="148304" y="262033"/>
                    <a:pt x="114681" y="223075"/>
                    <a:pt x="114681" y="223075"/>
                  </a:cubicBezTo>
                  <a:cubicBezTo>
                    <a:pt x="114967" y="218980"/>
                    <a:pt x="101156" y="92012"/>
                    <a:pt x="89440" y="0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2847034-A827-5FF4-765D-2D1732769C6E}"/>
                </a:ext>
              </a:extLst>
            </p:cNvPr>
            <p:cNvSpPr/>
            <p:nvPr/>
          </p:nvSpPr>
          <p:spPr>
            <a:xfrm>
              <a:off x="5045018" y="3734376"/>
              <a:ext cx="165183" cy="366978"/>
            </a:xfrm>
            <a:custGeom>
              <a:avLst/>
              <a:gdLst>
                <a:gd name="connsiteX0" fmla="*/ 88956 w 165183"/>
                <a:gd name="connsiteY0" fmla="*/ 366898 h 366978"/>
                <a:gd name="connsiteX1" fmla="*/ 67620 w 165183"/>
                <a:gd name="connsiteY1" fmla="*/ 361755 h 366978"/>
                <a:gd name="connsiteX2" fmla="*/ 31901 w 165183"/>
                <a:gd name="connsiteY2" fmla="*/ 262599 h 366978"/>
                <a:gd name="connsiteX3" fmla="*/ 9613 w 165183"/>
                <a:gd name="connsiteY3" fmla="*/ 99436 h 366978"/>
                <a:gd name="connsiteX4" fmla="*/ 88 w 165183"/>
                <a:gd name="connsiteY4" fmla="*/ 25617 h 366978"/>
                <a:gd name="connsiteX5" fmla="*/ 7898 w 165183"/>
                <a:gd name="connsiteY5" fmla="*/ 14949 h 366978"/>
                <a:gd name="connsiteX6" fmla="*/ 97624 w 165183"/>
                <a:gd name="connsiteY6" fmla="*/ 90 h 366978"/>
                <a:gd name="connsiteX7" fmla="*/ 104768 w 165183"/>
                <a:gd name="connsiteY7" fmla="*/ 1995 h 366978"/>
                <a:gd name="connsiteX8" fmla="*/ 108482 w 165183"/>
                <a:gd name="connsiteY8" fmla="*/ 8377 h 366978"/>
                <a:gd name="connsiteX9" fmla="*/ 133533 w 165183"/>
                <a:gd name="connsiteY9" fmla="*/ 229071 h 366978"/>
                <a:gd name="connsiteX10" fmla="*/ 164775 w 165183"/>
                <a:gd name="connsiteY10" fmla="*/ 283650 h 366978"/>
                <a:gd name="connsiteX11" fmla="*/ 156869 w 165183"/>
                <a:gd name="connsiteY11" fmla="*/ 290793 h 366978"/>
                <a:gd name="connsiteX12" fmla="*/ 139534 w 165183"/>
                <a:gd name="connsiteY12" fmla="*/ 293270 h 366978"/>
                <a:gd name="connsiteX13" fmla="*/ 146106 w 165183"/>
                <a:gd name="connsiteY13" fmla="*/ 352706 h 366978"/>
                <a:gd name="connsiteX14" fmla="*/ 88956 w 165183"/>
                <a:gd name="connsiteY14" fmla="*/ 366898 h 366978"/>
                <a:gd name="connsiteX15" fmla="*/ 20376 w 165183"/>
                <a:gd name="connsiteY15" fmla="*/ 32190 h 366978"/>
                <a:gd name="connsiteX16" fmla="*/ 28568 w 165183"/>
                <a:gd name="connsiteY16" fmla="*/ 97055 h 366978"/>
                <a:gd name="connsiteX17" fmla="*/ 50570 w 165183"/>
                <a:gd name="connsiteY17" fmla="*/ 258980 h 366978"/>
                <a:gd name="connsiteX18" fmla="*/ 79145 w 165183"/>
                <a:gd name="connsiteY18" fmla="*/ 346324 h 366978"/>
                <a:gd name="connsiteX19" fmla="*/ 134390 w 165183"/>
                <a:gd name="connsiteY19" fmla="*/ 337847 h 366978"/>
                <a:gd name="connsiteX20" fmla="*/ 117436 w 165183"/>
                <a:gd name="connsiteY20" fmla="*/ 290222 h 366978"/>
                <a:gd name="connsiteX21" fmla="*/ 117436 w 165183"/>
                <a:gd name="connsiteY21" fmla="*/ 281554 h 366978"/>
                <a:gd name="connsiteX22" fmla="*/ 124484 w 165183"/>
                <a:gd name="connsiteY22" fmla="*/ 276601 h 366978"/>
                <a:gd name="connsiteX23" fmla="*/ 143534 w 165183"/>
                <a:gd name="connsiteY23" fmla="*/ 273839 h 366978"/>
                <a:gd name="connsiteX24" fmla="*/ 117722 w 165183"/>
                <a:gd name="connsiteY24" fmla="*/ 239454 h 366978"/>
                <a:gd name="connsiteX25" fmla="*/ 115340 w 165183"/>
                <a:gd name="connsiteY25" fmla="*/ 233358 h 366978"/>
                <a:gd name="connsiteX26" fmla="*/ 91337 w 165183"/>
                <a:gd name="connsiteY26" fmla="*/ 20664 h 366978"/>
                <a:gd name="connsiteX27" fmla="*/ 19900 w 165183"/>
                <a:gd name="connsiteY27" fmla="*/ 32190 h 36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5183" h="366978">
                  <a:moveTo>
                    <a:pt x="88956" y="366898"/>
                  </a:moveTo>
                  <a:cubicBezTo>
                    <a:pt x="81487" y="367394"/>
                    <a:pt x="74043" y="365603"/>
                    <a:pt x="67620" y="361755"/>
                  </a:cubicBezTo>
                  <a:cubicBezTo>
                    <a:pt x="58095" y="355087"/>
                    <a:pt x="46856" y="338133"/>
                    <a:pt x="31901" y="262599"/>
                  </a:cubicBezTo>
                  <a:cubicBezTo>
                    <a:pt x="27044" y="238120"/>
                    <a:pt x="18566" y="170778"/>
                    <a:pt x="9613" y="99436"/>
                  </a:cubicBezTo>
                  <a:cubicBezTo>
                    <a:pt x="6470" y="74290"/>
                    <a:pt x="3326" y="48954"/>
                    <a:pt x="88" y="25617"/>
                  </a:cubicBezTo>
                  <a:cubicBezTo>
                    <a:pt x="-603" y="20541"/>
                    <a:pt x="2849" y="15826"/>
                    <a:pt x="7898" y="14949"/>
                  </a:cubicBezTo>
                  <a:cubicBezTo>
                    <a:pt x="38093" y="9615"/>
                    <a:pt x="67620" y="4472"/>
                    <a:pt x="97624" y="90"/>
                  </a:cubicBezTo>
                  <a:cubicBezTo>
                    <a:pt x="100167" y="-262"/>
                    <a:pt x="102739" y="424"/>
                    <a:pt x="104768" y="1995"/>
                  </a:cubicBezTo>
                  <a:cubicBezTo>
                    <a:pt x="106816" y="3539"/>
                    <a:pt x="108149" y="5834"/>
                    <a:pt x="108482" y="8377"/>
                  </a:cubicBezTo>
                  <a:cubicBezTo>
                    <a:pt x="118674" y="90387"/>
                    <a:pt x="131438" y="206402"/>
                    <a:pt x="133533" y="229071"/>
                  </a:cubicBezTo>
                  <a:cubicBezTo>
                    <a:pt x="168204" y="269362"/>
                    <a:pt x="165632" y="280125"/>
                    <a:pt x="164775" y="283650"/>
                  </a:cubicBezTo>
                  <a:cubicBezTo>
                    <a:pt x="163842" y="287422"/>
                    <a:pt x="160717" y="290251"/>
                    <a:pt x="156869" y="290793"/>
                  </a:cubicBezTo>
                  <a:lnTo>
                    <a:pt x="139534" y="293270"/>
                  </a:lnTo>
                  <a:cubicBezTo>
                    <a:pt x="161632" y="342705"/>
                    <a:pt x="150488" y="350420"/>
                    <a:pt x="146106" y="352706"/>
                  </a:cubicBezTo>
                  <a:cubicBezTo>
                    <a:pt x="128304" y="361507"/>
                    <a:pt x="108806" y="366346"/>
                    <a:pt x="88956" y="366898"/>
                  </a:cubicBezTo>
                  <a:close/>
                  <a:moveTo>
                    <a:pt x="20376" y="32190"/>
                  </a:moveTo>
                  <a:cubicBezTo>
                    <a:pt x="23043" y="52954"/>
                    <a:pt x="25805" y="75052"/>
                    <a:pt x="28568" y="97055"/>
                  </a:cubicBezTo>
                  <a:cubicBezTo>
                    <a:pt x="37045" y="164873"/>
                    <a:pt x="45903" y="235072"/>
                    <a:pt x="50570" y="258980"/>
                  </a:cubicBezTo>
                  <a:cubicBezTo>
                    <a:pt x="64572" y="329560"/>
                    <a:pt x="74954" y="343562"/>
                    <a:pt x="79145" y="346324"/>
                  </a:cubicBezTo>
                  <a:cubicBezTo>
                    <a:pt x="85908" y="351277"/>
                    <a:pt x="122389" y="343848"/>
                    <a:pt x="134390" y="337847"/>
                  </a:cubicBezTo>
                  <a:cubicBezTo>
                    <a:pt x="131171" y="321207"/>
                    <a:pt x="125456" y="305148"/>
                    <a:pt x="117436" y="290222"/>
                  </a:cubicBezTo>
                  <a:cubicBezTo>
                    <a:pt x="116045" y="287498"/>
                    <a:pt x="116045" y="284278"/>
                    <a:pt x="117436" y="281554"/>
                  </a:cubicBezTo>
                  <a:cubicBezTo>
                    <a:pt x="118865" y="278878"/>
                    <a:pt x="121484" y="277039"/>
                    <a:pt x="124484" y="276601"/>
                  </a:cubicBezTo>
                  <a:lnTo>
                    <a:pt x="143534" y="273839"/>
                  </a:lnTo>
                  <a:cubicBezTo>
                    <a:pt x="135857" y="261714"/>
                    <a:pt x="127218" y="250217"/>
                    <a:pt x="117722" y="239454"/>
                  </a:cubicBezTo>
                  <a:cubicBezTo>
                    <a:pt x="116274" y="237739"/>
                    <a:pt x="115436" y="235596"/>
                    <a:pt x="115340" y="233358"/>
                  </a:cubicBezTo>
                  <a:cubicBezTo>
                    <a:pt x="115340" y="227928"/>
                    <a:pt x="102767" y="114009"/>
                    <a:pt x="91337" y="20664"/>
                  </a:cubicBezTo>
                  <a:cubicBezTo>
                    <a:pt x="66953" y="23998"/>
                    <a:pt x="43617" y="27999"/>
                    <a:pt x="19900" y="3219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23F6E26-63EF-BFCF-9EB4-4521A008E165}"/>
                </a:ext>
              </a:extLst>
            </p:cNvPr>
            <p:cNvSpPr/>
            <p:nvPr/>
          </p:nvSpPr>
          <p:spPr>
            <a:xfrm>
              <a:off x="5878544" y="3092209"/>
              <a:ext cx="453456" cy="320598"/>
            </a:xfrm>
            <a:custGeom>
              <a:avLst/>
              <a:gdLst>
                <a:gd name="connsiteX0" fmla="*/ 424244 w 453456"/>
                <a:gd name="connsiteY0" fmla="*/ 23799 h 320598"/>
                <a:gd name="connsiteX1" fmla="*/ 326612 w 453456"/>
                <a:gd name="connsiteY1" fmla="*/ 76949 h 320598"/>
                <a:gd name="connsiteX2" fmla="*/ 355187 w 453456"/>
                <a:gd name="connsiteY2" fmla="*/ 20466 h 320598"/>
                <a:gd name="connsiteX3" fmla="*/ 320421 w 453456"/>
                <a:gd name="connsiteY3" fmla="*/ 20466 h 320598"/>
                <a:gd name="connsiteX4" fmla="*/ 266129 w 453456"/>
                <a:gd name="connsiteY4" fmla="*/ 119145 h 320598"/>
                <a:gd name="connsiteX5" fmla="*/ 232505 w 453456"/>
                <a:gd name="connsiteY5" fmla="*/ 134194 h 320598"/>
                <a:gd name="connsiteX6" fmla="*/ 136208 w 453456"/>
                <a:gd name="connsiteY6" fmla="*/ 176961 h 320598"/>
                <a:gd name="connsiteX7" fmla="*/ 0 w 453456"/>
                <a:gd name="connsiteY7" fmla="*/ 237635 h 320598"/>
                <a:gd name="connsiteX8" fmla="*/ 36862 w 453456"/>
                <a:gd name="connsiteY8" fmla="*/ 320598 h 320598"/>
                <a:gd name="connsiteX9" fmla="*/ 335185 w 453456"/>
                <a:gd name="connsiteY9" fmla="*/ 187915 h 320598"/>
                <a:gd name="connsiteX10" fmla="*/ 361664 w 453456"/>
                <a:gd name="connsiteY10" fmla="*/ 183914 h 320598"/>
                <a:gd name="connsiteX11" fmla="*/ 440722 w 453456"/>
                <a:gd name="connsiteY11" fmla="*/ 129336 h 320598"/>
                <a:gd name="connsiteX12" fmla="*/ 424244 w 453456"/>
                <a:gd name="connsiteY12" fmla="*/ 23799 h 32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3456" h="320598">
                  <a:moveTo>
                    <a:pt x="424244" y="23799"/>
                  </a:moveTo>
                  <a:cubicBezTo>
                    <a:pt x="412051" y="14846"/>
                    <a:pt x="344329" y="57041"/>
                    <a:pt x="326612" y="76949"/>
                  </a:cubicBezTo>
                  <a:cubicBezTo>
                    <a:pt x="326612" y="76949"/>
                    <a:pt x="340900" y="50755"/>
                    <a:pt x="355187" y="20466"/>
                  </a:cubicBezTo>
                  <a:cubicBezTo>
                    <a:pt x="363379" y="2463"/>
                    <a:pt x="343948" y="-14777"/>
                    <a:pt x="320421" y="20466"/>
                  </a:cubicBezTo>
                  <a:cubicBezTo>
                    <a:pt x="300676" y="52422"/>
                    <a:pt x="282559" y="85359"/>
                    <a:pt x="266129" y="119145"/>
                  </a:cubicBezTo>
                  <a:lnTo>
                    <a:pt x="232505" y="134194"/>
                  </a:lnTo>
                  <a:lnTo>
                    <a:pt x="136208" y="176961"/>
                  </a:lnTo>
                  <a:lnTo>
                    <a:pt x="0" y="237635"/>
                  </a:lnTo>
                  <a:lnTo>
                    <a:pt x="36862" y="320598"/>
                  </a:lnTo>
                  <a:lnTo>
                    <a:pt x="335185" y="187915"/>
                  </a:lnTo>
                  <a:cubicBezTo>
                    <a:pt x="341852" y="184867"/>
                    <a:pt x="354235" y="186581"/>
                    <a:pt x="361664" y="183914"/>
                  </a:cubicBezTo>
                  <a:cubicBezTo>
                    <a:pt x="371856" y="180485"/>
                    <a:pt x="416624" y="160102"/>
                    <a:pt x="440722" y="129336"/>
                  </a:cubicBezTo>
                  <a:cubicBezTo>
                    <a:pt x="475202" y="85426"/>
                    <a:pt x="429292" y="27609"/>
                    <a:pt x="424244" y="23799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55A9092-1647-2606-667D-1046D6EF2A43}"/>
                </a:ext>
              </a:extLst>
            </p:cNvPr>
            <p:cNvSpPr/>
            <p:nvPr/>
          </p:nvSpPr>
          <p:spPr>
            <a:xfrm>
              <a:off x="5868579" y="3082580"/>
              <a:ext cx="472907" cy="340038"/>
            </a:xfrm>
            <a:custGeom>
              <a:avLst/>
              <a:gdLst>
                <a:gd name="connsiteX0" fmla="*/ 46445 w 472907"/>
                <a:gd name="connsiteY0" fmla="*/ 340038 h 340038"/>
                <a:gd name="connsiteX1" fmla="*/ 43016 w 472907"/>
                <a:gd name="connsiteY1" fmla="*/ 339371 h 340038"/>
                <a:gd name="connsiteX2" fmla="*/ 37777 w 472907"/>
                <a:gd name="connsiteY2" fmla="*/ 334419 h 340038"/>
                <a:gd name="connsiteX3" fmla="*/ 820 w 472907"/>
                <a:gd name="connsiteY3" fmla="*/ 251170 h 340038"/>
                <a:gd name="connsiteX4" fmla="*/ 5669 w 472907"/>
                <a:gd name="connsiteY4" fmla="*/ 238606 h 340038"/>
                <a:gd name="connsiteX5" fmla="*/ 5678 w 472907"/>
                <a:gd name="connsiteY5" fmla="*/ 238597 h 340038"/>
                <a:gd name="connsiteX6" fmla="*/ 268759 w 472907"/>
                <a:gd name="connsiteY6" fmla="*/ 121630 h 340038"/>
                <a:gd name="connsiteX7" fmla="*/ 322003 w 472907"/>
                <a:gd name="connsiteY7" fmla="*/ 24951 h 340038"/>
                <a:gd name="connsiteX8" fmla="*/ 365723 w 472907"/>
                <a:gd name="connsiteY8" fmla="*/ 2472 h 340038"/>
                <a:gd name="connsiteX9" fmla="*/ 373438 w 472907"/>
                <a:gd name="connsiteY9" fmla="*/ 33905 h 340038"/>
                <a:gd name="connsiteX10" fmla="*/ 364961 w 472907"/>
                <a:gd name="connsiteY10" fmla="*/ 51716 h 340038"/>
                <a:gd name="connsiteX11" fmla="*/ 439828 w 472907"/>
                <a:gd name="connsiteY11" fmla="*/ 25618 h 340038"/>
                <a:gd name="connsiteX12" fmla="*/ 472022 w 472907"/>
                <a:gd name="connsiteY12" fmla="*/ 90388 h 340038"/>
                <a:gd name="connsiteX13" fmla="*/ 457830 w 472907"/>
                <a:gd name="connsiteY13" fmla="*/ 144966 h 340038"/>
                <a:gd name="connsiteX14" fmla="*/ 374296 w 472907"/>
                <a:gd name="connsiteY14" fmla="*/ 202688 h 340038"/>
                <a:gd name="connsiteX15" fmla="*/ 358770 w 472907"/>
                <a:gd name="connsiteY15" fmla="*/ 204974 h 340038"/>
                <a:gd name="connsiteX16" fmla="*/ 348578 w 472907"/>
                <a:gd name="connsiteY16" fmla="*/ 206307 h 340038"/>
                <a:gd name="connsiteX17" fmla="*/ 50350 w 472907"/>
                <a:gd name="connsiteY17" fmla="*/ 338990 h 340038"/>
                <a:gd name="connsiteX18" fmla="*/ 46445 w 472907"/>
                <a:gd name="connsiteY18" fmla="*/ 340038 h 340038"/>
                <a:gd name="connsiteX19" fmla="*/ 22156 w 472907"/>
                <a:gd name="connsiteY19" fmla="*/ 252313 h 340038"/>
                <a:gd name="connsiteX20" fmla="*/ 51303 w 472907"/>
                <a:gd name="connsiteY20" fmla="*/ 317940 h 340038"/>
                <a:gd name="connsiteX21" fmla="*/ 341720 w 472907"/>
                <a:gd name="connsiteY21" fmla="*/ 188972 h 340038"/>
                <a:gd name="connsiteX22" fmla="*/ 358103 w 472907"/>
                <a:gd name="connsiteY22" fmla="*/ 186209 h 340038"/>
                <a:gd name="connsiteX23" fmla="*/ 368676 w 472907"/>
                <a:gd name="connsiteY23" fmla="*/ 184876 h 340038"/>
                <a:gd name="connsiteX24" fmla="*/ 443257 w 472907"/>
                <a:gd name="connsiteY24" fmla="*/ 133441 h 340038"/>
                <a:gd name="connsiteX25" fmla="*/ 429445 w 472907"/>
                <a:gd name="connsiteY25" fmla="*/ 41715 h 340038"/>
                <a:gd name="connsiteX26" fmla="*/ 344197 w 472907"/>
                <a:gd name="connsiteY26" fmla="*/ 92864 h 340038"/>
                <a:gd name="connsiteX27" fmla="*/ 330757 w 472907"/>
                <a:gd name="connsiteY27" fmla="*/ 93817 h 340038"/>
                <a:gd name="connsiteX28" fmla="*/ 328671 w 472907"/>
                <a:gd name="connsiteY28" fmla="*/ 82006 h 340038"/>
                <a:gd name="connsiteX29" fmla="*/ 356579 w 472907"/>
                <a:gd name="connsiteY29" fmla="*/ 26189 h 340038"/>
                <a:gd name="connsiteX30" fmla="*/ 356579 w 472907"/>
                <a:gd name="connsiteY30" fmla="*/ 19331 h 340038"/>
                <a:gd name="connsiteX31" fmla="*/ 337529 w 472907"/>
                <a:gd name="connsiteY31" fmla="*/ 35619 h 340038"/>
                <a:gd name="connsiteX32" fmla="*/ 284570 w 472907"/>
                <a:gd name="connsiteY32" fmla="*/ 133250 h 340038"/>
                <a:gd name="connsiteX33" fmla="*/ 279903 w 472907"/>
                <a:gd name="connsiteY33" fmla="*/ 137823 h 340038"/>
                <a:gd name="connsiteX34" fmla="*/ 429826 w 472907"/>
                <a:gd name="connsiteY34" fmla="*/ 41810 h 340038"/>
                <a:gd name="connsiteX35" fmla="*/ 429826 w 472907"/>
                <a:gd name="connsiteY35" fmla="*/ 41810 h 34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2907" h="340038">
                  <a:moveTo>
                    <a:pt x="46445" y="340038"/>
                  </a:moveTo>
                  <a:cubicBezTo>
                    <a:pt x="45274" y="340048"/>
                    <a:pt x="44102" y="339819"/>
                    <a:pt x="43016" y="339371"/>
                  </a:cubicBezTo>
                  <a:cubicBezTo>
                    <a:pt x="40692" y="338467"/>
                    <a:pt x="38806" y="336695"/>
                    <a:pt x="37777" y="334419"/>
                  </a:cubicBezTo>
                  <a:lnTo>
                    <a:pt x="820" y="251170"/>
                  </a:lnTo>
                  <a:cubicBezTo>
                    <a:pt x="-1313" y="246360"/>
                    <a:pt x="859" y="240731"/>
                    <a:pt x="5669" y="238606"/>
                  </a:cubicBezTo>
                  <a:cubicBezTo>
                    <a:pt x="5669" y="238597"/>
                    <a:pt x="5678" y="238597"/>
                    <a:pt x="5678" y="238597"/>
                  </a:cubicBezTo>
                  <a:lnTo>
                    <a:pt x="268759" y="121630"/>
                  </a:lnTo>
                  <a:cubicBezTo>
                    <a:pt x="284856" y="88521"/>
                    <a:pt x="302630" y="56250"/>
                    <a:pt x="322003" y="24951"/>
                  </a:cubicBezTo>
                  <a:cubicBezTo>
                    <a:pt x="343054" y="-6767"/>
                    <a:pt x="360770" y="-290"/>
                    <a:pt x="365723" y="2472"/>
                  </a:cubicBezTo>
                  <a:cubicBezTo>
                    <a:pt x="376115" y="9321"/>
                    <a:pt x="379477" y="23018"/>
                    <a:pt x="373438" y="33905"/>
                  </a:cubicBezTo>
                  <a:cubicBezTo>
                    <a:pt x="370581" y="40096"/>
                    <a:pt x="367723" y="46001"/>
                    <a:pt x="364961" y="51716"/>
                  </a:cubicBezTo>
                  <a:cubicBezTo>
                    <a:pt x="392393" y="33333"/>
                    <a:pt x="426683" y="15807"/>
                    <a:pt x="439828" y="25618"/>
                  </a:cubicBezTo>
                  <a:cubicBezTo>
                    <a:pt x="456868" y="43449"/>
                    <a:pt x="468098" y="66033"/>
                    <a:pt x="472022" y="90388"/>
                  </a:cubicBezTo>
                  <a:cubicBezTo>
                    <a:pt x="475127" y="109762"/>
                    <a:pt x="469984" y="129555"/>
                    <a:pt x="457830" y="144966"/>
                  </a:cubicBezTo>
                  <a:cubicBezTo>
                    <a:pt x="431827" y="178018"/>
                    <a:pt x="384583" y="199259"/>
                    <a:pt x="374296" y="202688"/>
                  </a:cubicBezTo>
                  <a:cubicBezTo>
                    <a:pt x="369247" y="204164"/>
                    <a:pt x="364028" y="204926"/>
                    <a:pt x="358770" y="204974"/>
                  </a:cubicBezTo>
                  <a:cubicBezTo>
                    <a:pt x="355331" y="205002"/>
                    <a:pt x="351912" y="205450"/>
                    <a:pt x="348578" y="206307"/>
                  </a:cubicBezTo>
                  <a:lnTo>
                    <a:pt x="50350" y="338990"/>
                  </a:lnTo>
                  <a:cubicBezTo>
                    <a:pt x="49141" y="339619"/>
                    <a:pt x="47807" y="339972"/>
                    <a:pt x="46445" y="340038"/>
                  </a:cubicBezTo>
                  <a:close/>
                  <a:moveTo>
                    <a:pt x="22156" y="252313"/>
                  </a:moveTo>
                  <a:lnTo>
                    <a:pt x="51303" y="317940"/>
                  </a:lnTo>
                  <a:lnTo>
                    <a:pt x="341720" y="188972"/>
                  </a:lnTo>
                  <a:cubicBezTo>
                    <a:pt x="346978" y="187095"/>
                    <a:pt x="352522" y="186162"/>
                    <a:pt x="358103" y="186209"/>
                  </a:cubicBezTo>
                  <a:cubicBezTo>
                    <a:pt x="361665" y="186143"/>
                    <a:pt x="365209" y="185695"/>
                    <a:pt x="368676" y="184876"/>
                  </a:cubicBezTo>
                  <a:cubicBezTo>
                    <a:pt x="376296" y="182304"/>
                    <a:pt x="420111" y="162873"/>
                    <a:pt x="443257" y="133441"/>
                  </a:cubicBezTo>
                  <a:cubicBezTo>
                    <a:pt x="471070" y="98198"/>
                    <a:pt x="437446" y="50097"/>
                    <a:pt x="429445" y="41715"/>
                  </a:cubicBezTo>
                  <a:cubicBezTo>
                    <a:pt x="416491" y="41048"/>
                    <a:pt x="360580" y="74576"/>
                    <a:pt x="344197" y="92864"/>
                  </a:cubicBezTo>
                  <a:cubicBezTo>
                    <a:pt x="340749" y="96836"/>
                    <a:pt x="334729" y="97265"/>
                    <a:pt x="330757" y="93817"/>
                  </a:cubicBezTo>
                  <a:cubicBezTo>
                    <a:pt x="327366" y="90864"/>
                    <a:pt x="326490" y="85940"/>
                    <a:pt x="328671" y="82006"/>
                  </a:cubicBezTo>
                  <a:cubicBezTo>
                    <a:pt x="328671" y="82006"/>
                    <a:pt x="342958" y="55717"/>
                    <a:pt x="356579" y="26189"/>
                  </a:cubicBezTo>
                  <a:cubicBezTo>
                    <a:pt x="358484" y="22094"/>
                    <a:pt x="357341" y="19522"/>
                    <a:pt x="356579" y="19331"/>
                  </a:cubicBezTo>
                  <a:cubicBezTo>
                    <a:pt x="355817" y="19141"/>
                    <a:pt x="348578" y="19331"/>
                    <a:pt x="337529" y="35619"/>
                  </a:cubicBezTo>
                  <a:cubicBezTo>
                    <a:pt x="315050" y="70195"/>
                    <a:pt x="284570" y="132679"/>
                    <a:pt x="284570" y="133250"/>
                  </a:cubicBezTo>
                  <a:cubicBezTo>
                    <a:pt x="283599" y="135279"/>
                    <a:pt x="281951" y="136899"/>
                    <a:pt x="279903" y="137823"/>
                  </a:cubicBezTo>
                  <a:close/>
                  <a:moveTo>
                    <a:pt x="429826" y="41810"/>
                  </a:moveTo>
                  <a:lnTo>
                    <a:pt x="429826" y="4181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D537A84-6413-F03D-7B78-997A9327ADA0}"/>
                </a:ext>
              </a:extLst>
            </p:cNvPr>
            <p:cNvSpPr/>
            <p:nvPr/>
          </p:nvSpPr>
          <p:spPr>
            <a:xfrm>
              <a:off x="6195691" y="3159600"/>
              <a:ext cx="37850" cy="70041"/>
            </a:xfrm>
            <a:custGeom>
              <a:avLst/>
              <a:gdLst>
                <a:gd name="connsiteX0" fmla="*/ 21085 w 37850"/>
                <a:gd name="connsiteY0" fmla="*/ 70042 h 70041"/>
                <a:gd name="connsiteX1" fmla="*/ 11512 w 37850"/>
                <a:gd name="connsiteY1" fmla="*/ 60564 h 70041"/>
                <a:gd name="connsiteX2" fmla="*/ 13084 w 37850"/>
                <a:gd name="connsiteY2" fmla="*/ 55278 h 70041"/>
                <a:gd name="connsiteX3" fmla="*/ 18228 w 37850"/>
                <a:gd name="connsiteY3" fmla="*/ 34799 h 70041"/>
                <a:gd name="connsiteX4" fmla="*/ 4797 w 37850"/>
                <a:gd name="connsiteY4" fmla="*/ 17845 h 70041"/>
                <a:gd name="connsiteX5" fmla="*/ 1273 w 37850"/>
                <a:gd name="connsiteY5" fmla="*/ 4795 h 70041"/>
                <a:gd name="connsiteX6" fmla="*/ 14322 w 37850"/>
                <a:gd name="connsiteY6" fmla="*/ 1271 h 70041"/>
                <a:gd name="connsiteX7" fmla="*/ 36897 w 37850"/>
                <a:gd name="connsiteY7" fmla="*/ 29846 h 70041"/>
                <a:gd name="connsiteX8" fmla="*/ 29277 w 37850"/>
                <a:gd name="connsiteY8" fmla="*/ 65470 h 70041"/>
                <a:gd name="connsiteX9" fmla="*/ 21085 w 37850"/>
                <a:gd name="connsiteY9" fmla="*/ 70042 h 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50" h="70041">
                  <a:moveTo>
                    <a:pt x="21085" y="70042"/>
                  </a:moveTo>
                  <a:cubicBezTo>
                    <a:pt x="15827" y="70070"/>
                    <a:pt x="11541" y="65822"/>
                    <a:pt x="11512" y="60564"/>
                  </a:cubicBezTo>
                  <a:cubicBezTo>
                    <a:pt x="11503" y="58688"/>
                    <a:pt x="12055" y="56849"/>
                    <a:pt x="13084" y="55278"/>
                  </a:cubicBezTo>
                  <a:cubicBezTo>
                    <a:pt x="17570" y="49468"/>
                    <a:pt x="19437" y="42048"/>
                    <a:pt x="18228" y="34799"/>
                  </a:cubicBezTo>
                  <a:cubicBezTo>
                    <a:pt x="15942" y="27712"/>
                    <a:pt x="11170" y="21693"/>
                    <a:pt x="4797" y="17845"/>
                  </a:cubicBezTo>
                  <a:cubicBezTo>
                    <a:pt x="216" y="15216"/>
                    <a:pt x="-1356" y="9367"/>
                    <a:pt x="1273" y="4795"/>
                  </a:cubicBezTo>
                  <a:cubicBezTo>
                    <a:pt x="3902" y="223"/>
                    <a:pt x="9741" y="-1358"/>
                    <a:pt x="14322" y="1271"/>
                  </a:cubicBezTo>
                  <a:cubicBezTo>
                    <a:pt x="25162" y="7624"/>
                    <a:pt x="33220" y="17826"/>
                    <a:pt x="36897" y="29846"/>
                  </a:cubicBezTo>
                  <a:cubicBezTo>
                    <a:pt x="39497" y="42267"/>
                    <a:pt x="36725" y="55202"/>
                    <a:pt x="29277" y="65470"/>
                  </a:cubicBezTo>
                  <a:cubicBezTo>
                    <a:pt x="27533" y="68327"/>
                    <a:pt x="24428" y="70061"/>
                    <a:pt x="21085" y="7004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F2634E8-DFE4-13EC-B0DE-655F248E272B}"/>
                </a:ext>
              </a:extLst>
            </p:cNvPr>
            <p:cNvSpPr/>
            <p:nvPr/>
          </p:nvSpPr>
          <p:spPr>
            <a:xfrm>
              <a:off x="5129195" y="2615675"/>
              <a:ext cx="632423" cy="950960"/>
            </a:xfrm>
            <a:custGeom>
              <a:avLst/>
              <a:gdLst>
                <a:gd name="connsiteX0" fmla="*/ 216139 w 632423"/>
                <a:gd name="connsiteY0" fmla="*/ 73708 h 950960"/>
                <a:gd name="connsiteX1" fmla="*/ 10018 w 632423"/>
                <a:gd name="connsiteY1" fmla="*/ 234204 h 950960"/>
                <a:gd name="connsiteX2" fmla="*/ 18591 w 632423"/>
                <a:gd name="connsiteY2" fmla="*/ 950961 h 950960"/>
                <a:gd name="connsiteX3" fmla="*/ 628191 w 632423"/>
                <a:gd name="connsiteY3" fmla="*/ 922386 h 950960"/>
                <a:gd name="connsiteX4" fmla="*/ 628191 w 632423"/>
                <a:gd name="connsiteY4" fmla="*/ 180388 h 950960"/>
                <a:gd name="connsiteX5" fmla="*/ 216139 w 632423"/>
                <a:gd name="connsiteY5" fmla="*/ 73708 h 95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2423" h="950960">
                  <a:moveTo>
                    <a:pt x="216139" y="73708"/>
                  </a:moveTo>
                  <a:cubicBezTo>
                    <a:pt x="216139" y="73708"/>
                    <a:pt x="36783" y="64183"/>
                    <a:pt x="10018" y="234204"/>
                  </a:cubicBezTo>
                  <a:cubicBezTo>
                    <a:pt x="-16747" y="404226"/>
                    <a:pt x="18591" y="950961"/>
                    <a:pt x="18591" y="950961"/>
                  </a:cubicBezTo>
                  <a:lnTo>
                    <a:pt x="628191" y="922386"/>
                  </a:lnTo>
                  <a:cubicBezTo>
                    <a:pt x="628191" y="922386"/>
                    <a:pt x="637716" y="396987"/>
                    <a:pt x="628191" y="180388"/>
                  </a:cubicBezTo>
                  <a:cubicBezTo>
                    <a:pt x="620571" y="12177"/>
                    <a:pt x="313866" y="-69548"/>
                    <a:pt x="216139" y="73708"/>
                  </a:cubicBezTo>
                  <a:close/>
                </a:path>
              </a:pathLst>
            </a:custGeom>
            <a:solidFill>
              <a:srgbClr val="72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07C876A-08B8-65C6-2F9B-1D46E0FC8850}"/>
                </a:ext>
              </a:extLst>
            </p:cNvPr>
            <p:cNvSpPr/>
            <p:nvPr/>
          </p:nvSpPr>
          <p:spPr>
            <a:xfrm>
              <a:off x="5119498" y="2606558"/>
              <a:ext cx="651170" cy="970459"/>
            </a:xfrm>
            <a:custGeom>
              <a:avLst/>
              <a:gdLst>
                <a:gd name="connsiteX0" fmla="*/ 28288 w 651170"/>
                <a:gd name="connsiteY0" fmla="*/ 969603 h 970459"/>
                <a:gd name="connsiteX1" fmla="*/ 18763 w 651170"/>
                <a:gd name="connsiteY1" fmla="*/ 960745 h 970459"/>
                <a:gd name="connsiteX2" fmla="*/ 10191 w 651170"/>
                <a:gd name="connsiteY2" fmla="*/ 241798 h 970459"/>
                <a:gd name="connsiteX3" fmla="*/ 220884 w 651170"/>
                <a:gd name="connsiteY3" fmla="*/ 73205 h 970459"/>
                <a:gd name="connsiteX4" fmla="*/ 474630 w 651170"/>
                <a:gd name="connsiteY4" fmla="*/ 12054 h 970459"/>
                <a:gd name="connsiteX5" fmla="*/ 646937 w 651170"/>
                <a:gd name="connsiteY5" fmla="*/ 189410 h 970459"/>
                <a:gd name="connsiteX6" fmla="*/ 646937 w 651170"/>
                <a:gd name="connsiteY6" fmla="*/ 932360 h 970459"/>
                <a:gd name="connsiteX7" fmla="*/ 637412 w 651170"/>
                <a:gd name="connsiteY7" fmla="*/ 941885 h 970459"/>
                <a:gd name="connsiteX8" fmla="*/ 28288 w 651170"/>
                <a:gd name="connsiteY8" fmla="*/ 970460 h 970459"/>
                <a:gd name="connsiteX9" fmla="*/ 221169 w 651170"/>
                <a:gd name="connsiteY9" fmla="*/ 92255 h 970459"/>
                <a:gd name="connsiteX10" fmla="*/ 135444 w 651170"/>
                <a:gd name="connsiteY10" fmla="*/ 108448 h 970459"/>
                <a:gd name="connsiteX11" fmla="*/ 28860 w 651170"/>
                <a:gd name="connsiteY11" fmla="*/ 244750 h 970459"/>
                <a:gd name="connsiteX12" fmla="*/ 36956 w 651170"/>
                <a:gd name="connsiteY12" fmla="*/ 950172 h 970459"/>
                <a:gd name="connsiteX13" fmla="*/ 627506 w 651170"/>
                <a:gd name="connsiteY13" fmla="*/ 922645 h 970459"/>
                <a:gd name="connsiteX14" fmla="*/ 627506 w 651170"/>
                <a:gd name="connsiteY14" fmla="*/ 190172 h 970459"/>
                <a:gd name="connsiteX15" fmla="*/ 469010 w 651170"/>
                <a:gd name="connsiteY15" fmla="*/ 30342 h 970459"/>
                <a:gd name="connsiteX16" fmla="*/ 233266 w 651170"/>
                <a:gd name="connsiteY16" fmla="*/ 88159 h 970459"/>
                <a:gd name="connsiteX17" fmla="*/ 224884 w 651170"/>
                <a:gd name="connsiteY17" fmla="*/ 92350 h 97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170" h="970459">
                  <a:moveTo>
                    <a:pt x="28288" y="969603"/>
                  </a:moveTo>
                  <a:cubicBezTo>
                    <a:pt x="23277" y="969612"/>
                    <a:pt x="19114" y="965745"/>
                    <a:pt x="18763" y="960745"/>
                  </a:cubicBezTo>
                  <a:cubicBezTo>
                    <a:pt x="17239" y="938361"/>
                    <a:pt x="-16384" y="410866"/>
                    <a:pt x="10191" y="241798"/>
                  </a:cubicBezTo>
                  <a:cubicBezTo>
                    <a:pt x="35337" y="82444"/>
                    <a:pt x="189927" y="73396"/>
                    <a:pt x="220884" y="73205"/>
                  </a:cubicBezTo>
                  <a:cubicBezTo>
                    <a:pt x="276605" y="-2995"/>
                    <a:pt x="387762" y="-12520"/>
                    <a:pt x="474630" y="12054"/>
                  </a:cubicBezTo>
                  <a:cubicBezTo>
                    <a:pt x="575880" y="40629"/>
                    <a:pt x="643508" y="110543"/>
                    <a:pt x="646937" y="189410"/>
                  </a:cubicBezTo>
                  <a:cubicBezTo>
                    <a:pt x="656462" y="403818"/>
                    <a:pt x="646937" y="926645"/>
                    <a:pt x="646937" y="932360"/>
                  </a:cubicBezTo>
                  <a:cubicBezTo>
                    <a:pt x="646937" y="937618"/>
                    <a:pt x="642670" y="941885"/>
                    <a:pt x="637412" y="941885"/>
                  </a:cubicBezTo>
                  <a:lnTo>
                    <a:pt x="28288" y="970460"/>
                  </a:lnTo>
                  <a:close/>
                  <a:moveTo>
                    <a:pt x="221169" y="92255"/>
                  </a:moveTo>
                  <a:cubicBezTo>
                    <a:pt x="191851" y="92430"/>
                    <a:pt x="162810" y="97917"/>
                    <a:pt x="135444" y="108448"/>
                  </a:cubicBezTo>
                  <a:cubicBezTo>
                    <a:pt x="75246" y="132260"/>
                    <a:pt x="39337" y="178075"/>
                    <a:pt x="28860" y="244750"/>
                  </a:cubicBezTo>
                  <a:cubicBezTo>
                    <a:pt x="4475" y="399627"/>
                    <a:pt x="32479" y="877210"/>
                    <a:pt x="36956" y="950172"/>
                  </a:cubicBezTo>
                  <a:lnTo>
                    <a:pt x="627506" y="922645"/>
                  </a:lnTo>
                  <a:cubicBezTo>
                    <a:pt x="628744" y="852445"/>
                    <a:pt x="635983" y="388578"/>
                    <a:pt x="627506" y="190172"/>
                  </a:cubicBezTo>
                  <a:cubicBezTo>
                    <a:pt x="624458" y="119687"/>
                    <a:pt x="562260" y="56822"/>
                    <a:pt x="469010" y="30342"/>
                  </a:cubicBezTo>
                  <a:cubicBezTo>
                    <a:pt x="387190" y="7006"/>
                    <a:pt x="282606" y="15864"/>
                    <a:pt x="233266" y="88159"/>
                  </a:cubicBezTo>
                  <a:cubicBezTo>
                    <a:pt x="231399" y="90929"/>
                    <a:pt x="228218" y="92520"/>
                    <a:pt x="224884" y="923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35EEA8A-8846-2FA0-576E-3CE5F426B5AE}"/>
                </a:ext>
              </a:extLst>
            </p:cNvPr>
            <p:cNvSpPr/>
            <p:nvPr/>
          </p:nvSpPr>
          <p:spPr>
            <a:xfrm>
              <a:off x="5036915" y="3288887"/>
              <a:ext cx="933069" cy="498919"/>
            </a:xfrm>
            <a:custGeom>
              <a:avLst/>
              <a:gdLst>
                <a:gd name="connsiteX0" fmla="*/ 933069 w 933069"/>
                <a:gd name="connsiteY0" fmla="*/ 124111 h 498919"/>
                <a:gd name="connsiteX1" fmla="*/ 927640 w 933069"/>
                <a:gd name="connsiteY1" fmla="*/ 90107 h 498919"/>
                <a:gd name="connsiteX2" fmla="*/ 926592 w 933069"/>
                <a:gd name="connsiteY2" fmla="*/ 81915 h 498919"/>
                <a:gd name="connsiteX3" fmla="*/ 912876 w 933069"/>
                <a:gd name="connsiteY3" fmla="*/ 31528 h 498919"/>
                <a:gd name="connsiteX4" fmla="*/ 903351 w 933069"/>
                <a:gd name="connsiteY4" fmla="*/ 0 h 498919"/>
                <a:gd name="connsiteX5" fmla="*/ 524732 w 933069"/>
                <a:gd name="connsiteY5" fmla="*/ 41910 h 498919"/>
                <a:gd name="connsiteX6" fmla="*/ 255079 w 933069"/>
                <a:gd name="connsiteY6" fmla="*/ 91250 h 498919"/>
                <a:gd name="connsiteX7" fmla="*/ 47625 w 933069"/>
                <a:gd name="connsiteY7" fmla="*/ 315373 h 498919"/>
                <a:gd name="connsiteX8" fmla="*/ 0 w 933069"/>
                <a:gd name="connsiteY8" fmla="*/ 455867 h 498919"/>
                <a:gd name="connsiteX9" fmla="*/ 121825 w 933069"/>
                <a:gd name="connsiteY9" fmla="*/ 487204 h 498919"/>
                <a:gd name="connsiteX10" fmla="*/ 162116 w 933069"/>
                <a:gd name="connsiteY10" fmla="*/ 367665 h 498919"/>
                <a:gd name="connsiteX11" fmla="*/ 256508 w 933069"/>
                <a:gd name="connsiteY11" fmla="*/ 247269 h 498919"/>
                <a:gd name="connsiteX12" fmla="*/ 256508 w 933069"/>
                <a:gd name="connsiteY12" fmla="*/ 498920 h 498919"/>
                <a:gd name="connsiteX13" fmla="*/ 608933 w 933069"/>
                <a:gd name="connsiteY13" fmla="*/ 498920 h 498919"/>
                <a:gd name="connsiteX14" fmla="*/ 608933 w 933069"/>
                <a:gd name="connsiteY14" fmla="*/ 300323 h 498919"/>
                <a:gd name="connsiteX15" fmla="*/ 638556 w 933069"/>
                <a:gd name="connsiteY15" fmla="*/ 232982 h 498919"/>
                <a:gd name="connsiteX16" fmla="*/ 626555 w 933069"/>
                <a:gd name="connsiteY16" fmla="*/ 159068 h 49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3069" h="498919">
                  <a:moveTo>
                    <a:pt x="933069" y="124111"/>
                  </a:moveTo>
                  <a:cubicBezTo>
                    <a:pt x="931164" y="112776"/>
                    <a:pt x="929259" y="101537"/>
                    <a:pt x="927640" y="90107"/>
                  </a:cubicBezTo>
                  <a:cubicBezTo>
                    <a:pt x="927640" y="87440"/>
                    <a:pt x="926973" y="84677"/>
                    <a:pt x="926592" y="81915"/>
                  </a:cubicBezTo>
                  <a:cubicBezTo>
                    <a:pt x="922906" y="64894"/>
                    <a:pt x="918324" y="48073"/>
                    <a:pt x="912876" y="31528"/>
                  </a:cubicBezTo>
                  <a:cubicBezTo>
                    <a:pt x="909638" y="21336"/>
                    <a:pt x="906018" y="10763"/>
                    <a:pt x="903351" y="0"/>
                  </a:cubicBezTo>
                  <a:cubicBezTo>
                    <a:pt x="836009" y="4667"/>
                    <a:pt x="706850" y="16002"/>
                    <a:pt x="524732" y="41910"/>
                  </a:cubicBezTo>
                  <a:cubicBezTo>
                    <a:pt x="425387" y="56007"/>
                    <a:pt x="302228" y="70485"/>
                    <a:pt x="255079" y="91250"/>
                  </a:cubicBezTo>
                  <a:cubicBezTo>
                    <a:pt x="207931" y="112014"/>
                    <a:pt x="109728" y="179261"/>
                    <a:pt x="47625" y="315373"/>
                  </a:cubicBezTo>
                  <a:cubicBezTo>
                    <a:pt x="27700" y="360731"/>
                    <a:pt x="11764" y="407737"/>
                    <a:pt x="0" y="455867"/>
                  </a:cubicBezTo>
                  <a:lnTo>
                    <a:pt x="121825" y="487204"/>
                  </a:lnTo>
                  <a:cubicBezTo>
                    <a:pt x="131769" y="446265"/>
                    <a:pt x="145256" y="406270"/>
                    <a:pt x="162116" y="367665"/>
                  </a:cubicBezTo>
                  <a:cubicBezTo>
                    <a:pt x="183956" y="320840"/>
                    <a:pt x="216246" y="279654"/>
                    <a:pt x="256508" y="247269"/>
                  </a:cubicBezTo>
                  <a:lnTo>
                    <a:pt x="256508" y="498920"/>
                  </a:lnTo>
                  <a:lnTo>
                    <a:pt x="608933" y="498920"/>
                  </a:lnTo>
                  <a:lnTo>
                    <a:pt x="608933" y="300323"/>
                  </a:lnTo>
                  <a:cubicBezTo>
                    <a:pt x="622468" y="279673"/>
                    <a:pt x="632479" y="256908"/>
                    <a:pt x="638556" y="232982"/>
                  </a:cubicBezTo>
                  <a:cubicBezTo>
                    <a:pt x="643890" y="207645"/>
                    <a:pt x="635889" y="180213"/>
                    <a:pt x="626555" y="159068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2A1C86D-B12D-C10F-6A9E-80633BE20C70}"/>
                </a:ext>
              </a:extLst>
            </p:cNvPr>
            <p:cNvSpPr/>
            <p:nvPr/>
          </p:nvSpPr>
          <p:spPr>
            <a:xfrm>
              <a:off x="5027462" y="3279833"/>
              <a:ext cx="951880" cy="517498"/>
            </a:xfrm>
            <a:custGeom>
              <a:avLst/>
              <a:gdLst>
                <a:gd name="connsiteX0" fmla="*/ 618387 w 951880"/>
                <a:gd name="connsiteY0" fmla="*/ 517498 h 517498"/>
                <a:gd name="connsiteX1" fmla="*/ 265961 w 951880"/>
                <a:gd name="connsiteY1" fmla="*/ 517498 h 517498"/>
                <a:gd name="connsiteX2" fmla="*/ 256436 w 951880"/>
                <a:gd name="connsiteY2" fmla="*/ 507973 h 517498"/>
                <a:gd name="connsiteX3" fmla="*/ 256436 w 951880"/>
                <a:gd name="connsiteY3" fmla="*/ 277183 h 517498"/>
                <a:gd name="connsiteX4" fmla="*/ 180236 w 951880"/>
                <a:gd name="connsiteY4" fmla="*/ 380624 h 517498"/>
                <a:gd name="connsiteX5" fmla="*/ 140517 w 951880"/>
                <a:gd name="connsiteY5" fmla="*/ 498639 h 517498"/>
                <a:gd name="connsiteX6" fmla="*/ 136136 w 951880"/>
                <a:gd name="connsiteY6" fmla="*/ 504449 h 517498"/>
                <a:gd name="connsiteX7" fmla="*/ 128897 w 951880"/>
                <a:gd name="connsiteY7" fmla="*/ 505497 h 517498"/>
                <a:gd name="connsiteX8" fmla="*/ 7072 w 951880"/>
                <a:gd name="connsiteY8" fmla="*/ 474159 h 517498"/>
                <a:gd name="connsiteX9" fmla="*/ 1262 w 951880"/>
                <a:gd name="connsiteY9" fmla="*/ 469778 h 517498"/>
                <a:gd name="connsiteX10" fmla="*/ 309 w 951880"/>
                <a:gd name="connsiteY10" fmla="*/ 462634 h 517498"/>
                <a:gd name="connsiteX11" fmla="*/ 48315 w 951880"/>
                <a:gd name="connsiteY11" fmla="*/ 320616 h 517498"/>
                <a:gd name="connsiteX12" fmla="*/ 260627 w 951880"/>
                <a:gd name="connsiteY12" fmla="*/ 92016 h 517498"/>
                <a:gd name="connsiteX13" fmla="*/ 489227 w 951880"/>
                <a:gd name="connsiteY13" fmla="*/ 48106 h 517498"/>
                <a:gd name="connsiteX14" fmla="*/ 532947 w 951880"/>
                <a:gd name="connsiteY14" fmla="*/ 42010 h 517498"/>
                <a:gd name="connsiteX15" fmla="*/ 912233 w 951880"/>
                <a:gd name="connsiteY15" fmla="*/ 5 h 517498"/>
                <a:gd name="connsiteX16" fmla="*/ 921758 w 951880"/>
                <a:gd name="connsiteY16" fmla="*/ 7149 h 517498"/>
                <a:gd name="connsiteX17" fmla="*/ 929949 w 951880"/>
                <a:gd name="connsiteY17" fmla="*/ 34104 h 517498"/>
                <a:gd name="connsiteX18" fmla="*/ 931187 w 951880"/>
                <a:gd name="connsiteY18" fmla="*/ 38105 h 517498"/>
                <a:gd name="connsiteX19" fmla="*/ 945094 w 951880"/>
                <a:gd name="connsiteY19" fmla="*/ 89445 h 517498"/>
                <a:gd name="connsiteX20" fmla="*/ 946332 w 951880"/>
                <a:gd name="connsiteY20" fmla="*/ 98303 h 517498"/>
                <a:gd name="connsiteX21" fmla="*/ 951762 w 951880"/>
                <a:gd name="connsiteY21" fmla="*/ 132117 h 517498"/>
                <a:gd name="connsiteX22" fmla="*/ 949952 w 951880"/>
                <a:gd name="connsiteY22" fmla="*/ 139356 h 517498"/>
                <a:gd name="connsiteX23" fmla="*/ 943379 w 951880"/>
                <a:gd name="connsiteY23" fmla="*/ 143166 h 517498"/>
                <a:gd name="connsiteX24" fmla="*/ 649438 w 951880"/>
                <a:gd name="connsiteY24" fmla="*/ 176122 h 517498"/>
                <a:gd name="connsiteX25" fmla="*/ 657249 w 951880"/>
                <a:gd name="connsiteY25" fmla="*/ 243940 h 517498"/>
                <a:gd name="connsiteX26" fmla="*/ 627816 w 951880"/>
                <a:gd name="connsiteY26" fmla="*/ 312139 h 517498"/>
                <a:gd name="connsiteX27" fmla="*/ 627816 w 951880"/>
                <a:gd name="connsiteY27" fmla="*/ 507973 h 517498"/>
                <a:gd name="connsiteX28" fmla="*/ 618387 w 951880"/>
                <a:gd name="connsiteY28" fmla="*/ 517498 h 517498"/>
                <a:gd name="connsiteX29" fmla="*/ 275486 w 951880"/>
                <a:gd name="connsiteY29" fmla="*/ 498448 h 517498"/>
                <a:gd name="connsiteX30" fmla="*/ 608862 w 951880"/>
                <a:gd name="connsiteY30" fmla="*/ 498448 h 517498"/>
                <a:gd name="connsiteX31" fmla="*/ 608862 w 951880"/>
                <a:gd name="connsiteY31" fmla="*/ 309377 h 517498"/>
                <a:gd name="connsiteX32" fmla="*/ 610290 w 951880"/>
                <a:gd name="connsiteY32" fmla="*/ 304329 h 517498"/>
                <a:gd name="connsiteX33" fmla="*/ 638865 w 951880"/>
                <a:gd name="connsiteY33" fmla="*/ 240035 h 517498"/>
                <a:gd name="connsiteX34" fmla="*/ 627530 w 951880"/>
                <a:gd name="connsiteY34" fmla="*/ 171931 h 517498"/>
                <a:gd name="connsiteX35" fmla="*/ 627530 w 951880"/>
                <a:gd name="connsiteY35" fmla="*/ 163359 h 517498"/>
                <a:gd name="connsiteX36" fmla="*/ 634674 w 951880"/>
                <a:gd name="connsiteY36" fmla="*/ 158691 h 517498"/>
                <a:gd name="connsiteX37" fmla="*/ 931187 w 951880"/>
                <a:gd name="connsiteY37" fmla="*/ 124878 h 517498"/>
                <a:gd name="connsiteX38" fmla="*/ 927377 w 951880"/>
                <a:gd name="connsiteY38" fmla="*/ 100589 h 517498"/>
                <a:gd name="connsiteX39" fmla="*/ 926616 w 951880"/>
                <a:gd name="connsiteY39" fmla="*/ 94588 h 517498"/>
                <a:gd name="connsiteX40" fmla="*/ 926616 w 951880"/>
                <a:gd name="connsiteY40" fmla="*/ 92207 h 517498"/>
                <a:gd name="connsiteX41" fmla="*/ 913280 w 951880"/>
                <a:gd name="connsiteY41" fmla="*/ 43534 h 517498"/>
                <a:gd name="connsiteX42" fmla="*/ 912042 w 951880"/>
                <a:gd name="connsiteY42" fmla="*/ 39534 h 517498"/>
                <a:gd name="connsiteX43" fmla="*/ 905565 w 951880"/>
                <a:gd name="connsiteY43" fmla="*/ 19055 h 517498"/>
                <a:gd name="connsiteX44" fmla="*/ 535519 w 951880"/>
                <a:gd name="connsiteY44" fmla="*/ 60393 h 517498"/>
                <a:gd name="connsiteX45" fmla="*/ 491704 w 951880"/>
                <a:gd name="connsiteY45" fmla="*/ 66490 h 517498"/>
                <a:gd name="connsiteX46" fmla="*/ 268247 w 951880"/>
                <a:gd name="connsiteY46" fmla="*/ 108971 h 517498"/>
                <a:gd name="connsiteX47" fmla="*/ 65651 w 951880"/>
                <a:gd name="connsiteY47" fmla="*/ 328046 h 517498"/>
                <a:gd name="connsiteX48" fmla="*/ 20788 w 951880"/>
                <a:gd name="connsiteY48" fmla="*/ 458158 h 517498"/>
                <a:gd name="connsiteX49" fmla="*/ 124229 w 951880"/>
                <a:gd name="connsiteY49" fmla="*/ 484637 h 517498"/>
                <a:gd name="connsiteX50" fmla="*/ 162329 w 951880"/>
                <a:gd name="connsiteY50" fmla="*/ 372718 h 517498"/>
                <a:gd name="connsiteX51" fmla="*/ 259389 w 951880"/>
                <a:gd name="connsiteY51" fmla="*/ 248893 h 517498"/>
                <a:gd name="connsiteX52" fmla="*/ 269486 w 951880"/>
                <a:gd name="connsiteY52" fmla="*/ 247750 h 517498"/>
                <a:gd name="connsiteX53" fmla="*/ 274915 w 951880"/>
                <a:gd name="connsiteY53" fmla="*/ 256323 h 51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1880" h="517498">
                  <a:moveTo>
                    <a:pt x="618387" y="517498"/>
                  </a:moveTo>
                  <a:lnTo>
                    <a:pt x="265961" y="517498"/>
                  </a:lnTo>
                  <a:cubicBezTo>
                    <a:pt x="260704" y="517498"/>
                    <a:pt x="256436" y="513231"/>
                    <a:pt x="256436" y="507973"/>
                  </a:cubicBezTo>
                  <a:lnTo>
                    <a:pt x="256436" y="277183"/>
                  </a:lnTo>
                  <a:cubicBezTo>
                    <a:pt x="224394" y="306234"/>
                    <a:pt x="198486" y="341410"/>
                    <a:pt x="180236" y="380624"/>
                  </a:cubicBezTo>
                  <a:cubicBezTo>
                    <a:pt x="163625" y="418743"/>
                    <a:pt x="150337" y="458234"/>
                    <a:pt x="140517" y="498639"/>
                  </a:cubicBezTo>
                  <a:cubicBezTo>
                    <a:pt x="139879" y="501077"/>
                    <a:pt x="138307" y="503173"/>
                    <a:pt x="136136" y="504449"/>
                  </a:cubicBezTo>
                  <a:cubicBezTo>
                    <a:pt x="133935" y="505687"/>
                    <a:pt x="131354" y="506068"/>
                    <a:pt x="128897" y="505497"/>
                  </a:cubicBezTo>
                  <a:lnTo>
                    <a:pt x="7072" y="474159"/>
                  </a:lnTo>
                  <a:cubicBezTo>
                    <a:pt x="4632" y="473521"/>
                    <a:pt x="2542" y="471950"/>
                    <a:pt x="1262" y="469778"/>
                  </a:cubicBezTo>
                  <a:cubicBezTo>
                    <a:pt x="21" y="467616"/>
                    <a:pt x="-321" y="465044"/>
                    <a:pt x="309" y="462634"/>
                  </a:cubicBezTo>
                  <a:cubicBezTo>
                    <a:pt x="12137" y="413981"/>
                    <a:pt x="28200" y="366460"/>
                    <a:pt x="48315" y="320616"/>
                  </a:cubicBezTo>
                  <a:cubicBezTo>
                    <a:pt x="105465" y="194791"/>
                    <a:pt x="198524" y="118687"/>
                    <a:pt x="260627" y="92016"/>
                  </a:cubicBezTo>
                  <a:cubicBezTo>
                    <a:pt x="302252" y="73919"/>
                    <a:pt x="397216" y="60774"/>
                    <a:pt x="489227" y="48106"/>
                  </a:cubicBezTo>
                  <a:lnTo>
                    <a:pt x="532947" y="42010"/>
                  </a:lnTo>
                  <a:cubicBezTo>
                    <a:pt x="718970" y="15626"/>
                    <a:pt x="850416" y="4387"/>
                    <a:pt x="912233" y="5"/>
                  </a:cubicBezTo>
                  <a:cubicBezTo>
                    <a:pt x="916690" y="-138"/>
                    <a:pt x="920643" y="2834"/>
                    <a:pt x="921758" y="7149"/>
                  </a:cubicBezTo>
                  <a:cubicBezTo>
                    <a:pt x="924044" y="16674"/>
                    <a:pt x="926996" y="25246"/>
                    <a:pt x="929949" y="34104"/>
                  </a:cubicBezTo>
                  <a:lnTo>
                    <a:pt x="931187" y="38105"/>
                  </a:lnTo>
                  <a:cubicBezTo>
                    <a:pt x="936740" y="54955"/>
                    <a:pt x="941379" y="72100"/>
                    <a:pt x="945094" y="89445"/>
                  </a:cubicBezTo>
                  <a:lnTo>
                    <a:pt x="946332" y="98303"/>
                  </a:lnTo>
                  <a:cubicBezTo>
                    <a:pt x="947951" y="109542"/>
                    <a:pt x="949856" y="120877"/>
                    <a:pt x="951762" y="132117"/>
                  </a:cubicBezTo>
                  <a:cubicBezTo>
                    <a:pt x="952171" y="134679"/>
                    <a:pt x="951514" y="137289"/>
                    <a:pt x="949952" y="139356"/>
                  </a:cubicBezTo>
                  <a:cubicBezTo>
                    <a:pt x="948380" y="141480"/>
                    <a:pt x="946008" y="142861"/>
                    <a:pt x="943379" y="143166"/>
                  </a:cubicBezTo>
                  <a:lnTo>
                    <a:pt x="649438" y="176122"/>
                  </a:lnTo>
                  <a:cubicBezTo>
                    <a:pt x="658391" y="197534"/>
                    <a:pt x="661097" y="221052"/>
                    <a:pt x="657249" y="243940"/>
                  </a:cubicBezTo>
                  <a:cubicBezTo>
                    <a:pt x="651305" y="268153"/>
                    <a:pt x="641361" y="291203"/>
                    <a:pt x="627816" y="312139"/>
                  </a:cubicBezTo>
                  <a:lnTo>
                    <a:pt x="627816" y="507973"/>
                  </a:lnTo>
                  <a:cubicBezTo>
                    <a:pt x="627816" y="513193"/>
                    <a:pt x="623606" y="517451"/>
                    <a:pt x="618387" y="517498"/>
                  </a:cubicBezTo>
                  <a:close/>
                  <a:moveTo>
                    <a:pt x="275486" y="498448"/>
                  </a:moveTo>
                  <a:lnTo>
                    <a:pt x="608862" y="498448"/>
                  </a:lnTo>
                  <a:lnTo>
                    <a:pt x="608862" y="309377"/>
                  </a:lnTo>
                  <a:cubicBezTo>
                    <a:pt x="608852" y="307596"/>
                    <a:pt x="609347" y="305843"/>
                    <a:pt x="610290" y="304329"/>
                  </a:cubicBezTo>
                  <a:cubicBezTo>
                    <a:pt x="623444" y="284698"/>
                    <a:pt x="633112" y="262952"/>
                    <a:pt x="638865" y="240035"/>
                  </a:cubicBezTo>
                  <a:cubicBezTo>
                    <a:pt x="643818" y="216413"/>
                    <a:pt x="635436" y="190029"/>
                    <a:pt x="627530" y="171931"/>
                  </a:cubicBezTo>
                  <a:cubicBezTo>
                    <a:pt x="626168" y="169236"/>
                    <a:pt x="626168" y="166054"/>
                    <a:pt x="627530" y="163359"/>
                  </a:cubicBezTo>
                  <a:cubicBezTo>
                    <a:pt x="629045" y="160768"/>
                    <a:pt x="631693" y="159034"/>
                    <a:pt x="634674" y="158691"/>
                  </a:cubicBezTo>
                  <a:lnTo>
                    <a:pt x="931187" y="124878"/>
                  </a:lnTo>
                  <a:cubicBezTo>
                    <a:pt x="929854" y="116782"/>
                    <a:pt x="928520" y="108685"/>
                    <a:pt x="927377" y="100589"/>
                  </a:cubicBezTo>
                  <a:cubicBezTo>
                    <a:pt x="927377" y="98589"/>
                    <a:pt x="926806" y="96588"/>
                    <a:pt x="926616" y="94588"/>
                  </a:cubicBezTo>
                  <a:lnTo>
                    <a:pt x="926616" y="92207"/>
                  </a:lnTo>
                  <a:cubicBezTo>
                    <a:pt x="922805" y="75443"/>
                    <a:pt x="918424" y="59250"/>
                    <a:pt x="913280" y="43534"/>
                  </a:cubicBezTo>
                  <a:lnTo>
                    <a:pt x="912042" y="39534"/>
                  </a:lnTo>
                  <a:cubicBezTo>
                    <a:pt x="909851" y="32866"/>
                    <a:pt x="907566" y="26103"/>
                    <a:pt x="905565" y="19055"/>
                  </a:cubicBezTo>
                  <a:cubicBezTo>
                    <a:pt x="841081" y="23817"/>
                    <a:pt x="713351" y="35152"/>
                    <a:pt x="535519" y="60393"/>
                  </a:cubicBezTo>
                  <a:lnTo>
                    <a:pt x="491704" y="66490"/>
                  </a:lnTo>
                  <a:cubicBezTo>
                    <a:pt x="405312" y="78396"/>
                    <a:pt x="307490" y="91921"/>
                    <a:pt x="268247" y="108971"/>
                  </a:cubicBezTo>
                  <a:cubicBezTo>
                    <a:pt x="255103" y="114686"/>
                    <a:pt x="138231" y="169264"/>
                    <a:pt x="65651" y="328046"/>
                  </a:cubicBezTo>
                  <a:cubicBezTo>
                    <a:pt x="47103" y="370089"/>
                    <a:pt x="32097" y="413619"/>
                    <a:pt x="20788" y="458158"/>
                  </a:cubicBezTo>
                  <a:lnTo>
                    <a:pt x="124229" y="484637"/>
                  </a:lnTo>
                  <a:cubicBezTo>
                    <a:pt x="133821" y="446346"/>
                    <a:pt x="146566" y="408913"/>
                    <a:pt x="162329" y="372718"/>
                  </a:cubicBezTo>
                  <a:cubicBezTo>
                    <a:pt x="184875" y="324617"/>
                    <a:pt x="218070" y="282278"/>
                    <a:pt x="259389" y="248893"/>
                  </a:cubicBezTo>
                  <a:cubicBezTo>
                    <a:pt x="262256" y="246598"/>
                    <a:pt x="266181" y="246150"/>
                    <a:pt x="269486" y="247750"/>
                  </a:cubicBezTo>
                  <a:cubicBezTo>
                    <a:pt x="272791" y="249322"/>
                    <a:pt x="274905" y="252656"/>
                    <a:pt x="274915" y="25632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5C7AAD0-B577-B071-01EA-4EBEB93EF743}"/>
                </a:ext>
              </a:extLst>
            </p:cNvPr>
            <p:cNvSpPr/>
            <p:nvPr/>
          </p:nvSpPr>
          <p:spPr>
            <a:xfrm>
              <a:off x="5446204" y="3359562"/>
              <a:ext cx="80962" cy="292131"/>
            </a:xfrm>
            <a:custGeom>
              <a:avLst/>
              <a:gdLst>
                <a:gd name="connsiteX0" fmla="*/ 0 w 80962"/>
                <a:gd name="connsiteY0" fmla="*/ 0 h 292131"/>
                <a:gd name="connsiteX1" fmla="*/ 57150 w 80962"/>
                <a:gd name="connsiteY1" fmla="*/ 292132 h 292131"/>
                <a:gd name="connsiteX2" fmla="*/ 80963 w 80962"/>
                <a:gd name="connsiteY2" fmla="*/ 15240 h 292131"/>
                <a:gd name="connsiteX3" fmla="*/ 0 w 80962"/>
                <a:gd name="connsiteY3" fmla="*/ 0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92131">
                  <a:moveTo>
                    <a:pt x="0" y="0"/>
                  </a:moveTo>
                  <a:lnTo>
                    <a:pt x="57150" y="292132"/>
                  </a:lnTo>
                  <a:lnTo>
                    <a:pt x="80963" y="152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E6FCC62-B48A-C884-4E1D-105F047A8E57}"/>
                </a:ext>
              </a:extLst>
            </p:cNvPr>
            <p:cNvSpPr/>
            <p:nvPr/>
          </p:nvSpPr>
          <p:spPr>
            <a:xfrm>
              <a:off x="5436490" y="3349960"/>
              <a:ext cx="100141" cy="311260"/>
            </a:xfrm>
            <a:custGeom>
              <a:avLst/>
              <a:gdLst>
                <a:gd name="connsiteX0" fmla="*/ 66864 w 100141"/>
                <a:gd name="connsiteY0" fmla="*/ 311259 h 311260"/>
                <a:gd name="connsiteX1" fmla="*/ 57339 w 100141"/>
                <a:gd name="connsiteY1" fmla="*/ 303544 h 311260"/>
                <a:gd name="connsiteX2" fmla="*/ 189 w 100141"/>
                <a:gd name="connsiteY2" fmla="*/ 11412 h 311260"/>
                <a:gd name="connsiteX3" fmla="*/ 7638 w 100141"/>
                <a:gd name="connsiteY3" fmla="*/ 192 h 311260"/>
                <a:gd name="connsiteX4" fmla="*/ 11334 w 100141"/>
                <a:gd name="connsiteY4" fmla="*/ 173 h 311260"/>
                <a:gd name="connsiteX5" fmla="*/ 92296 w 100141"/>
                <a:gd name="connsiteY5" fmla="*/ 15508 h 311260"/>
                <a:gd name="connsiteX6" fmla="*/ 100107 w 100141"/>
                <a:gd name="connsiteY6" fmla="*/ 25700 h 311260"/>
                <a:gd name="connsiteX7" fmla="*/ 76294 w 100141"/>
                <a:gd name="connsiteY7" fmla="*/ 302496 h 311260"/>
                <a:gd name="connsiteX8" fmla="*/ 67245 w 100141"/>
                <a:gd name="connsiteY8" fmla="*/ 311259 h 311260"/>
                <a:gd name="connsiteX9" fmla="*/ 21335 w 100141"/>
                <a:gd name="connsiteY9" fmla="*/ 21890 h 311260"/>
                <a:gd name="connsiteX10" fmla="*/ 62769 w 100141"/>
                <a:gd name="connsiteY10" fmla="*/ 233726 h 311260"/>
                <a:gd name="connsiteX11" fmla="*/ 80104 w 100141"/>
                <a:gd name="connsiteY11" fmla="*/ 33034 h 31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141" h="311260">
                  <a:moveTo>
                    <a:pt x="66864" y="311259"/>
                  </a:moveTo>
                  <a:cubicBezTo>
                    <a:pt x="62235" y="311345"/>
                    <a:pt x="58216" y="308087"/>
                    <a:pt x="57339" y="303544"/>
                  </a:cubicBezTo>
                  <a:lnTo>
                    <a:pt x="189" y="11412"/>
                  </a:lnTo>
                  <a:cubicBezTo>
                    <a:pt x="-849" y="6259"/>
                    <a:pt x="2485" y="1230"/>
                    <a:pt x="7638" y="192"/>
                  </a:cubicBezTo>
                  <a:cubicBezTo>
                    <a:pt x="8857" y="-56"/>
                    <a:pt x="10115" y="-65"/>
                    <a:pt x="11334" y="173"/>
                  </a:cubicBezTo>
                  <a:lnTo>
                    <a:pt x="92296" y="15508"/>
                  </a:lnTo>
                  <a:cubicBezTo>
                    <a:pt x="97144" y="16375"/>
                    <a:pt x="100526" y="20794"/>
                    <a:pt x="100107" y="25700"/>
                  </a:cubicBezTo>
                  <a:lnTo>
                    <a:pt x="76294" y="302496"/>
                  </a:lnTo>
                  <a:cubicBezTo>
                    <a:pt x="75913" y="307278"/>
                    <a:pt x="72036" y="311031"/>
                    <a:pt x="67245" y="311259"/>
                  </a:cubicBezTo>
                  <a:close/>
                  <a:moveTo>
                    <a:pt x="21335" y="21890"/>
                  </a:moveTo>
                  <a:lnTo>
                    <a:pt x="62769" y="233726"/>
                  </a:lnTo>
                  <a:lnTo>
                    <a:pt x="80104" y="3303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53D48DD-BF2E-3126-EA08-5BC11F7BB334}"/>
                </a:ext>
              </a:extLst>
            </p:cNvPr>
            <p:cNvSpPr/>
            <p:nvPr/>
          </p:nvSpPr>
          <p:spPr>
            <a:xfrm rot="21114601">
              <a:off x="5909075" y="3278858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E715B2D-92B9-1639-BBF4-482FE1FB7068}"/>
                </a:ext>
              </a:extLst>
            </p:cNvPr>
            <p:cNvSpPr/>
            <p:nvPr/>
          </p:nvSpPr>
          <p:spPr>
            <a:xfrm>
              <a:off x="5892044" y="3267437"/>
              <a:ext cx="104533" cy="171088"/>
            </a:xfrm>
            <a:custGeom>
              <a:avLst/>
              <a:gdLst>
                <a:gd name="connsiteX0" fmla="*/ 46317 w 104533"/>
                <a:gd name="connsiteY0" fmla="*/ 171088 h 171088"/>
                <a:gd name="connsiteX1" fmla="*/ 27267 w 104533"/>
                <a:gd name="connsiteY1" fmla="*/ 164801 h 171088"/>
                <a:gd name="connsiteX2" fmla="*/ 15170 w 104533"/>
                <a:gd name="connsiteY2" fmla="*/ 144227 h 171088"/>
                <a:gd name="connsiteX3" fmla="*/ 311 w 104533"/>
                <a:gd name="connsiteY3" fmla="*/ 39452 h 171088"/>
                <a:gd name="connsiteX4" fmla="*/ 6216 w 104533"/>
                <a:gd name="connsiteY4" fmla="*/ 16307 h 171088"/>
                <a:gd name="connsiteX5" fmla="*/ 26790 w 104533"/>
                <a:gd name="connsiteY5" fmla="*/ 4210 h 171088"/>
                <a:gd name="connsiteX6" fmla="*/ 54127 w 104533"/>
                <a:gd name="connsiteY6" fmla="*/ 305 h 171088"/>
                <a:gd name="connsiteX7" fmla="*/ 89370 w 104533"/>
                <a:gd name="connsiteY7" fmla="*/ 26784 h 171088"/>
                <a:gd name="connsiteX8" fmla="*/ 104229 w 104533"/>
                <a:gd name="connsiteY8" fmla="*/ 131559 h 171088"/>
                <a:gd name="connsiteX9" fmla="*/ 77749 w 104533"/>
                <a:gd name="connsiteY9" fmla="*/ 166897 h 171088"/>
                <a:gd name="connsiteX10" fmla="*/ 50412 w 104533"/>
                <a:gd name="connsiteY10" fmla="*/ 170707 h 171088"/>
                <a:gd name="connsiteX11" fmla="*/ 46317 w 104533"/>
                <a:gd name="connsiteY11" fmla="*/ 171088 h 171088"/>
                <a:gd name="connsiteX12" fmla="*/ 58890 w 104533"/>
                <a:gd name="connsiteY12" fmla="*/ 19450 h 171088"/>
                <a:gd name="connsiteX13" fmla="*/ 57175 w 104533"/>
                <a:gd name="connsiteY13" fmla="*/ 19450 h 171088"/>
                <a:gd name="connsiteX14" fmla="*/ 29838 w 104533"/>
                <a:gd name="connsiteY14" fmla="*/ 23355 h 171088"/>
                <a:gd name="connsiteX15" fmla="*/ 21837 w 104533"/>
                <a:gd name="connsiteY15" fmla="*/ 28022 h 171088"/>
                <a:gd name="connsiteX16" fmla="*/ 19551 w 104533"/>
                <a:gd name="connsiteY16" fmla="*/ 37071 h 171088"/>
                <a:gd name="connsiteX17" fmla="*/ 34410 w 104533"/>
                <a:gd name="connsiteY17" fmla="*/ 141846 h 171088"/>
                <a:gd name="connsiteX18" fmla="*/ 48069 w 104533"/>
                <a:gd name="connsiteY18" fmla="*/ 152143 h 171088"/>
                <a:gd name="connsiteX19" fmla="*/ 48126 w 104533"/>
                <a:gd name="connsiteY19" fmla="*/ 152133 h 171088"/>
                <a:gd name="connsiteX20" fmla="*/ 48126 w 104533"/>
                <a:gd name="connsiteY20" fmla="*/ 152133 h 171088"/>
                <a:gd name="connsiteX21" fmla="*/ 75463 w 104533"/>
                <a:gd name="connsiteY21" fmla="*/ 148323 h 171088"/>
                <a:gd name="connsiteX22" fmla="*/ 83464 w 104533"/>
                <a:gd name="connsiteY22" fmla="*/ 143561 h 171088"/>
                <a:gd name="connsiteX23" fmla="*/ 85750 w 104533"/>
                <a:gd name="connsiteY23" fmla="*/ 134036 h 171088"/>
                <a:gd name="connsiteX24" fmla="*/ 70891 w 104533"/>
                <a:gd name="connsiteY24" fmla="*/ 29261 h 171088"/>
                <a:gd name="connsiteX25" fmla="*/ 58890 w 104533"/>
                <a:gd name="connsiteY25" fmla="*/ 19450 h 17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4533" h="171088">
                  <a:moveTo>
                    <a:pt x="46317" y="171088"/>
                  </a:moveTo>
                  <a:cubicBezTo>
                    <a:pt x="39449" y="171145"/>
                    <a:pt x="32753" y="168935"/>
                    <a:pt x="27267" y="164801"/>
                  </a:cubicBezTo>
                  <a:cubicBezTo>
                    <a:pt x="20618" y="159858"/>
                    <a:pt x="16256" y="152438"/>
                    <a:pt x="15170" y="144227"/>
                  </a:cubicBezTo>
                  <a:lnTo>
                    <a:pt x="311" y="39452"/>
                  </a:lnTo>
                  <a:cubicBezTo>
                    <a:pt x="-851" y="31261"/>
                    <a:pt x="1273" y="22936"/>
                    <a:pt x="6216" y="16307"/>
                  </a:cubicBezTo>
                  <a:cubicBezTo>
                    <a:pt x="11179" y="9677"/>
                    <a:pt x="18589" y="5324"/>
                    <a:pt x="26790" y="4210"/>
                  </a:cubicBezTo>
                  <a:lnTo>
                    <a:pt x="54127" y="305"/>
                  </a:lnTo>
                  <a:cubicBezTo>
                    <a:pt x="71158" y="-2077"/>
                    <a:pt x="86912" y="9763"/>
                    <a:pt x="89370" y="26784"/>
                  </a:cubicBezTo>
                  <a:lnTo>
                    <a:pt x="104229" y="131559"/>
                  </a:lnTo>
                  <a:cubicBezTo>
                    <a:pt x="106610" y="148609"/>
                    <a:pt x="94789" y="164392"/>
                    <a:pt x="77749" y="166897"/>
                  </a:cubicBezTo>
                  <a:lnTo>
                    <a:pt x="50412" y="170707"/>
                  </a:lnTo>
                  <a:cubicBezTo>
                    <a:pt x="49060" y="170954"/>
                    <a:pt x="47688" y="171078"/>
                    <a:pt x="46317" y="171088"/>
                  </a:cubicBezTo>
                  <a:close/>
                  <a:moveTo>
                    <a:pt x="58890" y="19450"/>
                  </a:moveTo>
                  <a:lnTo>
                    <a:pt x="57175" y="19450"/>
                  </a:lnTo>
                  <a:lnTo>
                    <a:pt x="29838" y="23355"/>
                  </a:lnTo>
                  <a:cubicBezTo>
                    <a:pt x="26647" y="23755"/>
                    <a:pt x="23761" y="25441"/>
                    <a:pt x="21837" y="28022"/>
                  </a:cubicBezTo>
                  <a:cubicBezTo>
                    <a:pt x="19904" y="30613"/>
                    <a:pt x="19085" y="33871"/>
                    <a:pt x="19551" y="37071"/>
                  </a:cubicBezTo>
                  <a:lnTo>
                    <a:pt x="34410" y="141846"/>
                  </a:lnTo>
                  <a:cubicBezTo>
                    <a:pt x="35344" y="148466"/>
                    <a:pt x="41459" y="153066"/>
                    <a:pt x="48069" y="152143"/>
                  </a:cubicBezTo>
                  <a:cubicBezTo>
                    <a:pt x="48088" y="152143"/>
                    <a:pt x="48107" y="152133"/>
                    <a:pt x="48126" y="152133"/>
                  </a:cubicBezTo>
                  <a:lnTo>
                    <a:pt x="48126" y="152133"/>
                  </a:lnTo>
                  <a:lnTo>
                    <a:pt x="75463" y="148323"/>
                  </a:lnTo>
                  <a:cubicBezTo>
                    <a:pt x="78644" y="147818"/>
                    <a:pt x="81502" y="146113"/>
                    <a:pt x="83464" y="143561"/>
                  </a:cubicBezTo>
                  <a:cubicBezTo>
                    <a:pt x="85521" y="140846"/>
                    <a:pt x="86350" y="137388"/>
                    <a:pt x="85750" y="134036"/>
                  </a:cubicBezTo>
                  <a:lnTo>
                    <a:pt x="70891" y="29261"/>
                  </a:lnTo>
                  <a:cubicBezTo>
                    <a:pt x="69748" y="23536"/>
                    <a:pt x="64719" y="19431"/>
                    <a:pt x="58890" y="194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B25261B-4238-8319-B211-386AB049B93A}"/>
                </a:ext>
              </a:extLst>
            </p:cNvPr>
            <p:cNvSpPr/>
            <p:nvPr/>
          </p:nvSpPr>
          <p:spPr>
            <a:xfrm>
              <a:off x="5446204" y="3310890"/>
              <a:ext cx="84486" cy="84391"/>
            </a:xfrm>
            <a:custGeom>
              <a:avLst/>
              <a:gdLst>
                <a:gd name="connsiteX0" fmla="*/ 0 w 84486"/>
                <a:gd name="connsiteY0" fmla="*/ 0 h 84391"/>
                <a:gd name="connsiteX1" fmla="*/ 84487 w 84486"/>
                <a:gd name="connsiteY1" fmla="*/ 0 h 84391"/>
                <a:gd name="connsiteX2" fmla="*/ 84487 w 84486"/>
                <a:gd name="connsiteY2" fmla="*/ 0 h 84391"/>
                <a:gd name="connsiteX3" fmla="*/ 84487 w 84486"/>
                <a:gd name="connsiteY3" fmla="*/ 48577 h 84391"/>
                <a:gd name="connsiteX4" fmla="*/ 48673 w 84486"/>
                <a:gd name="connsiteY4" fmla="*/ 84392 h 84391"/>
                <a:gd name="connsiteX5" fmla="*/ 35909 w 84486"/>
                <a:gd name="connsiteY5" fmla="*/ 84392 h 84391"/>
                <a:gd name="connsiteX6" fmla="*/ 95 w 84486"/>
                <a:gd name="connsiteY6" fmla="*/ 48577 h 84391"/>
                <a:gd name="connsiteX7" fmla="*/ 95 w 84486"/>
                <a:gd name="connsiteY7" fmla="*/ 0 h 84391"/>
                <a:gd name="connsiteX8" fmla="*/ 0 w 84486"/>
                <a:gd name="connsiteY8" fmla="*/ 0 h 8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86" h="84391">
                  <a:moveTo>
                    <a:pt x="0" y="0"/>
                  </a:moveTo>
                  <a:lnTo>
                    <a:pt x="84487" y="0"/>
                  </a:lnTo>
                  <a:lnTo>
                    <a:pt x="84487" y="0"/>
                  </a:lnTo>
                  <a:lnTo>
                    <a:pt x="84487" y="48577"/>
                  </a:lnTo>
                  <a:cubicBezTo>
                    <a:pt x="84487" y="68361"/>
                    <a:pt x="68456" y="84392"/>
                    <a:pt x="48673" y="84392"/>
                  </a:cubicBezTo>
                  <a:lnTo>
                    <a:pt x="35909" y="84392"/>
                  </a:lnTo>
                  <a:cubicBezTo>
                    <a:pt x="16126" y="84392"/>
                    <a:pt x="95" y="68361"/>
                    <a:pt x="95" y="48577"/>
                  </a:cubicBezTo>
                  <a:lnTo>
                    <a:pt x="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24EE7FC-F0E0-F1AD-4E70-EB5588126121}"/>
                </a:ext>
              </a:extLst>
            </p:cNvPr>
            <p:cNvSpPr/>
            <p:nvPr/>
          </p:nvSpPr>
          <p:spPr>
            <a:xfrm>
              <a:off x="5436679" y="3301365"/>
              <a:ext cx="103441" cy="103536"/>
            </a:xfrm>
            <a:custGeom>
              <a:avLst/>
              <a:gdLst>
                <a:gd name="connsiteX0" fmla="*/ 58103 w 103441"/>
                <a:gd name="connsiteY0" fmla="*/ 103537 h 103536"/>
                <a:gd name="connsiteX1" fmla="*/ 45339 w 103441"/>
                <a:gd name="connsiteY1" fmla="*/ 103537 h 103536"/>
                <a:gd name="connsiteX2" fmla="*/ 0 w 103441"/>
                <a:gd name="connsiteY2" fmla="*/ 58198 h 103536"/>
                <a:gd name="connsiteX3" fmla="*/ 0 w 103441"/>
                <a:gd name="connsiteY3" fmla="*/ 9525 h 103536"/>
                <a:gd name="connsiteX4" fmla="*/ 9525 w 103441"/>
                <a:gd name="connsiteY4" fmla="*/ 0 h 103536"/>
                <a:gd name="connsiteX5" fmla="*/ 93917 w 103441"/>
                <a:gd name="connsiteY5" fmla="*/ 0 h 103536"/>
                <a:gd name="connsiteX6" fmla="*/ 103442 w 103441"/>
                <a:gd name="connsiteY6" fmla="*/ 9525 h 103536"/>
                <a:gd name="connsiteX7" fmla="*/ 103442 w 103441"/>
                <a:gd name="connsiteY7" fmla="*/ 58198 h 103536"/>
                <a:gd name="connsiteX8" fmla="*/ 58103 w 103441"/>
                <a:gd name="connsiteY8" fmla="*/ 103537 h 103536"/>
                <a:gd name="connsiteX9" fmla="*/ 19050 w 103441"/>
                <a:gd name="connsiteY9" fmla="*/ 19050 h 103536"/>
                <a:gd name="connsiteX10" fmla="*/ 19050 w 103441"/>
                <a:gd name="connsiteY10" fmla="*/ 58198 h 103536"/>
                <a:gd name="connsiteX11" fmla="*/ 45339 w 103441"/>
                <a:gd name="connsiteY11" fmla="*/ 84487 h 103536"/>
                <a:gd name="connsiteX12" fmla="*/ 58103 w 103441"/>
                <a:gd name="connsiteY12" fmla="*/ 84487 h 103536"/>
                <a:gd name="connsiteX13" fmla="*/ 84392 w 103441"/>
                <a:gd name="connsiteY13" fmla="*/ 58198 h 103536"/>
                <a:gd name="connsiteX14" fmla="*/ 84392 w 103441"/>
                <a:gd name="connsiteY14" fmla="*/ 19050 h 1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441" h="103536">
                  <a:moveTo>
                    <a:pt x="58103" y="103537"/>
                  </a:moveTo>
                  <a:lnTo>
                    <a:pt x="45339" y="103537"/>
                  </a:lnTo>
                  <a:cubicBezTo>
                    <a:pt x="20298" y="103537"/>
                    <a:pt x="0" y="83239"/>
                    <a:pt x="0" y="58198"/>
                  </a:cubicBezTo>
                  <a:lnTo>
                    <a:pt x="0" y="9525"/>
                  </a:lnTo>
                  <a:cubicBezTo>
                    <a:pt x="0" y="4267"/>
                    <a:pt x="4267" y="0"/>
                    <a:pt x="9525" y="0"/>
                  </a:cubicBezTo>
                  <a:lnTo>
                    <a:pt x="93917" y="0"/>
                  </a:lnTo>
                  <a:cubicBezTo>
                    <a:pt x="99174" y="0"/>
                    <a:pt x="103442" y="4267"/>
                    <a:pt x="103442" y="9525"/>
                  </a:cubicBezTo>
                  <a:lnTo>
                    <a:pt x="103442" y="58198"/>
                  </a:lnTo>
                  <a:cubicBezTo>
                    <a:pt x="103442" y="83239"/>
                    <a:pt x="83144" y="103537"/>
                    <a:pt x="58103" y="103537"/>
                  </a:cubicBezTo>
                  <a:close/>
                  <a:moveTo>
                    <a:pt x="19050" y="19050"/>
                  </a:moveTo>
                  <a:lnTo>
                    <a:pt x="19050" y="58198"/>
                  </a:lnTo>
                  <a:cubicBezTo>
                    <a:pt x="19098" y="72695"/>
                    <a:pt x="30842" y="84439"/>
                    <a:pt x="45339" y="84487"/>
                  </a:cubicBezTo>
                  <a:lnTo>
                    <a:pt x="58103" y="84487"/>
                  </a:lnTo>
                  <a:cubicBezTo>
                    <a:pt x="72599" y="84439"/>
                    <a:pt x="84344" y="72695"/>
                    <a:pt x="84392" y="58198"/>
                  </a:cubicBezTo>
                  <a:lnTo>
                    <a:pt x="84392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B04B5B8-F44A-25BF-A1E3-410D15253FB2}"/>
                </a:ext>
              </a:extLst>
            </p:cNvPr>
            <p:cNvSpPr/>
            <p:nvPr/>
          </p:nvSpPr>
          <p:spPr>
            <a:xfrm>
              <a:off x="5643848" y="3029712"/>
              <a:ext cx="126491" cy="141351"/>
            </a:xfrm>
            <a:custGeom>
              <a:avLst/>
              <a:gdLst>
                <a:gd name="connsiteX0" fmla="*/ 126492 w 126491"/>
                <a:gd name="connsiteY0" fmla="*/ 70676 h 141351"/>
                <a:gd name="connsiteX1" fmla="*/ 63246 w 126491"/>
                <a:gd name="connsiteY1" fmla="*/ 141351 h 141351"/>
                <a:gd name="connsiteX2" fmla="*/ 0 w 126491"/>
                <a:gd name="connsiteY2" fmla="*/ 70676 h 141351"/>
                <a:gd name="connsiteX3" fmla="*/ 63246 w 126491"/>
                <a:gd name="connsiteY3" fmla="*/ 0 h 141351"/>
                <a:gd name="connsiteX4" fmla="*/ 126492 w 126491"/>
                <a:gd name="connsiteY4" fmla="*/ 70676 h 141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1" h="141351">
                  <a:moveTo>
                    <a:pt x="126492" y="70676"/>
                  </a:moveTo>
                  <a:cubicBezTo>
                    <a:pt x="126492" y="109709"/>
                    <a:pt x="98176" y="141351"/>
                    <a:pt x="63246" y="141351"/>
                  </a:cubicBezTo>
                  <a:cubicBezTo>
                    <a:pt x="28316" y="141351"/>
                    <a:pt x="0" y="109709"/>
                    <a:pt x="0" y="70676"/>
                  </a:cubicBezTo>
                  <a:cubicBezTo>
                    <a:pt x="0" y="31642"/>
                    <a:pt x="28316" y="0"/>
                    <a:pt x="63246" y="0"/>
                  </a:cubicBezTo>
                  <a:cubicBezTo>
                    <a:pt x="98176" y="0"/>
                    <a:pt x="126492" y="31642"/>
                    <a:pt x="126492" y="70676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90A6374-C5E1-1106-74DB-D0AE41E4208E}"/>
                </a:ext>
              </a:extLst>
            </p:cNvPr>
            <p:cNvSpPr/>
            <p:nvPr/>
          </p:nvSpPr>
          <p:spPr>
            <a:xfrm>
              <a:off x="5634228" y="3020091"/>
              <a:ext cx="145637" cy="160496"/>
            </a:xfrm>
            <a:custGeom>
              <a:avLst/>
              <a:gdLst>
                <a:gd name="connsiteX0" fmla="*/ 72866 w 145637"/>
                <a:gd name="connsiteY0" fmla="*/ 160496 h 160496"/>
                <a:gd name="connsiteX1" fmla="*/ 0 w 145637"/>
                <a:gd name="connsiteY1" fmla="*/ 80296 h 160496"/>
                <a:gd name="connsiteX2" fmla="*/ 72866 w 145637"/>
                <a:gd name="connsiteY2" fmla="*/ 0 h 160496"/>
                <a:gd name="connsiteX3" fmla="*/ 145637 w 145637"/>
                <a:gd name="connsiteY3" fmla="*/ 80296 h 160496"/>
                <a:gd name="connsiteX4" fmla="*/ 72866 w 145637"/>
                <a:gd name="connsiteY4" fmla="*/ 160496 h 160496"/>
                <a:gd name="connsiteX5" fmla="*/ 72866 w 145637"/>
                <a:gd name="connsiteY5" fmla="*/ 19050 h 160496"/>
                <a:gd name="connsiteX6" fmla="*/ 19050 w 145637"/>
                <a:gd name="connsiteY6" fmla="*/ 80296 h 160496"/>
                <a:gd name="connsiteX7" fmla="*/ 72866 w 145637"/>
                <a:gd name="connsiteY7" fmla="*/ 141446 h 160496"/>
                <a:gd name="connsiteX8" fmla="*/ 126587 w 145637"/>
                <a:gd name="connsiteY8" fmla="*/ 80296 h 160496"/>
                <a:gd name="connsiteX9" fmla="*/ 72866 w 145637"/>
                <a:gd name="connsiteY9" fmla="*/ 19050 h 16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637" h="160496">
                  <a:moveTo>
                    <a:pt x="72866" y="160496"/>
                  </a:moveTo>
                  <a:cubicBezTo>
                    <a:pt x="32671" y="160496"/>
                    <a:pt x="0" y="124492"/>
                    <a:pt x="0" y="80296"/>
                  </a:cubicBezTo>
                  <a:cubicBezTo>
                    <a:pt x="0" y="36100"/>
                    <a:pt x="32671" y="0"/>
                    <a:pt x="72866" y="0"/>
                  </a:cubicBezTo>
                  <a:cubicBezTo>
                    <a:pt x="113062" y="0"/>
                    <a:pt x="145637" y="36004"/>
                    <a:pt x="145637" y="80296"/>
                  </a:cubicBezTo>
                  <a:cubicBezTo>
                    <a:pt x="145637" y="124587"/>
                    <a:pt x="112967" y="160496"/>
                    <a:pt x="72866" y="160496"/>
                  </a:cubicBezTo>
                  <a:close/>
                  <a:moveTo>
                    <a:pt x="72866" y="19050"/>
                  </a:moveTo>
                  <a:cubicBezTo>
                    <a:pt x="43243" y="19050"/>
                    <a:pt x="19050" y="46482"/>
                    <a:pt x="19050" y="80296"/>
                  </a:cubicBezTo>
                  <a:cubicBezTo>
                    <a:pt x="19050" y="114110"/>
                    <a:pt x="43243" y="141446"/>
                    <a:pt x="72866" y="141446"/>
                  </a:cubicBezTo>
                  <a:cubicBezTo>
                    <a:pt x="102489" y="141446"/>
                    <a:pt x="126587" y="114014"/>
                    <a:pt x="126587" y="80296"/>
                  </a:cubicBezTo>
                  <a:cubicBezTo>
                    <a:pt x="126587" y="46577"/>
                    <a:pt x="102489" y="19050"/>
                    <a:pt x="72866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04F70DC-FF27-2F12-47A6-45FB7C764059}"/>
                </a:ext>
              </a:extLst>
            </p:cNvPr>
            <p:cNvSpPr/>
            <p:nvPr/>
          </p:nvSpPr>
          <p:spPr>
            <a:xfrm>
              <a:off x="5222652" y="2811779"/>
              <a:ext cx="494444" cy="519017"/>
            </a:xfrm>
            <a:custGeom>
              <a:avLst/>
              <a:gdLst>
                <a:gd name="connsiteX0" fmla="*/ 263176 w 494444"/>
                <a:gd name="connsiteY0" fmla="*/ 519017 h 519017"/>
                <a:gd name="connsiteX1" fmla="*/ 0 w 494444"/>
                <a:gd name="connsiteY1" fmla="*/ 210979 h 519017"/>
                <a:gd name="connsiteX2" fmla="*/ 32956 w 494444"/>
                <a:gd name="connsiteY2" fmla="*/ 223552 h 519017"/>
                <a:gd name="connsiteX3" fmla="*/ 182975 w 494444"/>
                <a:gd name="connsiteY3" fmla="*/ 0 h 519017"/>
                <a:gd name="connsiteX4" fmla="*/ 306800 w 494444"/>
                <a:gd name="connsiteY4" fmla="*/ 60389 h 519017"/>
                <a:gd name="connsiteX5" fmla="*/ 494443 w 494444"/>
                <a:gd name="connsiteY5" fmla="*/ 24384 h 519017"/>
                <a:gd name="connsiteX6" fmla="*/ 494443 w 494444"/>
                <a:gd name="connsiteY6" fmla="*/ 271558 h 519017"/>
                <a:gd name="connsiteX7" fmla="*/ 263176 w 494444"/>
                <a:gd name="connsiteY7" fmla="*/ 519017 h 51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444" h="519017">
                  <a:moveTo>
                    <a:pt x="263176" y="519017"/>
                  </a:moveTo>
                  <a:cubicBezTo>
                    <a:pt x="124301" y="519017"/>
                    <a:pt x="0" y="347567"/>
                    <a:pt x="0" y="210979"/>
                  </a:cubicBezTo>
                  <a:lnTo>
                    <a:pt x="32956" y="223552"/>
                  </a:lnTo>
                  <a:cubicBezTo>
                    <a:pt x="32956" y="223552"/>
                    <a:pt x="205835" y="80677"/>
                    <a:pt x="182975" y="0"/>
                  </a:cubicBezTo>
                  <a:cubicBezTo>
                    <a:pt x="182975" y="0"/>
                    <a:pt x="233934" y="60579"/>
                    <a:pt x="306800" y="60389"/>
                  </a:cubicBezTo>
                  <a:cubicBezTo>
                    <a:pt x="441674" y="60389"/>
                    <a:pt x="494443" y="24384"/>
                    <a:pt x="494443" y="24384"/>
                  </a:cubicBezTo>
                  <a:lnTo>
                    <a:pt x="494443" y="271558"/>
                  </a:lnTo>
                  <a:cubicBezTo>
                    <a:pt x="494919" y="408242"/>
                    <a:pt x="402050" y="519017"/>
                    <a:pt x="263176" y="519017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9C013AE-40E9-0E3B-2ACF-31182384DA6A}"/>
                </a:ext>
              </a:extLst>
            </p:cNvPr>
            <p:cNvSpPr/>
            <p:nvPr/>
          </p:nvSpPr>
          <p:spPr>
            <a:xfrm>
              <a:off x="5213032" y="2802606"/>
              <a:ext cx="513779" cy="537715"/>
            </a:xfrm>
            <a:custGeom>
              <a:avLst/>
              <a:gdLst>
                <a:gd name="connsiteX0" fmla="*/ 272796 w 513779"/>
                <a:gd name="connsiteY0" fmla="*/ 537715 h 537715"/>
                <a:gd name="connsiteX1" fmla="*/ 0 w 513779"/>
                <a:gd name="connsiteY1" fmla="*/ 220152 h 537715"/>
                <a:gd name="connsiteX2" fmla="*/ 4191 w 513779"/>
                <a:gd name="connsiteY2" fmla="*/ 212341 h 537715"/>
                <a:gd name="connsiteX3" fmla="*/ 12954 w 513779"/>
                <a:gd name="connsiteY3" fmla="*/ 211198 h 537715"/>
                <a:gd name="connsiteX4" fmla="*/ 40767 w 513779"/>
                <a:gd name="connsiteY4" fmla="*/ 221771 h 537715"/>
                <a:gd name="connsiteX5" fmla="*/ 183642 w 513779"/>
                <a:gd name="connsiteY5" fmla="*/ 12221 h 537715"/>
                <a:gd name="connsiteX6" fmla="*/ 190081 w 513779"/>
                <a:gd name="connsiteY6" fmla="*/ 390 h 537715"/>
                <a:gd name="connsiteX7" fmla="*/ 200120 w 513779"/>
                <a:gd name="connsiteY7" fmla="*/ 3458 h 537715"/>
                <a:gd name="connsiteX8" fmla="*/ 316897 w 513779"/>
                <a:gd name="connsiteY8" fmla="*/ 60608 h 537715"/>
                <a:gd name="connsiteX9" fmla="*/ 316897 w 513779"/>
                <a:gd name="connsiteY9" fmla="*/ 60608 h 537715"/>
                <a:gd name="connsiteX10" fmla="*/ 499205 w 513779"/>
                <a:gd name="connsiteY10" fmla="*/ 26223 h 537715"/>
                <a:gd name="connsiteX11" fmla="*/ 508730 w 513779"/>
                <a:gd name="connsiteY11" fmla="*/ 25747 h 537715"/>
                <a:gd name="connsiteX12" fmla="*/ 513779 w 513779"/>
                <a:gd name="connsiteY12" fmla="*/ 34129 h 537715"/>
                <a:gd name="connsiteX13" fmla="*/ 513779 w 513779"/>
                <a:gd name="connsiteY13" fmla="*/ 281302 h 537715"/>
                <a:gd name="connsiteX14" fmla="*/ 272796 w 513779"/>
                <a:gd name="connsiteY14" fmla="*/ 537715 h 537715"/>
                <a:gd name="connsiteX15" fmla="*/ 19431 w 513779"/>
                <a:gd name="connsiteY15" fmla="*/ 234058 h 537715"/>
                <a:gd name="connsiteX16" fmla="*/ 272796 w 513779"/>
                <a:gd name="connsiteY16" fmla="*/ 518665 h 537715"/>
                <a:gd name="connsiteX17" fmla="*/ 495014 w 513779"/>
                <a:gd name="connsiteY17" fmla="*/ 280540 h 537715"/>
                <a:gd name="connsiteX18" fmla="*/ 495014 w 513779"/>
                <a:gd name="connsiteY18" fmla="*/ 49273 h 537715"/>
                <a:gd name="connsiteX19" fmla="*/ 316992 w 513779"/>
                <a:gd name="connsiteY19" fmla="*/ 79087 h 537715"/>
                <a:gd name="connsiteX20" fmla="*/ 316992 w 513779"/>
                <a:gd name="connsiteY20" fmla="*/ 79087 h 537715"/>
                <a:gd name="connsiteX21" fmla="*/ 204121 w 513779"/>
                <a:gd name="connsiteY21" fmla="*/ 33367 h 537715"/>
                <a:gd name="connsiteX22" fmla="*/ 133731 w 513779"/>
                <a:gd name="connsiteY22" fmla="*/ 157192 h 537715"/>
                <a:gd name="connsiteX23" fmla="*/ 49054 w 513779"/>
                <a:gd name="connsiteY23" fmla="*/ 239678 h 537715"/>
                <a:gd name="connsiteX24" fmla="*/ 39529 w 513779"/>
                <a:gd name="connsiteY24" fmla="*/ 241202 h 53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13779" h="537715">
                  <a:moveTo>
                    <a:pt x="272796" y="537715"/>
                  </a:moveTo>
                  <a:cubicBezTo>
                    <a:pt x="128492" y="537715"/>
                    <a:pt x="0" y="360074"/>
                    <a:pt x="0" y="220152"/>
                  </a:cubicBezTo>
                  <a:cubicBezTo>
                    <a:pt x="29" y="217018"/>
                    <a:pt x="1591" y="214094"/>
                    <a:pt x="4191" y="212341"/>
                  </a:cubicBezTo>
                  <a:cubicBezTo>
                    <a:pt x="6744" y="210551"/>
                    <a:pt x="10020" y="210122"/>
                    <a:pt x="12954" y="211198"/>
                  </a:cubicBezTo>
                  <a:lnTo>
                    <a:pt x="40767" y="221771"/>
                  </a:lnTo>
                  <a:cubicBezTo>
                    <a:pt x="90011" y="180242"/>
                    <a:pt x="200311" y="71371"/>
                    <a:pt x="183642" y="12221"/>
                  </a:cubicBezTo>
                  <a:cubicBezTo>
                    <a:pt x="182156" y="7176"/>
                    <a:pt x="185033" y="1879"/>
                    <a:pt x="190081" y="390"/>
                  </a:cubicBezTo>
                  <a:cubicBezTo>
                    <a:pt x="193738" y="-690"/>
                    <a:pt x="197691" y="518"/>
                    <a:pt x="200120" y="3458"/>
                  </a:cubicBezTo>
                  <a:cubicBezTo>
                    <a:pt x="200596" y="4030"/>
                    <a:pt x="249174" y="60608"/>
                    <a:pt x="316897" y="60608"/>
                  </a:cubicBezTo>
                  <a:lnTo>
                    <a:pt x="316897" y="60608"/>
                  </a:lnTo>
                  <a:cubicBezTo>
                    <a:pt x="446342" y="60608"/>
                    <a:pt x="498729" y="26509"/>
                    <a:pt x="499205" y="26223"/>
                  </a:cubicBezTo>
                  <a:cubicBezTo>
                    <a:pt x="502063" y="24371"/>
                    <a:pt x="505701" y="24190"/>
                    <a:pt x="508730" y="25747"/>
                  </a:cubicBezTo>
                  <a:cubicBezTo>
                    <a:pt x="511826" y="27396"/>
                    <a:pt x="513769" y="30618"/>
                    <a:pt x="513779" y="34129"/>
                  </a:cubicBezTo>
                  <a:lnTo>
                    <a:pt x="513779" y="281302"/>
                  </a:lnTo>
                  <a:cubicBezTo>
                    <a:pt x="514064" y="429607"/>
                    <a:pt x="412528" y="537715"/>
                    <a:pt x="272796" y="537715"/>
                  </a:cubicBezTo>
                  <a:close/>
                  <a:moveTo>
                    <a:pt x="19431" y="234058"/>
                  </a:moveTo>
                  <a:cubicBezTo>
                    <a:pt x="27432" y="386458"/>
                    <a:pt x="164211" y="518665"/>
                    <a:pt x="272796" y="518665"/>
                  </a:cubicBezTo>
                  <a:cubicBezTo>
                    <a:pt x="401574" y="518665"/>
                    <a:pt x="495014" y="418558"/>
                    <a:pt x="495014" y="280540"/>
                  </a:cubicBezTo>
                  <a:lnTo>
                    <a:pt x="495014" y="49273"/>
                  </a:lnTo>
                  <a:cubicBezTo>
                    <a:pt x="470630" y="60227"/>
                    <a:pt x="414909" y="78896"/>
                    <a:pt x="316992" y="79087"/>
                  </a:cubicBezTo>
                  <a:lnTo>
                    <a:pt x="316992" y="79087"/>
                  </a:lnTo>
                  <a:cubicBezTo>
                    <a:pt x="266224" y="79087"/>
                    <a:pt x="226028" y="52226"/>
                    <a:pt x="204121" y="33367"/>
                  </a:cubicBezTo>
                  <a:cubicBezTo>
                    <a:pt x="200596" y="66799"/>
                    <a:pt x="177070" y="108424"/>
                    <a:pt x="133731" y="157192"/>
                  </a:cubicBezTo>
                  <a:cubicBezTo>
                    <a:pt x="107490" y="186652"/>
                    <a:pt x="79191" y="214218"/>
                    <a:pt x="49054" y="239678"/>
                  </a:cubicBezTo>
                  <a:cubicBezTo>
                    <a:pt x="46387" y="241878"/>
                    <a:pt x="42748" y="242459"/>
                    <a:pt x="39529" y="24120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5106B2D-8264-9881-D054-A8119BABED6E}"/>
                </a:ext>
              </a:extLst>
            </p:cNvPr>
            <p:cNvSpPr/>
            <p:nvPr/>
          </p:nvSpPr>
          <p:spPr>
            <a:xfrm>
              <a:off x="5369528" y="3025521"/>
              <a:ext cx="45910" cy="45720"/>
            </a:xfrm>
            <a:custGeom>
              <a:avLst/>
              <a:gdLst>
                <a:gd name="connsiteX0" fmla="*/ 45911 w 45910"/>
                <a:gd name="connsiteY0" fmla="*/ 22860 h 45720"/>
                <a:gd name="connsiteX1" fmla="*/ 22955 w 45910"/>
                <a:gd name="connsiteY1" fmla="*/ 45720 h 45720"/>
                <a:gd name="connsiteX2" fmla="*/ 0 w 45910"/>
                <a:gd name="connsiteY2" fmla="*/ 22860 h 45720"/>
                <a:gd name="connsiteX3" fmla="*/ 22955 w 45910"/>
                <a:gd name="connsiteY3" fmla="*/ 0 h 45720"/>
                <a:gd name="connsiteX4" fmla="*/ 45911 w 45910"/>
                <a:gd name="connsiteY4" fmla="*/ 2286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720">
                  <a:moveTo>
                    <a:pt x="45911" y="22860"/>
                  </a:moveTo>
                  <a:cubicBezTo>
                    <a:pt x="45911" y="35485"/>
                    <a:pt x="35633" y="45720"/>
                    <a:pt x="22955" y="45720"/>
                  </a:cubicBezTo>
                  <a:cubicBezTo>
                    <a:pt x="10277" y="45720"/>
                    <a:pt x="0" y="35485"/>
                    <a:pt x="0" y="22860"/>
                  </a:cubicBezTo>
                  <a:cubicBezTo>
                    <a:pt x="0" y="10235"/>
                    <a:pt x="10277" y="0"/>
                    <a:pt x="22955" y="0"/>
                  </a:cubicBezTo>
                  <a:cubicBezTo>
                    <a:pt x="35633" y="0"/>
                    <a:pt x="45911" y="10235"/>
                    <a:pt x="45911" y="2286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C99118C-2CB5-7E52-4FD3-DAA8AACB04A8}"/>
                </a:ext>
              </a:extLst>
            </p:cNvPr>
            <p:cNvSpPr/>
            <p:nvPr/>
          </p:nvSpPr>
          <p:spPr>
            <a:xfrm>
              <a:off x="5594127" y="3025425"/>
              <a:ext cx="45910" cy="45910"/>
            </a:xfrm>
            <a:custGeom>
              <a:avLst/>
              <a:gdLst>
                <a:gd name="connsiteX0" fmla="*/ 45911 w 45910"/>
                <a:gd name="connsiteY0" fmla="*/ 22955 h 45910"/>
                <a:gd name="connsiteX1" fmla="*/ 22955 w 45910"/>
                <a:gd name="connsiteY1" fmla="*/ 45911 h 45910"/>
                <a:gd name="connsiteX2" fmla="*/ 0 w 45910"/>
                <a:gd name="connsiteY2" fmla="*/ 22955 h 45910"/>
                <a:gd name="connsiteX3" fmla="*/ 22955 w 45910"/>
                <a:gd name="connsiteY3" fmla="*/ 0 h 45910"/>
                <a:gd name="connsiteX4" fmla="*/ 45911 w 45910"/>
                <a:gd name="connsiteY4" fmla="*/ 22955 h 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910">
                  <a:moveTo>
                    <a:pt x="45911" y="22955"/>
                  </a:moveTo>
                  <a:cubicBezTo>
                    <a:pt x="45911" y="35633"/>
                    <a:pt x="35633" y="45911"/>
                    <a:pt x="22955" y="45911"/>
                  </a:cubicBezTo>
                  <a:cubicBezTo>
                    <a:pt x="10277" y="45911"/>
                    <a:pt x="0" y="35633"/>
                    <a:pt x="0" y="22955"/>
                  </a:cubicBezTo>
                  <a:cubicBezTo>
                    <a:pt x="0" y="10277"/>
                    <a:pt x="10277" y="0"/>
                    <a:pt x="22955" y="0"/>
                  </a:cubicBezTo>
                  <a:cubicBezTo>
                    <a:pt x="35633" y="0"/>
                    <a:pt x="45911" y="10277"/>
                    <a:pt x="45911" y="22955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A2DFDD0-91A2-1AA6-6CA7-B7E6E2C5EE1B}"/>
                </a:ext>
              </a:extLst>
            </p:cNvPr>
            <p:cNvSpPr/>
            <p:nvPr/>
          </p:nvSpPr>
          <p:spPr>
            <a:xfrm>
              <a:off x="5503255" y="3039560"/>
              <a:ext cx="61314" cy="84639"/>
            </a:xfrm>
            <a:custGeom>
              <a:avLst/>
              <a:gdLst>
                <a:gd name="connsiteX0" fmla="*/ 30770 w 61314"/>
                <a:gd name="connsiteY0" fmla="*/ 84640 h 84639"/>
                <a:gd name="connsiteX1" fmla="*/ 8005 w 61314"/>
                <a:gd name="connsiteY1" fmla="*/ 82735 h 84639"/>
                <a:gd name="connsiteX2" fmla="*/ 147 w 61314"/>
                <a:gd name="connsiteY2" fmla="*/ 71543 h 84639"/>
                <a:gd name="connsiteX3" fmla="*/ 11339 w 61314"/>
                <a:gd name="connsiteY3" fmla="*/ 63685 h 84639"/>
                <a:gd name="connsiteX4" fmla="*/ 42676 w 61314"/>
                <a:gd name="connsiteY4" fmla="*/ 64447 h 84639"/>
                <a:gd name="connsiteX5" fmla="*/ 23626 w 61314"/>
                <a:gd name="connsiteY5" fmla="*/ 13297 h 84639"/>
                <a:gd name="connsiteX6" fmla="*/ 28598 w 61314"/>
                <a:gd name="connsiteY6" fmla="*/ 782 h 84639"/>
                <a:gd name="connsiteX7" fmla="*/ 40486 w 61314"/>
                <a:gd name="connsiteY7" fmla="*/ 4534 h 84639"/>
                <a:gd name="connsiteX8" fmla="*/ 59536 w 61314"/>
                <a:gd name="connsiteY8" fmla="*/ 73972 h 84639"/>
                <a:gd name="connsiteX9" fmla="*/ 50011 w 61314"/>
                <a:gd name="connsiteY9" fmla="*/ 82354 h 84639"/>
                <a:gd name="connsiteX10" fmla="*/ 30770 w 61314"/>
                <a:gd name="connsiteY10" fmla="*/ 84640 h 8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314" h="84639">
                  <a:moveTo>
                    <a:pt x="30770" y="84640"/>
                  </a:moveTo>
                  <a:cubicBezTo>
                    <a:pt x="23140" y="84649"/>
                    <a:pt x="15530" y="84011"/>
                    <a:pt x="8005" y="82735"/>
                  </a:cubicBezTo>
                  <a:cubicBezTo>
                    <a:pt x="2747" y="81811"/>
                    <a:pt x="-777" y="76801"/>
                    <a:pt x="147" y="71543"/>
                  </a:cubicBezTo>
                  <a:cubicBezTo>
                    <a:pt x="1071" y="66285"/>
                    <a:pt x="6081" y="62761"/>
                    <a:pt x="11339" y="63685"/>
                  </a:cubicBezTo>
                  <a:cubicBezTo>
                    <a:pt x="21693" y="65437"/>
                    <a:pt x="32246" y="65694"/>
                    <a:pt x="42676" y="64447"/>
                  </a:cubicBezTo>
                  <a:cubicBezTo>
                    <a:pt x="39076" y="46492"/>
                    <a:pt x="32646" y="29233"/>
                    <a:pt x="23626" y="13297"/>
                  </a:cubicBezTo>
                  <a:cubicBezTo>
                    <a:pt x="21540" y="8468"/>
                    <a:pt x="23769" y="2858"/>
                    <a:pt x="28598" y="782"/>
                  </a:cubicBezTo>
                  <a:cubicBezTo>
                    <a:pt x="32942" y="-1095"/>
                    <a:pt x="38009" y="505"/>
                    <a:pt x="40486" y="4534"/>
                  </a:cubicBezTo>
                  <a:cubicBezTo>
                    <a:pt x="50677" y="23584"/>
                    <a:pt x="66679" y="58922"/>
                    <a:pt x="59536" y="73972"/>
                  </a:cubicBezTo>
                  <a:cubicBezTo>
                    <a:pt x="57764" y="78039"/>
                    <a:pt x="54268" y="81115"/>
                    <a:pt x="50011" y="82354"/>
                  </a:cubicBezTo>
                  <a:cubicBezTo>
                    <a:pt x="43714" y="83887"/>
                    <a:pt x="37256" y="84649"/>
                    <a:pt x="30770" y="846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7D9F662-C2CE-D486-783C-0FCE67141C51}"/>
                </a:ext>
              </a:extLst>
            </p:cNvPr>
            <p:cNvSpPr/>
            <p:nvPr/>
          </p:nvSpPr>
          <p:spPr>
            <a:xfrm>
              <a:off x="5341078" y="2950104"/>
              <a:ext cx="147919" cy="47716"/>
            </a:xfrm>
            <a:custGeom>
              <a:avLst/>
              <a:gdLst>
                <a:gd name="connsiteX0" fmla="*/ 19877 w 147919"/>
                <a:gd name="connsiteY0" fmla="*/ 47699 h 47716"/>
                <a:gd name="connsiteX1" fmla="*/ 18 w 147919"/>
                <a:gd name="connsiteY1" fmla="*/ 29459 h 47716"/>
                <a:gd name="connsiteX2" fmla="*/ 18258 w 147919"/>
                <a:gd name="connsiteY2" fmla="*/ 9599 h 47716"/>
                <a:gd name="connsiteX3" fmla="*/ 127129 w 147919"/>
                <a:gd name="connsiteY3" fmla="*/ 74 h 47716"/>
                <a:gd name="connsiteX4" fmla="*/ 147846 w 147919"/>
                <a:gd name="connsiteY4" fmla="*/ 17457 h 47716"/>
                <a:gd name="connsiteX5" fmla="*/ 130462 w 147919"/>
                <a:gd name="connsiteY5" fmla="*/ 38174 h 47716"/>
                <a:gd name="connsiteX6" fmla="*/ 21592 w 147919"/>
                <a:gd name="connsiteY6" fmla="*/ 47699 h 4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19" h="47716">
                  <a:moveTo>
                    <a:pt x="19877" y="47699"/>
                  </a:moveTo>
                  <a:cubicBezTo>
                    <a:pt x="9352" y="48147"/>
                    <a:pt x="465" y="39984"/>
                    <a:pt x="18" y="29459"/>
                  </a:cubicBezTo>
                  <a:cubicBezTo>
                    <a:pt x="-430" y="18933"/>
                    <a:pt x="7733" y="10047"/>
                    <a:pt x="18258" y="9599"/>
                  </a:cubicBezTo>
                  <a:lnTo>
                    <a:pt x="127129" y="74"/>
                  </a:lnTo>
                  <a:cubicBezTo>
                    <a:pt x="137654" y="-846"/>
                    <a:pt x="146922" y="6932"/>
                    <a:pt x="147846" y="17457"/>
                  </a:cubicBezTo>
                  <a:cubicBezTo>
                    <a:pt x="148769" y="27982"/>
                    <a:pt x="140988" y="37250"/>
                    <a:pt x="130462" y="38174"/>
                  </a:cubicBezTo>
                  <a:lnTo>
                    <a:pt x="21592" y="47699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E97DC4B-B35E-406D-CA51-0F168564B485}"/>
                </a:ext>
              </a:extLst>
            </p:cNvPr>
            <p:cNvSpPr/>
            <p:nvPr/>
          </p:nvSpPr>
          <p:spPr>
            <a:xfrm>
              <a:off x="5546782" y="2941866"/>
              <a:ext cx="147759" cy="43370"/>
            </a:xfrm>
            <a:custGeom>
              <a:avLst/>
              <a:gdLst>
                <a:gd name="connsiteX0" fmla="*/ 19533 w 147759"/>
                <a:gd name="connsiteY0" fmla="*/ 43364 h 43370"/>
                <a:gd name="connsiteX1" fmla="*/ 6 w 147759"/>
                <a:gd name="connsiteY1" fmla="*/ 24790 h 43370"/>
                <a:gd name="connsiteX2" fmla="*/ 18580 w 147759"/>
                <a:gd name="connsiteY2" fmla="*/ 5264 h 43370"/>
                <a:gd name="connsiteX3" fmla="*/ 127737 w 147759"/>
                <a:gd name="connsiteY3" fmla="*/ 25 h 43370"/>
                <a:gd name="connsiteX4" fmla="*/ 147729 w 147759"/>
                <a:gd name="connsiteY4" fmla="*/ 18075 h 43370"/>
                <a:gd name="connsiteX5" fmla="*/ 147739 w 147759"/>
                <a:gd name="connsiteY5" fmla="*/ 18218 h 43370"/>
                <a:gd name="connsiteX6" fmla="*/ 129584 w 147759"/>
                <a:gd name="connsiteY6" fmla="*/ 38125 h 43370"/>
                <a:gd name="connsiteX7" fmla="*/ 129546 w 147759"/>
                <a:gd name="connsiteY7" fmla="*/ 38125 h 43370"/>
                <a:gd name="connsiteX8" fmla="*/ 20390 w 147759"/>
                <a:gd name="connsiteY8" fmla="*/ 43364 h 4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759" h="43370">
                  <a:moveTo>
                    <a:pt x="19533" y="43364"/>
                  </a:moveTo>
                  <a:cubicBezTo>
                    <a:pt x="9007" y="43631"/>
                    <a:pt x="273" y="35315"/>
                    <a:pt x="6" y="24790"/>
                  </a:cubicBezTo>
                  <a:cubicBezTo>
                    <a:pt x="-260" y="14265"/>
                    <a:pt x="8055" y="5527"/>
                    <a:pt x="18580" y="5264"/>
                  </a:cubicBezTo>
                  <a:lnTo>
                    <a:pt x="127737" y="25"/>
                  </a:lnTo>
                  <a:cubicBezTo>
                    <a:pt x="138243" y="-511"/>
                    <a:pt x="147196" y="7573"/>
                    <a:pt x="147729" y="18075"/>
                  </a:cubicBezTo>
                  <a:cubicBezTo>
                    <a:pt x="147739" y="18123"/>
                    <a:pt x="147739" y="18170"/>
                    <a:pt x="147739" y="18218"/>
                  </a:cubicBezTo>
                  <a:cubicBezTo>
                    <a:pt x="148225" y="28724"/>
                    <a:pt x="140090" y="37639"/>
                    <a:pt x="129584" y="38125"/>
                  </a:cubicBezTo>
                  <a:cubicBezTo>
                    <a:pt x="129575" y="38125"/>
                    <a:pt x="129556" y="38125"/>
                    <a:pt x="129546" y="38125"/>
                  </a:cubicBezTo>
                  <a:lnTo>
                    <a:pt x="20390" y="4336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462AEB6-7EA1-E224-75D8-01BD223246B3}"/>
                </a:ext>
              </a:extLst>
            </p:cNvPr>
            <p:cNvSpPr/>
            <p:nvPr/>
          </p:nvSpPr>
          <p:spPr>
            <a:xfrm>
              <a:off x="5167074" y="3024708"/>
              <a:ext cx="111108" cy="151230"/>
            </a:xfrm>
            <a:custGeom>
              <a:avLst/>
              <a:gdLst>
                <a:gd name="connsiteX0" fmla="*/ 105298 w 111108"/>
                <a:gd name="connsiteY0" fmla="*/ 15481 h 151230"/>
                <a:gd name="connsiteX1" fmla="*/ 12334 w 111108"/>
                <a:gd name="connsiteY1" fmla="*/ 27482 h 151230"/>
                <a:gd name="connsiteX2" fmla="*/ 111109 w 111108"/>
                <a:gd name="connsiteY2" fmla="*/ 146449 h 1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108" h="151230">
                  <a:moveTo>
                    <a:pt x="105298" y="15481"/>
                  </a:moveTo>
                  <a:cubicBezTo>
                    <a:pt x="105298" y="15481"/>
                    <a:pt x="44815" y="-26334"/>
                    <a:pt x="12334" y="27482"/>
                  </a:cubicBezTo>
                  <a:cubicBezTo>
                    <a:pt x="-20146" y="81298"/>
                    <a:pt x="11096" y="173215"/>
                    <a:pt x="111109" y="146449"/>
                  </a:cubicBezTo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1318E1F-C215-9279-3FF4-1104B0689B7B}"/>
                </a:ext>
              </a:extLst>
            </p:cNvPr>
            <p:cNvSpPr/>
            <p:nvPr/>
          </p:nvSpPr>
          <p:spPr>
            <a:xfrm>
              <a:off x="5157371" y="3015201"/>
              <a:ext cx="130653" cy="170225"/>
            </a:xfrm>
            <a:custGeom>
              <a:avLst/>
              <a:gdLst>
                <a:gd name="connsiteX0" fmla="*/ 87474 w 130653"/>
                <a:gd name="connsiteY0" fmla="*/ 170149 h 170225"/>
                <a:gd name="connsiteX1" fmla="*/ 17846 w 130653"/>
                <a:gd name="connsiteY1" fmla="*/ 137954 h 170225"/>
                <a:gd name="connsiteX2" fmla="*/ 13846 w 130653"/>
                <a:gd name="connsiteY2" fmla="*/ 32131 h 170225"/>
                <a:gd name="connsiteX3" fmla="*/ 54422 w 130653"/>
                <a:gd name="connsiteY3" fmla="*/ 1366 h 170225"/>
                <a:gd name="connsiteX4" fmla="*/ 120431 w 130653"/>
                <a:gd name="connsiteY4" fmla="*/ 17177 h 170225"/>
                <a:gd name="connsiteX5" fmla="*/ 125098 w 130653"/>
                <a:gd name="connsiteY5" fmla="*/ 29817 h 170225"/>
                <a:gd name="connsiteX6" fmla="*/ 112458 w 130653"/>
                <a:gd name="connsiteY6" fmla="*/ 34475 h 170225"/>
                <a:gd name="connsiteX7" fmla="*/ 109953 w 130653"/>
                <a:gd name="connsiteY7" fmla="*/ 32798 h 170225"/>
                <a:gd name="connsiteX8" fmla="*/ 58709 w 130653"/>
                <a:gd name="connsiteY8" fmla="*/ 20035 h 170225"/>
                <a:gd name="connsiteX9" fmla="*/ 30134 w 130653"/>
                <a:gd name="connsiteY9" fmla="*/ 41942 h 170225"/>
                <a:gd name="connsiteX10" fmla="*/ 33086 w 130653"/>
                <a:gd name="connsiteY10" fmla="*/ 126429 h 170225"/>
                <a:gd name="connsiteX11" fmla="*/ 118335 w 130653"/>
                <a:gd name="connsiteY11" fmla="*/ 146812 h 170225"/>
                <a:gd name="connsiteX12" fmla="*/ 130232 w 130653"/>
                <a:gd name="connsiteY12" fmla="*/ 153128 h 170225"/>
                <a:gd name="connsiteX13" fmla="*/ 123917 w 130653"/>
                <a:gd name="connsiteY13" fmla="*/ 165024 h 170225"/>
                <a:gd name="connsiteX14" fmla="*/ 123288 w 130653"/>
                <a:gd name="connsiteY14" fmla="*/ 165196 h 170225"/>
                <a:gd name="connsiteX15" fmla="*/ 87474 w 130653"/>
                <a:gd name="connsiteY15" fmla="*/ 170149 h 1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653" h="170225">
                  <a:moveTo>
                    <a:pt x="87474" y="170149"/>
                  </a:moveTo>
                  <a:cubicBezTo>
                    <a:pt x="60423" y="171311"/>
                    <a:pt x="34487" y="159309"/>
                    <a:pt x="17846" y="137954"/>
                  </a:cubicBezTo>
                  <a:cubicBezTo>
                    <a:pt x="-4404" y="106607"/>
                    <a:pt x="-5976" y="65069"/>
                    <a:pt x="13846" y="32131"/>
                  </a:cubicBezTo>
                  <a:cubicBezTo>
                    <a:pt x="22361" y="16558"/>
                    <a:pt x="37125" y="5357"/>
                    <a:pt x="54422" y="1366"/>
                  </a:cubicBezTo>
                  <a:cubicBezTo>
                    <a:pt x="86998" y="-5588"/>
                    <a:pt x="119097" y="16225"/>
                    <a:pt x="120431" y="17177"/>
                  </a:cubicBezTo>
                  <a:cubicBezTo>
                    <a:pt x="125212" y="19378"/>
                    <a:pt x="127298" y="25035"/>
                    <a:pt x="125098" y="29817"/>
                  </a:cubicBezTo>
                  <a:cubicBezTo>
                    <a:pt x="122898" y="34589"/>
                    <a:pt x="117240" y="36684"/>
                    <a:pt x="112458" y="34475"/>
                  </a:cubicBezTo>
                  <a:cubicBezTo>
                    <a:pt x="111544" y="34056"/>
                    <a:pt x="110696" y="33484"/>
                    <a:pt x="109953" y="32798"/>
                  </a:cubicBezTo>
                  <a:cubicBezTo>
                    <a:pt x="109953" y="32798"/>
                    <a:pt x="83093" y="14701"/>
                    <a:pt x="58709" y="20035"/>
                  </a:cubicBezTo>
                  <a:cubicBezTo>
                    <a:pt x="46450" y="22835"/>
                    <a:pt x="36020" y="30836"/>
                    <a:pt x="30134" y="41942"/>
                  </a:cubicBezTo>
                  <a:cubicBezTo>
                    <a:pt x="14522" y="68260"/>
                    <a:pt x="15675" y="101264"/>
                    <a:pt x="33086" y="126429"/>
                  </a:cubicBezTo>
                  <a:cubicBezTo>
                    <a:pt x="50422" y="149670"/>
                    <a:pt x="80711" y="156814"/>
                    <a:pt x="118335" y="146812"/>
                  </a:cubicBezTo>
                  <a:cubicBezTo>
                    <a:pt x="123364" y="145269"/>
                    <a:pt x="128689" y="148098"/>
                    <a:pt x="130232" y="153128"/>
                  </a:cubicBezTo>
                  <a:cubicBezTo>
                    <a:pt x="131775" y="158157"/>
                    <a:pt x="128946" y="163481"/>
                    <a:pt x="123917" y="165024"/>
                  </a:cubicBezTo>
                  <a:cubicBezTo>
                    <a:pt x="123707" y="165091"/>
                    <a:pt x="123498" y="165148"/>
                    <a:pt x="123288" y="165196"/>
                  </a:cubicBezTo>
                  <a:cubicBezTo>
                    <a:pt x="111610" y="168387"/>
                    <a:pt x="99580" y="170053"/>
                    <a:pt x="87474" y="170149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69402DB-6269-3FDC-C2CA-377CA76AF1C0}"/>
                </a:ext>
              </a:extLst>
            </p:cNvPr>
            <p:cNvSpPr/>
            <p:nvPr/>
          </p:nvSpPr>
          <p:spPr>
            <a:xfrm rot="5095200">
              <a:off x="5064151" y="3678974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E3005AC-A542-77ED-00A3-8BB192C19E85}"/>
                </a:ext>
              </a:extLst>
            </p:cNvPr>
            <p:cNvSpPr/>
            <p:nvPr/>
          </p:nvSpPr>
          <p:spPr>
            <a:xfrm>
              <a:off x="5014692" y="3703659"/>
              <a:ext cx="169889" cy="99482"/>
            </a:xfrm>
            <a:custGeom>
              <a:avLst/>
              <a:gdLst>
                <a:gd name="connsiteX0" fmla="*/ 33557 w 169889"/>
                <a:gd name="connsiteY0" fmla="*/ 99483 h 99482"/>
                <a:gd name="connsiteX1" fmla="*/ 2601 w 169889"/>
                <a:gd name="connsiteY1" fmla="*/ 70908 h 99482"/>
                <a:gd name="connsiteX2" fmla="*/ 125 w 169889"/>
                <a:gd name="connsiteY2" fmla="*/ 43476 h 99482"/>
                <a:gd name="connsiteX3" fmla="*/ 125 w 169889"/>
                <a:gd name="connsiteY3" fmla="*/ 43476 h 99482"/>
                <a:gd name="connsiteX4" fmla="*/ 28385 w 169889"/>
                <a:gd name="connsiteY4" fmla="*/ 9691 h 99482"/>
                <a:gd name="connsiteX5" fmla="*/ 28700 w 169889"/>
                <a:gd name="connsiteY5" fmla="*/ 9662 h 99482"/>
                <a:gd name="connsiteX6" fmla="*/ 133475 w 169889"/>
                <a:gd name="connsiteY6" fmla="*/ 137 h 99482"/>
                <a:gd name="connsiteX7" fmla="*/ 156239 w 169889"/>
                <a:gd name="connsiteY7" fmla="*/ 7281 h 99482"/>
                <a:gd name="connsiteX8" fmla="*/ 167289 w 169889"/>
                <a:gd name="connsiteY8" fmla="*/ 28426 h 99482"/>
                <a:gd name="connsiteX9" fmla="*/ 169765 w 169889"/>
                <a:gd name="connsiteY9" fmla="*/ 55858 h 99482"/>
                <a:gd name="connsiteX10" fmla="*/ 141504 w 169889"/>
                <a:gd name="connsiteY10" fmla="*/ 89643 h 99482"/>
                <a:gd name="connsiteX11" fmla="*/ 141190 w 169889"/>
                <a:gd name="connsiteY11" fmla="*/ 89672 h 99482"/>
                <a:gd name="connsiteX12" fmla="*/ 36415 w 169889"/>
                <a:gd name="connsiteY12" fmla="*/ 99197 h 99482"/>
                <a:gd name="connsiteX13" fmla="*/ 19080 w 169889"/>
                <a:gd name="connsiteY13" fmla="*/ 41856 h 99482"/>
                <a:gd name="connsiteX14" fmla="*/ 21556 w 169889"/>
                <a:gd name="connsiteY14" fmla="*/ 69384 h 99482"/>
                <a:gd name="connsiteX15" fmla="*/ 34314 w 169889"/>
                <a:gd name="connsiteY15" fmla="*/ 80376 h 99482"/>
                <a:gd name="connsiteX16" fmla="*/ 34701 w 169889"/>
                <a:gd name="connsiteY16" fmla="*/ 80338 h 99482"/>
                <a:gd name="connsiteX17" fmla="*/ 139476 w 169889"/>
                <a:gd name="connsiteY17" fmla="*/ 70813 h 99482"/>
                <a:gd name="connsiteX18" fmla="*/ 150524 w 169889"/>
                <a:gd name="connsiteY18" fmla="*/ 57668 h 99482"/>
                <a:gd name="connsiteX19" fmla="*/ 148048 w 169889"/>
                <a:gd name="connsiteY19" fmla="*/ 30236 h 99482"/>
                <a:gd name="connsiteX20" fmla="*/ 135189 w 169889"/>
                <a:gd name="connsiteY20" fmla="*/ 19158 h 99482"/>
                <a:gd name="connsiteX21" fmla="*/ 134903 w 169889"/>
                <a:gd name="connsiteY21" fmla="*/ 19187 h 99482"/>
                <a:gd name="connsiteX22" fmla="*/ 30128 w 169889"/>
                <a:gd name="connsiteY22" fmla="*/ 28712 h 99482"/>
                <a:gd name="connsiteX23" fmla="*/ 19080 w 169889"/>
                <a:gd name="connsiteY23" fmla="*/ 41856 h 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9889" h="99482">
                  <a:moveTo>
                    <a:pt x="33557" y="99483"/>
                  </a:moveTo>
                  <a:cubicBezTo>
                    <a:pt x="17420" y="99349"/>
                    <a:pt x="4023" y="86986"/>
                    <a:pt x="2601" y="70908"/>
                  </a:cubicBezTo>
                  <a:lnTo>
                    <a:pt x="125" y="43476"/>
                  </a:lnTo>
                  <a:lnTo>
                    <a:pt x="125" y="43476"/>
                  </a:lnTo>
                  <a:cubicBezTo>
                    <a:pt x="-1401" y="26340"/>
                    <a:pt x="11251" y="11215"/>
                    <a:pt x="28385" y="9691"/>
                  </a:cubicBezTo>
                  <a:cubicBezTo>
                    <a:pt x="28490" y="9681"/>
                    <a:pt x="28595" y="9671"/>
                    <a:pt x="28700" y="9662"/>
                  </a:cubicBezTo>
                  <a:lnTo>
                    <a:pt x="133475" y="137"/>
                  </a:lnTo>
                  <a:cubicBezTo>
                    <a:pt x="141714" y="-644"/>
                    <a:pt x="149924" y="1937"/>
                    <a:pt x="156239" y="7281"/>
                  </a:cubicBezTo>
                  <a:cubicBezTo>
                    <a:pt x="162659" y="12519"/>
                    <a:pt x="166650" y="20158"/>
                    <a:pt x="167289" y="28426"/>
                  </a:cubicBezTo>
                  <a:lnTo>
                    <a:pt x="169765" y="55858"/>
                  </a:lnTo>
                  <a:cubicBezTo>
                    <a:pt x="171289" y="72994"/>
                    <a:pt x="158640" y="88119"/>
                    <a:pt x="141504" y="89643"/>
                  </a:cubicBezTo>
                  <a:cubicBezTo>
                    <a:pt x="141400" y="89653"/>
                    <a:pt x="141295" y="89662"/>
                    <a:pt x="141190" y="89672"/>
                  </a:cubicBezTo>
                  <a:lnTo>
                    <a:pt x="36415" y="99197"/>
                  </a:lnTo>
                  <a:close/>
                  <a:moveTo>
                    <a:pt x="19080" y="41856"/>
                  </a:moveTo>
                  <a:lnTo>
                    <a:pt x="21556" y="69384"/>
                  </a:lnTo>
                  <a:cubicBezTo>
                    <a:pt x="22045" y="75937"/>
                    <a:pt x="27757" y="80861"/>
                    <a:pt x="34314" y="80376"/>
                  </a:cubicBezTo>
                  <a:cubicBezTo>
                    <a:pt x="34442" y="80366"/>
                    <a:pt x="34572" y="80347"/>
                    <a:pt x="34701" y="80338"/>
                  </a:cubicBezTo>
                  <a:lnTo>
                    <a:pt x="139476" y="70813"/>
                  </a:lnTo>
                  <a:cubicBezTo>
                    <a:pt x="146143" y="70203"/>
                    <a:pt x="151077" y="64335"/>
                    <a:pt x="150524" y="57668"/>
                  </a:cubicBezTo>
                  <a:lnTo>
                    <a:pt x="148048" y="30236"/>
                  </a:lnTo>
                  <a:cubicBezTo>
                    <a:pt x="147553" y="23626"/>
                    <a:pt x="141800" y="18673"/>
                    <a:pt x="135189" y="19158"/>
                  </a:cubicBezTo>
                  <a:cubicBezTo>
                    <a:pt x="135094" y="19168"/>
                    <a:pt x="134999" y="19177"/>
                    <a:pt x="134903" y="19187"/>
                  </a:cubicBezTo>
                  <a:lnTo>
                    <a:pt x="30128" y="28712"/>
                  </a:lnTo>
                  <a:cubicBezTo>
                    <a:pt x="23461" y="29322"/>
                    <a:pt x="18529" y="35189"/>
                    <a:pt x="19080" y="4185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AB17604-83D6-82CA-974B-D8F3A355020A}"/>
                </a:ext>
              </a:extLst>
            </p:cNvPr>
            <p:cNvSpPr/>
            <p:nvPr/>
          </p:nvSpPr>
          <p:spPr>
            <a:xfrm>
              <a:off x="5634081" y="3385434"/>
              <a:ext cx="38952" cy="72140"/>
            </a:xfrm>
            <a:custGeom>
              <a:avLst/>
              <a:gdLst>
                <a:gd name="connsiteX0" fmla="*/ 29388 w 38952"/>
                <a:gd name="connsiteY0" fmla="*/ 72140 h 72140"/>
                <a:gd name="connsiteX1" fmla="*/ 20530 w 38952"/>
                <a:gd name="connsiteY1" fmla="*/ 65949 h 72140"/>
                <a:gd name="connsiteX2" fmla="*/ 813 w 38952"/>
                <a:gd name="connsiteY2" fmla="*/ 13371 h 72140"/>
                <a:gd name="connsiteX3" fmla="*/ 5680 w 38952"/>
                <a:gd name="connsiteY3" fmla="*/ 807 h 72140"/>
                <a:gd name="connsiteX4" fmla="*/ 18244 w 38952"/>
                <a:gd name="connsiteY4" fmla="*/ 5684 h 72140"/>
                <a:gd name="connsiteX5" fmla="*/ 18625 w 38952"/>
                <a:gd name="connsiteY5" fmla="*/ 6703 h 72140"/>
                <a:gd name="connsiteX6" fmla="*/ 38342 w 38952"/>
                <a:gd name="connsiteY6" fmla="*/ 59281 h 72140"/>
                <a:gd name="connsiteX7" fmla="*/ 32779 w 38952"/>
                <a:gd name="connsiteY7" fmla="*/ 71550 h 72140"/>
                <a:gd name="connsiteX8" fmla="*/ 32722 w 38952"/>
                <a:gd name="connsiteY8" fmla="*/ 71569 h 72140"/>
                <a:gd name="connsiteX9" fmla="*/ 29388 w 38952"/>
                <a:gd name="connsiteY9" fmla="*/ 72140 h 7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52" h="72140">
                  <a:moveTo>
                    <a:pt x="29388" y="72140"/>
                  </a:moveTo>
                  <a:cubicBezTo>
                    <a:pt x="25435" y="72112"/>
                    <a:pt x="21911" y="69654"/>
                    <a:pt x="20530" y="65949"/>
                  </a:cubicBezTo>
                  <a:lnTo>
                    <a:pt x="813" y="13371"/>
                  </a:lnTo>
                  <a:cubicBezTo>
                    <a:pt x="-1311" y="8561"/>
                    <a:pt x="870" y="2931"/>
                    <a:pt x="5680" y="807"/>
                  </a:cubicBezTo>
                  <a:cubicBezTo>
                    <a:pt x="10500" y="-1307"/>
                    <a:pt x="16120" y="874"/>
                    <a:pt x="18244" y="5684"/>
                  </a:cubicBezTo>
                  <a:cubicBezTo>
                    <a:pt x="18387" y="6018"/>
                    <a:pt x="18520" y="6360"/>
                    <a:pt x="18625" y="6703"/>
                  </a:cubicBezTo>
                  <a:lnTo>
                    <a:pt x="38342" y="59281"/>
                  </a:lnTo>
                  <a:cubicBezTo>
                    <a:pt x="40189" y="64206"/>
                    <a:pt x="37703" y="69702"/>
                    <a:pt x="32779" y="71550"/>
                  </a:cubicBezTo>
                  <a:cubicBezTo>
                    <a:pt x="32760" y="71559"/>
                    <a:pt x="32741" y="71559"/>
                    <a:pt x="32722" y="71569"/>
                  </a:cubicBezTo>
                  <a:cubicBezTo>
                    <a:pt x="31655" y="71959"/>
                    <a:pt x="30522" y="72150"/>
                    <a:pt x="29388" y="721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94DFAF3-8600-FD6B-C2F8-E492917471DC}"/>
                </a:ext>
              </a:extLst>
            </p:cNvPr>
            <p:cNvSpPr/>
            <p:nvPr/>
          </p:nvSpPr>
          <p:spPr>
            <a:xfrm>
              <a:off x="5469826" y="3158299"/>
              <a:ext cx="97017" cy="113803"/>
            </a:xfrm>
            <a:custGeom>
              <a:avLst/>
              <a:gdLst>
                <a:gd name="connsiteX0" fmla="*/ 96488 w 97017"/>
                <a:gd name="connsiteY0" fmla="*/ 0 h 113803"/>
                <a:gd name="connsiteX1" fmla="*/ 0 w 97017"/>
                <a:gd name="connsiteY1" fmla="*/ 4763 h 113803"/>
                <a:gd name="connsiteX2" fmla="*/ 42958 w 97017"/>
                <a:gd name="connsiteY2" fmla="*/ 112871 h 113803"/>
                <a:gd name="connsiteX3" fmla="*/ 96488 w 97017"/>
                <a:gd name="connsiteY3" fmla="*/ 0 h 11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17" h="113803">
                  <a:moveTo>
                    <a:pt x="96488" y="0"/>
                  </a:moveTo>
                  <a:lnTo>
                    <a:pt x="0" y="4763"/>
                  </a:lnTo>
                  <a:cubicBezTo>
                    <a:pt x="0" y="4763"/>
                    <a:pt x="8287" y="103442"/>
                    <a:pt x="42958" y="112871"/>
                  </a:cubicBezTo>
                  <a:cubicBezTo>
                    <a:pt x="77629" y="122301"/>
                    <a:pt x="100870" y="58483"/>
                    <a:pt x="9648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A520E10-498E-D7FD-86D6-75E150689594}"/>
                </a:ext>
              </a:extLst>
            </p:cNvPr>
            <p:cNvSpPr/>
            <p:nvPr/>
          </p:nvSpPr>
          <p:spPr>
            <a:xfrm>
              <a:off x="5460078" y="3148774"/>
              <a:ext cx="115545" cy="132876"/>
            </a:xfrm>
            <a:custGeom>
              <a:avLst/>
              <a:gdLst>
                <a:gd name="connsiteX0" fmla="*/ 59468 w 115545"/>
                <a:gd name="connsiteY0" fmla="*/ 132874 h 132876"/>
                <a:gd name="connsiteX1" fmla="*/ 49943 w 115545"/>
                <a:gd name="connsiteY1" fmla="*/ 131635 h 132876"/>
                <a:gd name="connsiteX2" fmla="*/ 32 w 115545"/>
                <a:gd name="connsiteY2" fmla="*/ 15050 h 132876"/>
                <a:gd name="connsiteX3" fmla="*/ 8747 w 115545"/>
                <a:gd name="connsiteY3" fmla="*/ 4782 h 132876"/>
                <a:gd name="connsiteX4" fmla="*/ 8986 w 115545"/>
                <a:gd name="connsiteY4" fmla="*/ 4763 h 132876"/>
                <a:gd name="connsiteX5" fmla="*/ 105474 w 115545"/>
                <a:gd name="connsiteY5" fmla="*/ 0 h 132876"/>
                <a:gd name="connsiteX6" fmla="*/ 114999 w 115545"/>
                <a:gd name="connsiteY6" fmla="*/ 8858 h 132876"/>
                <a:gd name="connsiteX7" fmla="*/ 82042 w 115545"/>
                <a:gd name="connsiteY7" fmla="*/ 123920 h 132876"/>
                <a:gd name="connsiteX8" fmla="*/ 59468 w 115545"/>
                <a:gd name="connsiteY8" fmla="*/ 132874 h 132876"/>
                <a:gd name="connsiteX9" fmla="*/ 20320 w 115545"/>
                <a:gd name="connsiteY9" fmla="*/ 23051 h 132876"/>
                <a:gd name="connsiteX10" fmla="*/ 55182 w 115545"/>
                <a:gd name="connsiteY10" fmla="*/ 113062 h 132876"/>
                <a:gd name="connsiteX11" fmla="*/ 70708 w 115545"/>
                <a:gd name="connsiteY11" fmla="*/ 109061 h 132876"/>
                <a:gd name="connsiteX12" fmla="*/ 97187 w 115545"/>
                <a:gd name="connsiteY12" fmla="*/ 19336 h 13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545" h="132876">
                  <a:moveTo>
                    <a:pt x="59468" y="132874"/>
                  </a:moveTo>
                  <a:cubicBezTo>
                    <a:pt x="56249" y="132912"/>
                    <a:pt x="53048" y="132493"/>
                    <a:pt x="49943" y="131635"/>
                  </a:cubicBezTo>
                  <a:cubicBezTo>
                    <a:pt x="10795" y="120967"/>
                    <a:pt x="1461" y="32671"/>
                    <a:pt x="32" y="15050"/>
                  </a:cubicBezTo>
                  <a:cubicBezTo>
                    <a:pt x="-396" y="9811"/>
                    <a:pt x="3509" y="5210"/>
                    <a:pt x="8747" y="4782"/>
                  </a:cubicBezTo>
                  <a:cubicBezTo>
                    <a:pt x="8824" y="4772"/>
                    <a:pt x="8909" y="4763"/>
                    <a:pt x="8986" y="4763"/>
                  </a:cubicBezTo>
                  <a:lnTo>
                    <a:pt x="105474" y="0"/>
                  </a:lnTo>
                  <a:cubicBezTo>
                    <a:pt x="110484" y="-10"/>
                    <a:pt x="114646" y="3858"/>
                    <a:pt x="114999" y="8858"/>
                  </a:cubicBezTo>
                  <a:cubicBezTo>
                    <a:pt x="118523" y="56483"/>
                    <a:pt x="104712" y="105251"/>
                    <a:pt x="82042" y="123920"/>
                  </a:cubicBezTo>
                  <a:cubicBezTo>
                    <a:pt x="75775" y="129416"/>
                    <a:pt x="67802" y="132578"/>
                    <a:pt x="59468" y="132874"/>
                  </a:cubicBezTo>
                  <a:close/>
                  <a:moveTo>
                    <a:pt x="20320" y="23051"/>
                  </a:moveTo>
                  <a:cubicBezTo>
                    <a:pt x="24702" y="60484"/>
                    <a:pt x="37370" y="108204"/>
                    <a:pt x="55182" y="113062"/>
                  </a:cubicBezTo>
                  <a:cubicBezTo>
                    <a:pt x="60697" y="114510"/>
                    <a:pt x="66574" y="112995"/>
                    <a:pt x="70708" y="109061"/>
                  </a:cubicBezTo>
                  <a:cubicBezTo>
                    <a:pt x="87091" y="95536"/>
                    <a:pt x="98044" y="57340"/>
                    <a:pt x="97187" y="1933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BCB84CD-ADFD-99B5-CDC4-F6BB769A6838}"/>
                </a:ext>
              </a:extLst>
            </p:cNvPr>
            <p:cNvSpPr/>
            <p:nvPr/>
          </p:nvSpPr>
          <p:spPr>
            <a:xfrm rot="20655602">
              <a:off x="5280707" y="4060945"/>
              <a:ext cx="39338" cy="58674"/>
            </a:xfrm>
            <a:custGeom>
              <a:avLst/>
              <a:gdLst>
                <a:gd name="connsiteX0" fmla="*/ 0 w 39338"/>
                <a:gd name="connsiteY0" fmla="*/ 0 h 58674"/>
                <a:gd name="connsiteX1" fmla="*/ 39338 w 39338"/>
                <a:gd name="connsiteY1" fmla="*/ 0 h 58674"/>
                <a:gd name="connsiteX2" fmla="*/ 39338 w 39338"/>
                <a:gd name="connsiteY2" fmla="*/ 58674 h 58674"/>
                <a:gd name="connsiteX3" fmla="*/ 0 w 39338"/>
                <a:gd name="connsiteY3" fmla="*/ 58674 h 5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38" h="58674">
                  <a:moveTo>
                    <a:pt x="0" y="0"/>
                  </a:moveTo>
                  <a:lnTo>
                    <a:pt x="39338" y="0"/>
                  </a:lnTo>
                  <a:lnTo>
                    <a:pt x="39338" y="58674"/>
                  </a:lnTo>
                  <a:lnTo>
                    <a:pt x="0" y="586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810DC92-5D6B-6D0E-21D0-9053C6A3FD8B}"/>
                </a:ext>
              </a:extLst>
            </p:cNvPr>
            <p:cNvSpPr/>
            <p:nvPr/>
          </p:nvSpPr>
          <p:spPr>
            <a:xfrm>
              <a:off x="5263641" y="4047099"/>
              <a:ext cx="73088" cy="86185"/>
            </a:xfrm>
            <a:custGeom>
              <a:avLst/>
              <a:gdLst>
                <a:gd name="connsiteX0" fmla="*/ 25781 w 73088"/>
                <a:gd name="connsiteY0" fmla="*/ 86179 h 86185"/>
                <a:gd name="connsiteX1" fmla="*/ 16256 w 73088"/>
                <a:gd name="connsiteY1" fmla="*/ 79226 h 86185"/>
                <a:gd name="connsiteX2" fmla="*/ 349 w 73088"/>
                <a:gd name="connsiteY2" fmla="*/ 22742 h 86185"/>
                <a:gd name="connsiteX3" fmla="*/ 6922 w 73088"/>
                <a:gd name="connsiteY3" fmla="*/ 11027 h 86185"/>
                <a:gd name="connsiteX4" fmla="*/ 45022 w 73088"/>
                <a:gd name="connsiteY4" fmla="*/ 358 h 86185"/>
                <a:gd name="connsiteX5" fmla="*/ 52261 w 73088"/>
                <a:gd name="connsiteY5" fmla="*/ 1216 h 86185"/>
                <a:gd name="connsiteX6" fmla="*/ 56833 w 73088"/>
                <a:gd name="connsiteY6" fmla="*/ 6931 h 86185"/>
                <a:gd name="connsiteX7" fmla="*/ 72739 w 73088"/>
                <a:gd name="connsiteY7" fmla="*/ 63414 h 86185"/>
                <a:gd name="connsiteX8" fmla="*/ 66167 w 73088"/>
                <a:gd name="connsiteY8" fmla="*/ 75130 h 86185"/>
                <a:gd name="connsiteX9" fmla="*/ 28067 w 73088"/>
                <a:gd name="connsiteY9" fmla="*/ 85798 h 86185"/>
                <a:gd name="connsiteX10" fmla="*/ 25781 w 73088"/>
                <a:gd name="connsiteY10" fmla="*/ 86179 h 86185"/>
                <a:gd name="connsiteX11" fmla="*/ 21590 w 73088"/>
                <a:gd name="connsiteY11" fmla="*/ 26743 h 86185"/>
                <a:gd name="connsiteX12" fmla="*/ 32353 w 73088"/>
                <a:gd name="connsiteY12" fmla="*/ 64843 h 86185"/>
                <a:gd name="connsiteX13" fmla="*/ 51403 w 73088"/>
                <a:gd name="connsiteY13" fmla="*/ 59414 h 86185"/>
                <a:gd name="connsiteX14" fmla="*/ 40640 w 73088"/>
                <a:gd name="connsiteY14" fmla="*/ 21314 h 8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88" h="86185">
                  <a:moveTo>
                    <a:pt x="25781" y="86179"/>
                  </a:moveTo>
                  <a:cubicBezTo>
                    <a:pt x="21381" y="86341"/>
                    <a:pt x="17447" y="83464"/>
                    <a:pt x="16256" y="79226"/>
                  </a:cubicBezTo>
                  <a:lnTo>
                    <a:pt x="349" y="22742"/>
                  </a:lnTo>
                  <a:cubicBezTo>
                    <a:pt x="-1051" y="17694"/>
                    <a:pt x="1883" y="12455"/>
                    <a:pt x="6922" y="11027"/>
                  </a:cubicBezTo>
                  <a:lnTo>
                    <a:pt x="45022" y="358"/>
                  </a:lnTo>
                  <a:cubicBezTo>
                    <a:pt x="47450" y="-327"/>
                    <a:pt x="50060" y="-22"/>
                    <a:pt x="52261" y="1216"/>
                  </a:cubicBezTo>
                  <a:cubicBezTo>
                    <a:pt x="54442" y="2483"/>
                    <a:pt x="56080" y="4521"/>
                    <a:pt x="56833" y="6931"/>
                  </a:cubicBezTo>
                  <a:lnTo>
                    <a:pt x="72739" y="63414"/>
                  </a:lnTo>
                  <a:cubicBezTo>
                    <a:pt x="74140" y="68462"/>
                    <a:pt x="71206" y="73701"/>
                    <a:pt x="66167" y="75130"/>
                  </a:cubicBezTo>
                  <a:lnTo>
                    <a:pt x="28067" y="85798"/>
                  </a:lnTo>
                  <a:cubicBezTo>
                    <a:pt x="27324" y="86036"/>
                    <a:pt x="26562" y="86160"/>
                    <a:pt x="25781" y="86179"/>
                  </a:cubicBezTo>
                  <a:close/>
                  <a:moveTo>
                    <a:pt x="21590" y="26743"/>
                  </a:moveTo>
                  <a:lnTo>
                    <a:pt x="32353" y="64843"/>
                  </a:lnTo>
                  <a:lnTo>
                    <a:pt x="51403" y="59414"/>
                  </a:lnTo>
                  <a:lnTo>
                    <a:pt x="40640" y="2131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4">
            <a:extLst>
              <a:ext uri="{FF2B5EF4-FFF2-40B4-BE49-F238E27FC236}">
                <a16:creationId xmlns:a16="http://schemas.microsoft.com/office/drawing/2014/main" id="{03E1D133-A375-4D17-2066-002BDB85DD68}"/>
              </a:ext>
            </a:extLst>
          </p:cNvPr>
          <p:cNvGrpSpPr/>
          <p:nvPr/>
        </p:nvGrpSpPr>
        <p:grpSpPr>
          <a:xfrm>
            <a:off x="942401" y="837564"/>
            <a:ext cx="963113" cy="963113"/>
            <a:chOff x="8711928" y="342165"/>
            <a:chExt cx="920274" cy="92027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D1D0A96-B8DB-AB01-CC2E-4A3721E9BD32}"/>
                </a:ext>
              </a:extLst>
            </p:cNvPr>
            <p:cNvSpPr/>
            <p:nvPr/>
          </p:nvSpPr>
          <p:spPr>
            <a:xfrm>
              <a:off x="8711928" y="342165"/>
              <a:ext cx="920274" cy="920274"/>
            </a:xfrm>
            <a:custGeom>
              <a:avLst/>
              <a:gdLst>
                <a:gd name="connsiteX0" fmla="*/ 460137 w 920274"/>
                <a:gd name="connsiteY0" fmla="*/ 0 h 920274"/>
                <a:gd name="connsiteX1" fmla="*/ 0 w 920274"/>
                <a:gd name="connsiteY1" fmla="*/ 460137 h 920274"/>
                <a:gd name="connsiteX2" fmla="*/ 460137 w 920274"/>
                <a:gd name="connsiteY2" fmla="*/ 920274 h 920274"/>
                <a:gd name="connsiteX3" fmla="*/ 920274 w 920274"/>
                <a:gd name="connsiteY3" fmla="*/ 460137 h 920274"/>
                <a:gd name="connsiteX4" fmla="*/ 460137 w 920274"/>
                <a:gd name="connsiteY4" fmla="*/ 0 h 920274"/>
                <a:gd name="connsiteX5" fmla="*/ 460137 w 920274"/>
                <a:gd name="connsiteY5" fmla="*/ 852233 h 920274"/>
                <a:gd name="connsiteX6" fmla="*/ 68531 w 920274"/>
                <a:gd name="connsiteY6" fmla="*/ 460627 h 920274"/>
                <a:gd name="connsiteX7" fmla="*/ 460137 w 920274"/>
                <a:gd name="connsiteY7" fmla="*/ 69021 h 920274"/>
                <a:gd name="connsiteX8" fmla="*/ 851743 w 920274"/>
                <a:gd name="connsiteY8" fmla="*/ 460627 h 920274"/>
                <a:gd name="connsiteX9" fmla="*/ 460137 w 920274"/>
                <a:gd name="connsiteY9" fmla="*/ 852233 h 92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274" h="920274">
                  <a:moveTo>
                    <a:pt x="460137" y="0"/>
                  </a:moveTo>
                  <a:cubicBezTo>
                    <a:pt x="206083" y="0"/>
                    <a:pt x="0" y="206572"/>
                    <a:pt x="0" y="460137"/>
                  </a:cubicBezTo>
                  <a:cubicBezTo>
                    <a:pt x="0" y="713702"/>
                    <a:pt x="206572" y="920274"/>
                    <a:pt x="460137" y="920274"/>
                  </a:cubicBezTo>
                  <a:cubicBezTo>
                    <a:pt x="714192" y="920274"/>
                    <a:pt x="920274" y="713702"/>
                    <a:pt x="920274" y="460137"/>
                  </a:cubicBezTo>
                  <a:cubicBezTo>
                    <a:pt x="920274" y="206572"/>
                    <a:pt x="714192" y="0"/>
                    <a:pt x="460137" y="0"/>
                  </a:cubicBezTo>
                  <a:close/>
                  <a:moveTo>
                    <a:pt x="460137" y="852233"/>
                  </a:moveTo>
                  <a:cubicBezTo>
                    <a:pt x="244264" y="852233"/>
                    <a:pt x="68531" y="676499"/>
                    <a:pt x="68531" y="460627"/>
                  </a:cubicBezTo>
                  <a:cubicBezTo>
                    <a:pt x="68531" y="244754"/>
                    <a:pt x="244264" y="69021"/>
                    <a:pt x="460137" y="69021"/>
                  </a:cubicBezTo>
                  <a:cubicBezTo>
                    <a:pt x="676010" y="69021"/>
                    <a:pt x="851743" y="244754"/>
                    <a:pt x="851743" y="460627"/>
                  </a:cubicBezTo>
                  <a:cubicBezTo>
                    <a:pt x="851743" y="676499"/>
                    <a:pt x="676010" y="852233"/>
                    <a:pt x="460137" y="852233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B5097E7-5F2C-9189-ABE1-FFFD28A6ECCB}"/>
                </a:ext>
              </a:extLst>
            </p:cNvPr>
            <p:cNvSpPr/>
            <p:nvPr/>
          </p:nvSpPr>
          <p:spPr>
            <a:xfrm>
              <a:off x="8987520" y="569786"/>
              <a:ext cx="237411" cy="304963"/>
            </a:xfrm>
            <a:custGeom>
              <a:avLst/>
              <a:gdLst>
                <a:gd name="connsiteX0" fmla="*/ 222237 w 237411"/>
                <a:gd name="connsiteY0" fmla="*/ 222236 h 304963"/>
                <a:gd name="connsiteX1" fmla="*/ 222237 w 237411"/>
                <a:gd name="connsiteY1" fmla="*/ 0 h 304963"/>
                <a:gd name="connsiteX2" fmla="*/ 166433 w 237411"/>
                <a:gd name="connsiteY2" fmla="*/ 0 h 304963"/>
                <a:gd name="connsiteX3" fmla="*/ 166433 w 237411"/>
                <a:gd name="connsiteY3" fmla="*/ 213915 h 304963"/>
                <a:gd name="connsiteX4" fmla="*/ 22518 w 237411"/>
                <a:gd name="connsiteY4" fmla="*/ 151258 h 304963"/>
                <a:gd name="connsiteX5" fmla="*/ 0 w 237411"/>
                <a:gd name="connsiteY5" fmla="*/ 202167 h 304963"/>
                <a:gd name="connsiteX6" fmla="*/ 142447 w 237411"/>
                <a:gd name="connsiteY6" fmla="*/ 264334 h 304963"/>
                <a:gd name="connsiteX7" fmla="*/ 189440 w 237411"/>
                <a:gd name="connsiteY7" fmla="*/ 304963 h 304963"/>
                <a:gd name="connsiteX8" fmla="*/ 237411 w 237411"/>
                <a:gd name="connsiteY8" fmla="*/ 256991 h 304963"/>
                <a:gd name="connsiteX9" fmla="*/ 222237 w 237411"/>
                <a:gd name="connsiteY9" fmla="*/ 222236 h 30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11" h="304963">
                  <a:moveTo>
                    <a:pt x="222237" y="222236"/>
                  </a:moveTo>
                  <a:lnTo>
                    <a:pt x="222237" y="0"/>
                  </a:lnTo>
                  <a:lnTo>
                    <a:pt x="166433" y="0"/>
                  </a:lnTo>
                  <a:lnTo>
                    <a:pt x="166433" y="213915"/>
                  </a:lnTo>
                  <a:lnTo>
                    <a:pt x="22518" y="151258"/>
                  </a:lnTo>
                  <a:lnTo>
                    <a:pt x="0" y="202167"/>
                  </a:lnTo>
                  <a:lnTo>
                    <a:pt x="142447" y="264334"/>
                  </a:lnTo>
                  <a:cubicBezTo>
                    <a:pt x="145873" y="287341"/>
                    <a:pt x="165454" y="304963"/>
                    <a:pt x="189440" y="304963"/>
                  </a:cubicBezTo>
                  <a:cubicBezTo>
                    <a:pt x="215873" y="304963"/>
                    <a:pt x="237411" y="283425"/>
                    <a:pt x="237411" y="256991"/>
                  </a:cubicBezTo>
                  <a:cubicBezTo>
                    <a:pt x="237411" y="243285"/>
                    <a:pt x="231537" y="231048"/>
                    <a:pt x="222237" y="222236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9C08592-C97C-4543-B19C-1D12316FFD70}"/>
                </a:ext>
              </a:extLst>
            </p:cNvPr>
            <p:cNvSpPr/>
            <p:nvPr/>
          </p:nvSpPr>
          <p:spPr>
            <a:xfrm rot="-2700000">
              <a:off x="9444206" y="78073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D0FD6B0-744C-E002-B9C9-0C71DAB89024}"/>
                </a:ext>
              </a:extLst>
            </p:cNvPr>
            <p:cNvSpPr/>
            <p:nvPr/>
          </p:nvSpPr>
          <p:spPr>
            <a:xfrm rot="-2700000">
              <a:off x="9143692" y="1074040"/>
              <a:ext cx="79299" cy="79299"/>
            </a:xfrm>
            <a:custGeom>
              <a:avLst/>
              <a:gdLst>
                <a:gd name="connsiteX0" fmla="*/ 79300 w 79299"/>
                <a:gd name="connsiteY0" fmla="*/ 39650 h 79299"/>
                <a:gd name="connsiteX1" fmla="*/ 39650 w 79299"/>
                <a:gd name="connsiteY1" fmla="*/ 79299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300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300" y="39650"/>
                  </a:moveTo>
                  <a:cubicBezTo>
                    <a:pt x="79300" y="61548"/>
                    <a:pt x="61548" y="79299"/>
                    <a:pt x="39650" y="79299"/>
                  </a:cubicBezTo>
                  <a:cubicBezTo>
                    <a:pt x="17752" y="79299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300" y="17752"/>
                    <a:pt x="79300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E4FBEEE-73F3-BE45-3BC8-7F6105A54C07}"/>
                </a:ext>
              </a:extLst>
            </p:cNvPr>
            <p:cNvSpPr/>
            <p:nvPr/>
          </p:nvSpPr>
          <p:spPr>
            <a:xfrm rot="-797148">
              <a:off x="9137528" y="450472"/>
              <a:ext cx="79297" cy="79297"/>
            </a:xfrm>
            <a:custGeom>
              <a:avLst/>
              <a:gdLst>
                <a:gd name="connsiteX0" fmla="*/ 79297 w 79297"/>
                <a:gd name="connsiteY0" fmla="*/ 39649 h 79297"/>
                <a:gd name="connsiteX1" fmla="*/ 39649 w 79297"/>
                <a:gd name="connsiteY1" fmla="*/ 79297 h 79297"/>
                <a:gd name="connsiteX2" fmla="*/ 0 w 79297"/>
                <a:gd name="connsiteY2" fmla="*/ 39649 h 79297"/>
                <a:gd name="connsiteX3" fmla="*/ 39649 w 79297"/>
                <a:gd name="connsiteY3" fmla="*/ 0 h 79297"/>
                <a:gd name="connsiteX4" fmla="*/ 79297 w 79297"/>
                <a:gd name="connsiteY4" fmla="*/ 39649 h 7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7" h="79297">
                  <a:moveTo>
                    <a:pt x="79297" y="39649"/>
                  </a:moveTo>
                  <a:cubicBezTo>
                    <a:pt x="79297" y="61546"/>
                    <a:pt x="61546" y="79297"/>
                    <a:pt x="39649" y="79297"/>
                  </a:cubicBezTo>
                  <a:cubicBezTo>
                    <a:pt x="17751" y="79297"/>
                    <a:pt x="0" y="61546"/>
                    <a:pt x="0" y="39649"/>
                  </a:cubicBezTo>
                  <a:cubicBezTo>
                    <a:pt x="0" y="17751"/>
                    <a:pt x="17751" y="0"/>
                    <a:pt x="39649" y="0"/>
                  </a:cubicBezTo>
                  <a:cubicBezTo>
                    <a:pt x="61546" y="0"/>
                    <a:pt x="79297" y="17751"/>
                    <a:pt x="79297" y="39649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4787716-77E5-F855-B757-E5721E651014}"/>
                </a:ext>
              </a:extLst>
            </p:cNvPr>
            <p:cNvSpPr/>
            <p:nvPr/>
          </p:nvSpPr>
          <p:spPr>
            <a:xfrm rot="-2700000">
              <a:off x="8824052" y="78084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5" name="Google Shape;896;p26">
            <a:extLst>
              <a:ext uri="{FF2B5EF4-FFF2-40B4-BE49-F238E27FC236}">
                <a16:creationId xmlns:a16="http://schemas.microsoft.com/office/drawing/2014/main" id="{53801ED9-957D-7769-1473-7AC28ABBDA53}"/>
              </a:ext>
            </a:extLst>
          </p:cNvPr>
          <p:cNvGrpSpPr/>
          <p:nvPr/>
        </p:nvGrpSpPr>
        <p:grpSpPr>
          <a:xfrm>
            <a:off x="10240900" y="952811"/>
            <a:ext cx="923090" cy="943788"/>
            <a:chOff x="5717150" y="2098500"/>
            <a:chExt cx="247575" cy="245475"/>
          </a:xfrm>
        </p:grpSpPr>
        <p:sp>
          <p:nvSpPr>
            <p:cNvPr id="117" name="Google Shape;897;p26">
              <a:extLst>
                <a:ext uri="{FF2B5EF4-FFF2-40B4-BE49-F238E27FC236}">
                  <a16:creationId xmlns:a16="http://schemas.microsoft.com/office/drawing/2014/main" id="{B8240811-E76E-84FC-42A3-4B7A15225C29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  <p:sp>
          <p:nvSpPr>
            <p:cNvPr id="119" name="Google Shape;898;p26">
              <a:extLst>
                <a:ext uri="{FF2B5EF4-FFF2-40B4-BE49-F238E27FC236}">
                  <a16:creationId xmlns:a16="http://schemas.microsoft.com/office/drawing/2014/main" id="{882C2EE0-AEDF-1E5D-18EF-6573CAB6038E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4E749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20" name="Google Shape;899;p26">
              <a:extLst>
                <a:ext uri="{FF2B5EF4-FFF2-40B4-BE49-F238E27FC236}">
                  <a16:creationId xmlns:a16="http://schemas.microsoft.com/office/drawing/2014/main" id="{0E17D295-D320-0E41-C21C-72EB60978254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E5BAF5A-75EF-7FBD-97F9-3B1694BFDE9C}"/>
              </a:ext>
            </a:extLst>
          </p:cNvPr>
          <p:cNvGrpSpPr/>
          <p:nvPr/>
        </p:nvGrpSpPr>
        <p:grpSpPr>
          <a:xfrm>
            <a:off x="6683353" y="2161005"/>
            <a:ext cx="5117090" cy="458050"/>
            <a:chOff x="6683353" y="2161005"/>
            <a:chExt cx="5117090" cy="458050"/>
          </a:xfrm>
        </p:grpSpPr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EDAB43E-87EB-DC52-EF5F-346A0EE19659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 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B927566E-3D0C-4CA2-49B3-47299E9A8137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E9A3AF22-3F86-30ED-C6A0-5074E7DCB403}"/>
              </a:ext>
            </a:extLst>
          </p:cNvPr>
          <p:cNvSpPr/>
          <p:nvPr/>
        </p:nvSpPr>
        <p:spPr>
          <a:xfrm>
            <a:off x="9494809" y="6474695"/>
            <a:ext cx="622770" cy="125091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1CBD8267-D3C8-3085-6182-419465398055}"/>
              </a:ext>
            </a:extLst>
          </p:cNvPr>
          <p:cNvSpPr/>
          <p:nvPr/>
        </p:nvSpPr>
        <p:spPr>
          <a:xfrm>
            <a:off x="2453814" y="26743"/>
            <a:ext cx="519526" cy="519526"/>
          </a:xfrm>
          <a:prstGeom prst="ellipse">
            <a:avLst/>
          </a:prstGeom>
          <a:solidFill>
            <a:srgbClr val="9FD2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F8764645-C409-4495-7260-B0F38C3A72C5}"/>
              </a:ext>
            </a:extLst>
          </p:cNvPr>
          <p:cNvSpPr/>
          <p:nvPr/>
        </p:nvSpPr>
        <p:spPr>
          <a:xfrm>
            <a:off x="-448563" y="998770"/>
            <a:ext cx="1095241" cy="1095241"/>
          </a:xfrm>
          <a:prstGeom prst="ellipse">
            <a:avLst/>
          </a:prstGeom>
          <a:solidFill>
            <a:srgbClr val="FFCE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6E5F05E9-45BE-B967-0A87-549C9DDE127A}"/>
              </a:ext>
            </a:extLst>
          </p:cNvPr>
          <p:cNvSpPr/>
          <p:nvPr/>
        </p:nvSpPr>
        <p:spPr>
          <a:xfrm>
            <a:off x="6477175" y="6398215"/>
            <a:ext cx="1791580" cy="1791580"/>
          </a:xfrm>
          <a:prstGeom prst="ellipse">
            <a:avLst/>
          </a:prstGeom>
          <a:solidFill>
            <a:srgbClr val="9CBF6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FD57F5C9-29B1-6FA2-E2AD-FDB37A4FCE1B}"/>
              </a:ext>
            </a:extLst>
          </p:cNvPr>
          <p:cNvSpPr/>
          <p:nvPr/>
        </p:nvSpPr>
        <p:spPr>
          <a:xfrm>
            <a:off x="11894473" y="283203"/>
            <a:ext cx="595053" cy="595053"/>
          </a:xfrm>
          <a:prstGeom prst="ellipse">
            <a:avLst/>
          </a:prstGeom>
          <a:solidFill>
            <a:srgbClr val="FEBF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4714B2-2224-20AE-F6D0-C3B96294B547}"/>
              </a:ext>
            </a:extLst>
          </p:cNvPr>
          <p:cNvSpPr txBox="1"/>
          <p:nvPr/>
        </p:nvSpPr>
        <p:spPr>
          <a:xfrm>
            <a:off x="8316586" y="1664038"/>
            <a:ext cx="1762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CONTENTS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1557C02-36C2-1154-23F0-D991EA4BED06}"/>
              </a:ext>
            </a:extLst>
          </p:cNvPr>
          <p:cNvGrpSpPr/>
          <p:nvPr/>
        </p:nvGrpSpPr>
        <p:grpSpPr>
          <a:xfrm>
            <a:off x="6683353" y="2869436"/>
            <a:ext cx="5117090" cy="458050"/>
            <a:chOff x="6683353" y="2161005"/>
            <a:chExt cx="5117090" cy="45805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E6AB865-832D-F2C9-B856-6807122F4242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AE55FC7-5300-4ECB-6798-4853D4109876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02 / 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685FC410-32AC-AA11-7A7F-F0EDFCF8118A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A6472DE-7345-C0D5-8AC2-79DDD58C0246}"/>
              </a:ext>
            </a:extLst>
          </p:cNvPr>
          <p:cNvGrpSpPr/>
          <p:nvPr/>
        </p:nvGrpSpPr>
        <p:grpSpPr>
          <a:xfrm>
            <a:off x="6683353" y="3577867"/>
            <a:ext cx="5117090" cy="458050"/>
            <a:chOff x="6683353" y="2161005"/>
            <a:chExt cx="5117090" cy="45805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196F8F2E-1112-380D-A210-99235657406C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A704EAD-1C3E-9FFF-2BCD-5BB4353FA755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03 / 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BB56FAD-BA8F-40E6-00D2-D9E66F312473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AC64146-A748-5095-446B-EF6A421A46C7}"/>
              </a:ext>
            </a:extLst>
          </p:cNvPr>
          <p:cNvGrpSpPr/>
          <p:nvPr/>
        </p:nvGrpSpPr>
        <p:grpSpPr>
          <a:xfrm>
            <a:off x="6683353" y="4286298"/>
            <a:ext cx="5117090" cy="458050"/>
            <a:chOff x="6683353" y="2161005"/>
            <a:chExt cx="5117090" cy="458050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7801CA24-E7AB-17F4-2932-5D4DB2AB7C11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569D0B9-41B0-B071-ED49-764B0FCC570B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04 / 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59FA9888-5821-EDA5-2CFA-ED841EF1F93D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2F41EBF-A279-0784-B928-A4AFC08A4381}"/>
              </a:ext>
            </a:extLst>
          </p:cNvPr>
          <p:cNvSpPr/>
          <p:nvPr/>
        </p:nvSpPr>
        <p:spPr>
          <a:xfrm rot="17365544">
            <a:off x="10019659" y="5068806"/>
            <a:ext cx="546450" cy="265168"/>
          </a:xfrm>
          <a:custGeom>
            <a:avLst/>
            <a:gdLst>
              <a:gd name="connsiteX0" fmla="*/ 1054417 w 1054417"/>
              <a:gd name="connsiteY0" fmla="*/ 0 h 447675"/>
              <a:gd name="connsiteX1" fmla="*/ 9525 w 1054417"/>
              <a:gd name="connsiteY1" fmla="*/ 368618 h 447675"/>
              <a:gd name="connsiteX2" fmla="*/ 99060 w 1054417"/>
              <a:gd name="connsiteY2" fmla="*/ 393383 h 447675"/>
              <a:gd name="connsiteX3" fmla="*/ 196215 w 1054417"/>
              <a:gd name="connsiteY3" fmla="*/ 447675 h 447675"/>
              <a:gd name="connsiteX4" fmla="*/ 102870 w 1054417"/>
              <a:gd name="connsiteY4" fmla="*/ 396240 h 447675"/>
              <a:gd name="connsiteX5" fmla="*/ 0 w 1054417"/>
              <a:gd name="connsiteY5" fmla="*/ 372428 h 447675"/>
              <a:gd name="connsiteX6" fmla="*/ 96202 w 1054417"/>
              <a:gd name="connsiteY6" fmla="*/ 216218 h 447675"/>
              <a:gd name="connsiteX0" fmla="*/ 546450 w 546450"/>
              <a:gd name="connsiteY0" fmla="*/ 0 h 265168"/>
              <a:gd name="connsiteX1" fmla="*/ 9525 w 546450"/>
              <a:gd name="connsiteY1" fmla="*/ 186111 h 265168"/>
              <a:gd name="connsiteX2" fmla="*/ 99060 w 546450"/>
              <a:gd name="connsiteY2" fmla="*/ 210876 h 265168"/>
              <a:gd name="connsiteX3" fmla="*/ 196215 w 546450"/>
              <a:gd name="connsiteY3" fmla="*/ 265168 h 265168"/>
              <a:gd name="connsiteX4" fmla="*/ 102870 w 546450"/>
              <a:gd name="connsiteY4" fmla="*/ 213733 h 265168"/>
              <a:gd name="connsiteX5" fmla="*/ 0 w 546450"/>
              <a:gd name="connsiteY5" fmla="*/ 189921 h 265168"/>
              <a:gd name="connsiteX6" fmla="*/ 96202 w 546450"/>
              <a:gd name="connsiteY6" fmla="*/ 33711 h 26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450" h="265168">
                <a:moveTo>
                  <a:pt x="546450" y="0"/>
                </a:moveTo>
                <a:cubicBezTo>
                  <a:pt x="198153" y="122873"/>
                  <a:pt x="357822" y="63238"/>
                  <a:pt x="9525" y="186111"/>
                </a:cubicBezTo>
                <a:cubicBezTo>
                  <a:pt x="9525" y="186111"/>
                  <a:pt x="53340" y="197540"/>
                  <a:pt x="99060" y="210876"/>
                </a:cubicBezTo>
                <a:cubicBezTo>
                  <a:pt x="151447" y="225163"/>
                  <a:pt x="196215" y="265168"/>
                  <a:pt x="196215" y="265168"/>
                </a:cubicBezTo>
                <a:cubicBezTo>
                  <a:pt x="196215" y="265168"/>
                  <a:pt x="152400" y="225163"/>
                  <a:pt x="102870" y="213733"/>
                </a:cubicBezTo>
                <a:lnTo>
                  <a:pt x="0" y="189921"/>
                </a:lnTo>
                <a:cubicBezTo>
                  <a:pt x="0" y="189921"/>
                  <a:pt x="82868" y="111815"/>
                  <a:pt x="96202" y="33711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66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1BB910-0A06-14DA-1166-C5A43460857F}"/>
              </a:ext>
            </a:extLst>
          </p:cNvPr>
          <p:cNvGrpSpPr/>
          <p:nvPr/>
        </p:nvGrpSpPr>
        <p:grpSpPr>
          <a:xfrm>
            <a:off x="4208181" y="3896079"/>
            <a:ext cx="3775643" cy="2041525"/>
            <a:chOff x="3154362" y="2616200"/>
            <a:chExt cx="2832101" cy="1531144"/>
          </a:xfrm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095A9C66-9988-5872-583A-BA9F8F60F82E}"/>
                </a:ext>
              </a:extLst>
            </p:cNvPr>
            <p:cNvSpPr/>
            <p:nvPr/>
          </p:nvSpPr>
          <p:spPr bwMode="auto">
            <a:xfrm>
              <a:off x="3157538" y="2963069"/>
              <a:ext cx="1412875" cy="1184275"/>
            </a:xfrm>
            <a:custGeom>
              <a:avLst/>
              <a:gdLst>
                <a:gd name="T0" fmla="*/ 890 w 890"/>
                <a:gd name="T1" fmla="*/ 746 h 746"/>
                <a:gd name="T2" fmla="*/ 0 w 890"/>
                <a:gd name="T3" fmla="*/ 433 h 746"/>
                <a:gd name="T4" fmla="*/ 0 w 890"/>
                <a:gd name="T5" fmla="*/ 0 h 746"/>
                <a:gd name="T6" fmla="*/ 890 w 890"/>
                <a:gd name="T7" fmla="*/ 317 h 746"/>
                <a:gd name="T8" fmla="*/ 890 w 890"/>
                <a:gd name="T9" fmla="*/ 7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746">
                  <a:moveTo>
                    <a:pt x="890" y="746"/>
                  </a:moveTo>
                  <a:lnTo>
                    <a:pt x="0" y="433"/>
                  </a:lnTo>
                  <a:lnTo>
                    <a:pt x="0" y="0"/>
                  </a:lnTo>
                  <a:lnTo>
                    <a:pt x="890" y="317"/>
                  </a:lnTo>
                  <a:lnTo>
                    <a:pt x="890" y="746"/>
                  </a:ln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9A0DF5D3-5056-02DB-C659-58572313E297}"/>
                </a:ext>
              </a:extLst>
            </p:cNvPr>
            <p:cNvSpPr/>
            <p:nvPr/>
          </p:nvSpPr>
          <p:spPr bwMode="auto">
            <a:xfrm>
              <a:off x="4570413" y="2963069"/>
              <a:ext cx="1416050" cy="1184275"/>
            </a:xfrm>
            <a:custGeom>
              <a:avLst/>
              <a:gdLst>
                <a:gd name="T0" fmla="*/ 0 w 892"/>
                <a:gd name="T1" fmla="*/ 746 h 746"/>
                <a:gd name="T2" fmla="*/ 892 w 892"/>
                <a:gd name="T3" fmla="*/ 433 h 746"/>
                <a:gd name="T4" fmla="*/ 892 w 892"/>
                <a:gd name="T5" fmla="*/ 0 h 746"/>
                <a:gd name="T6" fmla="*/ 0 w 892"/>
                <a:gd name="T7" fmla="*/ 317 h 746"/>
                <a:gd name="T8" fmla="*/ 0 w 892"/>
                <a:gd name="T9" fmla="*/ 7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2" h="746">
                  <a:moveTo>
                    <a:pt x="0" y="746"/>
                  </a:moveTo>
                  <a:lnTo>
                    <a:pt x="892" y="433"/>
                  </a:lnTo>
                  <a:lnTo>
                    <a:pt x="892" y="0"/>
                  </a:lnTo>
                  <a:lnTo>
                    <a:pt x="0" y="317"/>
                  </a:lnTo>
                  <a:lnTo>
                    <a:pt x="0" y="746"/>
                  </a:ln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1AA4E86F-B04A-407A-BC82-330547B37197}"/>
                </a:ext>
              </a:extLst>
            </p:cNvPr>
            <p:cNvSpPr/>
            <p:nvPr/>
          </p:nvSpPr>
          <p:spPr bwMode="auto">
            <a:xfrm>
              <a:off x="3157538" y="2616200"/>
              <a:ext cx="2828925" cy="852488"/>
            </a:xfrm>
            <a:custGeom>
              <a:avLst/>
              <a:gdLst>
                <a:gd name="T0" fmla="*/ 890 w 1782"/>
                <a:gd name="T1" fmla="*/ 0 h 537"/>
                <a:gd name="T2" fmla="*/ 0 w 1782"/>
                <a:gd name="T3" fmla="*/ 220 h 537"/>
                <a:gd name="T4" fmla="*/ 890 w 1782"/>
                <a:gd name="T5" fmla="*/ 537 h 537"/>
                <a:gd name="T6" fmla="*/ 1782 w 1782"/>
                <a:gd name="T7" fmla="*/ 220 h 537"/>
                <a:gd name="T8" fmla="*/ 890 w 1782"/>
                <a:gd name="T9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2" h="537">
                  <a:moveTo>
                    <a:pt x="890" y="0"/>
                  </a:moveTo>
                  <a:lnTo>
                    <a:pt x="0" y="220"/>
                  </a:lnTo>
                  <a:lnTo>
                    <a:pt x="890" y="537"/>
                  </a:lnTo>
                  <a:lnTo>
                    <a:pt x="1782" y="220"/>
                  </a:lnTo>
                  <a:lnTo>
                    <a:pt x="890" y="0"/>
                  </a:ln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圆角矩形 98">
              <a:extLst>
                <a:ext uri="{FF2B5EF4-FFF2-40B4-BE49-F238E27FC236}">
                  <a16:creationId xmlns:a16="http://schemas.microsoft.com/office/drawing/2014/main" id="{87641738-7AFC-E758-4CE2-48DFED417733}"/>
                </a:ext>
              </a:extLst>
            </p:cNvPr>
            <p:cNvSpPr/>
            <p:nvPr/>
          </p:nvSpPr>
          <p:spPr>
            <a:xfrm rot="20424403">
              <a:off x="4570413" y="3215573"/>
              <a:ext cx="141605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99">
              <a:extLst>
                <a:ext uri="{FF2B5EF4-FFF2-40B4-BE49-F238E27FC236}">
                  <a16:creationId xmlns:a16="http://schemas.microsoft.com/office/drawing/2014/main" id="{77529895-AFC9-B780-DE78-A55DFEF7AC60}"/>
                </a:ext>
              </a:extLst>
            </p:cNvPr>
            <p:cNvSpPr/>
            <p:nvPr/>
          </p:nvSpPr>
          <p:spPr>
            <a:xfrm rot="1175597" flipH="1">
              <a:off x="3154362" y="3215974"/>
              <a:ext cx="141605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CDD82A1-5AA2-579A-BB2D-594FC2FD7CAC}"/>
              </a:ext>
            </a:extLst>
          </p:cNvPr>
          <p:cNvGrpSpPr/>
          <p:nvPr/>
        </p:nvGrpSpPr>
        <p:grpSpPr>
          <a:xfrm>
            <a:off x="4587016" y="3163711"/>
            <a:ext cx="3017974" cy="1630892"/>
            <a:chOff x="3438526" y="2066925"/>
            <a:chExt cx="2263775" cy="1223169"/>
          </a:xfrm>
        </p:grpSpPr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6042842B-6786-6347-2C2E-29430A471AF9}"/>
                </a:ext>
              </a:extLst>
            </p:cNvPr>
            <p:cNvSpPr/>
            <p:nvPr/>
          </p:nvSpPr>
          <p:spPr bwMode="auto">
            <a:xfrm>
              <a:off x="3438526" y="2343944"/>
              <a:ext cx="1131888" cy="946150"/>
            </a:xfrm>
            <a:custGeom>
              <a:avLst/>
              <a:gdLst>
                <a:gd name="T0" fmla="*/ 713 w 713"/>
                <a:gd name="T1" fmla="*/ 596 h 596"/>
                <a:gd name="T2" fmla="*/ 0 w 713"/>
                <a:gd name="T3" fmla="*/ 346 h 596"/>
                <a:gd name="T4" fmla="*/ 0 w 713"/>
                <a:gd name="T5" fmla="*/ 0 h 596"/>
                <a:gd name="T6" fmla="*/ 713 w 713"/>
                <a:gd name="T7" fmla="*/ 253 h 596"/>
                <a:gd name="T8" fmla="*/ 713 w 713"/>
                <a:gd name="T9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596">
                  <a:moveTo>
                    <a:pt x="713" y="596"/>
                  </a:moveTo>
                  <a:lnTo>
                    <a:pt x="0" y="346"/>
                  </a:lnTo>
                  <a:lnTo>
                    <a:pt x="0" y="0"/>
                  </a:lnTo>
                  <a:lnTo>
                    <a:pt x="713" y="253"/>
                  </a:lnTo>
                  <a:lnTo>
                    <a:pt x="713" y="596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lt1"/>
                </a:solidFill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6AA2445F-B784-F04E-F84E-25DD45377C5A}"/>
                </a:ext>
              </a:extLst>
            </p:cNvPr>
            <p:cNvSpPr/>
            <p:nvPr/>
          </p:nvSpPr>
          <p:spPr bwMode="auto">
            <a:xfrm>
              <a:off x="4570413" y="2343944"/>
              <a:ext cx="1131888" cy="946150"/>
            </a:xfrm>
            <a:custGeom>
              <a:avLst/>
              <a:gdLst>
                <a:gd name="T0" fmla="*/ 0 w 713"/>
                <a:gd name="T1" fmla="*/ 596 h 596"/>
                <a:gd name="T2" fmla="*/ 713 w 713"/>
                <a:gd name="T3" fmla="*/ 346 h 596"/>
                <a:gd name="T4" fmla="*/ 713 w 713"/>
                <a:gd name="T5" fmla="*/ 0 h 596"/>
                <a:gd name="T6" fmla="*/ 0 w 713"/>
                <a:gd name="T7" fmla="*/ 253 h 596"/>
                <a:gd name="T8" fmla="*/ 0 w 713"/>
                <a:gd name="T9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596">
                  <a:moveTo>
                    <a:pt x="0" y="596"/>
                  </a:moveTo>
                  <a:lnTo>
                    <a:pt x="713" y="346"/>
                  </a:lnTo>
                  <a:lnTo>
                    <a:pt x="713" y="0"/>
                  </a:lnTo>
                  <a:lnTo>
                    <a:pt x="0" y="253"/>
                  </a:lnTo>
                  <a:lnTo>
                    <a:pt x="0" y="596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lt1"/>
                </a:solidFill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367DB9D9-F845-D2C4-5071-23221B58D626}"/>
                </a:ext>
              </a:extLst>
            </p:cNvPr>
            <p:cNvSpPr/>
            <p:nvPr/>
          </p:nvSpPr>
          <p:spPr bwMode="auto">
            <a:xfrm>
              <a:off x="3438526" y="2066925"/>
              <a:ext cx="2263775" cy="681038"/>
            </a:xfrm>
            <a:custGeom>
              <a:avLst/>
              <a:gdLst>
                <a:gd name="T0" fmla="*/ 713 w 1426"/>
                <a:gd name="T1" fmla="*/ 0 h 429"/>
                <a:gd name="T2" fmla="*/ 0 w 1426"/>
                <a:gd name="T3" fmla="*/ 176 h 429"/>
                <a:gd name="T4" fmla="*/ 713 w 1426"/>
                <a:gd name="T5" fmla="*/ 429 h 429"/>
                <a:gd name="T6" fmla="*/ 1426 w 1426"/>
                <a:gd name="T7" fmla="*/ 176 h 429"/>
                <a:gd name="T8" fmla="*/ 713 w 1426"/>
                <a:gd name="T9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6" h="429">
                  <a:moveTo>
                    <a:pt x="713" y="0"/>
                  </a:moveTo>
                  <a:lnTo>
                    <a:pt x="0" y="176"/>
                  </a:lnTo>
                  <a:lnTo>
                    <a:pt x="713" y="429"/>
                  </a:lnTo>
                  <a:lnTo>
                    <a:pt x="1426" y="176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lt1"/>
                </a:solidFill>
              </a:endParaRPr>
            </a:p>
          </p:txBody>
        </p:sp>
        <p:sp>
          <p:nvSpPr>
            <p:cNvPr id="12" name="圆角矩形 104">
              <a:extLst>
                <a:ext uri="{FF2B5EF4-FFF2-40B4-BE49-F238E27FC236}">
                  <a16:creationId xmlns:a16="http://schemas.microsoft.com/office/drawing/2014/main" id="{7998C914-DD54-40B5-06BC-21A93BF8DB89}"/>
                </a:ext>
              </a:extLst>
            </p:cNvPr>
            <p:cNvSpPr/>
            <p:nvPr/>
          </p:nvSpPr>
          <p:spPr>
            <a:xfrm rot="20424403">
              <a:off x="4579098" y="2541981"/>
              <a:ext cx="1116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05">
              <a:extLst>
                <a:ext uri="{FF2B5EF4-FFF2-40B4-BE49-F238E27FC236}">
                  <a16:creationId xmlns:a16="http://schemas.microsoft.com/office/drawing/2014/main" id="{E2BD9A10-CE10-AD48-FEF0-28FE46063A96}"/>
                </a:ext>
              </a:extLst>
            </p:cNvPr>
            <p:cNvSpPr/>
            <p:nvPr/>
          </p:nvSpPr>
          <p:spPr>
            <a:xfrm rot="1175597" flipH="1">
              <a:off x="3462939" y="2547215"/>
              <a:ext cx="1116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12C69EE-1C80-2A18-F6AA-9A0F8A000154}"/>
              </a:ext>
            </a:extLst>
          </p:cNvPr>
          <p:cNvGrpSpPr/>
          <p:nvPr/>
        </p:nvGrpSpPr>
        <p:grpSpPr>
          <a:xfrm>
            <a:off x="4965850" y="2613378"/>
            <a:ext cx="2262423" cy="1224492"/>
            <a:chOff x="3722688" y="1654175"/>
            <a:chExt cx="1697038" cy="918369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46E548AF-9906-8F85-664E-7BFA52D55309}"/>
                </a:ext>
              </a:extLst>
            </p:cNvPr>
            <p:cNvSpPr/>
            <p:nvPr/>
          </p:nvSpPr>
          <p:spPr bwMode="auto">
            <a:xfrm>
              <a:off x="3722688" y="1861344"/>
              <a:ext cx="847725" cy="711200"/>
            </a:xfrm>
            <a:custGeom>
              <a:avLst/>
              <a:gdLst>
                <a:gd name="T0" fmla="*/ 534 w 534"/>
                <a:gd name="T1" fmla="*/ 448 h 448"/>
                <a:gd name="T2" fmla="*/ 0 w 534"/>
                <a:gd name="T3" fmla="*/ 260 h 448"/>
                <a:gd name="T4" fmla="*/ 0 w 534"/>
                <a:gd name="T5" fmla="*/ 0 h 448"/>
                <a:gd name="T6" fmla="*/ 534 w 534"/>
                <a:gd name="T7" fmla="*/ 191 h 448"/>
                <a:gd name="T8" fmla="*/ 534 w 534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448">
                  <a:moveTo>
                    <a:pt x="534" y="448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534" y="191"/>
                  </a:lnTo>
                  <a:lnTo>
                    <a:pt x="534" y="448"/>
                  </a:ln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5B9221E7-C939-BFCC-FF9B-34F59E6DD6A1}"/>
                </a:ext>
              </a:extLst>
            </p:cNvPr>
            <p:cNvSpPr/>
            <p:nvPr/>
          </p:nvSpPr>
          <p:spPr bwMode="auto">
            <a:xfrm>
              <a:off x="4570413" y="1861344"/>
              <a:ext cx="849313" cy="711200"/>
            </a:xfrm>
            <a:custGeom>
              <a:avLst/>
              <a:gdLst>
                <a:gd name="T0" fmla="*/ 0 w 535"/>
                <a:gd name="T1" fmla="*/ 448 h 448"/>
                <a:gd name="T2" fmla="*/ 535 w 535"/>
                <a:gd name="T3" fmla="*/ 260 h 448"/>
                <a:gd name="T4" fmla="*/ 535 w 535"/>
                <a:gd name="T5" fmla="*/ 0 h 448"/>
                <a:gd name="T6" fmla="*/ 0 w 535"/>
                <a:gd name="T7" fmla="*/ 191 h 448"/>
                <a:gd name="T8" fmla="*/ 0 w 535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448">
                  <a:moveTo>
                    <a:pt x="0" y="448"/>
                  </a:moveTo>
                  <a:lnTo>
                    <a:pt x="535" y="260"/>
                  </a:lnTo>
                  <a:lnTo>
                    <a:pt x="535" y="0"/>
                  </a:lnTo>
                  <a:lnTo>
                    <a:pt x="0" y="191"/>
                  </a:lnTo>
                  <a:lnTo>
                    <a:pt x="0" y="448"/>
                  </a:ln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D41E8374-760D-6F30-B78A-B0FEE982B7F1}"/>
                </a:ext>
              </a:extLst>
            </p:cNvPr>
            <p:cNvSpPr/>
            <p:nvPr/>
          </p:nvSpPr>
          <p:spPr bwMode="auto">
            <a:xfrm>
              <a:off x="3722688" y="1654175"/>
              <a:ext cx="1697038" cy="512763"/>
            </a:xfrm>
            <a:custGeom>
              <a:avLst/>
              <a:gdLst>
                <a:gd name="T0" fmla="*/ 534 w 1069"/>
                <a:gd name="T1" fmla="*/ 0 h 323"/>
                <a:gd name="T2" fmla="*/ 0 w 1069"/>
                <a:gd name="T3" fmla="*/ 132 h 323"/>
                <a:gd name="T4" fmla="*/ 534 w 1069"/>
                <a:gd name="T5" fmla="*/ 323 h 323"/>
                <a:gd name="T6" fmla="*/ 1069 w 1069"/>
                <a:gd name="T7" fmla="*/ 132 h 323"/>
                <a:gd name="T8" fmla="*/ 534 w 1069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9" h="323">
                  <a:moveTo>
                    <a:pt x="534" y="0"/>
                  </a:moveTo>
                  <a:lnTo>
                    <a:pt x="0" y="132"/>
                  </a:lnTo>
                  <a:lnTo>
                    <a:pt x="534" y="323"/>
                  </a:lnTo>
                  <a:lnTo>
                    <a:pt x="1069" y="132"/>
                  </a:lnTo>
                  <a:lnTo>
                    <a:pt x="534" y="0"/>
                  </a:ln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圆角矩形 110">
              <a:extLst>
                <a:ext uri="{FF2B5EF4-FFF2-40B4-BE49-F238E27FC236}">
                  <a16:creationId xmlns:a16="http://schemas.microsoft.com/office/drawing/2014/main" id="{2413469F-A42A-8D86-6850-168D6B729F6E}"/>
                </a:ext>
              </a:extLst>
            </p:cNvPr>
            <p:cNvSpPr/>
            <p:nvPr/>
          </p:nvSpPr>
          <p:spPr>
            <a:xfrm rot="20424403">
              <a:off x="4587434" y="2009243"/>
              <a:ext cx="828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111">
              <a:extLst>
                <a:ext uri="{FF2B5EF4-FFF2-40B4-BE49-F238E27FC236}">
                  <a16:creationId xmlns:a16="http://schemas.microsoft.com/office/drawing/2014/main" id="{62E7846A-3744-3732-7D64-FF9F39D2B4AD}"/>
                </a:ext>
              </a:extLst>
            </p:cNvPr>
            <p:cNvSpPr/>
            <p:nvPr/>
          </p:nvSpPr>
          <p:spPr>
            <a:xfrm rot="1175597" flipH="1">
              <a:off x="3722752" y="2006669"/>
              <a:ext cx="828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2449449-EE5E-DDF2-7B63-357171653953}"/>
              </a:ext>
            </a:extLst>
          </p:cNvPr>
          <p:cNvGrpSpPr/>
          <p:nvPr/>
        </p:nvGrpSpPr>
        <p:grpSpPr>
          <a:xfrm>
            <a:off x="5342567" y="2249311"/>
            <a:ext cx="1506870" cy="813860"/>
            <a:chOff x="4005263" y="1381125"/>
            <a:chExt cx="1130300" cy="610395"/>
          </a:xfrm>
        </p:grpSpPr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D36E9C4C-59D5-66AE-38C6-059650C52F04}"/>
                </a:ext>
              </a:extLst>
            </p:cNvPr>
            <p:cNvSpPr/>
            <p:nvPr/>
          </p:nvSpPr>
          <p:spPr bwMode="auto">
            <a:xfrm>
              <a:off x="4005263" y="1516857"/>
              <a:ext cx="565150" cy="474663"/>
            </a:xfrm>
            <a:custGeom>
              <a:avLst/>
              <a:gdLst>
                <a:gd name="T0" fmla="*/ 356 w 356"/>
                <a:gd name="T1" fmla="*/ 299 h 299"/>
                <a:gd name="T2" fmla="*/ 0 w 356"/>
                <a:gd name="T3" fmla="*/ 174 h 299"/>
                <a:gd name="T4" fmla="*/ 0 w 356"/>
                <a:gd name="T5" fmla="*/ 0 h 299"/>
                <a:gd name="T6" fmla="*/ 356 w 356"/>
                <a:gd name="T7" fmla="*/ 127 h 299"/>
                <a:gd name="T8" fmla="*/ 356 w 356"/>
                <a:gd name="T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299">
                  <a:moveTo>
                    <a:pt x="356" y="299"/>
                  </a:moveTo>
                  <a:lnTo>
                    <a:pt x="0" y="174"/>
                  </a:lnTo>
                  <a:lnTo>
                    <a:pt x="0" y="0"/>
                  </a:lnTo>
                  <a:lnTo>
                    <a:pt x="356" y="127"/>
                  </a:lnTo>
                  <a:lnTo>
                    <a:pt x="356" y="299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lt1"/>
                </a:solidFill>
              </a:endParaRPr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1778D867-205A-A520-D4CF-D961D0DD8AD7}"/>
                </a:ext>
              </a:extLst>
            </p:cNvPr>
            <p:cNvSpPr/>
            <p:nvPr/>
          </p:nvSpPr>
          <p:spPr bwMode="auto">
            <a:xfrm>
              <a:off x="4570413" y="1516857"/>
              <a:ext cx="565150" cy="474663"/>
            </a:xfrm>
            <a:custGeom>
              <a:avLst/>
              <a:gdLst>
                <a:gd name="T0" fmla="*/ 0 w 356"/>
                <a:gd name="T1" fmla="*/ 299 h 299"/>
                <a:gd name="T2" fmla="*/ 356 w 356"/>
                <a:gd name="T3" fmla="*/ 174 h 299"/>
                <a:gd name="T4" fmla="*/ 356 w 356"/>
                <a:gd name="T5" fmla="*/ 0 h 299"/>
                <a:gd name="T6" fmla="*/ 0 w 356"/>
                <a:gd name="T7" fmla="*/ 127 h 299"/>
                <a:gd name="T8" fmla="*/ 0 w 356"/>
                <a:gd name="T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299">
                  <a:moveTo>
                    <a:pt x="0" y="299"/>
                  </a:moveTo>
                  <a:lnTo>
                    <a:pt x="356" y="174"/>
                  </a:lnTo>
                  <a:lnTo>
                    <a:pt x="356" y="0"/>
                  </a:lnTo>
                  <a:lnTo>
                    <a:pt x="0" y="127"/>
                  </a:lnTo>
                  <a:lnTo>
                    <a:pt x="0" y="299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lt1"/>
                </a:solidFill>
              </a:endParaRPr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4CC597A5-0C96-54DB-0D25-D97F5DC95A6F}"/>
                </a:ext>
              </a:extLst>
            </p:cNvPr>
            <p:cNvSpPr/>
            <p:nvPr/>
          </p:nvSpPr>
          <p:spPr bwMode="auto">
            <a:xfrm>
              <a:off x="4005263" y="1381125"/>
              <a:ext cx="1130300" cy="339725"/>
            </a:xfrm>
            <a:custGeom>
              <a:avLst/>
              <a:gdLst>
                <a:gd name="T0" fmla="*/ 356 w 712"/>
                <a:gd name="T1" fmla="*/ 0 h 214"/>
                <a:gd name="T2" fmla="*/ 0 w 712"/>
                <a:gd name="T3" fmla="*/ 87 h 214"/>
                <a:gd name="T4" fmla="*/ 356 w 712"/>
                <a:gd name="T5" fmla="*/ 214 h 214"/>
                <a:gd name="T6" fmla="*/ 712 w 712"/>
                <a:gd name="T7" fmla="*/ 87 h 214"/>
                <a:gd name="T8" fmla="*/ 356 w 712"/>
                <a:gd name="T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214">
                  <a:moveTo>
                    <a:pt x="356" y="0"/>
                  </a:moveTo>
                  <a:lnTo>
                    <a:pt x="0" y="87"/>
                  </a:lnTo>
                  <a:lnTo>
                    <a:pt x="356" y="214"/>
                  </a:lnTo>
                  <a:lnTo>
                    <a:pt x="712" y="87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lt1"/>
                </a:solidFill>
              </a:endParaRPr>
            </a:p>
          </p:txBody>
        </p:sp>
        <p:sp>
          <p:nvSpPr>
            <p:cNvPr id="28" name="圆角矩形 116">
              <a:extLst>
                <a:ext uri="{FF2B5EF4-FFF2-40B4-BE49-F238E27FC236}">
                  <a16:creationId xmlns:a16="http://schemas.microsoft.com/office/drawing/2014/main" id="{DADF015A-0BB7-C04C-707E-2C202F9797C9}"/>
                </a:ext>
              </a:extLst>
            </p:cNvPr>
            <p:cNvSpPr/>
            <p:nvPr/>
          </p:nvSpPr>
          <p:spPr>
            <a:xfrm rot="20424403">
              <a:off x="4596812" y="1618273"/>
              <a:ext cx="504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117">
              <a:extLst>
                <a:ext uri="{FF2B5EF4-FFF2-40B4-BE49-F238E27FC236}">
                  <a16:creationId xmlns:a16="http://schemas.microsoft.com/office/drawing/2014/main" id="{BE9161E3-5D2A-5993-E4AB-E8DA21655C10}"/>
                </a:ext>
              </a:extLst>
            </p:cNvPr>
            <p:cNvSpPr/>
            <p:nvPr/>
          </p:nvSpPr>
          <p:spPr>
            <a:xfrm rot="1175597" flipH="1">
              <a:off x="4027206" y="1611924"/>
              <a:ext cx="504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C9C0C23-6F4D-EA1A-E30B-FF5F5F4D5210}"/>
              </a:ext>
            </a:extLst>
          </p:cNvPr>
          <p:cNvCxnSpPr/>
          <p:nvPr/>
        </p:nvCxnSpPr>
        <p:spPr>
          <a:xfrm flipV="1">
            <a:off x="3521494" y="2608630"/>
            <a:ext cx="1628427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65E37EE2-A775-3A64-A4AF-AC48D619A9E1}"/>
              </a:ext>
            </a:extLst>
          </p:cNvPr>
          <p:cNvCxnSpPr/>
          <p:nvPr/>
        </p:nvCxnSpPr>
        <p:spPr>
          <a:xfrm flipV="1">
            <a:off x="3521493" y="3937416"/>
            <a:ext cx="97751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B46CAC45-E969-7CE7-E8D1-8BBE9DFDDA0F}"/>
              </a:ext>
            </a:extLst>
          </p:cNvPr>
          <p:cNvCxnSpPr/>
          <p:nvPr/>
        </p:nvCxnSpPr>
        <p:spPr>
          <a:xfrm flipV="1">
            <a:off x="8182054" y="4794607"/>
            <a:ext cx="54523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45C8AB69-E2D0-B2E7-527D-5D3AB2716E4D}"/>
              </a:ext>
            </a:extLst>
          </p:cNvPr>
          <p:cNvCxnSpPr/>
          <p:nvPr/>
        </p:nvCxnSpPr>
        <p:spPr>
          <a:xfrm>
            <a:off x="7432549" y="3163713"/>
            <a:ext cx="1294737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波形 37">
            <a:extLst>
              <a:ext uri="{FF2B5EF4-FFF2-40B4-BE49-F238E27FC236}">
                <a16:creationId xmlns:a16="http://schemas.microsoft.com/office/drawing/2014/main" id="{DBB360A9-7982-C632-36AA-7E1EB7301B9E}"/>
              </a:ext>
            </a:extLst>
          </p:cNvPr>
          <p:cNvSpPr/>
          <p:nvPr/>
        </p:nvSpPr>
        <p:spPr>
          <a:xfrm>
            <a:off x="6114507" y="1343112"/>
            <a:ext cx="705290" cy="705381"/>
          </a:xfrm>
          <a:prstGeom prst="wav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0B7BF2C8-4F72-4A90-C178-D11A333D4C8B}"/>
              </a:ext>
            </a:extLst>
          </p:cNvPr>
          <p:cNvCxnSpPr/>
          <p:nvPr/>
        </p:nvCxnSpPr>
        <p:spPr>
          <a:xfrm>
            <a:off x="6949331" y="1741312"/>
            <a:ext cx="17779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83BD0FCC-DA1B-C948-6B52-839336CCE2F4}"/>
              </a:ext>
            </a:extLst>
          </p:cNvPr>
          <p:cNvCxnSpPr/>
          <p:nvPr/>
        </p:nvCxnSpPr>
        <p:spPr>
          <a:xfrm flipV="1">
            <a:off x="6096002" y="1344437"/>
            <a:ext cx="0" cy="1072467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C394FC1-DF7F-BFED-F6FB-0489A39F0F24}"/>
              </a:ext>
            </a:extLst>
          </p:cNvPr>
          <p:cNvGrpSpPr/>
          <p:nvPr/>
        </p:nvGrpSpPr>
        <p:grpSpPr>
          <a:xfrm>
            <a:off x="1250531" y="2060210"/>
            <a:ext cx="2235567" cy="1047355"/>
            <a:chOff x="1021859" y="1906534"/>
            <a:chExt cx="2235567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1E0FEF0-561E-4634-8624-75DE13CF3F2F}"/>
                </a:ext>
              </a:extLst>
            </p:cNvPr>
            <p:cNvSpPr txBox="1"/>
            <p:nvPr/>
          </p:nvSpPr>
          <p:spPr>
            <a:xfrm>
              <a:off x="1128966" y="2190603"/>
              <a:ext cx="212105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40FD23F-62DB-E4E0-4710-9931AF6B1716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7BACB03-40BE-7AC8-E2E6-4B1701B8ED7B}"/>
              </a:ext>
            </a:extLst>
          </p:cNvPr>
          <p:cNvGrpSpPr/>
          <p:nvPr/>
        </p:nvGrpSpPr>
        <p:grpSpPr>
          <a:xfrm>
            <a:off x="8856820" y="1397228"/>
            <a:ext cx="2235568" cy="1047355"/>
            <a:chOff x="283598" y="1906534"/>
            <a:chExt cx="2235568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2EEAE91-2225-5AAE-3879-7D9EF9822974}"/>
                </a:ext>
              </a:extLst>
            </p:cNvPr>
            <p:cNvSpPr txBox="1"/>
            <p:nvPr/>
          </p:nvSpPr>
          <p:spPr>
            <a:xfrm>
              <a:off x="283598" y="2190603"/>
              <a:ext cx="21304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A4B2D36-6D1C-A925-C8BE-5E9CBBD14F9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D576EED-7E3E-5C9C-72FB-43F8959D897B}"/>
              </a:ext>
            </a:extLst>
          </p:cNvPr>
          <p:cNvGrpSpPr/>
          <p:nvPr/>
        </p:nvGrpSpPr>
        <p:grpSpPr>
          <a:xfrm>
            <a:off x="8856820" y="2777609"/>
            <a:ext cx="2235568" cy="1047355"/>
            <a:chOff x="283598" y="1906534"/>
            <a:chExt cx="2235568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BFD8E40-6022-2462-94F4-99EDEA7B8078}"/>
                </a:ext>
              </a:extLst>
            </p:cNvPr>
            <p:cNvSpPr txBox="1"/>
            <p:nvPr/>
          </p:nvSpPr>
          <p:spPr>
            <a:xfrm>
              <a:off x="283598" y="2190603"/>
              <a:ext cx="21304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50BCF9D-E401-A315-2972-667E736D3C0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08BFD6C-36D7-0E30-8BBB-4AA656D7036B}"/>
              </a:ext>
            </a:extLst>
          </p:cNvPr>
          <p:cNvGrpSpPr/>
          <p:nvPr/>
        </p:nvGrpSpPr>
        <p:grpSpPr>
          <a:xfrm>
            <a:off x="8856820" y="4416039"/>
            <a:ext cx="2235568" cy="1047355"/>
            <a:chOff x="283598" y="1906534"/>
            <a:chExt cx="2235568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CD61D09-B53D-7C62-EC12-6EC54E596558}"/>
                </a:ext>
              </a:extLst>
            </p:cNvPr>
            <p:cNvSpPr txBox="1"/>
            <p:nvPr/>
          </p:nvSpPr>
          <p:spPr>
            <a:xfrm>
              <a:off x="283598" y="2190603"/>
              <a:ext cx="21304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C3D81AA-AFD4-0EB1-C519-98192A19576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45860EE-83A5-EEAB-8BEA-3EE88E17783E}"/>
              </a:ext>
            </a:extLst>
          </p:cNvPr>
          <p:cNvGrpSpPr/>
          <p:nvPr/>
        </p:nvGrpSpPr>
        <p:grpSpPr>
          <a:xfrm>
            <a:off x="1250531" y="3533070"/>
            <a:ext cx="2235567" cy="1047355"/>
            <a:chOff x="1021859" y="1906534"/>
            <a:chExt cx="2235567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18C8F75-7F9F-C9C8-3BCB-0A46E048A6A4}"/>
                </a:ext>
              </a:extLst>
            </p:cNvPr>
            <p:cNvSpPr txBox="1"/>
            <p:nvPr/>
          </p:nvSpPr>
          <p:spPr>
            <a:xfrm>
              <a:off x="1128966" y="2190603"/>
              <a:ext cx="212105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20F33E8-BF8D-0E96-C78B-E08E32D8354F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08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2E475F0-FE3B-4031-A010-847BE78B6AB4}"/>
              </a:ext>
            </a:extLst>
          </p:cNvPr>
          <p:cNvGrpSpPr/>
          <p:nvPr/>
        </p:nvGrpSpPr>
        <p:grpSpPr>
          <a:xfrm>
            <a:off x="4936550" y="1080362"/>
            <a:ext cx="2318899" cy="1354800"/>
            <a:chOff x="4864528" y="1396059"/>
            <a:chExt cx="2318899" cy="1354800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0807D11D-1112-B731-D4FF-C5568EB9B419}"/>
                </a:ext>
              </a:extLst>
            </p:cNvPr>
            <p:cNvSpPr/>
            <p:nvPr/>
          </p:nvSpPr>
          <p:spPr bwMode="auto">
            <a:xfrm>
              <a:off x="4864528" y="1396059"/>
              <a:ext cx="2318899" cy="1354800"/>
            </a:xfrm>
            <a:custGeom>
              <a:avLst/>
              <a:gdLst>
                <a:gd name="T0" fmla="*/ 893 w 893"/>
                <a:gd name="T1" fmla="*/ 275 h 569"/>
                <a:gd name="T2" fmla="*/ 455 w 893"/>
                <a:gd name="T3" fmla="*/ 0 h 569"/>
                <a:gd name="T4" fmla="*/ 0 w 893"/>
                <a:gd name="T5" fmla="*/ 275 h 569"/>
                <a:gd name="T6" fmla="*/ 108 w 893"/>
                <a:gd name="T7" fmla="*/ 275 h 569"/>
                <a:gd name="T8" fmla="*/ 108 w 893"/>
                <a:gd name="T9" fmla="*/ 569 h 569"/>
                <a:gd name="T10" fmla="*/ 805 w 893"/>
                <a:gd name="T11" fmla="*/ 569 h 569"/>
                <a:gd name="T12" fmla="*/ 805 w 893"/>
                <a:gd name="T13" fmla="*/ 275 h 569"/>
                <a:gd name="T14" fmla="*/ 893 w 893"/>
                <a:gd name="T15" fmla="*/ 275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3" h="569">
                  <a:moveTo>
                    <a:pt x="893" y="275"/>
                  </a:moveTo>
                  <a:lnTo>
                    <a:pt x="455" y="0"/>
                  </a:lnTo>
                  <a:lnTo>
                    <a:pt x="0" y="275"/>
                  </a:lnTo>
                  <a:lnTo>
                    <a:pt x="108" y="275"/>
                  </a:lnTo>
                  <a:lnTo>
                    <a:pt x="108" y="569"/>
                  </a:lnTo>
                  <a:lnTo>
                    <a:pt x="805" y="569"/>
                  </a:lnTo>
                  <a:lnTo>
                    <a:pt x="805" y="275"/>
                  </a:lnTo>
                  <a:lnTo>
                    <a:pt x="893" y="275"/>
                  </a:ln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" name="TextBox 13">
              <a:extLst>
                <a:ext uri="{FF2B5EF4-FFF2-40B4-BE49-F238E27FC236}">
                  <a16:creationId xmlns:a16="http://schemas.microsoft.com/office/drawing/2014/main" id="{0B409628-260F-7606-DC0C-1A29E0A2448A}"/>
                </a:ext>
              </a:extLst>
            </p:cNvPr>
            <p:cNvSpPr txBox="1"/>
            <p:nvPr/>
          </p:nvSpPr>
          <p:spPr>
            <a:xfrm>
              <a:off x="5364323" y="2019070"/>
              <a:ext cx="1372819" cy="27943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70DCBCA-5F2C-2013-E7BF-7F4B1FCCC755}"/>
              </a:ext>
            </a:extLst>
          </p:cNvPr>
          <p:cNvGrpSpPr/>
          <p:nvPr/>
        </p:nvGrpSpPr>
        <p:grpSpPr>
          <a:xfrm>
            <a:off x="5205299" y="2543628"/>
            <a:ext cx="1811837" cy="993031"/>
            <a:chOff x="5143547" y="2642250"/>
            <a:chExt cx="1811837" cy="993031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FFC191D-5A8D-E61B-50E6-97DB4C90B631}"/>
                </a:ext>
              </a:extLst>
            </p:cNvPr>
            <p:cNvSpPr/>
            <p:nvPr/>
          </p:nvSpPr>
          <p:spPr bwMode="auto">
            <a:xfrm>
              <a:off x="5143547" y="2642250"/>
              <a:ext cx="1811837" cy="993031"/>
            </a:xfrm>
            <a:custGeom>
              <a:avLst/>
              <a:gdLst>
                <a:gd name="T0" fmla="*/ 414 w 697"/>
                <a:gd name="T1" fmla="*/ 74 h 550"/>
                <a:gd name="T2" fmla="*/ 342 w 697"/>
                <a:gd name="T3" fmla="*/ 0 h 550"/>
                <a:gd name="T4" fmla="*/ 273 w 697"/>
                <a:gd name="T5" fmla="*/ 74 h 550"/>
                <a:gd name="T6" fmla="*/ 0 w 697"/>
                <a:gd name="T7" fmla="*/ 74 h 550"/>
                <a:gd name="T8" fmla="*/ 0 w 697"/>
                <a:gd name="T9" fmla="*/ 550 h 550"/>
                <a:gd name="T10" fmla="*/ 697 w 697"/>
                <a:gd name="T11" fmla="*/ 550 h 550"/>
                <a:gd name="T12" fmla="*/ 697 w 697"/>
                <a:gd name="T13" fmla="*/ 74 h 550"/>
                <a:gd name="T14" fmla="*/ 414 w 697"/>
                <a:gd name="T15" fmla="*/ 7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7" h="550">
                  <a:moveTo>
                    <a:pt x="414" y="74"/>
                  </a:moveTo>
                  <a:lnTo>
                    <a:pt x="342" y="0"/>
                  </a:lnTo>
                  <a:lnTo>
                    <a:pt x="273" y="74"/>
                  </a:lnTo>
                  <a:lnTo>
                    <a:pt x="0" y="74"/>
                  </a:lnTo>
                  <a:lnTo>
                    <a:pt x="0" y="550"/>
                  </a:lnTo>
                  <a:lnTo>
                    <a:pt x="697" y="550"/>
                  </a:lnTo>
                  <a:lnTo>
                    <a:pt x="697" y="74"/>
                  </a:lnTo>
                  <a:lnTo>
                    <a:pt x="414" y="74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5F74F706-CD72-C139-0D70-B0368BB54168}"/>
                </a:ext>
              </a:extLst>
            </p:cNvPr>
            <p:cNvSpPr txBox="1"/>
            <p:nvPr/>
          </p:nvSpPr>
          <p:spPr>
            <a:xfrm>
              <a:off x="5364323" y="3060043"/>
              <a:ext cx="1372819" cy="27943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68C7A63-8BF5-0EFC-B54F-32DAB2DB26AE}"/>
              </a:ext>
            </a:extLst>
          </p:cNvPr>
          <p:cNvGrpSpPr/>
          <p:nvPr/>
        </p:nvGrpSpPr>
        <p:grpSpPr>
          <a:xfrm>
            <a:off x="5205298" y="3575265"/>
            <a:ext cx="1811837" cy="993031"/>
            <a:chOff x="5143546" y="3528746"/>
            <a:chExt cx="1811837" cy="993031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843D848E-9D6B-D894-3E8E-8F983E21A937}"/>
                </a:ext>
              </a:extLst>
            </p:cNvPr>
            <p:cNvSpPr/>
            <p:nvPr/>
          </p:nvSpPr>
          <p:spPr bwMode="auto">
            <a:xfrm>
              <a:off x="5143546" y="3528746"/>
              <a:ext cx="1811837" cy="993031"/>
            </a:xfrm>
            <a:custGeom>
              <a:avLst/>
              <a:gdLst>
                <a:gd name="T0" fmla="*/ 414 w 697"/>
                <a:gd name="T1" fmla="*/ 74 h 550"/>
                <a:gd name="T2" fmla="*/ 342 w 697"/>
                <a:gd name="T3" fmla="*/ 0 h 550"/>
                <a:gd name="T4" fmla="*/ 273 w 697"/>
                <a:gd name="T5" fmla="*/ 74 h 550"/>
                <a:gd name="T6" fmla="*/ 0 w 697"/>
                <a:gd name="T7" fmla="*/ 74 h 550"/>
                <a:gd name="T8" fmla="*/ 0 w 697"/>
                <a:gd name="T9" fmla="*/ 550 h 550"/>
                <a:gd name="T10" fmla="*/ 697 w 697"/>
                <a:gd name="T11" fmla="*/ 550 h 550"/>
                <a:gd name="T12" fmla="*/ 697 w 697"/>
                <a:gd name="T13" fmla="*/ 74 h 550"/>
                <a:gd name="T14" fmla="*/ 414 w 697"/>
                <a:gd name="T15" fmla="*/ 7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7" h="550">
                  <a:moveTo>
                    <a:pt x="414" y="74"/>
                  </a:moveTo>
                  <a:lnTo>
                    <a:pt x="342" y="0"/>
                  </a:lnTo>
                  <a:lnTo>
                    <a:pt x="273" y="74"/>
                  </a:lnTo>
                  <a:lnTo>
                    <a:pt x="0" y="74"/>
                  </a:lnTo>
                  <a:lnTo>
                    <a:pt x="0" y="550"/>
                  </a:lnTo>
                  <a:lnTo>
                    <a:pt x="697" y="550"/>
                  </a:lnTo>
                  <a:lnTo>
                    <a:pt x="697" y="74"/>
                  </a:lnTo>
                  <a:lnTo>
                    <a:pt x="414" y="74"/>
                  </a:ln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  <a:p>
              <a:endParaRPr 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A92A9AF5-9A7F-BA18-5D7E-0482EECD5D27}"/>
                </a:ext>
              </a:extLst>
            </p:cNvPr>
            <p:cNvSpPr txBox="1"/>
            <p:nvPr/>
          </p:nvSpPr>
          <p:spPr>
            <a:xfrm>
              <a:off x="5364323" y="3935836"/>
              <a:ext cx="1372819" cy="27943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6663C61-E8BD-CF8F-6221-D564959CA22C}"/>
              </a:ext>
            </a:extLst>
          </p:cNvPr>
          <p:cNvGrpSpPr/>
          <p:nvPr/>
        </p:nvGrpSpPr>
        <p:grpSpPr>
          <a:xfrm>
            <a:off x="5205299" y="4687739"/>
            <a:ext cx="1816910" cy="1182615"/>
            <a:chOff x="5143547" y="4408990"/>
            <a:chExt cx="1816910" cy="1182615"/>
          </a:xfrm>
        </p:grpSpPr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598CB2BA-79EB-BC7D-E5A3-902B4FBAE088}"/>
                </a:ext>
              </a:extLst>
            </p:cNvPr>
            <p:cNvSpPr/>
            <p:nvPr/>
          </p:nvSpPr>
          <p:spPr bwMode="auto">
            <a:xfrm>
              <a:off x="5143547" y="4408990"/>
              <a:ext cx="1816910" cy="1182615"/>
            </a:xfrm>
            <a:custGeom>
              <a:avLst/>
              <a:gdLst>
                <a:gd name="T0" fmla="*/ 414 w 697"/>
                <a:gd name="T1" fmla="*/ 74 h 552"/>
                <a:gd name="T2" fmla="*/ 342 w 697"/>
                <a:gd name="T3" fmla="*/ 0 h 552"/>
                <a:gd name="T4" fmla="*/ 273 w 697"/>
                <a:gd name="T5" fmla="*/ 74 h 552"/>
                <a:gd name="T6" fmla="*/ 0 w 697"/>
                <a:gd name="T7" fmla="*/ 74 h 552"/>
                <a:gd name="T8" fmla="*/ 0 w 697"/>
                <a:gd name="T9" fmla="*/ 552 h 552"/>
                <a:gd name="T10" fmla="*/ 697 w 697"/>
                <a:gd name="T11" fmla="*/ 552 h 552"/>
                <a:gd name="T12" fmla="*/ 697 w 697"/>
                <a:gd name="T13" fmla="*/ 74 h 552"/>
                <a:gd name="T14" fmla="*/ 414 w 697"/>
                <a:gd name="T15" fmla="*/ 74 h 552"/>
                <a:gd name="connsiteX0" fmla="*/ 5940 w 10000"/>
                <a:gd name="connsiteY0" fmla="*/ 1341 h 11866"/>
                <a:gd name="connsiteX1" fmla="*/ 4907 w 10000"/>
                <a:gd name="connsiteY1" fmla="*/ 0 h 11866"/>
                <a:gd name="connsiteX2" fmla="*/ 3917 w 10000"/>
                <a:gd name="connsiteY2" fmla="*/ 1341 h 11866"/>
                <a:gd name="connsiteX3" fmla="*/ 0 w 10000"/>
                <a:gd name="connsiteY3" fmla="*/ 1341 h 11866"/>
                <a:gd name="connsiteX4" fmla="*/ 0 w 10000"/>
                <a:gd name="connsiteY4" fmla="*/ 11866 h 11866"/>
                <a:gd name="connsiteX5" fmla="*/ 10000 w 10000"/>
                <a:gd name="connsiteY5" fmla="*/ 10000 h 11866"/>
                <a:gd name="connsiteX6" fmla="*/ 10000 w 10000"/>
                <a:gd name="connsiteY6" fmla="*/ 1341 h 11866"/>
                <a:gd name="connsiteX7" fmla="*/ 5940 w 10000"/>
                <a:gd name="connsiteY7" fmla="*/ 1341 h 11866"/>
                <a:gd name="connsiteX0-1" fmla="*/ 5940 w 10028"/>
                <a:gd name="connsiteY0-2" fmla="*/ 1341 h 11866"/>
                <a:gd name="connsiteX1-3" fmla="*/ 4907 w 10028"/>
                <a:gd name="connsiteY1-4" fmla="*/ 0 h 11866"/>
                <a:gd name="connsiteX2-5" fmla="*/ 3917 w 10028"/>
                <a:gd name="connsiteY2-6" fmla="*/ 1341 h 11866"/>
                <a:gd name="connsiteX3-7" fmla="*/ 0 w 10028"/>
                <a:gd name="connsiteY3-8" fmla="*/ 1341 h 11866"/>
                <a:gd name="connsiteX4-9" fmla="*/ 0 w 10028"/>
                <a:gd name="connsiteY4-10" fmla="*/ 11866 h 11866"/>
                <a:gd name="connsiteX5-11" fmla="*/ 10028 w 10028"/>
                <a:gd name="connsiteY5-12" fmla="*/ 11814 h 11866"/>
                <a:gd name="connsiteX6-13" fmla="*/ 10000 w 10028"/>
                <a:gd name="connsiteY6-14" fmla="*/ 1341 h 11866"/>
                <a:gd name="connsiteX7-15" fmla="*/ 5940 w 10028"/>
                <a:gd name="connsiteY7-16" fmla="*/ 1341 h 118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28" h="11866">
                  <a:moveTo>
                    <a:pt x="5940" y="1341"/>
                  </a:moveTo>
                  <a:lnTo>
                    <a:pt x="4907" y="0"/>
                  </a:lnTo>
                  <a:lnTo>
                    <a:pt x="3917" y="1341"/>
                  </a:lnTo>
                  <a:lnTo>
                    <a:pt x="0" y="1341"/>
                  </a:lnTo>
                  <a:lnTo>
                    <a:pt x="0" y="11866"/>
                  </a:lnTo>
                  <a:lnTo>
                    <a:pt x="10028" y="11814"/>
                  </a:lnTo>
                  <a:cubicBezTo>
                    <a:pt x="10019" y="8323"/>
                    <a:pt x="10009" y="4832"/>
                    <a:pt x="10000" y="1341"/>
                  </a:cubicBezTo>
                  <a:lnTo>
                    <a:pt x="5940" y="1341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75CE13B-664E-4DD6-D58B-01010205B51A}"/>
                </a:ext>
              </a:extLst>
            </p:cNvPr>
            <p:cNvSpPr txBox="1"/>
            <p:nvPr/>
          </p:nvSpPr>
          <p:spPr>
            <a:xfrm>
              <a:off x="5364323" y="4861483"/>
              <a:ext cx="1372819" cy="27943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0CF611F-370A-5641-1D2F-A677B8C14636}"/>
              </a:ext>
            </a:extLst>
          </p:cNvPr>
          <p:cNvGrpSpPr/>
          <p:nvPr/>
        </p:nvGrpSpPr>
        <p:grpSpPr>
          <a:xfrm>
            <a:off x="7755244" y="1381568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F7C3BBC-46C6-B171-FA30-DE1CD746895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3E7C7FD-A4BF-FD74-3C9B-8168C1C28D7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3F92898-14B1-4AD1-55AA-63FD42314CB4}"/>
              </a:ext>
            </a:extLst>
          </p:cNvPr>
          <p:cNvGrpSpPr/>
          <p:nvPr/>
        </p:nvGrpSpPr>
        <p:grpSpPr>
          <a:xfrm>
            <a:off x="1502423" y="2705577"/>
            <a:ext cx="2880264" cy="791122"/>
            <a:chOff x="-94764" y="1931934"/>
            <a:chExt cx="2880264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D70D2D7-D8B2-DE36-2494-A8D78E320E1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ED7E2CE-85AF-AD82-C976-576B6CBD6A18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1F7736A-607D-9C38-7D1B-54C302698147}"/>
              </a:ext>
            </a:extLst>
          </p:cNvPr>
          <p:cNvGrpSpPr/>
          <p:nvPr/>
        </p:nvGrpSpPr>
        <p:grpSpPr>
          <a:xfrm>
            <a:off x="7755244" y="3676219"/>
            <a:ext cx="2859096" cy="791122"/>
            <a:chOff x="-94764" y="1931934"/>
            <a:chExt cx="2859096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D2BA7C2-ED6D-DC3F-F8A0-878B2312F9B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34DFB80-9041-2D1E-042E-555BC925AD7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4D0C09C-2E80-B7DA-CDBC-56618045A797}"/>
              </a:ext>
            </a:extLst>
          </p:cNvPr>
          <p:cNvGrpSpPr/>
          <p:nvPr/>
        </p:nvGrpSpPr>
        <p:grpSpPr>
          <a:xfrm>
            <a:off x="1502423" y="4883485"/>
            <a:ext cx="2880264" cy="791122"/>
            <a:chOff x="-94764" y="1931934"/>
            <a:chExt cx="2880264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6CE6EA5-FC1D-9D92-42D8-A820C811263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E2A0864-90D5-7E1D-269D-B40943C41B98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BBF4751E-8E27-1303-C08D-D32AF0616BF3}"/>
              </a:ext>
            </a:extLst>
          </p:cNvPr>
          <p:cNvCxnSpPr>
            <a:cxnSpLocks/>
          </p:cNvCxnSpPr>
          <p:nvPr/>
        </p:nvCxnSpPr>
        <p:spPr>
          <a:xfrm>
            <a:off x="6570502" y="1855062"/>
            <a:ext cx="116626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5534288A-E4FA-C547-042E-2BD726FB03F8}"/>
              </a:ext>
            </a:extLst>
          </p:cNvPr>
          <p:cNvCxnSpPr>
            <a:cxnSpLocks/>
          </p:cNvCxnSpPr>
          <p:nvPr/>
        </p:nvCxnSpPr>
        <p:spPr>
          <a:xfrm>
            <a:off x="6570502" y="4128362"/>
            <a:ext cx="116626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FF1D62B3-8076-99C2-326E-2015438D2A41}"/>
              </a:ext>
            </a:extLst>
          </p:cNvPr>
          <p:cNvCxnSpPr>
            <a:cxnSpLocks/>
          </p:cNvCxnSpPr>
          <p:nvPr/>
        </p:nvCxnSpPr>
        <p:spPr>
          <a:xfrm flipH="1">
            <a:off x="4493075" y="3083634"/>
            <a:ext cx="11847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BDDF5EFB-9D0E-0834-FD89-7BC4292E469F}"/>
              </a:ext>
            </a:extLst>
          </p:cNvPr>
          <p:cNvCxnSpPr>
            <a:cxnSpLocks/>
          </p:cNvCxnSpPr>
          <p:nvPr/>
        </p:nvCxnSpPr>
        <p:spPr>
          <a:xfrm flipH="1">
            <a:off x="4493075" y="5331534"/>
            <a:ext cx="11847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73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134AB8F-F152-D16D-CA28-CF2EEE734302}"/>
              </a:ext>
            </a:extLst>
          </p:cNvPr>
          <p:cNvGrpSpPr/>
          <p:nvPr/>
        </p:nvGrpSpPr>
        <p:grpSpPr>
          <a:xfrm>
            <a:off x="2399322" y="1686460"/>
            <a:ext cx="1800263" cy="1944759"/>
            <a:chOff x="9317043" y="762000"/>
            <a:chExt cx="4656139" cy="5029200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A52795C-B7F0-57F2-E459-C34283F0A193}"/>
                </a:ext>
              </a:extLst>
            </p:cNvPr>
            <p:cNvSpPr/>
            <p:nvPr/>
          </p:nvSpPr>
          <p:spPr bwMode="auto">
            <a:xfrm>
              <a:off x="10601331" y="4851399"/>
              <a:ext cx="1046162" cy="939801"/>
            </a:xfrm>
            <a:custGeom>
              <a:avLst/>
              <a:gdLst>
                <a:gd name="T0" fmla="*/ 110 w 659"/>
                <a:gd name="T1" fmla="*/ 0 h 592"/>
                <a:gd name="T2" fmla="*/ 4 w 659"/>
                <a:gd name="T3" fmla="*/ 433 h 592"/>
                <a:gd name="T4" fmla="*/ 4 w 659"/>
                <a:gd name="T5" fmla="*/ 433 h 592"/>
                <a:gd name="T6" fmla="*/ 2 w 659"/>
                <a:gd name="T7" fmla="*/ 441 h 592"/>
                <a:gd name="T8" fmla="*/ 0 w 659"/>
                <a:gd name="T9" fmla="*/ 449 h 592"/>
                <a:gd name="T10" fmla="*/ 0 w 659"/>
                <a:gd name="T11" fmla="*/ 449 h 592"/>
                <a:gd name="T12" fmla="*/ 2 w 659"/>
                <a:gd name="T13" fmla="*/ 455 h 592"/>
                <a:gd name="T14" fmla="*/ 4 w 659"/>
                <a:gd name="T15" fmla="*/ 464 h 592"/>
                <a:gd name="T16" fmla="*/ 8 w 659"/>
                <a:gd name="T17" fmla="*/ 472 h 592"/>
                <a:gd name="T18" fmla="*/ 14 w 659"/>
                <a:gd name="T19" fmla="*/ 478 h 592"/>
                <a:gd name="T20" fmla="*/ 30 w 659"/>
                <a:gd name="T21" fmla="*/ 492 h 592"/>
                <a:gd name="T22" fmla="*/ 52 w 659"/>
                <a:gd name="T23" fmla="*/ 506 h 592"/>
                <a:gd name="T24" fmla="*/ 80 w 659"/>
                <a:gd name="T25" fmla="*/ 518 h 592"/>
                <a:gd name="T26" fmla="*/ 112 w 659"/>
                <a:gd name="T27" fmla="*/ 530 h 592"/>
                <a:gd name="T28" fmla="*/ 151 w 659"/>
                <a:gd name="T29" fmla="*/ 540 h 592"/>
                <a:gd name="T30" fmla="*/ 193 w 659"/>
                <a:gd name="T31" fmla="*/ 550 h 592"/>
                <a:gd name="T32" fmla="*/ 239 w 659"/>
                <a:gd name="T33" fmla="*/ 560 h 592"/>
                <a:gd name="T34" fmla="*/ 291 w 659"/>
                <a:gd name="T35" fmla="*/ 568 h 592"/>
                <a:gd name="T36" fmla="*/ 345 w 659"/>
                <a:gd name="T37" fmla="*/ 574 h 592"/>
                <a:gd name="T38" fmla="*/ 402 w 659"/>
                <a:gd name="T39" fmla="*/ 580 h 592"/>
                <a:gd name="T40" fmla="*/ 462 w 659"/>
                <a:gd name="T41" fmla="*/ 586 h 592"/>
                <a:gd name="T42" fmla="*/ 526 w 659"/>
                <a:gd name="T43" fmla="*/ 590 h 592"/>
                <a:gd name="T44" fmla="*/ 590 w 659"/>
                <a:gd name="T45" fmla="*/ 592 h 592"/>
                <a:gd name="T46" fmla="*/ 659 w 659"/>
                <a:gd name="T47" fmla="*/ 592 h 592"/>
                <a:gd name="T48" fmla="*/ 659 w 659"/>
                <a:gd name="T49" fmla="*/ 0 h 592"/>
                <a:gd name="T50" fmla="*/ 110 w 659"/>
                <a:gd name="T51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9" h="592">
                  <a:moveTo>
                    <a:pt x="110" y="0"/>
                  </a:moveTo>
                  <a:lnTo>
                    <a:pt x="4" y="433"/>
                  </a:lnTo>
                  <a:lnTo>
                    <a:pt x="4" y="433"/>
                  </a:lnTo>
                  <a:lnTo>
                    <a:pt x="2" y="441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55"/>
                  </a:lnTo>
                  <a:lnTo>
                    <a:pt x="4" y="464"/>
                  </a:lnTo>
                  <a:lnTo>
                    <a:pt x="8" y="472"/>
                  </a:lnTo>
                  <a:lnTo>
                    <a:pt x="14" y="478"/>
                  </a:lnTo>
                  <a:lnTo>
                    <a:pt x="30" y="492"/>
                  </a:lnTo>
                  <a:lnTo>
                    <a:pt x="52" y="506"/>
                  </a:lnTo>
                  <a:lnTo>
                    <a:pt x="80" y="518"/>
                  </a:lnTo>
                  <a:lnTo>
                    <a:pt x="112" y="530"/>
                  </a:lnTo>
                  <a:lnTo>
                    <a:pt x="151" y="540"/>
                  </a:lnTo>
                  <a:lnTo>
                    <a:pt x="193" y="550"/>
                  </a:lnTo>
                  <a:lnTo>
                    <a:pt x="239" y="560"/>
                  </a:lnTo>
                  <a:lnTo>
                    <a:pt x="291" y="568"/>
                  </a:lnTo>
                  <a:lnTo>
                    <a:pt x="345" y="574"/>
                  </a:lnTo>
                  <a:lnTo>
                    <a:pt x="402" y="580"/>
                  </a:lnTo>
                  <a:lnTo>
                    <a:pt x="462" y="586"/>
                  </a:lnTo>
                  <a:lnTo>
                    <a:pt x="526" y="590"/>
                  </a:lnTo>
                  <a:lnTo>
                    <a:pt x="590" y="592"/>
                  </a:lnTo>
                  <a:lnTo>
                    <a:pt x="659" y="592"/>
                  </a:lnTo>
                  <a:lnTo>
                    <a:pt x="659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5964FC64-EED7-EB6D-5595-7C837320FB00}"/>
                </a:ext>
              </a:extLst>
            </p:cNvPr>
            <p:cNvSpPr/>
            <p:nvPr/>
          </p:nvSpPr>
          <p:spPr bwMode="auto">
            <a:xfrm>
              <a:off x="11647493" y="4851399"/>
              <a:ext cx="1041400" cy="939801"/>
            </a:xfrm>
            <a:custGeom>
              <a:avLst/>
              <a:gdLst>
                <a:gd name="T0" fmla="*/ 652 w 656"/>
                <a:gd name="T1" fmla="*/ 433 h 592"/>
                <a:gd name="T2" fmla="*/ 548 w 656"/>
                <a:gd name="T3" fmla="*/ 0 h 592"/>
                <a:gd name="T4" fmla="*/ 0 w 656"/>
                <a:gd name="T5" fmla="*/ 0 h 592"/>
                <a:gd name="T6" fmla="*/ 0 w 656"/>
                <a:gd name="T7" fmla="*/ 592 h 592"/>
                <a:gd name="T8" fmla="*/ 0 w 656"/>
                <a:gd name="T9" fmla="*/ 592 h 592"/>
                <a:gd name="T10" fmla="*/ 0 w 656"/>
                <a:gd name="T11" fmla="*/ 592 h 592"/>
                <a:gd name="T12" fmla="*/ 66 w 656"/>
                <a:gd name="T13" fmla="*/ 592 h 592"/>
                <a:gd name="T14" fmla="*/ 130 w 656"/>
                <a:gd name="T15" fmla="*/ 590 h 592"/>
                <a:gd name="T16" fmla="*/ 194 w 656"/>
                <a:gd name="T17" fmla="*/ 586 h 592"/>
                <a:gd name="T18" fmla="*/ 254 w 656"/>
                <a:gd name="T19" fmla="*/ 580 h 592"/>
                <a:gd name="T20" fmla="*/ 313 w 656"/>
                <a:gd name="T21" fmla="*/ 574 h 592"/>
                <a:gd name="T22" fmla="*/ 365 w 656"/>
                <a:gd name="T23" fmla="*/ 568 h 592"/>
                <a:gd name="T24" fmla="*/ 417 w 656"/>
                <a:gd name="T25" fmla="*/ 560 h 592"/>
                <a:gd name="T26" fmla="*/ 463 w 656"/>
                <a:gd name="T27" fmla="*/ 550 h 592"/>
                <a:gd name="T28" fmla="*/ 505 w 656"/>
                <a:gd name="T29" fmla="*/ 540 h 592"/>
                <a:gd name="T30" fmla="*/ 544 w 656"/>
                <a:gd name="T31" fmla="*/ 530 h 592"/>
                <a:gd name="T32" fmla="*/ 576 w 656"/>
                <a:gd name="T33" fmla="*/ 518 h 592"/>
                <a:gd name="T34" fmla="*/ 604 w 656"/>
                <a:gd name="T35" fmla="*/ 506 h 592"/>
                <a:gd name="T36" fmla="*/ 626 w 656"/>
                <a:gd name="T37" fmla="*/ 492 h 592"/>
                <a:gd name="T38" fmla="*/ 642 w 656"/>
                <a:gd name="T39" fmla="*/ 478 h 592"/>
                <a:gd name="T40" fmla="*/ 648 w 656"/>
                <a:gd name="T41" fmla="*/ 472 h 592"/>
                <a:gd name="T42" fmla="*/ 652 w 656"/>
                <a:gd name="T43" fmla="*/ 464 h 592"/>
                <a:gd name="T44" fmla="*/ 654 w 656"/>
                <a:gd name="T45" fmla="*/ 455 h 592"/>
                <a:gd name="T46" fmla="*/ 656 w 656"/>
                <a:gd name="T47" fmla="*/ 449 h 592"/>
                <a:gd name="T48" fmla="*/ 656 w 656"/>
                <a:gd name="T49" fmla="*/ 449 h 592"/>
                <a:gd name="T50" fmla="*/ 654 w 656"/>
                <a:gd name="T51" fmla="*/ 441 h 592"/>
                <a:gd name="T52" fmla="*/ 652 w 656"/>
                <a:gd name="T53" fmla="*/ 433 h 592"/>
                <a:gd name="T54" fmla="*/ 652 w 656"/>
                <a:gd name="T55" fmla="*/ 433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6" h="592">
                  <a:moveTo>
                    <a:pt x="652" y="433"/>
                  </a:moveTo>
                  <a:lnTo>
                    <a:pt x="548" y="0"/>
                  </a:lnTo>
                  <a:lnTo>
                    <a:pt x="0" y="0"/>
                  </a:lnTo>
                  <a:lnTo>
                    <a:pt x="0" y="592"/>
                  </a:lnTo>
                  <a:lnTo>
                    <a:pt x="0" y="592"/>
                  </a:lnTo>
                  <a:lnTo>
                    <a:pt x="0" y="592"/>
                  </a:lnTo>
                  <a:lnTo>
                    <a:pt x="66" y="592"/>
                  </a:lnTo>
                  <a:lnTo>
                    <a:pt x="130" y="590"/>
                  </a:lnTo>
                  <a:lnTo>
                    <a:pt x="194" y="586"/>
                  </a:lnTo>
                  <a:lnTo>
                    <a:pt x="254" y="580"/>
                  </a:lnTo>
                  <a:lnTo>
                    <a:pt x="313" y="574"/>
                  </a:lnTo>
                  <a:lnTo>
                    <a:pt x="365" y="568"/>
                  </a:lnTo>
                  <a:lnTo>
                    <a:pt x="417" y="560"/>
                  </a:lnTo>
                  <a:lnTo>
                    <a:pt x="463" y="550"/>
                  </a:lnTo>
                  <a:lnTo>
                    <a:pt x="505" y="540"/>
                  </a:lnTo>
                  <a:lnTo>
                    <a:pt x="544" y="530"/>
                  </a:lnTo>
                  <a:lnTo>
                    <a:pt x="576" y="518"/>
                  </a:lnTo>
                  <a:lnTo>
                    <a:pt x="604" y="506"/>
                  </a:lnTo>
                  <a:lnTo>
                    <a:pt x="626" y="492"/>
                  </a:lnTo>
                  <a:lnTo>
                    <a:pt x="642" y="478"/>
                  </a:lnTo>
                  <a:lnTo>
                    <a:pt x="648" y="472"/>
                  </a:lnTo>
                  <a:lnTo>
                    <a:pt x="652" y="464"/>
                  </a:lnTo>
                  <a:lnTo>
                    <a:pt x="654" y="455"/>
                  </a:lnTo>
                  <a:lnTo>
                    <a:pt x="656" y="449"/>
                  </a:lnTo>
                  <a:lnTo>
                    <a:pt x="656" y="449"/>
                  </a:lnTo>
                  <a:lnTo>
                    <a:pt x="654" y="441"/>
                  </a:lnTo>
                  <a:lnTo>
                    <a:pt x="652" y="433"/>
                  </a:lnTo>
                  <a:lnTo>
                    <a:pt x="652" y="433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DFC48931-1AEA-2DFD-08A1-3E4E640C762F}"/>
                </a:ext>
              </a:extLst>
            </p:cNvPr>
            <p:cNvSpPr/>
            <p:nvPr/>
          </p:nvSpPr>
          <p:spPr bwMode="auto">
            <a:xfrm>
              <a:off x="10775955" y="4662488"/>
              <a:ext cx="871538" cy="376239"/>
            </a:xfrm>
            <a:custGeom>
              <a:avLst/>
              <a:gdLst>
                <a:gd name="T0" fmla="*/ 0 w 549"/>
                <a:gd name="T1" fmla="*/ 119 h 237"/>
                <a:gd name="T2" fmla="*/ 0 w 549"/>
                <a:gd name="T3" fmla="*/ 119 h 237"/>
                <a:gd name="T4" fmla="*/ 0 w 549"/>
                <a:gd name="T5" fmla="*/ 125 h 237"/>
                <a:gd name="T6" fmla="*/ 2 w 549"/>
                <a:gd name="T7" fmla="*/ 131 h 237"/>
                <a:gd name="T8" fmla="*/ 10 w 549"/>
                <a:gd name="T9" fmla="*/ 143 h 237"/>
                <a:gd name="T10" fmla="*/ 25 w 549"/>
                <a:gd name="T11" fmla="*/ 155 h 237"/>
                <a:gd name="T12" fmla="*/ 43 w 549"/>
                <a:gd name="T13" fmla="*/ 165 h 237"/>
                <a:gd name="T14" fmla="*/ 65 w 549"/>
                <a:gd name="T15" fmla="*/ 175 h 237"/>
                <a:gd name="T16" fmla="*/ 93 w 549"/>
                <a:gd name="T17" fmla="*/ 185 h 237"/>
                <a:gd name="T18" fmla="*/ 125 w 549"/>
                <a:gd name="T19" fmla="*/ 195 h 237"/>
                <a:gd name="T20" fmla="*/ 159 w 549"/>
                <a:gd name="T21" fmla="*/ 203 h 237"/>
                <a:gd name="T22" fmla="*/ 199 w 549"/>
                <a:gd name="T23" fmla="*/ 211 h 237"/>
                <a:gd name="T24" fmla="*/ 241 w 549"/>
                <a:gd name="T25" fmla="*/ 217 h 237"/>
                <a:gd name="T26" fmla="*/ 286 w 549"/>
                <a:gd name="T27" fmla="*/ 223 h 237"/>
                <a:gd name="T28" fmla="*/ 334 w 549"/>
                <a:gd name="T29" fmla="*/ 229 h 237"/>
                <a:gd name="T30" fmla="*/ 384 w 549"/>
                <a:gd name="T31" fmla="*/ 233 h 237"/>
                <a:gd name="T32" fmla="*/ 438 w 549"/>
                <a:gd name="T33" fmla="*/ 235 h 237"/>
                <a:gd name="T34" fmla="*/ 492 w 549"/>
                <a:gd name="T35" fmla="*/ 237 h 237"/>
                <a:gd name="T36" fmla="*/ 549 w 549"/>
                <a:gd name="T37" fmla="*/ 237 h 237"/>
                <a:gd name="T38" fmla="*/ 549 w 549"/>
                <a:gd name="T39" fmla="*/ 0 h 237"/>
                <a:gd name="T40" fmla="*/ 549 w 549"/>
                <a:gd name="T41" fmla="*/ 0 h 237"/>
                <a:gd name="T42" fmla="*/ 492 w 549"/>
                <a:gd name="T43" fmla="*/ 0 h 237"/>
                <a:gd name="T44" fmla="*/ 438 w 549"/>
                <a:gd name="T45" fmla="*/ 2 h 237"/>
                <a:gd name="T46" fmla="*/ 384 w 549"/>
                <a:gd name="T47" fmla="*/ 4 h 237"/>
                <a:gd name="T48" fmla="*/ 334 w 549"/>
                <a:gd name="T49" fmla="*/ 8 h 237"/>
                <a:gd name="T50" fmla="*/ 286 w 549"/>
                <a:gd name="T51" fmla="*/ 14 h 237"/>
                <a:gd name="T52" fmla="*/ 241 w 549"/>
                <a:gd name="T53" fmla="*/ 20 h 237"/>
                <a:gd name="T54" fmla="*/ 199 w 549"/>
                <a:gd name="T55" fmla="*/ 26 h 237"/>
                <a:gd name="T56" fmla="*/ 159 w 549"/>
                <a:gd name="T57" fmla="*/ 34 h 237"/>
                <a:gd name="T58" fmla="*/ 125 w 549"/>
                <a:gd name="T59" fmla="*/ 42 h 237"/>
                <a:gd name="T60" fmla="*/ 93 w 549"/>
                <a:gd name="T61" fmla="*/ 53 h 237"/>
                <a:gd name="T62" fmla="*/ 65 w 549"/>
                <a:gd name="T63" fmla="*/ 63 h 237"/>
                <a:gd name="T64" fmla="*/ 43 w 549"/>
                <a:gd name="T65" fmla="*/ 73 h 237"/>
                <a:gd name="T66" fmla="*/ 25 w 549"/>
                <a:gd name="T67" fmla="*/ 83 h 237"/>
                <a:gd name="T68" fmla="*/ 10 w 549"/>
                <a:gd name="T69" fmla="*/ 95 h 237"/>
                <a:gd name="T70" fmla="*/ 2 w 549"/>
                <a:gd name="T71" fmla="*/ 107 h 237"/>
                <a:gd name="T72" fmla="*/ 0 w 549"/>
                <a:gd name="T73" fmla="*/ 113 h 237"/>
                <a:gd name="T74" fmla="*/ 0 w 549"/>
                <a:gd name="T75" fmla="*/ 119 h 237"/>
                <a:gd name="T76" fmla="*/ 0 w 549"/>
                <a:gd name="T77" fmla="*/ 11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9" h="237">
                  <a:moveTo>
                    <a:pt x="0" y="119"/>
                  </a:moveTo>
                  <a:lnTo>
                    <a:pt x="0" y="119"/>
                  </a:lnTo>
                  <a:lnTo>
                    <a:pt x="0" y="125"/>
                  </a:lnTo>
                  <a:lnTo>
                    <a:pt x="2" y="131"/>
                  </a:lnTo>
                  <a:lnTo>
                    <a:pt x="10" y="143"/>
                  </a:lnTo>
                  <a:lnTo>
                    <a:pt x="25" y="155"/>
                  </a:lnTo>
                  <a:lnTo>
                    <a:pt x="43" y="165"/>
                  </a:lnTo>
                  <a:lnTo>
                    <a:pt x="65" y="175"/>
                  </a:lnTo>
                  <a:lnTo>
                    <a:pt x="93" y="185"/>
                  </a:lnTo>
                  <a:lnTo>
                    <a:pt x="125" y="195"/>
                  </a:lnTo>
                  <a:lnTo>
                    <a:pt x="159" y="203"/>
                  </a:lnTo>
                  <a:lnTo>
                    <a:pt x="199" y="211"/>
                  </a:lnTo>
                  <a:lnTo>
                    <a:pt x="241" y="217"/>
                  </a:lnTo>
                  <a:lnTo>
                    <a:pt x="286" y="223"/>
                  </a:lnTo>
                  <a:lnTo>
                    <a:pt x="334" y="229"/>
                  </a:lnTo>
                  <a:lnTo>
                    <a:pt x="384" y="233"/>
                  </a:lnTo>
                  <a:lnTo>
                    <a:pt x="438" y="235"/>
                  </a:lnTo>
                  <a:lnTo>
                    <a:pt x="492" y="237"/>
                  </a:lnTo>
                  <a:lnTo>
                    <a:pt x="549" y="237"/>
                  </a:lnTo>
                  <a:lnTo>
                    <a:pt x="549" y="0"/>
                  </a:lnTo>
                  <a:lnTo>
                    <a:pt x="549" y="0"/>
                  </a:lnTo>
                  <a:lnTo>
                    <a:pt x="492" y="0"/>
                  </a:lnTo>
                  <a:lnTo>
                    <a:pt x="438" y="2"/>
                  </a:lnTo>
                  <a:lnTo>
                    <a:pt x="384" y="4"/>
                  </a:lnTo>
                  <a:lnTo>
                    <a:pt x="334" y="8"/>
                  </a:lnTo>
                  <a:lnTo>
                    <a:pt x="286" y="14"/>
                  </a:lnTo>
                  <a:lnTo>
                    <a:pt x="241" y="20"/>
                  </a:lnTo>
                  <a:lnTo>
                    <a:pt x="199" y="26"/>
                  </a:lnTo>
                  <a:lnTo>
                    <a:pt x="159" y="34"/>
                  </a:lnTo>
                  <a:lnTo>
                    <a:pt x="125" y="42"/>
                  </a:lnTo>
                  <a:lnTo>
                    <a:pt x="93" y="53"/>
                  </a:lnTo>
                  <a:lnTo>
                    <a:pt x="65" y="63"/>
                  </a:lnTo>
                  <a:lnTo>
                    <a:pt x="43" y="73"/>
                  </a:lnTo>
                  <a:lnTo>
                    <a:pt x="25" y="83"/>
                  </a:lnTo>
                  <a:lnTo>
                    <a:pt x="10" y="95"/>
                  </a:lnTo>
                  <a:lnTo>
                    <a:pt x="2" y="107"/>
                  </a:lnTo>
                  <a:lnTo>
                    <a:pt x="0" y="113"/>
                  </a:lnTo>
                  <a:lnTo>
                    <a:pt x="0" y="119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5A9E2338-4411-C027-2752-C45E831DF5A5}"/>
                </a:ext>
              </a:extLst>
            </p:cNvPr>
            <p:cNvSpPr/>
            <p:nvPr/>
          </p:nvSpPr>
          <p:spPr bwMode="auto">
            <a:xfrm>
              <a:off x="11647493" y="4662488"/>
              <a:ext cx="869950" cy="376239"/>
            </a:xfrm>
            <a:custGeom>
              <a:avLst/>
              <a:gdLst>
                <a:gd name="T0" fmla="*/ 0 w 548"/>
                <a:gd name="T1" fmla="*/ 0 h 237"/>
                <a:gd name="T2" fmla="*/ 0 w 548"/>
                <a:gd name="T3" fmla="*/ 0 h 237"/>
                <a:gd name="T4" fmla="*/ 0 w 548"/>
                <a:gd name="T5" fmla="*/ 237 h 237"/>
                <a:gd name="T6" fmla="*/ 0 w 548"/>
                <a:gd name="T7" fmla="*/ 237 h 237"/>
                <a:gd name="T8" fmla="*/ 0 w 548"/>
                <a:gd name="T9" fmla="*/ 237 h 237"/>
                <a:gd name="T10" fmla="*/ 54 w 548"/>
                <a:gd name="T11" fmla="*/ 237 h 237"/>
                <a:gd name="T12" fmla="*/ 110 w 548"/>
                <a:gd name="T13" fmla="*/ 235 h 237"/>
                <a:gd name="T14" fmla="*/ 162 w 548"/>
                <a:gd name="T15" fmla="*/ 233 h 237"/>
                <a:gd name="T16" fmla="*/ 212 w 548"/>
                <a:gd name="T17" fmla="*/ 229 h 237"/>
                <a:gd name="T18" fmla="*/ 260 w 548"/>
                <a:gd name="T19" fmla="*/ 223 h 237"/>
                <a:gd name="T20" fmla="*/ 305 w 548"/>
                <a:gd name="T21" fmla="*/ 217 h 237"/>
                <a:gd name="T22" fmla="*/ 347 w 548"/>
                <a:gd name="T23" fmla="*/ 211 h 237"/>
                <a:gd name="T24" fmla="*/ 387 w 548"/>
                <a:gd name="T25" fmla="*/ 203 h 237"/>
                <a:gd name="T26" fmla="*/ 421 w 548"/>
                <a:gd name="T27" fmla="*/ 195 h 237"/>
                <a:gd name="T28" fmla="*/ 453 w 548"/>
                <a:gd name="T29" fmla="*/ 185 h 237"/>
                <a:gd name="T30" fmla="*/ 481 w 548"/>
                <a:gd name="T31" fmla="*/ 175 h 237"/>
                <a:gd name="T32" fmla="*/ 503 w 548"/>
                <a:gd name="T33" fmla="*/ 165 h 237"/>
                <a:gd name="T34" fmla="*/ 521 w 548"/>
                <a:gd name="T35" fmla="*/ 155 h 237"/>
                <a:gd name="T36" fmla="*/ 536 w 548"/>
                <a:gd name="T37" fmla="*/ 143 h 237"/>
                <a:gd name="T38" fmla="*/ 544 w 548"/>
                <a:gd name="T39" fmla="*/ 131 h 237"/>
                <a:gd name="T40" fmla="*/ 546 w 548"/>
                <a:gd name="T41" fmla="*/ 125 h 237"/>
                <a:gd name="T42" fmla="*/ 548 w 548"/>
                <a:gd name="T43" fmla="*/ 119 h 237"/>
                <a:gd name="T44" fmla="*/ 548 w 548"/>
                <a:gd name="T45" fmla="*/ 119 h 237"/>
                <a:gd name="T46" fmla="*/ 546 w 548"/>
                <a:gd name="T47" fmla="*/ 113 h 237"/>
                <a:gd name="T48" fmla="*/ 544 w 548"/>
                <a:gd name="T49" fmla="*/ 107 h 237"/>
                <a:gd name="T50" fmla="*/ 536 w 548"/>
                <a:gd name="T51" fmla="*/ 95 h 237"/>
                <a:gd name="T52" fmla="*/ 521 w 548"/>
                <a:gd name="T53" fmla="*/ 83 h 237"/>
                <a:gd name="T54" fmla="*/ 503 w 548"/>
                <a:gd name="T55" fmla="*/ 73 h 237"/>
                <a:gd name="T56" fmla="*/ 481 w 548"/>
                <a:gd name="T57" fmla="*/ 63 h 237"/>
                <a:gd name="T58" fmla="*/ 453 w 548"/>
                <a:gd name="T59" fmla="*/ 53 h 237"/>
                <a:gd name="T60" fmla="*/ 421 w 548"/>
                <a:gd name="T61" fmla="*/ 42 h 237"/>
                <a:gd name="T62" fmla="*/ 387 w 548"/>
                <a:gd name="T63" fmla="*/ 34 h 237"/>
                <a:gd name="T64" fmla="*/ 347 w 548"/>
                <a:gd name="T65" fmla="*/ 26 h 237"/>
                <a:gd name="T66" fmla="*/ 305 w 548"/>
                <a:gd name="T67" fmla="*/ 20 h 237"/>
                <a:gd name="T68" fmla="*/ 260 w 548"/>
                <a:gd name="T69" fmla="*/ 14 h 237"/>
                <a:gd name="T70" fmla="*/ 212 w 548"/>
                <a:gd name="T71" fmla="*/ 8 h 237"/>
                <a:gd name="T72" fmla="*/ 162 w 548"/>
                <a:gd name="T73" fmla="*/ 4 h 237"/>
                <a:gd name="T74" fmla="*/ 110 w 548"/>
                <a:gd name="T75" fmla="*/ 2 h 237"/>
                <a:gd name="T76" fmla="*/ 54 w 548"/>
                <a:gd name="T77" fmla="*/ 0 h 237"/>
                <a:gd name="T78" fmla="*/ 0 w 548"/>
                <a:gd name="T79" fmla="*/ 0 h 237"/>
                <a:gd name="T80" fmla="*/ 0 w 548"/>
                <a:gd name="T8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8" h="237">
                  <a:moveTo>
                    <a:pt x="0" y="0"/>
                  </a:moveTo>
                  <a:lnTo>
                    <a:pt x="0" y="0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54" y="237"/>
                  </a:lnTo>
                  <a:lnTo>
                    <a:pt x="110" y="235"/>
                  </a:lnTo>
                  <a:lnTo>
                    <a:pt x="162" y="233"/>
                  </a:lnTo>
                  <a:lnTo>
                    <a:pt x="212" y="229"/>
                  </a:lnTo>
                  <a:lnTo>
                    <a:pt x="260" y="223"/>
                  </a:lnTo>
                  <a:lnTo>
                    <a:pt x="305" y="217"/>
                  </a:lnTo>
                  <a:lnTo>
                    <a:pt x="347" y="211"/>
                  </a:lnTo>
                  <a:lnTo>
                    <a:pt x="387" y="203"/>
                  </a:lnTo>
                  <a:lnTo>
                    <a:pt x="421" y="195"/>
                  </a:lnTo>
                  <a:lnTo>
                    <a:pt x="453" y="185"/>
                  </a:lnTo>
                  <a:lnTo>
                    <a:pt x="481" y="175"/>
                  </a:lnTo>
                  <a:lnTo>
                    <a:pt x="503" y="165"/>
                  </a:lnTo>
                  <a:lnTo>
                    <a:pt x="521" y="155"/>
                  </a:lnTo>
                  <a:lnTo>
                    <a:pt x="536" y="143"/>
                  </a:lnTo>
                  <a:lnTo>
                    <a:pt x="544" y="131"/>
                  </a:lnTo>
                  <a:lnTo>
                    <a:pt x="546" y="125"/>
                  </a:lnTo>
                  <a:lnTo>
                    <a:pt x="548" y="119"/>
                  </a:lnTo>
                  <a:lnTo>
                    <a:pt x="548" y="119"/>
                  </a:lnTo>
                  <a:lnTo>
                    <a:pt x="546" y="113"/>
                  </a:lnTo>
                  <a:lnTo>
                    <a:pt x="544" y="107"/>
                  </a:lnTo>
                  <a:lnTo>
                    <a:pt x="536" y="95"/>
                  </a:lnTo>
                  <a:lnTo>
                    <a:pt x="521" y="83"/>
                  </a:lnTo>
                  <a:lnTo>
                    <a:pt x="503" y="73"/>
                  </a:lnTo>
                  <a:lnTo>
                    <a:pt x="481" y="63"/>
                  </a:lnTo>
                  <a:lnTo>
                    <a:pt x="453" y="53"/>
                  </a:lnTo>
                  <a:lnTo>
                    <a:pt x="421" y="42"/>
                  </a:lnTo>
                  <a:lnTo>
                    <a:pt x="387" y="34"/>
                  </a:lnTo>
                  <a:lnTo>
                    <a:pt x="347" y="26"/>
                  </a:lnTo>
                  <a:lnTo>
                    <a:pt x="305" y="20"/>
                  </a:lnTo>
                  <a:lnTo>
                    <a:pt x="260" y="14"/>
                  </a:lnTo>
                  <a:lnTo>
                    <a:pt x="212" y="8"/>
                  </a:lnTo>
                  <a:lnTo>
                    <a:pt x="162" y="4"/>
                  </a:lnTo>
                  <a:lnTo>
                    <a:pt x="110" y="2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652EEDD1-B075-DA31-1645-C67217FC0B06}"/>
                </a:ext>
              </a:extLst>
            </p:cNvPr>
            <p:cNvSpPr/>
            <p:nvPr/>
          </p:nvSpPr>
          <p:spPr bwMode="auto">
            <a:xfrm>
              <a:off x="10939468" y="4318000"/>
              <a:ext cx="708025" cy="634999"/>
            </a:xfrm>
            <a:custGeom>
              <a:avLst/>
              <a:gdLst>
                <a:gd name="T0" fmla="*/ 74 w 446"/>
                <a:gd name="T1" fmla="*/ 0 h 400"/>
                <a:gd name="T2" fmla="*/ 2 w 446"/>
                <a:gd name="T3" fmla="*/ 294 h 400"/>
                <a:gd name="T4" fmla="*/ 2 w 446"/>
                <a:gd name="T5" fmla="*/ 294 h 400"/>
                <a:gd name="T6" fmla="*/ 2 w 446"/>
                <a:gd name="T7" fmla="*/ 300 h 400"/>
                <a:gd name="T8" fmla="*/ 0 w 446"/>
                <a:gd name="T9" fmla="*/ 304 h 400"/>
                <a:gd name="T10" fmla="*/ 0 w 446"/>
                <a:gd name="T11" fmla="*/ 304 h 400"/>
                <a:gd name="T12" fmla="*/ 2 w 446"/>
                <a:gd name="T13" fmla="*/ 314 h 400"/>
                <a:gd name="T14" fmla="*/ 10 w 446"/>
                <a:gd name="T15" fmla="*/ 324 h 400"/>
                <a:gd name="T16" fmla="*/ 20 w 446"/>
                <a:gd name="T17" fmla="*/ 334 h 400"/>
                <a:gd name="T18" fmla="*/ 36 w 446"/>
                <a:gd name="T19" fmla="*/ 342 h 400"/>
                <a:gd name="T20" fmla="*/ 54 w 446"/>
                <a:gd name="T21" fmla="*/ 350 h 400"/>
                <a:gd name="T22" fmla="*/ 76 w 446"/>
                <a:gd name="T23" fmla="*/ 358 h 400"/>
                <a:gd name="T24" fmla="*/ 102 w 446"/>
                <a:gd name="T25" fmla="*/ 366 h 400"/>
                <a:gd name="T26" fmla="*/ 130 w 446"/>
                <a:gd name="T27" fmla="*/ 372 h 400"/>
                <a:gd name="T28" fmla="*/ 197 w 446"/>
                <a:gd name="T29" fmla="*/ 384 h 400"/>
                <a:gd name="T30" fmla="*/ 271 w 446"/>
                <a:gd name="T31" fmla="*/ 394 h 400"/>
                <a:gd name="T32" fmla="*/ 355 w 446"/>
                <a:gd name="T33" fmla="*/ 398 h 400"/>
                <a:gd name="T34" fmla="*/ 446 w 446"/>
                <a:gd name="T35" fmla="*/ 400 h 400"/>
                <a:gd name="T36" fmla="*/ 446 w 446"/>
                <a:gd name="T37" fmla="*/ 0 h 400"/>
                <a:gd name="T38" fmla="*/ 74 w 446"/>
                <a:gd name="T39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6" h="400">
                  <a:moveTo>
                    <a:pt x="74" y="0"/>
                  </a:moveTo>
                  <a:lnTo>
                    <a:pt x="2" y="294"/>
                  </a:lnTo>
                  <a:lnTo>
                    <a:pt x="2" y="294"/>
                  </a:lnTo>
                  <a:lnTo>
                    <a:pt x="2" y="30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2" y="314"/>
                  </a:lnTo>
                  <a:lnTo>
                    <a:pt x="10" y="324"/>
                  </a:lnTo>
                  <a:lnTo>
                    <a:pt x="20" y="334"/>
                  </a:lnTo>
                  <a:lnTo>
                    <a:pt x="36" y="342"/>
                  </a:lnTo>
                  <a:lnTo>
                    <a:pt x="54" y="350"/>
                  </a:lnTo>
                  <a:lnTo>
                    <a:pt x="76" y="358"/>
                  </a:lnTo>
                  <a:lnTo>
                    <a:pt x="102" y="366"/>
                  </a:lnTo>
                  <a:lnTo>
                    <a:pt x="130" y="372"/>
                  </a:lnTo>
                  <a:lnTo>
                    <a:pt x="197" y="384"/>
                  </a:lnTo>
                  <a:lnTo>
                    <a:pt x="271" y="394"/>
                  </a:lnTo>
                  <a:lnTo>
                    <a:pt x="355" y="398"/>
                  </a:lnTo>
                  <a:lnTo>
                    <a:pt x="446" y="400"/>
                  </a:lnTo>
                  <a:lnTo>
                    <a:pt x="446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49734063-7B63-CCC9-95B1-F8FBF4B8A9E3}"/>
                </a:ext>
              </a:extLst>
            </p:cNvPr>
            <p:cNvSpPr/>
            <p:nvPr/>
          </p:nvSpPr>
          <p:spPr bwMode="auto">
            <a:xfrm>
              <a:off x="11647493" y="4318000"/>
              <a:ext cx="703261" cy="634999"/>
            </a:xfrm>
            <a:custGeom>
              <a:avLst/>
              <a:gdLst>
                <a:gd name="T0" fmla="*/ 441 w 443"/>
                <a:gd name="T1" fmla="*/ 294 h 400"/>
                <a:gd name="T2" fmla="*/ 369 w 443"/>
                <a:gd name="T3" fmla="*/ 0 h 400"/>
                <a:gd name="T4" fmla="*/ 0 w 443"/>
                <a:gd name="T5" fmla="*/ 0 h 400"/>
                <a:gd name="T6" fmla="*/ 0 w 443"/>
                <a:gd name="T7" fmla="*/ 400 h 400"/>
                <a:gd name="T8" fmla="*/ 0 w 443"/>
                <a:gd name="T9" fmla="*/ 400 h 400"/>
                <a:gd name="T10" fmla="*/ 0 w 443"/>
                <a:gd name="T11" fmla="*/ 400 h 400"/>
                <a:gd name="T12" fmla="*/ 88 w 443"/>
                <a:gd name="T13" fmla="*/ 398 h 400"/>
                <a:gd name="T14" fmla="*/ 172 w 443"/>
                <a:gd name="T15" fmla="*/ 394 h 400"/>
                <a:gd name="T16" fmla="*/ 246 w 443"/>
                <a:gd name="T17" fmla="*/ 384 h 400"/>
                <a:gd name="T18" fmla="*/ 313 w 443"/>
                <a:gd name="T19" fmla="*/ 372 h 400"/>
                <a:gd name="T20" fmla="*/ 341 w 443"/>
                <a:gd name="T21" fmla="*/ 366 h 400"/>
                <a:gd name="T22" fmla="*/ 367 w 443"/>
                <a:gd name="T23" fmla="*/ 358 h 400"/>
                <a:gd name="T24" fmla="*/ 389 w 443"/>
                <a:gd name="T25" fmla="*/ 350 h 400"/>
                <a:gd name="T26" fmla="*/ 407 w 443"/>
                <a:gd name="T27" fmla="*/ 342 h 400"/>
                <a:gd name="T28" fmla="*/ 423 w 443"/>
                <a:gd name="T29" fmla="*/ 334 h 400"/>
                <a:gd name="T30" fmla="*/ 433 w 443"/>
                <a:gd name="T31" fmla="*/ 324 h 400"/>
                <a:gd name="T32" fmla="*/ 441 w 443"/>
                <a:gd name="T33" fmla="*/ 314 h 400"/>
                <a:gd name="T34" fmla="*/ 443 w 443"/>
                <a:gd name="T35" fmla="*/ 304 h 400"/>
                <a:gd name="T36" fmla="*/ 443 w 443"/>
                <a:gd name="T37" fmla="*/ 304 h 400"/>
                <a:gd name="T38" fmla="*/ 443 w 443"/>
                <a:gd name="T39" fmla="*/ 300 h 400"/>
                <a:gd name="T40" fmla="*/ 441 w 443"/>
                <a:gd name="T41" fmla="*/ 294 h 400"/>
                <a:gd name="T42" fmla="*/ 441 w 443"/>
                <a:gd name="T43" fmla="*/ 29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3" h="400">
                  <a:moveTo>
                    <a:pt x="441" y="294"/>
                  </a:moveTo>
                  <a:lnTo>
                    <a:pt x="369" y="0"/>
                  </a:lnTo>
                  <a:lnTo>
                    <a:pt x="0" y="0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88" y="398"/>
                  </a:lnTo>
                  <a:lnTo>
                    <a:pt x="172" y="394"/>
                  </a:lnTo>
                  <a:lnTo>
                    <a:pt x="246" y="384"/>
                  </a:lnTo>
                  <a:lnTo>
                    <a:pt x="313" y="372"/>
                  </a:lnTo>
                  <a:lnTo>
                    <a:pt x="341" y="366"/>
                  </a:lnTo>
                  <a:lnTo>
                    <a:pt x="367" y="358"/>
                  </a:lnTo>
                  <a:lnTo>
                    <a:pt x="389" y="350"/>
                  </a:lnTo>
                  <a:lnTo>
                    <a:pt x="407" y="342"/>
                  </a:lnTo>
                  <a:lnTo>
                    <a:pt x="423" y="334"/>
                  </a:lnTo>
                  <a:lnTo>
                    <a:pt x="433" y="324"/>
                  </a:lnTo>
                  <a:lnTo>
                    <a:pt x="441" y="314"/>
                  </a:lnTo>
                  <a:lnTo>
                    <a:pt x="443" y="304"/>
                  </a:lnTo>
                  <a:lnTo>
                    <a:pt x="443" y="304"/>
                  </a:lnTo>
                  <a:lnTo>
                    <a:pt x="443" y="300"/>
                  </a:lnTo>
                  <a:lnTo>
                    <a:pt x="441" y="294"/>
                  </a:lnTo>
                  <a:lnTo>
                    <a:pt x="441" y="294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67D16391-D274-93D9-D419-AA6E1DCC25E7}"/>
                </a:ext>
              </a:extLst>
            </p:cNvPr>
            <p:cNvSpPr/>
            <p:nvPr/>
          </p:nvSpPr>
          <p:spPr bwMode="auto">
            <a:xfrm>
              <a:off x="11142668" y="4408488"/>
              <a:ext cx="252411" cy="528638"/>
            </a:xfrm>
            <a:custGeom>
              <a:avLst/>
              <a:gdLst>
                <a:gd name="T0" fmla="*/ 51 w 159"/>
                <a:gd name="T1" fmla="*/ 0 h 333"/>
                <a:gd name="T2" fmla="*/ 0 w 159"/>
                <a:gd name="T3" fmla="*/ 315 h 333"/>
                <a:gd name="T4" fmla="*/ 0 w 159"/>
                <a:gd name="T5" fmla="*/ 315 h 333"/>
                <a:gd name="T6" fmla="*/ 51 w 159"/>
                <a:gd name="T7" fmla="*/ 325 h 333"/>
                <a:gd name="T8" fmla="*/ 109 w 159"/>
                <a:gd name="T9" fmla="*/ 333 h 333"/>
                <a:gd name="T10" fmla="*/ 159 w 159"/>
                <a:gd name="T11" fmla="*/ 16 h 333"/>
                <a:gd name="T12" fmla="*/ 159 w 159"/>
                <a:gd name="T13" fmla="*/ 16 h 333"/>
                <a:gd name="T14" fmla="*/ 101 w 159"/>
                <a:gd name="T15" fmla="*/ 8 h 333"/>
                <a:gd name="T16" fmla="*/ 51 w 159"/>
                <a:gd name="T17" fmla="*/ 0 h 333"/>
                <a:gd name="T18" fmla="*/ 51 w 159"/>
                <a:gd name="T1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333">
                  <a:moveTo>
                    <a:pt x="51" y="0"/>
                  </a:moveTo>
                  <a:lnTo>
                    <a:pt x="0" y="315"/>
                  </a:lnTo>
                  <a:lnTo>
                    <a:pt x="0" y="315"/>
                  </a:lnTo>
                  <a:lnTo>
                    <a:pt x="51" y="325"/>
                  </a:lnTo>
                  <a:lnTo>
                    <a:pt x="109" y="333"/>
                  </a:lnTo>
                  <a:lnTo>
                    <a:pt x="159" y="16"/>
                  </a:lnTo>
                  <a:lnTo>
                    <a:pt x="159" y="16"/>
                  </a:lnTo>
                  <a:lnTo>
                    <a:pt x="101" y="8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CC2E0D2F-9681-69F3-AFAB-C60C83F4A800}"/>
                </a:ext>
              </a:extLst>
            </p:cNvPr>
            <p:cNvSpPr/>
            <p:nvPr/>
          </p:nvSpPr>
          <p:spPr bwMode="auto">
            <a:xfrm>
              <a:off x="10942644" y="4991102"/>
              <a:ext cx="407986" cy="781050"/>
            </a:xfrm>
            <a:custGeom>
              <a:avLst/>
              <a:gdLst>
                <a:gd name="T0" fmla="*/ 74 w 257"/>
                <a:gd name="T1" fmla="*/ 0 h 492"/>
                <a:gd name="T2" fmla="*/ 0 w 257"/>
                <a:gd name="T3" fmla="*/ 466 h 492"/>
                <a:gd name="T4" fmla="*/ 0 w 257"/>
                <a:gd name="T5" fmla="*/ 466 h 492"/>
                <a:gd name="T6" fmla="*/ 40 w 257"/>
                <a:gd name="T7" fmla="*/ 474 h 492"/>
                <a:gd name="T8" fmla="*/ 84 w 257"/>
                <a:gd name="T9" fmla="*/ 482 h 492"/>
                <a:gd name="T10" fmla="*/ 183 w 257"/>
                <a:gd name="T11" fmla="*/ 492 h 492"/>
                <a:gd name="T12" fmla="*/ 257 w 257"/>
                <a:gd name="T13" fmla="*/ 24 h 492"/>
                <a:gd name="T14" fmla="*/ 257 w 257"/>
                <a:gd name="T15" fmla="*/ 24 h 492"/>
                <a:gd name="T16" fmla="*/ 207 w 257"/>
                <a:gd name="T17" fmla="*/ 20 h 492"/>
                <a:gd name="T18" fmla="*/ 158 w 257"/>
                <a:gd name="T19" fmla="*/ 14 h 492"/>
                <a:gd name="T20" fmla="*/ 114 w 257"/>
                <a:gd name="T21" fmla="*/ 8 h 492"/>
                <a:gd name="T22" fmla="*/ 74 w 257"/>
                <a:gd name="T23" fmla="*/ 0 h 492"/>
                <a:gd name="T24" fmla="*/ 74 w 257"/>
                <a:gd name="T25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492">
                  <a:moveTo>
                    <a:pt x="74" y="0"/>
                  </a:moveTo>
                  <a:lnTo>
                    <a:pt x="0" y="466"/>
                  </a:lnTo>
                  <a:lnTo>
                    <a:pt x="0" y="466"/>
                  </a:lnTo>
                  <a:lnTo>
                    <a:pt x="40" y="474"/>
                  </a:lnTo>
                  <a:lnTo>
                    <a:pt x="84" y="482"/>
                  </a:lnTo>
                  <a:lnTo>
                    <a:pt x="183" y="492"/>
                  </a:lnTo>
                  <a:lnTo>
                    <a:pt x="257" y="24"/>
                  </a:lnTo>
                  <a:lnTo>
                    <a:pt x="257" y="24"/>
                  </a:lnTo>
                  <a:lnTo>
                    <a:pt x="207" y="20"/>
                  </a:lnTo>
                  <a:lnTo>
                    <a:pt x="158" y="14"/>
                  </a:lnTo>
                  <a:lnTo>
                    <a:pt x="114" y="8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3F0A985C-3DBF-B2D1-26A3-7E4053A252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7043" y="762000"/>
              <a:ext cx="2330450" cy="3441701"/>
            </a:xfrm>
            <a:custGeom>
              <a:avLst/>
              <a:gdLst>
                <a:gd name="T0" fmla="*/ 717 w 1468"/>
                <a:gd name="T1" fmla="*/ 231 h 2168"/>
                <a:gd name="T2" fmla="*/ 494 w 1468"/>
                <a:gd name="T3" fmla="*/ 161 h 2168"/>
                <a:gd name="T4" fmla="*/ 8 w 1468"/>
                <a:gd name="T5" fmla="*/ 209 h 2168"/>
                <a:gd name="T6" fmla="*/ 0 w 1468"/>
                <a:gd name="T7" fmla="*/ 345 h 2168"/>
                <a:gd name="T8" fmla="*/ 10 w 1468"/>
                <a:gd name="T9" fmla="*/ 512 h 2168"/>
                <a:gd name="T10" fmla="*/ 50 w 1468"/>
                <a:gd name="T11" fmla="*/ 719 h 2168"/>
                <a:gd name="T12" fmla="*/ 88 w 1468"/>
                <a:gd name="T13" fmla="*/ 827 h 2168"/>
                <a:gd name="T14" fmla="*/ 143 w 1468"/>
                <a:gd name="T15" fmla="*/ 938 h 2168"/>
                <a:gd name="T16" fmla="*/ 211 w 1468"/>
                <a:gd name="T17" fmla="*/ 1046 h 2168"/>
                <a:gd name="T18" fmla="*/ 293 w 1468"/>
                <a:gd name="T19" fmla="*/ 1148 h 2168"/>
                <a:gd name="T20" fmla="*/ 462 w 1468"/>
                <a:gd name="T21" fmla="*/ 1311 h 2168"/>
                <a:gd name="T22" fmla="*/ 620 w 1468"/>
                <a:gd name="T23" fmla="*/ 1425 h 2168"/>
                <a:gd name="T24" fmla="*/ 753 w 1468"/>
                <a:gd name="T25" fmla="*/ 1500 h 2168"/>
                <a:gd name="T26" fmla="*/ 865 w 1468"/>
                <a:gd name="T27" fmla="*/ 1548 h 2168"/>
                <a:gd name="T28" fmla="*/ 944 w 1468"/>
                <a:gd name="T29" fmla="*/ 1568 h 2168"/>
                <a:gd name="T30" fmla="*/ 1006 w 1468"/>
                <a:gd name="T31" fmla="*/ 1650 h 2168"/>
                <a:gd name="T32" fmla="*/ 1076 w 1468"/>
                <a:gd name="T33" fmla="*/ 1723 h 2168"/>
                <a:gd name="T34" fmla="*/ 1156 w 1468"/>
                <a:gd name="T35" fmla="*/ 1785 h 2168"/>
                <a:gd name="T36" fmla="*/ 1245 w 1468"/>
                <a:gd name="T37" fmla="*/ 1837 h 2168"/>
                <a:gd name="T38" fmla="*/ 1341 w 1468"/>
                <a:gd name="T39" fmla="*/ 1873 h 2168"/>
                <a:gd name="T40" fmla="*/ 1468 w 1468"/>
                <a:gd name="T41" fmla="*/ 2168 h 2168"/>
                <a:gd name="T42" fmla="*/ 1379 w 1468"/>
                <a:gd name="T43" fmla="*/ 2 h 2168"/>
                <a:gd name="T44" fmla="*/ 1150 w 1468"/>
                <a:gd name="T45" fmla="*/ 26 h 2168"/>
                <a:gd name="T46" fmla="*/ 968 w 1468"/>
                <a:gd name="T47" fmla="*/ 66 h 2168"/>
                <a:gd name="T48" fmla="*/ 835 w 1468"/>
                <a:gd name="T49" fmla="*/ 112 h 2168"/>
                <a:gd name="T50" fmla="*/ 727 w 1468"/>
                <a:gd name="T51" fmla="*/ 163 h 2168"/>
                <a:gd name="T52" fmla="*/ 323 w 1468"/>
                <a:gd name="T53" fmla="*/ 1014 h 2168"/>
                <a:gd name="T54" fmla="*/ 253 w 1468"/>
                <a:gd name="T55" fmla="*/ 907 h 2168"/>
                <a:gd name="T56" fmla="*/ 177 w 1468"/>
                <a:gd name="T57" fmla="*/ 747 h 2168"/>
                <a:gd name="T58" fmla="*/ 135 w 1468"/>
                <a:gd name="T59" fmla="*/ 588 h 2168"/>
                <a:gd name="T60" fmla="*/ 114 w 1468"/>
                <a:gd name="T61" fmla="*/ 444 h 2168"/>
                <a:gd name="T62" fmla="*/ 112 w 1468"/>
                <a:gd name="T63" fmla="*/ 271 h 2168"/>
                <a:gd name="T64" fmla="*/ 691 w 1468"/>
                <a:gd name="T65" fmla="*/ 506 h 2168"/>
                <a:gd name="T66" fmla="*/ 693 w 1468"/>
                <a:gd name="T67" fmla="*/ 709 h 2168"/>
                <a:gd name="T68" fmla="*/ 713 w 1468"/>
                <a:gd name="T69" fmla="*/ 928 h 2168"/>
                <a:gd name="T70" fmla="*/ 741 w 1468"/>
                <a:gd name="T71" fmla="*/ 1076 h 2168"/>
                <a:gd name="T72" fmla="*/ 793 w 1468"/>
                <a:gd name="T73" fmla="*/ 1257 h 2168"/>
                <a:gd name="T74" fmla="*/ 843 w 1468"/>
                <a:gd name="T75" fmla="*/ 1385 h 2168"/>
                <a:gd name="T76" fmla="*/ 819 w 1468"/>
                <a:gd name="T77" fmla="*/ 1409 h 2168"/>
                <a:gd name="T78" fmla="*/ 669 w 1468"/>
                <a:gd name="T79" fmla="*/ 1325 h 2168"/>
                <a:gd name="T80" fmla="*/ 558 w 1468"/>
                <a:gd name="T81" fmla="*/ 1247 h 2168"/>
                <a:gd name="T82" fmla="*/ 442 w 1468"/>
                <a:gd name="T83" fmla="*/ 1142 h 2168"/>
                <a:gd name="T84" fmla="*/ 323 w 1468"/>
                <a:gd name="T85" fmla="*/ 1014 h 2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8" h="2168">
                  <a:moveTo>
                    <a:pt x="727" y="163"/>
                  </a:moveTo>
                  <a:lnTo>
                    <a:pt x="727" y="163"/>
                  </a:lnTo>
                  <a:lnTo>
                    <a:pt x="717" y="231"/>
                  </a:lnTo>
                  <a:lnTo>
                    <a:pt x="707" y="295"/>
                  </a:lnTo>
                  <a:lnTo>
                    <a:pt x="699" y="359"/>
                  </a:lnTo>
                  <a:lnTo>
                    <a:pt x="494" y="161"/>
                  </a:lnTo>
                  <a:lnTo>
                    <a:pt x="14" y="161"/>
                  </a:lnTo>
                  <a:lnTo>
                    <a:pt x="8" y="209"/>
                  </a:lnTo>
                  <a:lnTo>
                    <a:pt x="8" y="209"/>
                  </a:lnTo>
                  <a:lnTo>
                    <a:pt x="4" y="237"/>
                  </a:lnTo>
                  <a:lnTo>
                    <a:pt x="0" y="301"/>
                  </a:lnTo>
                  <a:lnTo>
                    <a:pt x="0" y="345"/>
                  </a:lnTo>
                  <a:lnTo>
                    <a:pt x="0" y="395"/>
                  </a:lnTo>
                  <a:lnTo>
                    <a:pt x="4" y="452"/>
                  </a:lnTo>
                  <a:lnTo>
                    <a:pt x="10" y="512"/>
                  </a:lnTo>
                  <a:lnTo>
                    <a:pt x="18" y="578"/>
                  </a:lnTo>
                  <a:lnTo>
                    <a:pt x="32" y="646"/>
                  </a:lnTo>
                  <a:lnTo>
                    <a:pt x="50" y="719"/>
                  </a:lnTo>
                  <a:lnTo>
                    <a:pt x="62" y="755"/>
                  </a:lnTo>
                  <a:lnTo>
                    <a:pt x="74" y="791"/>
                  </a:lnTo>
                  <a:lnTo>
                    <a:pt x="88" y="827"/>
                  </a:lnTo>
                  <a:lnTo>
                    <a:pt x="104" y="865"/>
                  </a:lnTo>
                  <a:lnTo>
                    <a:pt x="122" y="901"/>
                  </a:lnTo>
                  <a:lnTo>
                    <a:pt x="143" y="938"/>
                  </a:lnTo>
                  <a:lnTo>
                    <a:pt x="163" y="974"/>
                  </a:lnTo>
                  <a:lnTo>
                    <a:pt x="187" y="1012"/>
                  </a:lnTo>
                  <a:lnTo>
                    <a:pt x="211" y="1046"/>
                  </a:lnTo>
                  <a:lnTo>
                    <a:pt x="237" y="1082"/>
                  </a:lnTo>
                  <a:lnTo>
                    <a:pt x="237" y="1082"/>
                  </a:lnTo>
                  <a:lnTo>
                    <a:pt x="293" y="1148"/>
                  </a:lnTo>
                  <a:lnTo>
                    <a:pt x="349" y="1209"/>
                  </a:lnTo>
                  <a:lnTo>
                    <a:pt x="406" y="1263"/>
                  </a:lnTo>
                  <a:lnTo>
                    <a:pt x="462" y="1311"/>
                  </a:lnTo>
                  <a:lnTo>
                    <a:pt x="516" y="1353"/>
                  </a:lnTo>
                  <a:lnTo>
                    <a:pt x="568" y="1393"/>
                  </a:lnTo>
                  <a:lnTo>
                    <a:pt x="620" y="1425"/>
                  </a:lnTo>
                  <a:lnTo>
                    <a:pt x="666" y="1456"/>
                  </a:lnTo>
                  <a:lnTo>
                    <a:pt x="713" y="1480"/>
                  </a:lnTo>
                  <a:lnTo>
                    <a:pt x="753" y="1500"/>
                  </a:lnTo>
                  <a:lnTo>
                    <a:pt x="789" y="1518"/>
                  </a:lnTo>
                  <a:lnTo>
                    <a:pt x="821" y="1530"/>
                  </a:lnTo>
                  <a:lnTo>
                    <a:pt x="865" y="1548"/>
                  </a:lnTo>
                  <a:lnTo>
                    <a:pt x="885" y="1554"/>
                  </a:lnTo>
                  <a:lnTo>
                    <a:pt x="944" y="1568"/>
                  </a:lnTo>
                  <a:lnTo>
                    <a:pt x="944" y="1568"/>
                  </a:lnTo>
                  <a:lnTo>
                    <a:pt x="964" y="1596"/>
                  </a:lnTo>
                  <a:lnTo>
                    <a:pt x="984" y="1624"/>
                  </a:lnTo>
                  <a:lnTo>
                    <a:pt x="1006" y="1650"/>
                  </a:lnTo>
                  <a:lnTo>
                    <a:pt x="1028" y="1676"/>
                  </a:lnTo>
                  <a:lnTo>
                    <a:pt x="1052" y="1700"/>
                  </a:lnTo>
                  <a:lnTo>
                    <a:pt x="1076" y="1723"/>
                  </a:lnTo>
                  <a:lnTo>
                    <a:pt x="1102" y="1745"/>
                  </a:lnTo>
                  <a:lnTo>
                    <a:pt x="1128" y="1767"/>
                  </a:lnTo>
                  <a:lnTo>
                    <a:pt x="1156" y="1785"/>
                  </a:lnTo>
                  <a:lnTo>
                    <a:pt x="1184" y="1805"/>
                  </a:lnTo>
                  <a:lnTo>
                    <a:pt x="1213" y="1821"/>
                  </a:lnTo>
                  <a:lnTo>
                    <a:pt x="1245" y="1837"/>
                  </a:lnTo>
                  <a:lnTo>
                    <a:pt x="1275" y="1851"/>
                  </a:lnTo>
                  <a:lnTo>
                    <a:pt x="1309" y="1863"/>
                  </a:lnTo>
                  <a:lnTo>
                    <a:pt x="1341" y="1873"/>
                  </a:lnTo>
                  <a:lnTo>
                    <a:pt x="1377" y="1883"/>
                  </a:lnTo>
                  <a:lnTo>
                    <a:pt x="1331" y="2168"/>
                  </a:lnTo>
                  <a:lnTo>
                    <a:pt x="1468" y="2168"/>
                  </a:lnTo>
                  <a:lnTo>
                    <a:pt x="1468" y="0"/>
                  </a:lnTo>
                  <a:lnTo>
                    <a:pt x="1468" y="0"/>
                  </a:lnTo>
                  <a:lnTo>
                    <a:pt x="1379" y="2"/>
                  </a:lnTo>
                  <a:lnTo>
                    <a:pt x="1299" y="6"/>
                  </a:lnTo>
                  <a:lnTo>
                    <a:pt x="1221" y="16"/>
                  </a:lnTo>
                  <a:lnTo>
                    <a:pt x="1150" y="26"/>
                  </a:lnTo>
                  <a:lnTo>
                    <a:pt x="1084" y="38"/>
                  </a:lnTo>
                  <a:lnTo>
                    <a:pt x="1024" y="52"/>
                  </a:lnTo>
                  <a:lnTo>
                    <a:pt x="968" y="66"/>
                  </a:lnTo>
                  <a:lnTo>
                    <a:pt x="919" y="82"/>
                  </a:lnTo>
                  <a:lnTo>
                    <a:pt x="875" y="96"/>
                  </a:lnTo>
                  <a:lnTo>
                    <a:pt x="835" y="112"/>
                  </a:lnTo>
                  <a:lnTo>
                    <a:pt x="777" y="139"/>
                  </a:lnTo>
                  <a:lnTo>
                    <a:pt x="739" y="157"/>
                  </a:lnTo>
                  <a:lnTo>
                    <a:pt x="727" y="163"/>
                  </a:lnTo>
                  <a:lnTo>
                    <a:pt x="727" y="163"/>
                  </a:lnTo>
                  <a:close/>
                  <a:moveTo>
                    <a:pt x="323" y="1014"/>
                  </a:moveTo>
                  <a:lnTo>
                    <a:pt x="323" y="1014"/>
                  </a:lnTo>
                  <a:lnTo>
                    <a:pt x="305" y="988"/>
                  </a:lnTo>
                  <a:lnTo>
                    <a:pt x="285" y="962"/>
                  </a:lnTo>
                  <a:lnTo>
                    <a:pt x="253" y="907"/>
                  </a:lnTo>
                  <a:lnTo>
                    <a:pt x="223" y="855"/>
                  </a:lnTo>
                  <a:lnTo>
                    <a:pt x="199" y="801"/>
                  </a:lnTo>
                  <a:lnTo>
                    <a:pt x="177" y="747"/>
                  </a:lnTo>
                  <a:lnTo>
                    <a:pt x="159" y="693"/>
                  </a:lnTo>
                  <a:lnTo>
                    <a:pt x="145" y="638"/>
                  </a:lnTo>
                  <a:lnTo>
                    <a:pt x="135" y="588"/>
                  </a:lnTo>
                  <a:lnTo>
                    <a:pt x="124" y="538"/>
                  </a:lnTo>
                  <a:lnTo>
                    <a:pt x="118" y="490"/>
                  </a:lnTo>
                  <a:lnTo>
                    <a:pt x="114" y="444"/>
                  </a:lnTo>
                  <a:lnTo>
                    <a:pt x="112" y="402"/>
                  </a:lnTo>
                  <a:lnTo>
                    <a:pt x="110" y="327"/>
                  </a:lnTo>
                  <a:lnTo>
                    <a:pt x="112" y="271"/>
                  </a:lnTo>
                  <a:lnTo>
                    <a:pt x="450" y="271"/>
                  </a:lnTo>
                  <a:lnTo>
                    <a:pt x="691" y="506"/>
                  </a:lnTo>
                  <a:lnTo>
                    <a:pt x="691" y="506"/>
                  </a:lnTo>
                  <a:lnTo>
                    <a:pt x="689" y="570"/>
                  </a:lnTo>
                  <a:lnTo>
                    <a:pt x="691" y="638"/>
                  </a:lnTo>
                  <a:lnTo>
                    <a:pt x="693" y="709"/>
                  </a:lnTo>
                  <a:lnTo>
                    <a:pt x="697" y="781"/>
                  </a:lnTo>
                  <a:lnTo>
                    <a:pt x="705" y="853"/>
                  </a:lnTo>
                  <a:lnTo>
                    <a:pt x="713" y="928"/>
                  </a:lnTo>
                  <a:lnTo>
                    <a:pt x="727" y="1002"/>
                  </a:lnTo>
                  <a:lnTo>
                    <a:pt x="741" y="1076"/>
                  </a:lnTo>
                  <a:lnTo>
                    <a:pt x="741" y="1076"/>
                  </a:lnTo>
                  <a:lnTo>
                    <a:pt x="765" y="1166"/>
                  </a:lnTo>
                  <a:lnTo>
                    <a:pt x="779" y="1213"/>
                  </a:lnTo>
                  <a:lnTo>
                    <a:pt x="793" y="1257"/>
                  </a:lnTo>
                  <a:lnTo>
                    <a:pt x="809" y="1301"/>
                  </a:lnTo>
                  <a:lnTo>
                    <a:pt x="825" y="1343"/>
                  </a:lnTo>
                  <a:lnTo>
                    <a:pt x="843" y="1385"/>
                  </a:lnTo>
                  <a:lnTo>
                    <a:pt x="863" y="1427"/>
                  </a:lnTo>
                  <a:lnTo>
                    <a:pt x="863" y="1427"/>
                  </a:lnTo>
                  <a:lnTo>
                    <a:pt x="819" y="1409"/>
                  </a:lnTo>
                  <a:lnTo>
                    <a:pt x="765" y="1381"/>
                  </a:lnTo>
                  <a:lnTo>
                    <a:pt x="701" y="1345"/>
                  </a:lnTo>
                  <a:lnTo>
                    <a:pt x="669" y="1325"/>
                  </a:lnTo>
                  <a:lnTo>
                    <a:pt x="632" y="1301"/>
                  </a:lnTo>
                  <a:lnTo>
                    <a:pt x="596" y="1275"/>
                  </a:lnTo>
                  <a:lnTo>
                    <a:pt x="558" y="1247"/>
                  </a:lnTo>
                  <a:lnTo>
                    <a:pt x="520" y="1215"/>
                  </a:lnTo>
                  <a:lnTo>
                    <a:pt x="480" y="1180"/>
                  </a:lnTo>
                  <a:lnTo>
                    <a:pt x="442" y="1142"/>
                  </a:lnTo>
                  <a:lnTo>
                    <a:pt x="402" y="1102"/>
                  </a:lnTo>
                  <a:lnTo>
                    <a:pt x="363" y="1060"/>
                  </a:lnTo>
                  <a:lnTo>
                    <a:pt x="323" y="1014"/>
                  </a:lnTo>
                  <a:lnTo>
                    <a:pt x="323" y="1014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03A5DCCA-13D4-D845-8E51-050DF5DFF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47493" y="762000"/>
              <a:ext cx="2325689" cy="3441700"/>
            </a:xfrm>
            <a:custGeom>
              <a:avLst/>
              <a:gdLst>
                <a:gd name="T0" fmla="*/ 971 w 1465"/>
                <a:gd name="T1" fmla="*/ 161 h 2168"/>
                <a:gd name="T2" fmla="*/ 758 w 1465"/>
                <a:gd name="T3" fmla="*/ 295 h 2168"/>
                <a:gd name="T4" fmla="*/ 738 w 1465"/>
                <a:gd name="T5" fmla="*/ 163 h 2168"/>
                <a:gd name="T6" fmla="*/ 630 w 1465"/>
                <a:gd name="T7" fmla="*/ 112 h 2168"/>
                <a:gd name="T8" fmla="*/ 497 w 1465"/>
                <a:gd name="T9" fmla="*/ 66 h 2168"/>
                <a:gd name="T10" fmla="*/ 315 w 1465"/>
                <a:gd name="T11" fmla="*/ 26 h 2168"/>
                <a:gd name="T12" fmla="*/ 86 w 1465"/>
                <a:gd name="T13" fmla="*/ 2 h 2168"/>
                <a:gd name="T14" fmla="*/ 134 w 1465"/>
                <a:gd name="T15" fmla="*/ 2168 h 2168"/>
                <a:gd name="T16" fmla="*/ 124 w 1465"/>
                <a:gd name="T17" fmla="*/ 1873 h 2168"/>
                <a:gd name="T18" fmla="*/ 220 w 1465"/>
                <a:gd name="T19" fmla="*/ 1837 h 2168"/>
                <a:gd name="T20" fmla="*/ 309 w 1465"/>
                <a:gd name="T21" fmla="*/ 1785 h 2168"/>
                <a:gd name="T22" fmla="*/ 389 w 1465"/>
                <a:gd name="T23" fmla="*/ 1723 h 2168"/>
                <a:gd name="T24" fmla="*/ 459 w 1465"/>
                <a:gd name="T25" fmla="*/ 1650 h 2168"/>
                <a:gd name="T26" fmla="*/ 521 w 1465"/>
                <a:gd name="T27" fmla="*/ 1568 h 2168"/>
                <a:gd name="T28" fmla="*/ 580 w 1465"/>
                <a:gd name="T29" fmla="*/ 1554 h 2168"/>
                <a:gd name="T30" fmla="*/ 676 w 1465"/>
                <a:gd name="T31" fmla="*/ 1518 h 2168"/>
                <a:gd name="T32" fmla="*/ 799 w 1465"/>
                <a:gd name="T33" fmla="*/ 1456 h 2168"/>
                <a:gd name="T34" fmla="*/ 949 w 1465"/>
                <a:gd name="T35" fmla="*/ 1353 h 2168"/>
                <a:gd name="T36" fmla="*/ 1116 w 1465"/>
                <a:gd name="T37" fmla="*/ 1209 h 2168"/>
                <a:gd name="T38" fmla="*/ 1228 w 1465"/>
                <a:gd name="T39" fmla="*/ 1082 h 2168"/>
                <a:gd name="T40" fmla="*/ 1302 w 1465"/>
                <a:gd name="T41" fmla="*/ 974 h 2168"/>
                <a:gd name="T42" fmla="*/ 1361 w 1465"/>
                <a:gd name="T43" fmla="*/ 865 h 2168"/>
                <a:gd name="T44" fmla="*/ 1403 w 1465"/>
                <a:gd name="T45" fmla="*/ 755 h 2168"/>
                <a:gd name="T46" fmla="*/ 1447 w 1465"/>
                <a:gd name="T47" fmla="*/ 578 h 2168"/>
                <a:gd name="T48" fmla="*/ 1465 w 1465"/>
                <a:gd name="T49" fmla="*/ 395 h 2168"/>
                <a:gd name="T50" fmla="*/ 1461 w 1465"/>
                <a:gd name="T51" fmla="*/ 237 h 2168"/>
                <a:gd name="T52" fmla="*/ 1142 w 1465"/>
                <a:gd name="T53" fmla="*/ 1014 h 2168"/>
                <a:gd name="T54" fmla="*/ 1063 w 1465"/>
                <a:gd name="T55" fmla="*/ 1102 h 2168"/>
                <a:gd name="T56" fmla="*/ 945 w 1465"/>
                <a:gd name="T57" fmla="*/ 1215 h 2168"/>
                <a:gd name="T58" fmla="*/ 833 w 1465"/>
                <a:gd name="T59" fmla="*/ 1301 h 2168"/>
                <a:gd name="T60" fmla="*/ 700 w 1465"/>
                <a:gd name="T61" fmla="*/ 1381 h 2168"/>
                <a:gd name="T62" fmla="*/ 602 w 1465"/>
                <a:gd name="T63" fmla="*/ 1427 h 2168"/>
                <a:gd name="T64" fmla="*/ 656 w 1465"/>
                <a:gd name="T65" fmla="*/ 1301 h 2168"/>
                <a:gd name="T66" fmla="*/ 700 w 1465"/>
                <a:gd name="T67" fmla="*/ 1166 h 2168"/>
                <a:gd name="T68" fmla="*/ 738 w 1465"/>
                <a:gd name="T69" fmla="*/ 1002 h 2168"/>
                <a:gd name="T70" fmla="*/ 768 w 1465"/>
                <a:gd name="T71" fmla="*/ 781 h 2168"/>
                <a:gd name="T72" fmla="*/ 776 w 1465"/>
                <a:gd name="T73" fmla="*/ 570 h 2168"/>
                <a:gd name="T74" fmla="*/ 1353 w 1465"/>
                <a:gd name="T75" fmla="*/ 271 h 2168"/>
                <a:gd name="T76" fmla="*/ 1353 w 1465"/>
                <a:gd name="T77" fmla="*/ 402 h 2168"/>
                <a:gd name="T78" fmla="*/ 1341 w 1465"/>
                <a:gd name="T79" fmla="*/ 538 h 2168"/>
                <a:gd name="T80" fmla="*/ 1306 w 1465"/>
                <a:gd name="T81" fmla="*/ 693 h 2168"/>
                <a:gd name="T82" fmla="*/ 1242 w 1465"/>
                <a:gd name="T83" fmla="*/ 855 h 2168"/>
                <a:gd name="T84" fmla="*/ 1162 w 1465"/>
                <a:gd name="T85" fmla="*/ 988 h 2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5" h="2168">
                  <a:moveTo>
                    <a:pt x="1457" y="209"/>
                  </a:moveTo>
                  <a:lnTo>
                    <a:pt x="1451" y="161"/>
                  </a:lnTo>
                  <a:lnTo>
                    <a:pt x="971" y="161"/>
                  </a:lnTo>
                  <a:lnTo>
                    <a:pt x="766" y="359"/>
                  </a:lnTo>
                  <a:lnTo>
                    <a:pt x="766" y="359"/>
                  </a:lnTo>
                  <a:lnTo>
                    <a:pt x="758" y="295"/>
                  </a:lnTo>
                  <a:lnTo>
                    <a:pt x="748" y="231"/>
                  </a:lnTo>
                  <a:lnTo>
                    <a:pt x="738" y="163"/>
                  </a:lnTo>
                  <a:lnTo>
                    <a:pt x="738" y="163"/>
                  </a:lnTo>
                  <a:lnTo>
                    <a:pt x="726" y="157"/>
                  </a:lnTo>
                  <a:lnTo>
                    <a:pt x="688" y="139"/>
                  </a:lnTo>
                  <a:lnTo>
                    <a:pt x="630" y="112"/>
                  </a:lnTo>
                  <a:lnTo>
                    <a:pt x="592" y="96"/>
                  </a:lnTo>
                  <a:lnTo>
                    <a:pt x="548" y="82"/>
                  </a:lnTo>
                  <a:lnTo>
                    <a:pt x="497" y="66"/>
                  </a:lnTo>
                  <a:lnTo>
                    <a:pt x="441" y="52"/>
                  </a:lnTo>
                  <a:lnTo>
                    <a:pt x="381" y="38"/>
                  </a:lnTo>
                  <a:lnTo>
                    <a:pt x="315" y="26"/>
                  </a:lnTo>
                  <a:lnTo>
                    <a:pt x="244" y="16"/>
                  </a:lnTo>
                  <a:lnTo>
                    <a:pt x="166" y="6"/>
                  </a:lnTo>
                  <a:lnTo>
                    <a:pt x="86" y="2"/>
                  </a:lnTo>
                  <a:lnTo>
                    <a:pt x="0" y="0"/>
                  </a:lnTo>
                  <a:lnTo>
                    <a:pt x="0" y="2168"/>
                  </a:lnTo>
                  <a:lnTo>
                    <a:pt x="134" y="2168"/>
                  </a:lnTo>
                  <a:lnTo>
                    <a:pt x="88" y="1883"/>
                  </a:lnTo>
                  <a:lnTo>
                    <a:pt x="88" y="1883"/>
                  </a:lnTo>
                  <a:lnTo>
                    <a:pt x="124" y="1873"/>
                  </a:lnTo>
                  <a:lnTo>
                    <a:pt x="156" y="1863"/>
                  </a:lnTo>
                  <a:lnTo>
                    <a:pt x="190" y="1851"/>
                  </a:lnTo>
                  <a:lnTo>
                    <a:pt x="220" y="1837"/>
                  </a:lnTo>
                  <a:lnTo>
                    <a:pt x="252" y="1821"/>
                  </a:lnTo>
                  <a:lnTo>
                    <a:pt x="281" y="1805"/>
                  </a:lnTo>
                  <a:lnTo>
                    <a:pt x="309" y="1785"/>
                  </a:lnTo>
                  <a:lnTo>
                    <a:pt x="337" y="1767"/>
                  </a:lnTo>
                  <a:lnTo>
                    <a:pt x="363" y="1745"/>
                  </a:lnTo>
                  <a:lnTo>
                    <a:pt x="389" y="1723"/>
                  </a:lnTo>
                  <a:lnTo>
                    <a:pt x="413" y="1700"/>
                  </a:lnTo>
                  <a:lnTo>
                    <a:pt x="437" y="1676"/>
                  </a:lnTo>
                  <a:lnTo>
                    <a:pt x="459" y="1650"/>
                  </a:lnTo>
                  <a:lnTo>
                    <a:pt x="481" y="1624"/>
                  </a:lnTo>
                  <a:lnTo>
                    <a:pt x="501" y="1596"/>
                  </a:lnTo>
                  <a:lnTo>
                    <a:pt x="521" y="1568"/>
                  </a:lnTo>
                  <a:lnTo>
                    <a:pt x="578" y="1554"/>
                  </a:lnTo>
                  <a:lnTo>
                    <a:pt x="580" y="1554"/>
                  </a:lnTo>
                  <a:lnTo>
                    <a:pt x="580" y="1554"/>
                  </a:lnTo>
                  <a:lnTo>
                    <a:pt x="600" y="1548"/>
                  </a:lnTo>
                  <a:lnTo>
                    <a:pt x="644" y="1530"/>
                  </a:lnTo>
                  <a:lnTo>
                    <a:pt x="676" y="1518"/>
                  </a:lnTo>
                  <a:lnTo>
                    <a:pt x="712" y="1500"/>
                  </a:lnTo>
                  <a:lnTo>
                    <a:pt x="752" y="1480"/>
                  </a:lnTo>
                  <a:lnTo>
                    <a:pt x="799" y="1456"/>
                  </a:lnTo>
                  <a:lnTo>
                    <a:pt x="845" y="1425"/>
                  </a:lnTo>
                  <a:lnTo>
                    <a:pt x="897" y="1393"/>
                  </a:lnTo>
                  <a:lnTo>
                    <a:pt x="949" y="1353"/>
                  </a:lnTo>
                  <a:lnTo>
                    <a:pt x="1003" y="1311"/>
                  </a:lnTo>
                  <a:lnTo>
                    <a:pt x="1059" y="1263"/>
                  </a:lnTo>
                  <a:lnTo>
                    <a:pt x="1116" y="1209"/>
                  </a:lnTo>
                  <a:lnTo>
                    <a:pt x="1172" y="1148"/>
                  </a:lnTo>
                  <a:lnTo>
                    <a:pt x="1228" y="1082"/>
                  </a:lnTo>
                  <a:lnTo>
                    <a:pt x="1228" y="1082"/>
                  </a:lnTo>
                  <a:lnTo>
                    <a:pt x="1254" y="1046"/>
                  </a:lnTo>
                  <a:lnTo>
                    <a:pt x="1278" y="1012"/>
                  </a:lnTo>
                  <a:lnTo>
                    <a:pt x="1302" y="974"/>
                  </a:lnTo>
                  <a:lnTo>
                    <a:pt x="1322" y="938"/>
                  </a:lnTo>
                  <a:lnTo>
                    <a:pt x="1343" y="901"/>
                  </a:lnTo>
                  <a:lnTo>
                    <a:pt x="1361" y="865"/>
                  </a:lnTo>
                  <a:lnTo>
                    <a:pt x="1377" y="827"/>
                  </a:lnTo>
                  <a:lnTo>
                    <a:pt x="1391" y="791"/>
                  </a:lnTo>
                  <a:lnTo>
                    <a:pt x="1403" y="755"/>
                  </a:lnTo>
                  <a:lnTo>
                    <a:pt x="1415" y="719"/>
                  </a:lnTo>
                  <a:lnTo>
                    <a:pt x="1433" y="646"/>
                  </a:lnTo>
                  <a:lnTo>
                    <a:pt x="1447" y="578"/>
                  </a:lnTo>
                  <a:lnTo>
                    <a:pt x="1455" y="512"/>
                  </a:lnTo>
                  <a:lnTo>
                    <a:pt x="1461" y="452"/>
                  </a:lnTo>
                  <a:lnTo>
                    <a:pt x="1465" y="395"/>
                  </a:lnTo>
                  <a:lnTo>
                    <a:pt x="1465" y="345"/>
                  </a:lnTo>
                  <a:lnTo>
                    <a:pt x="1465" y="301"/>
                  </a:lnTo>
                  <a:lnTo>
                    <a:pt x="1461" y="237"/>
                  </a:lnTo>
                  <a:lnTo>
                    <a:pt x="1457" y="209"/>
                  </a:lnTo>
                  <a:lnTo>
                    <a:pt x="1457" y="209"/>
                  </a:lnTo>
                  <a:close/>
                  <a:moveTo>
                    <a:pt x="1142" y="1014"/>
                  </a:moveTo>
                  <a:lnTo>
                    <a:pt x="1142" y="1014"/>
                  </a:lnTo>
                  <a:lnTo>
                    <a:pt x="1102" y="1060"/>
                  </a:lnTo>
                  <a:lnTo>
                    <a:pt x="1063" y="1102"/>
                  </a:lnTo>
                  <a:lnTo>
                    <a:pt x="1023" y="1142"/>
                  </a:lnTo>
                  <a:lnTo>
                    <a:pt x="985" y="1180"/>
                  </a:lnTo>
                  <a:lnTo>
                    <a:pt x="945" y="1215"/>
                  </a:lnTo>
                  <a:lnTo>
                    <a:pt x="907" y="1247"/>
                  </a:lnTo>
                  <a:lnTo>
                    <a:pt x="869" y="1275"/>
                  </a:lnTo>
                  <a:lnTo>
                    <a:pt x="833" y="1301"/>
                  </a:lnTo>
                  <a:lnTo>
                    <a:pt x="799" y="1325"/>
                  </a:lnTo>
                  <a:lnTo>
                    <a:pt x="764" y="1345"/>
                  </a:lnTo>
                  <a:lnTo>
                    <a:pt x="700" y="1381"/>
                  </a:lnTo>
                  <a:lnTo>
                    <a:pt x="646" y="1409"/>
                  </a:lnTo>
                  <a:lnTo>
                    <a:pt x="602" y="1427"/>
                  </a:lnTo>
                  <a:lnTo>
                    <a:pt x="602" y="1427"/>
                  </a:lnTo>
                  <a:lnTo>
                    <a:pt x="622" y="1385"/>
                  </a:lnTo>
                  <a:lnTo>
                    <a:pt x="640" y="1343"/>
                  </a:lnTo>
                  <a:lnTo>
                    <a:pt x="656" y="1301"/>
                  </a:lnTo>
                  <a:lnTo>
                    <a:pt x="672" y="1257"/>
                  </a:lnTo>
                  <a:lnTo>
                    <a:pt x="686" y="1213"/>
                  </a:lnTo>
                  <a:lnTo>
                    <a:pt x="700" y="1166"/>
                  </a:lnTo>
                  <a:lnTo>
                    <a:pt x="724" y="1076"/>
                  </a:lnTo>
                  <a:lnTo>
                    <a:pt x="724" y="1076"/>
                  </a:lnTo>
                  <a:lnTo>
                    <a:pt x="738" y="1002"/>
                  </a:lnTo>
                  <a:lnTo>
                    <a:pt x="752" y="928"/>
                  </a:lnTo>
                  <a:lnTo>
                    <a:pt x="760" y="853"/>
                  </a:lnTo>
                  <a:lnTo>
                    <a:pt x="768" y="781"/>
                  </a:lnTo>
                  <a:lnTo>
                    <a:pt x="772" y="709"/>
                  </a:lnTo>
                  <a:lnTo>
                    <a:pt x="774" y="638"/>
                  </a:lnTo>
                  <a:lnTo>
                    <a:pt x="776" y="570"/>
                  </a:lnTo>
                  <a:lnTo>
                    <a:pt x="774" y="506"/>
                  </a:lnTo>
                  <a:lnTo>
                    <a:pt x="1015" y="271"/>
                  </a:lnTo>
                  <a:lnTo>
                    <a:pt x="1353" y="271"/>
                  </a:lnTo>
                  <a:lnTo>
                    <a:pt x="1353" y="271"/>
                  </a:lnTo>
                  <a:lnTo>
                    <a:pt x="1355" y="327"/>
                  </a:lnTo>
                  <a:lnTo>
                    <a:pt x="1353" y="402"/>
                  </a:lnTo>
                  <a:lnTo>
                    <a:pt x="1351" y="444"/>
                  </a:lnTo>
                  <a:lnTo>
                    <a:pt x="1347" y="490"/>
                  </a:lnTo>
                  <a:lnTo>
                    <a:pt x="1341" y="538"/>
                  </a:lnTo>
                  <a:lnTo>
                    <a:pt x="1330" y="588"/>
                  </a:lnTo>
                  <a:lnTo>
                    <a:pt x="1320" y="638"/>
                  </a:lnTo>
                  <a:lnTo>
                    <a:pt x="1306" y="693"/>
                  </a:lnTo>
                  <a:lnTo>
                    <a:pt x="1288" y="747"/>
                  </a:lnTo>
                  <a:lnTo>
                    <a:pt x="1266" y="801"/>
                  </a:lnTo>
                  <a:lnTo>
                    <a:pt x="1242" y="855"/>
                  </a:lnTo>
                  <a:lnTo>
                    <a:pt x="1212" y="907"/>
                  </a:lnTo>
                  <a:lnTo>
                    <a:pt x="1180" y="962"/>
                  </a:lnTo>
                  <a:lnTo>
                    <a:pt x="1162" y="988"/>
                  </a:lnTo>
                  <a:lnTo>
                    <a:pt x="1142" y="1014"/>
                  </a:lnTo>
                  <a:lnTo>
                    <a:pt x="1142" y="1014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86CCC141-D82D-BCB5-1E95-84FAEC850117}"/>
                </a:ext>
              </a:extLst>
            </p:cNvPr>
            <p:cNvSpPr/>
            <p:nvPr/>
          </p:nvSpPr>
          <p:spPr bwMode="auto">
            <a:xfrm>
              <a:off x="11056943" y="4191001"/>
              <a:ext cx="590550" cy="255587"/>
            </a:xfrm>
            <a:custGeom>
              <a:avLst/>
              <a:gdLst>
                <a:gd name="T0" fmla="*/ 0 w 372"/>
                <a:gd name="T1" fmla="*/ 80 h 161"/>
                <a:gd name="T2" fmla="*/ 0 w 372"/>
                <a:gd name="T3" fmla="*/ 80 h 161"/>
                <a:gd name="T4" fmla="*/ 2 w 372"/>
                <a:gd name="T5" fmla="*/ 89 h 161"/>
                <a:gd name="T6" fmla="*/ 8 w 372"/>
                <a:gd name="T7" fmla="*/ 97 h 161"/>
                <a:gd name="T8" fmla="*/ 16 w 372"/>
                <a:gd name="T9" fmla="*/ 105 h 161"/>
                <a:gd name="T10" fmla="*/ 28 w 372"/>
                <a:gd name="T11" fmla="*/ 111 h 161"/>
                <a:gd name="T12" fmla="*/ 44 w 372"/>
                <a:gd name="T13" fmla="*/ 119 h 161"/>
                <a:gd name="T14" fmla="*/ 62 w 372"/>
                <a:gd name="T15" fmla="*/ 125 h 161"/>
                <a:gd name="T16" fmla="*/ 109 w 372"/>
                <a:gd name="T17" fmla="*/ 137 h 161"/>
                <a:gd name="T18" fmla="*/ 163 w 372"/>
                <a:gd name="T19" fmla="*/ 147 h 161"/>
                <a:gd name="T20" fmla="*/ 227 w 372"/>
                <a:gd name="T21" fmla="*/ 155 h 161"/>
                <a:gd name="T22" fmla="*/ 295 w 372"/>
                <a:gd name="T23" fmla="*/ 159 h 161"/>
                <a:gd name="T24" fmla="*/ 372 w 372"/>
                <a:gd name="T25" fmla="*/ 161 h 161"/>
                <a:gd name="T26" fmla="*/ 372 w 372"/>
                <a:gd name="T27" fmla="*/ 0 h 161"/>
                <a:gd name="T28" fmla="*/ 372 w 372"/>
                <a:gd name="T29" fmla="*/ 0 h 161"/>
                <a:gd name="T30" fmla="*/ 295 w 372"/>
                <a:gd name="T31" fmla="*/ 2 h 161"/>
                <a:gd name="T32" fmla="*/ 227 w 372"/>
                <a:gd name="T33" fmla="*/ 6 h 161"/>
                <a:gd name="T34" fmla="*/ 163 w 372"/>
                <a:gd name="T35" fmla="*/ 14 h 161"/>
                <a:gd name="T36" fmla="*/ 109 w 372"/>
                <a:gd name="T37" fmla="*/ 22 h 161"/>
                <a:gd name="T38" fmla="*/ 62 w 372"/>
                <a:gd name="T39" fmla="*/ 34 h 161"/>
                <a:gd name="T40" fmla="*/ 44 w 372"/>
                <a:gd name="T41" fmla="*/ 42 h 161"/>
                <a:gd name="T42" fmla="*/ 28 w 372"/>
                <a:gd name="T43" fmla="*/ 48 h 161"/>
                <a:gd name="T44" fmla="*/ 16 w 372"/>
                <a:gd name="T45" fmla="*/ 56 h 161"/>
                <a:gd name="T46" fmla="*/ 8 w 372"/>
                <a:gd name="T47" fmla="*/ 64 h 161"/>
                <a:gd name="T48" fmla="*/ 2 w 372"/>
                <a:gd name="T49" fmla="*/ 72 h 161"/>
                <a:gd name="T50" fmla="*/ 0 w 372"/>
                <a:gd name="T51" fmla="*/ 80 h 161"/>
                <a:gd name="T52" fmla="*/ 0 w 372"/>
                <a:gd name="T53" fmla="*/ 8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2" h="161">
                  <a:moveTo>
                    <a:pt x="0" y="80"/>
                  </a:moveTo>
                  <a:lnTo>
                    <a:pt x="0" y="80"/>
                  </a:lnTo>
                  <a:lnTo>
                    <a:pt x="2" y="89"/>
                  </a:lnTo>
                  <a:lnTo>
                    <a:pt x="8" y="97"/>
                  </a:lnTo>
                  <a:lnTo>
                    <a:pt x="16" y="105"/>
                  </a:lnTo>
                  <a:lnTo>
                    <a:pt x="28" y="111"/>
                  </a:lnTo>
                  <a:lnTo>
                    <a:pt x="44" y="119"/>
                  </a:lnTo>
                  <a:lnTo>
                    <a:pt x="62" y="125"/>
                  </a:lnTo>
                  <a:lnTo>
                    <a:pt x="109" y="137"/>
                  </a:lnTo>
                  <a:lnTo>
                    <a:pt x="163" y="147"/>
                  </a:lnTo>
                  <a:lnTo>
                    <a:pt x="227" y="155"/>
                  </a:lnTo>
                  <a:lnTo>
                    <a:pt x="295" y="159"/>
                  </a:lnTo>
                  <a:lnTo>
                    <a:pt x="372" y="161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295" y="2"/>
                  </a:lnTo>
                  <a:lnTo>
                    <a:pt x="227" y="6"/>
                  </a:lnTo>
                  <a:lnTo>
                    <a:pt x="163" y="14"/>
                  </a:lnTo>
                  <a:lnTo>
                    <a:pt x="109" y="22"/>
                  </a:lnTo>
                  <a:lnTo>
                    <a:pt x="62" y="34"/>
                  </a:lnTo>
                  <a:lnTo>
                    <a:pt x="44" y="42"/>
                  </a:lnTo>
                  <a:lnTo>
                    <a:pt x="28" y="48"/>
                  </a:lnTo>
                  <a:lnTo>
                    <a:pt x="16" y="56"/>
                  </a:lnTo>
                  <a:lnTo>
                    <a:pt x="8" y="64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733520A7-1EBF-3FFD-5D59-414C4A5C774E}"/>
                </a:ext>
              </a:extLst>
            </p:cNvPr>
            <p:cNvSpPr/>
            <p:nvPr/>
          </p:nvSpPr>
          <p:spPr bwMode="auto">
            <a:xfrm>
              <a:off x="11647493" y="4191001"/>
              <a:ext cx="585786" cy="255587"/>
            </a:xfrm>
            <a:custGeom>
              <a:avLst/>
              <a:gdLst>
                <a:gd name="T0" fmla="*/ 0 w 369"/>
                <a:gd name="T1" fmla="*/ 0 h 161"/>
                <a:gd name="T2" fmla="*/ 0 w 369"/>
                <a:gd name="T3" fmla="*/ 0 h 161"/>
                <a:gd name="T4" fmla="*/ 0 w 369"/>
                <a:gd name="T5" fmla="*/ 161 h 161"/>
                <a:gd name="T6" fmla="*/ 0 w 369"/>
                <a:gd name="T7" fmla="*/ 161 h 161"/>
                <a:gd name="T8" fmla="*/ 0 w 369"/>
                <a:gd name="T9" fmla="*/ 161 h 161"/>
                <a:gd name="T10" fmla="*/ 74 w 369"/>
                <a:gd name="T11" fmla="*/ 159 h 161"/>
                <a:gd name="T12" fmla="*/ 142 w 369"/>
                <a:gd name="T13" fmla="*/ 155 h 161"/>
                <a:gd name="T14" fmla="*/ 206 w 369"/>
                <a:gd name="T15" fmla="*/ 147 h 161"/>
                <a:gd name="T16" fmla="*/ 260 w 369"/>
                <a:gd name="T17" fmla="*/ 137 h 161"/>
                <a:gd name="T18" fmla="*/ 307 w 369"/>
                <a:gd name="T19" fmla="*/ 125 h 161"/>
                <a:gd name="T20" fmla="*/ 325 w 369"/>
                <a:gd name="T21" fmla="*/ 119 h 161"/>
                <a:gd name="T22" fmla="*/ 341 w 369"/>
                <a:gd name="T23" fmla="*/ 111 h 161"/>
                <a:gd name="T24" fmla="*/ 353 w 369"/>
                <a:gd name="T25" fmla="*/ 105 h 161"/>
                <a:gd name="T26" fmla="*/ 361 w 369"/>
                <a:gd name="T27" fmla="*/ 97 h 161"/>
                <a:gd name="T28" fmla="*/ 367 w 369"/>
                <a:gd name="T29" fmla="*/ 89 h 161"/>
                <a:gd name="T30" fmla="*/ 369 w 369"/>
                <a:gd name="T31" fmla="*/ 80 h 161"/>
                <a:gd name="T32" fmla="*/ 369 w 369"/>
                <a:gd name="T33" fmla="*/ 80 h 161"/>
                <a:gd name="T34" fmla="*/ 367 w 369"/>
                <a:gd name="T35" fmla="*/ 72 h 161"/>
                <a:gd name="T36" fmla="*/ 361 w 369"/>
                <a:gd name="T37" fmla="*/ 64 h 161"/>
                <a:gd name="T38" fmla="*/ 353 w 369"/>
                <a:gd name="T39" fmla="*/ 56 h 161"/>
                <a:gd name="T40" fmla="*/ 341 w 369"/>
                <a:gd name="T41" fmla="*/ 48 h 161"/>
                <a:gd name="T42" fmla="*/ 325 w 369"/>
                <a:gd name="T43" fmla="*/ 42 h 161"/>
                <a:gd name="T44" fmla="*/ 307 w 369"/>
                <a:gd name="T45" fmla="*/ 34 h 161"/>
                <a:gd name="T46" fmla="*/ 260 w 369"/>
                <a:gd name="T47" fmla="*/ 22 h 161"/>
                <a:gd name="T48" fmla="*/ 206 w 369"/>
                <a:gd name="T49" fmla="*/ 14 h 161"/>
                <a:gd name="T50" fmla="*/ 142 w 369"/>
                <a:gd name="T51" fmla="*/ 6 h 161"/>
                <a:gd name="T52" fmla="*/ 74 w 369"/>
                <a:gd name="T53" fmla="*/ 2 h 161"/>
                <a:gd name="T54" fmla="*/ 0 w 369"/>
                <a:gd name="T55" fmla="*/ 0 h 161"/>
                <a:gd name="T56" fmla="*/ 0 w 369"/>
                <a:gd name="T5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9" h="161">
                  <a:moveTo>
                    <a:pt x="0" y="0"/>
                  </a:moveTo>
                  <a:lnTo>
                    <a:pt x="0" y="0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74" y="159"/>
                  </a:lnTo>
                  <a:lnTo>
                    <a:pt x="142" y="155"/>
                  </a:lnTo>
                  <a:lnTo>
                    <a:pt x="206" y="147"/>
                  </a:lnTo>
                  <a:lnTo>
                    <a:pt x="260" y="137"/>
                  </a:lnTo>
                  <a:lnTo>
                    <a:pt x="307" y="125"/>
                  </a:lnTo>
                  <a:lnTo>
                    <a:pt x="325" y="119"/>
                  </a:lnTo>
                  <a:lnTo>
                    <a:pt x="341" y="111"/>
                  </a:lnTo>
                  <a:lnTo>
                    <a:pt x="353" y="105"/>
                  </a:lnTo>
                  <a:lnTo>
                    <a:pt x="361" y="97"/>
                  </a:lnTo>
                  <a:lnTo>
                    <a:pt x="367" y="89"/>
                  </a:lnTo>
                  <a:lnTo>
                    <a:pt x="369" y="80"/>
                  </a:lnTo>
                  <a:lnTo>
                    <a:pt x="369" y="80"/>
                  </a:lnTo>
                  <a:lnTo>
                    <a:pt x="367" y="72"/>
                  </a:lnTo>
                  <a:lnTo>
                    <a:pt x="361" y="64"/>
                  </a:lnTo>
                  <a:lnTo>
                    <a:pt x="353" y="56"/>
                  </a:lnTo>
                  <a:lnTo>
                    <a:pt x="341" y="48"/>
                  </a:lnTo>
                  <a:lnTo>
                    <a:pt x="325" y="42"/>
                  </a:lnTo>
                  <a:lnTo>
                    <a:pt x="307" y="34"/>
                  </a:lnTo>
                  <a:lnTo>
                    <a:pt x="260" y="22"/>
                  </a:lnTo>
                  <a:lnTo>
                    <a:pt x="206" y="14"/>
                  </a:lnTo>
                  <a:lnTo>
                    <a:pt x="142" y="6"/>
                  </a:lnTo>
                  <a:lnTo>
                    <a:pt x="7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0269F6A3-CA42-1A60-A9AC-31DE69EE72B9}"/>
                </a:ext>
              </a:extLst>
            </p:cNvPr>
            <p:cNvSpPr/>
            <p:nvPr/>
          </p:nvSpPr>
          <p:spPr bwMode="auto">
            <a:xfrm>
              <a:off x="10496555" y="1062039"/>
              <a:ext cx="392111" cy="1223965"/>
            </a:xfrm>
            <a:custGeom>
              <a:avLst/>
              <a:gdLst>
                <a:gd name="T0" fmla="*/ 247 w 247"/>
                <a:gd name="T1" fmla="*/ 771 h 771"/>
                <a:gd name="T2" fmla="*/ 247 w 247"/>
                <a:gd name="T3" fmla="*/ 771 h 771"/>
                <a:gd name="T4" fmla="*/ 235 w 247"/>
                <a:gd name="T5" fmla="*/ 700 h 771"/>
                <a:gd name="T6" fmla="*/ 225 w 247"/>
                <a:gd name="T7" fmla="*/ 632 h 771"/>
                <a:gd name="T8" fmla="*/ 217 w 247"/>
                <a:gd name="T9" fmla="*/ 568 h 771"/>
                <a:gd name="T10" fmla="*/ 211 w 247"/>
                <a:gd name="T11" fmla="*/ 508 h 771"/>
                <a:gd name="T12" fmla="*/ 207 w 247"/>
                <a:gd name="T13" fmla="*/ 449 h 771"/>
                <a:gd name="T14" fmla="*/ 207 w 247"/>
                <a:gd name="T15" fmla="*/ 395 h 771"/>
                <a:gd name="T16" fmla="*/ 207 w 247"/>
                <a:gd name="T17" fmla="*/ 347 h 771"/>
                <a:gd name="T18" fmla="*/ 207 w 247"/>
                <a:gd name="T19" fmla="*/ 301 h 771"/>
                <a:gd name="T20" fmla="*/ 213 w 247"/>
                <a:gd name="T21" fmla="*/ 225 h 771"/>
                <a:gd name="T22" fmla="*/ 219 w 247"/>
                <a:gd name="T23" fmla="*/ 166 h 771"/>
                <a:gd name="T24" fmla="*/ 225 w 247"/>
                <a:gd name="T25" fmla="*/ 132 h 771"/>
                <a:gd name="T26" fmla="*/ 227 w 247"/>
                <a:gd name="T27" fmla="*/ 120 h 771"/>
                <a:gd name="T28" fmla="*/ 30 w 247"/>
                <a:gd name="T29" fmla="*/ 0 h 771"/>
                <a:gd name="T30" fmla="*/ 30 w 247"/>
                <a:gd name="T31" fmla="*/ 0 h 771"/>
                <a:gd name="T32" fmla="*/ 20 w 247"/>
                <a:gd name="T33" fmla="*/ 74 h 771"/>
                <a:gd name="T34" fmla="*/ 14 w 247"/>
                <a:gd name="T35" fmla="*/ 144 h 771"/>
                <a:gd name="T36" fmla="*/ 8 w 247"/>
                <a:gd name="T37" fmla="*/ 211 h 771"/>
                <a:gd name="T38" fmla="*/ 4 w 247"/>
                <a:gd name="T39" fmla="*/ 273 h 771"/>
                <a:gd name="T40" fmla="*/ 0 w 247"/>
                <a:gd name="T41" fmla="*/ 385 h 771"/>
                <a:gd name="T42" fmla="*/ 0 w 247"/>
                <a:gd name="T43" fmla="*/ 480 h 771"/>
                <a:gd name="T44" fmla="*/ 2 w 247"/>
                <a:gd name="T45" fmla="*/ 556 h 771"/>
                <a:gd name="T46" fmla="*/ 6 w 247"/>
                <a:gd name="T47" fmla="*/ 612 h 771"/>
                <a:gd name="T48" fmla="*/ 10 w 247"/>
                <a:gd name="T49" fmla="*/ 658 h 771"/>
                <a:gd name="T50" fmla="*/ 247 w 247"/>
                <a:gd name="T51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7" h="771">
                  <a:moveTo>
                    <a:pt x="247" y="771"/>
                  </a:moveTo>
                  <a:lnTo>
                    <a:pt x="247" y="771"/>
                  </a:lnTo>
                  <a:lnTo>
                    <a:pt x="235" y="700"/>
                  </a:lnTo>
                  <a:lnTo>
                    <a:pt x="225" y="632"/>
                  </a:lnTo>
                  <a:lnTo>
                    <a:pt x="217" y="568"/>
                  </a:lnTo>
                  <a:lnTo>
                    <a:pt x="211" y="508"/>
                  </a:lnTo>
                  <a:lnTo>
                    <a:pt x="207" y="449"/>
                  </a:lnTo>
                  <a:lnTo>
                    <a:pt x="207" y="395"/>
                  </a:lnTo>
                  <a:lnTo>
                    <a:pt x="207" y="347"/>
                  </a:lnTo>
                  <a:lnTo>
                    <a:pt x="207" y="301"/>
                  </a:lnTo>
                  <a:lnTo>
                    <a:pt x="213" y="225"/>
                  </a:lnTo>
                  <a:lnTo>
                    <a:pt x="219" y="166"/>
                  </a:lnTo>
                  <a:lnTo>
                    <a:pt x="225" y="132"/>
                  </a:lnTo>
                  <a:lnTo>
                    <a:pt x="227" y="12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0" y="74"/>
                  </a:lnTo>
                  <a:lnTo>
                    <a:pt x="14" y="144"/>
                  </a:lnTo>
                  <a:lnTo>
                    <a:pt x="8" y="211"/>
                  </a:lnTo>
                  <a:lnTo>
                    <a:pt x="4" y="273"/>
                  </a:lnTo>
                  <a:lnTo>
                    <a:pt x="0" y="385"/>
                  </a:lnTo>
                  <a:lnTo>
                    <a:pt x="0" y="480"/>
                  </a:lnTo>
                  <a:lnTo>
                    <a:pt x="2" y="556"/>
                  </a:lnTo>
                  <a:lnTo>
                    <a:pt x="6" y="612"/>
                  </a:lnTo>
                  <a:lnTo>
                    <a:pt x="10" y="658"/>
                  </a:lnTo>
                  <a:lnTo>
                    <a:pt x="247" y="771"/>
                  </a:lnTo>
                  <a:close/>
                </a:path>
              </a:pathLst>
            </a:custGeom>
            <a:solidFill>
              <a:srgbClr val="FFE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5618F5F2-73A4-DE13-FEC3-E2B1661021A6}"/>
                </a:ext>
              </a:extLst>
            </p:cNvPr>
            <p:cNvSpPr/>
            <p:nvPr/>
          </p:nvSpPr>
          <p:spPr bwMode="auto">
            <a:xfrm>
              <a:off x="10598150" y="2479676"/>
              <a:ext cx="923925" cy="1208089"/>
            </a:xfrm>
            <a:custGeom>
              <a:avLst/>
              <a:gdLst>
                <a:gd name="T0" fmla="*/ 233 w 582"/>
                <a:gd name="T1" fmla="*/ 76 h 761"/>
                <a:gd name="T2" fmla="*/ 0 w 582"/>
                <a:gd name="T3" fmla="*/ 0 h 761"/>
                <a:gd name="T4" fmla="*/ 0 w 582"/>
                <a:gd name="T5" fmla="*/ 0 h 761"/>
                <a:gd name="T6" fmla="*/ 4 w 582"/>
                <a:gd name="T7" fmla="*/ 26 h 761"/>
                <a:gd name="T8" fmla="*/ 10 w 582"/>
                <a:gd name="T9" fmla="*/ 56 h 761"/>
                <a:gd name="T10" fmla="*/ 20 w 582"/>
                <a:gd name="T11" fmla="*/ 96 h 761"/>
                <a:gd name="T12" fmla="*/ 34 w 582"/>
                <a:gd name="T13" fmla="*/ 143 h 761"/>
                <a:gd name="T14" fmla="*/ 50 w 582"/>
                <a:gd name="T15" fmla="*/ 197 h 761"/>
                <a:gd name="T16" fmla="*/ 74 w 582"/>
                <a:gd name="T17" fmla="*/ 255 h 761"/>
                <a:gd name="T18" fmla="*/ 102 w 582"/>
                <a:gd name="T19" fmla="*/ 317 h 761"/>
                <a:gd name="T20" fmla="*/ 118 w 582"/>
                <a:gd name="T21" fmla="*/ 349 h 761"/>
                <a:gd name="T22" fmla="*/ 137 w 582"/>
                <a:gd name="T23" fmla="*/ 382 h 761"/>
                <a:gd name="T24" fmla="*/ 157 w 582"/>
                <a:gd name="T25" fmla="*/ 414 h 761"/>
                <a:gd name="T26" fmla="*/ 177 w 582"/>
                <a:gd name="T27" fmla="*/ 446 h 761"/>
                <a:gd name="T28" fmla="*/ 199 w 582"/>
                <a:gd name="T29" fmla="*/ 478 h 761"/>
                <a:gd name="T30" fmla="*/ 225 w 582"/>
                <a:gd name="T31" fmla="*/ 508 h 761"/>
                <a:gd name="T32" fmla="*/ 251 w 582"/>
                <a:gd name="T33" fmla="*/ 540 h 761"/>
                <a:gd name="T34" fmla="*/ 279 w 582"/>
                <a:gd name="T35" fmla="*/ 570 h 761"/>
                <a:gd name="T36" fmla="*/ 309 w 582"/>
                <a:gd name="T37" fmla="*/ 598 h 761"/>
                <a:gd name="T38" fmla="*/ 341 w 582"/>
                <a:gd name="T39" fmla="*/ 626 h 761"/>
                <a:gd name="T40" fmla="*/ 375 w 582"/>
                <a:gd name="T41" fmla="*/ 655 h 761"/>
                <a:gd name="T42" fmla="*/ 414 w 582"/>
                <a:gd name="T43" fmla="*/ 679 h 761"/>
                <a:gd name="T44" fmla="*/ 452 w 582"/>
                <a:gd name="T45" fmla="*/ 703 h 761"/>
                <a:gd name="T46" fmla="*/ 494 w 582"/>
                <a:gd name="T47" fmla="*/ 725 h 761"/>
                <a:gd name="T48" fmla="*/ 536 w 582"/>
                <a:gd name="T49" fmla="*/ 745 h 761"/>
                <a:gd name="T50" fmla="*/ 582 w 582"/>
                <a:gd name="T51" fmla="*/ 761 h 761"/>
                <a:gd name="T52" fmla="*/ 582 w 582"/>
                <a:gd name="T53" fmla="*/ 761 h 761"/>
                <a:gd name="T54" fmla="*/ 568 w 582"/>
                <a:gd name="T55" fmla="*/ 747 h 761"/>
                <a:gd name="T56" fmla="*/ 530 w 582"/>
                <a:gd name="T57" fmla="*/ 705 h 761"/>
                <a:gd name="T58" fmla="*/ 504 w 582"/>
                <a:gd name="T59" fmla="*/ 675 h 761"/>
                <a:gd name="T60" fmla="*/ 476 w 582"/>
                <a:gd name="T61" fmla="*/ 641 h 761"/>
                <a:gd name="T62" fmla="*/ 446 w 582"/>
                <a:gd name="T63" fmla="*/ 600 h 761"/>
                <a:gd name="T64" fmla="*/ 414 w 582"/>
                <a:gd name="T65" fmla="*/ 554 h 761"/>
                <a:gd name="T66" fmla="*/ 381 w 582"/>
                <a:gd name="T67" fmla="*/ 506 h 761"/>
                <a:gd name="T68" fmla="*/ 349 w 582"/>
                <a:gd name="T69" fmla="*/ 452 h 761"/>
                <a:gd name="T70" fmla="*/ 321 w 582"/>
                <a:gd name="T71" fmla="*/ 396 h 761"/>
                <a:gd name="T72" fmla="*/ 293 w 582"/>
                <a:gd name="T73" fmla="*/ 337 h 761"/>
                <a:gd name="T74" fmla="*/ 281 w 582"/>
                <a:gd name="T75" fmla="*/ 305 h 761"/>
                <a:gd name="T76" fmla="*/ 271 w 582"/>
                <a:gd name="T77" fmla="*/ 275 h 761"/>
                <a:gd name="T78" fmla="*/ 261 w 582"/>
                <a:gd name="T79" fmla="*/ 243 h 761"/>
                <a:gd name="T80" fmla="*/ 253 w 582"/>
                <a:gd name="T81" fmla="*/ 211 h 761"/>
                <a:gd name="T82" fmla="*/ 245 w 582"/>
                <a:gd name="T83" fmla="*/ 177 h 761"/>
                <a:gd name="T84" fmla="*/ 239 w 582"/>
                <a:gd name="T85" fmla="*/ 145 h 761"/>
                <a:gd name="T86" fmla="*/ 235 w 582"/>
                <a:gd name="T87" fmla="*/ 111 h 761"/>
                <a:gd name="T88" fmla="*/ 233 w 582"/>
                <a:gd name="T89" fmla="*/ 76 h 761"/>
                <a:gd name="T90" fmla="*/ 233 w 582"/>
                <a:gd name="T91" fmla="*/ 76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2" h="761">
                  <a:moveTo>
                    <a:pt x="233" y="7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26"/>
                  </a:lnTo>
                  <a:lnTo>
                    <a:pt x="10" y="56"/>
                  </a:lnTo>
                  <a:lnTo>
                    <a:pt x="20" y="96"/>
                  </a:lnTo>
                  <a:lnTo>
                    <a:pt x="34" y="143"/>
                  </a:lnTo>
                  <a:lnTo>
                    <a:pt x="50" y="197"/>
                  </a:lnTo>
                  <a:lnTo>
                    <a:pt x="74" y="255"/>
                  </a:lnTo>
                  <a:lnTo>
                    <a:pt x="102" y="317"/>
                  </a:lnTo>
                  <a:lnTo>
                    <a:pt x="118" y="349"/>
                  </a:lnTo>
                  <a:lnTo>
                    <a:pt x="137" y="382"/>
                  </a:lnTo>
                  <a:lnTo>
                    <a:pt x="157" y="414"/>
                  </a:lnTo>
                  <a:lnTo>
                    <a:pt x="177" y="446"/>
                  </a:lnTo>
                  <a:lnTo>
                    <a:pt x="199" y="478"/>
                  </a:lnTo>
                  <a:lnTo>
                    <a:pt x="225" y="508"/>
                  </a:lnTo>
                  <a:lnTo>
                    <a:pt x="251" y="540"/>
                  </a:lnTo>
                  <a:lnTo>
                    <a:pt x="279" y="570"/>
                  </a:lnTo>
                  <a:lnTo>
                    <a:pt x="309" y="598"/>
                  </a:lnTo>
                  <a:lnTo>
                    <a:pt x="341" y="626"/>
                  </a:lnTo>
                  <a:lnTo>
                    <a:pt x="375" y="655"/>
                  </a:lnTo>
                  <a:lnTo>
                    <a:pt x="414" y="679"/>
                  </a:lnTo>
                  <a:lnTo>
                    <a:pt x="452" y="703"/>
                  </a:lnTo>
                  <a:lnTo>
                    <a:pt x="494" y="725"/>
                  </a:lnTo>
                  <a:lnTo>
                    <a:pt x="536" y="745"/>
                  </a:lnTo>
                  <a:lnTo>
                    <a:pt x="582" y="761"/>
                  </a:lnTo>
                  <a:lnTo>
                    <a:pt x="582" y="761"/>
                  </a:lnTo>
                  <a:lnTo>
                    <a:pt x="568" y="747"/>
                  </a:lnTo>
                  <a:lnTo>
                    <a:pt x="530" y="705"/>
                  </a:lnTo>
                  <a:lnTo>
                    <a:pt x="504" y="675"/>
                  </a:lnTo>
                  <a:lnTo>
                    <a:pt x="476" y="641"/>
                  </a:lnTo>
                  <a:lnTo>
                    <a:pt x="446" y="600"/>
                  </a:lnTo>
                  <a:lnTo>
                    <a:pt x="414" y="554"/>
                  </a:lnTo>
                  <a:lnTo>
                    <a:pt x="381" y="506"/>
                  </a:lnTo>
                  <a:lnTo>
                    <a:pt x="349" y="452"/>
                  </a:lnTo>
                  <a:lnTo>
                    <a:pt x="321" y="396"/>
                  </a:lnTo>
                  <a:lnTo>
                    <a:pt x="293" y="337"/>
                  </a:lnTo>
                  <a:lnTo>
                    <a:pt x="281" y="305"/>
                  </a:lnTo>
                  <a:lnTo>
                    <a:pt x="271" y="275"/>
                  </a:lnTo>
                  <a:lnTo>
                    <a:pt x="261" y="243"/>
                  </a:lnTo>
                  <a:lnTo>
                    <a:pt x="253" y="211"/>
                  </a:lnTo>
                  <a:lnTo>
                    <a:pt x="245" y="177"/>
                  </a:lnTo>
                  <a:lnTo>
                    <a:pt x="239" y="145"/>
                  </a:lnTo>
                  <a:lnTo>
                    <a:pt x="235" y="111"/>
                  </a:lnTo>
                  <a:lnTo>
                    <a:pt x="233" y="76"/>
                  </a:lnTo>
                  <a:lnTo>
                    <a:pt x="233" y="76"/>
                  </a:lnTo>
                  <a:close/>
                </a:path>
              </a:pathLst>
            </a:custGeom>
            <a:solidFill>
              <a:srgbClr val="FFE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前凸带形 41">
            <a:extLst>
              <a:ext uri="{FF2B5EF4-FFF2-40B4-BE49-F238E27FC236}">
                <a16:creationId xmlns:a16="http://schemas.microsoft.com/office/drawing/2014/main" id="{3A3EA722-B809-7A69-4F17-B2062A856218}"/>
              </a:ext>
            </a:extLst>
          </p:cNvPr>
          <p:cNvSpPr/>
          <p:nvPr/>
        </p:nvSpPr>
        <p:spPr>
          <a:xfrm>
            <a:off x="2204410" y="3661097"/>
            <a:ext cx="2190083" cy="489700"/>
          </a:xfrm>
          <a:prstGeom prst="ribbon">
            <a:avLst>
              <a:gd name="adj1" fmla="val 33333"/>
              <a:gd name="adj2" fmla="val 72835"/>
            </a:avLst>
          </a:prstGeom>
          <a:solidFill>
            <a:srgbClr val="68E1FD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张同学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9682F4C-AA5C-B94F-B123-20408ED4ABC5}"/>
              </a:ext>
            </a:extLst>
          </p:cNvPr>
          <p:cNvGrpSpPr/>
          <p:nvPr/>
        </p:nvGrpSpPr>
        <p:grpSpPr>
          <a:xfrm>
            <a:off x="5203489" y="1686460"/>
            <a:ext cx="1800263" cy="1944759"/>
            <a:chOff x="9317043" y="762000"/>
            <a:chExt cx="4656139" cy="5029200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8F10B608-C776-31B9-2ABD-1E8AE31FAECA}"/>
                </a:ext>
              </a:extLst>
            </p:cNvPr>
            <p:cNvSpPr/>
            <p:nvPr/>
          </p:nvSpPr>
          <p:spPr bwMode="auto">
            <a:xfrm>
              <a:off x="10601331" y="4851399"/>
              <a:ext cx="1046162" cy="939801"/>
            </a:xfrm>
            <a:custGeom>
              <a:avLst/>
              <a:gdLst>
                <a:gd name="T0" fmla="*/ 110 w 659"/>
                <a:gd name="T1" fmla="*/ 0 h 592"/>
                <a:gd name="T2" fmla="*/ 4 w 659"/>
                <a:gd name="T3" fmla="*/ 433 h 592"/>
                <a:gd name="T4" fmla="*/ 4 w 659"/>
                <a:gd name="T5" fmla="*/ 433 h 592"/>
                <a:gd name="T6" fmla="*/ 2 w 659"/>
                <a:gd name="T7" fmla="*/ 441 h 592"/>
                <a:gd name="T8" fmla="*/ 0 w 659"/>
                <a:gd name="T9" fmla="*/ 449 h 592"/>
                <a:gd name="T10" fmla="*/ 0 w 659"/>
                <a:gd name="T11" fmla="*/ 449 h 592"/>
                <a:gd name="T12" fmla="*/ 2 w 659"/>
                <a:gd name="T13" fmla="*/ 455 h 592"/>
                <a:gd name="T14" fmla="*/ 4 w 659"/>
                <a:gd name="T15" fmla="*/ 464 h 592"/>
                <a:gd name="T16" fmla="*/ 8 w 659"/>
                <a:gd name="T17" fmla="*/ 472 h 592"/>
                <a:gd name="T18" fmla="*/ 14 w 659"/>
                <a:gd name="T19" fmla="*/ 478 h 592"/>
                <a:gd name="T20" fmla="*/ 30 w 659"/>
                <a:gd name="T21" fmla="*/ 492 h 592"/>
                <a:gd name="T22" fmla="*/ 52 w 659"/>
                <a:gd name="T23" fmla="*/ 506 h 592"/>
                <a:gd name="T24" fmla="*/ 80 w 659"/>
                <a:gd name="T25" fmla="*/ 518 h 592"/>
                <a:gd name="T26" fmla="*/ 112 w 659"/>
                <a:gd name="T27" fmla="*/ 530 h 592"/>
                <a:gd name="T28" fmla="*/ 151 w 659"/>
                <a:gd name="T29" fmla="*/ 540 h 592"/>
                <a:gd name="T30" fmla="*/ 193 w 659"/>
                <a:gd name="T31" fmla="*/ 550 h 592"/>
                <a:gd name="T32" fmla="*/ 239 w 659"/>
                <a:gd name="T33" fmla="*/ 560 h 592"/>
                <a:gd name="T34" fmla="*/ 291 w 659"/>
                <a:gd name="T35" fmla="*/ 568 h 592"/>
                <a:gd name="T36" fmla="*/ 345 w 659"/>
                <a:gd name="T37" fmla="*/ 574 h 592"/>
                <a:gd name="T38" fmla="*/ 402 w 659"/>
                <a:gd name="T39" fmla="*/ 580 h 592"/>
                <a:gd name="T40" fmla="*/ 462 w 659"/>
                <a:gd name="T41" fmla="*/ 586 h 592"/>
                <a:gd name="T42" fmla="*/ 526 w 659"/>
                <a:gd name="T43" fmla="*/ 590 h 592"/>
                <a:gd name="T44" fmla="*/ 590 w 659"/>
                <a:gd name="T45" fmla="*/ 592 h 592"/>
                <a:gd name="T46" fmla="*/ 659 w 659"/>
                <a:gd name="T47" fmla="*/ 592 h 592"/>
                <a:gd name="T48" fmla="*/ 659 w 659"/>
                <a:gd name="T49" fmla="*/ 0 h 592"/>
                <a:gd name="T50" fmla="*/ 110 w 659"/>
                <a:gd name="T51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9" h="592">
                  <a:moveTo>
                    <a:pt x="110" y="0"/>
                  </a:moveTo>
                  <a:lnTo>
                    <a:pt x="4" y="433"/>
                  </a:lnTo>
                  <a:lnTo>
                    <a:pt x="4" y="433"/>
                  </a:lnTo>
                  <a:lnTo>
                    <a:pt x="2" y="441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55"/>
                  </a:lnTo>
                  <a:lnTo>
                    <a:pt x="4" y="464"/>
                  </a:lnTo>
                  <a:lnTo>
                    <a:pt x="8" y="472"/>
                  </a:lnTo>
                  <a:lnTo>
                    <a:pt x="14" y="478"/>
                  </a:lnTo>
                  <a:lnTo>
                    <a:pt x="30" y="492"/>
                  </a:lnTo>
                  <a:lnTo>
                    <a:pt x="52" y="506"/>
                  </a:lnTo>
                  <a:lnTo>
                    <a:pt x="80" y="518"/>
                  </a:lnTo>
                  <a:lnTo>
                    <a:pt x="112" y="530"/>
                  </a:lnTo>
                  <a:lnTo>
                    <a:pt x="151" y="540"/>
                  </a:lnTo>
                  <a:lnTo>
                    <a:pt x="193" y="550"/>
                  </a:lnTo>
                  <a:lnTo>
                    <a:pt x="239" y="560"/>
                  </a:lnTo>
                  <a:lnTo>
                    <a:pt x="291" y="568"/>
                  </a:lnTo>
                  <a:lnTo>
                    <a:pt x="345" y="574"/>
                  </a:lnTo>
                  <a:lnTo>
                    <a:pt x="402" y="580"/>
                  </a:lnTo>
                  <a:lnTo>
                    <a:pt x="462" y="586"/>
                  </a:lnTo>
                  <a:lnTo>
                    <a:pt x="526" y="590"/>
                  </a:lnTo>
                  <a:lnTo>
                    <a:pt x="590" y="592"/>
                  </a:lnTo>
                  <a:lnTo>
                    <a:pt x="659" y="592"/>
                  </a:lnTo>
                  <a:lnTo>
                    <a:pt x="659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DC37AFDD-D33B-709F-411B-E09BBC337550}"/>
                </a:ext>
              </a:extLst>
            </p:cNvPr>
            <p:cNvSpPr/>
            <p:nvPr/>
          </p:nvSpPr>
          <p:spPr bwMode="auto">
            <a:xfrm>
              <a:off x="11647493" y="4851399"/>
              <a:ext cx="1041400" cy="939801"/>
            </a:xfrm>
            <a:custGeom>
              <a:avLst/>
              <a:gdLst>
                <a:gd name="T0" fmla="*/ 652 w 656"/>
                <a:gd name="T1" fmla="*/ 433 h 592"/>
                <a:gd name="T2" fmla="*/ 548 w 656"/>
                <a:gd name="T3" fmla="*/ 0 h 592"/>
                <a:gd name="T4" fmla="*/ 0 w 656"/>
                <a:gd name="T5" fmla="*/ 0 h 592"/>
                <a:gd name="T6" fmla="*/ 0 w 656"/>
                <a:gd name="T7" fmla="*/ 592 h 592"/>
                <a:gd name="T8" fmla="*/ 0 w 656"/>
                <a:gd name="T9" fmla="*/ 592 h 592"/>
                <a:gd name="T10" fmla="*/ 0 w 656"/>
                <a:gd name="T11" fmla="*/ 592 h 592"/>
                <a:gd name="T12" fmla="*/ 66 w 656"/>
                <a:gd name="T13" fmla="*/ 592 h 592"/>
                <a:gd name="T14" fmla="*/ 130 w 656"/>
                <a:gd name="T15" fmla="*/ 590 h 592"/>
                <a:gd name="T16" fmla="*/ 194 w 656"/>
                <a:gd name="T17" fmla="*/ 586 h 592"/>
                <a:gd name="T18" fmla="*/ 254 w 656"/>
                <a:gd name="T19" fmla="*/ 580 h 592"/>
                <a:gd name="T20" fmla="*/ 313 w 656"/>
                <a:gd name="T21" fmla="*/ 574 h 592"/>
                <a:gd name="T22" fmla="*/ 365 w 656"/>
                <a:gd name="T23" fmla="*/ 568 h 592"/>
                <a:gd name="T24" fmla="*/ 417 w 656"/>
                <a:gd name="T25" fmla="*/ 560 h 592"/>
                <a:gd name="T26" fmla="*/ 463 w 656"/>
                <a:gd name="T27" fmla="*/ 550 h 592"/>
                <a:gd name="T28" fmla="*/ 505 w 656"/>
                <a:gd name="T29" fmla="*/ 540 h 592"/>
                <a:gd name="T30" fmla="*/ 544 w 656"/>
                <a:gd name="T31" fmla="*/ 530 h 592"/>
                <a:gd name="T32" fmla="*/ 576 w 656"/>
                <a:gd name="T33" fmla="*/ 518 h 592"/>
                <a:gd name="T34" fmla="*/ 604 w 656"/>
                <a:gd name="T35" fmla="*/ 506 h 592"/>
                <a:gd name="T36" fmla="*/ 626 w 656"/>
                <a:gd name="T37" fmla="*/ 492 h 592"/>
                <a:gd name="T38" fmla="*/ 642 w 656"/>
                <a:gd name="T39" fmla="*/ 478 h 592"/>
                <a:gd name="T40" fmla="*/ 648 w 656"/>
                <a:gd name="T41" fmla="*/ 472 h 592"/>
                <a:gd name="T42" fmla="*/ 652 w 656"/>
                <a:gd name="T43" fmla="*/ 464 h 592"/>
                <a:gd name="T44" fmla="*/ 654 w 656"/>
                <a:gd name="T45" fmla="*/ 455 h 592"/>
                <a:gd name="T46" fmla="*/ 656 w 656"/>
                <a:gd name="T47" fmla="*/ 449 h 592"/>
                <a:gd name="T48" fmla="*/ 656 w 656"/>
                <a:gd name="T49" fmla="*/ 449 h 592"/>
                <a:gd name="T50" fmla="*/ 654 w 656"/>
                <a:gd name="T51" fmla="*/ 441 h 592"/>
                <a:gd name="T52" fmla="*/ 652 w 656"/>
                <a:gd name="T53" fmla="*/ 433 h 592"/>
                <a:gd name="T54" fmla="*/ 652 w 656"/>
                <a:gd name="T55" fmla="*/ 433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6" h="592">
                  <a:moveTo>
                    <a:pt x="652" y="433"/>
                  </a:moveTo>
                  <a:lnTo>
                    <a:pt x="548" y="0"/>
                  </a:lnTo>
                  <a:lnTo>
                    <a:pt x="0" y="0"/>
                  </a:lnTo>
                  <a:lnTo>
                    <a:pt x="0" y="592"/>
                  </a:lnTo>
                  <a:lnTo>
                    <a:pt x="0" y="592"/>
                  </a:lnTo>
                  <a:lnTo>
                    <a:pt x="0" y="592"/>
                  </a:lnTo>
                  <a:lnTo>
                    <a:pt x="66" y="592"/>
                  </a:lnTo>
                  <a:lnTo>
                    <a:pt x="130" y="590"/>
                  </a:lnTo>
                  <a:lnTo>
                    <a:pt x="194" y="586"/>
                  </a:lnTo>
                  <a:lnTo>
                    <a:pt x="254" y="580"/>
                  </a:lnTo>
                  <a:lnTo>
                    <a:pt x="313" y="574"/>
                  </a:lnTo>
                  <a:lnTo>
                    <a:pt x="365" y="568"/>
                  </a:lnTo>
                  <a:lnTo>
                    <a:pt x="417" y="560"/>
                  </a:lnTo>
                  <a:lnTo>
                    <a:pt x="463" y="550"/>
                  </a:lnTo>
                  <a:lnTo>
                    <a:pt x="505" y="540"/>
                  </a:lnTo>
                  <a:lnTo>
                    <a:pt x="544" y="530"/>
                  </a:lnTo>
                  <a:lnTo>
                    <a:pt x="576" y="518"/>
                  </a:lnTo>
                  <a:lnTo>
                    <a:pt x="604" y="506"/>
                  </a:lnTo>
                  <a:lnTo>
                    <a:pt x="626" y="492"/>
                  </a:lnTo>
                  <a:lnTo>
                    <a:pt x="642" y="478"/>
                  </a:lnTo>
                  <a:lnTo>
                    <a:pt x="648" y="472"/>
                  </a:lnTo>
                  <a:lnTo>
                    <a:pt x="652" y="464"/>
                  </a:lnTo>
                  <a:lnTo>
                    <a:pt x="654" y="455"/>
                  </a:lnTo>
                  <a:lnTo>
                    <a:pt x="656" y="449"/>
                  </a:lnTo>
                  <a:lnTo>
                    <a:pt x="656" y="449"/>
                  </a:lnTo>
                  <a:lnTo>
                    <a:pt x="654" y="441"/>
                  </a:lnTo>
                  <a:lnTo>
                    <a:pt x="652" y="433"/>
                  </a:lnTo>
                  <a:lnTo>
                    <a:pt x="652" y="433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0065D639-C345-875D-6F91-3FBE4D3ECF69}"/>
                </a:ext>
              </a:extLst>
            </p:cNvPr>
            <p:cNvSpPr/>
            <p:nvPr/>
          </p:nvSpPr>
          <p:spPr bwMode="auto">
            <a:xfrm>
              <a:off x="10775955" y="4662488"/>
              <a:ext cx="871538" cy="376239"/>
            </a:xfrm>
            <a:custGeom>
              <a:avLst/>
              <a:gdLst>
                <a:gd name="T0" fmla="*/ 0 w 549"/>
                <a:gd name="T1" fmla="*/ 119 h 237"/>
                <a:gd name="T2" fmla="*/ 0 w 549"/>
                <a:gd name="T3" fmla="*/ 119 h 237"/>
                <a:gd name="T4" fmla="*/ 0 w 549"/>
                <a:gd name="T5" fmla="*/ 125 h 237"/>
                <a:gd name="T6" fmla="*/ 2 w 549"/>
                <a:gd name="T7" fmla="*/ 131 h 237"/>
                <a:gd name="T8" fmla="*/ 10 w 549"/>
                <a:gd name="T9" fmla="*/ 143 h 237"/>
                <a:gd name="T10" fmla="*/ 25 w 549"/>
                <a:gd name="T11" fmla="*/ 155 h 237"/>
                <a:gd name="T12" fmla="*/ 43 w 549"/>
                <a:gd name="T13" fmla="*/ 165 h 237"/>
                <a:gd name="T14" fmla="*/ 65 w 549"/>
                <a:gd name="T15" fmla="*/ 175 h 237"/>
                <a:gd name="T16" fmla="*/ 93 w 549"/>
                <a:gd name="T17" fmla="*/ 185 h 237"/>
                <a:gd name="T18" fmla="*/ 125 w 549"/>
                <a:gd name="T19" fmla="*/ 195 h 237"/>
                <a:gd name="T20" fmla="*/ 159 w 549"/>
                <a:gd name="T21" fmla="*/ 203 h 237"/>
                <a:gd name="T22" fmla="*/ 199 w 549"/>
                <a:gd name="T23" fmla="*/ 211 h 237"/>
                <a:gd name="T24" fmla="*/ 241 w 549"/>
                <a:gd name="T25" fmla="*/ 217 h 237"/>
                <a:gd name="T26" fmla="*/ 286 w 549"/>
                <a:gd name="T27" fmla="*/ 223 h 237"/>
                <a:gd name="T28" fmla="*/ 334 w 549"/>
                <a:gd name="T29" fmla="*/ 229 h 237"/>
                <a:gd name="T30" fmla="*/ 384 w 549"/>
                <a:gd name="T31" fmla="*/ 233 h 237"/>
                <a:gd name="T32" fmla="*/ 438 w 549"/>
                <a:gd name="T33" fmla="*/ 235 h 237"/>
                <a:gd name="T34" fmla="*/ 492 w 549"/>
                <a:gd name="T35" fmla="*/ 237 h 237"/>
                <a:gd name="T36" fmla="*/ 549 w 549"/>
                <a:gd name="T37" fmla="*/ 237 h 237"/>
                <a:gd name="T38" fmla="*/ 549 w 549"/>
                <a:gd name="T39" fmla="*/ 0 h 237"/>
                <a:gd name="T40" fmla="*/ 549 w 549"/>
                <a:gd name="T41" fmla="*/ 0 h 237"/>
                <a:gd name="T42" fmla="*/ 492 w 549"/>
                <a:gd name="T43" fmla="*/ 0 h 237"/>
                <a:gd name="T44" fmla="*/ 438 w 549"/>
                <a:gd name="T45" fmla="*/ 2 h 237"/>
                <a:gd name="T46" fmla="*/ 384 w 549"/>
                <a:gd name="T47" fmla="*/ 4 h 237"/>
                <a:gd name="T48" fmla="*/ 334 w 549"/>
                <a:gd name="T49" fmla="*/ 8 h 237"/>
                <a:gd name="T50" fmla="*/ 286 w 549"/>
                <a:gd name="T51" fmla="*/ 14 h 237"/>
                <a:gd name="T52" fmla="*/ 241 w 549"/>
                <a:gd name="T53" fmla="*/ 20 h 237"/>
                <a:gd name="T54" fmla="*/ 199 w 549"/>
                <a:gd name="T55" fmla="*/ 26 h 237"/>
                <a:gd name="T56" fmla="*/ 159 w 549"/>
                <a:gd name="T57" fmla="*/ 34 h 237"/>
                <a:gd name="T58" fmla="*/ 125 w 549"/>
                <a:gd name="T59" fmla="*/ 42 h 237"/>
                <a:gd name="T60" fmla="*/ 93 w 549"/>
                <a:gd name="T61" fmla="*/ 53 h 237"/>
                <a:gd name="T62" fmla="*/ 65 w 549"/>
                <a:gd name="T63" fmla="*/ 63 h 237"/>
                <a:gd name="T64" fmla="*/ 43 w 549"/>
                <a:gd name="T65" fmla="*/ 73 h 237"/>
                <a:gd name="T66" fmla="*/ 25 w 549"/>
                <a:gd name="T67" fmla="*/ 83 h 237"/>
                <a:gd name="T68" fmla="*/ 10 w 549"/>
                <a:gd name="T69" fmla="*/ 95 h 237"/>
                <a:gd name="T70" fmla="*/ 2 w 549"/>
                <a:gd name="T71" fmla="*/ 107 h 237"/>
                <a:gd name="T72" fmla="*/ 0 w 549"/>
                <a:gd name="T73" fmla="*/ 113 h 237"/>
                <a:gd name="T74" fmla="*/ 0 w 549"/>
                <a:gd name="T75" fmla="*/ 119 h 237"/>
                <a:gd name="T76" fmla="*/ 0 w 549"/>
                <a:gd name="T77" fmla="*/ 11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9" h="237">
                  <a:moveTo>
                    <a:pt x="0" y="119"/>
                  </a:moveTo>
                  <a:lnTo>
                    <a:pt x="0" y="119"/>
                  </a:lnTo>
                  <a:lnTo>
                    <a:pt x="0" y="125"/>
                  </a:lnTo>
                  <a:lnTo>
                    <a:pt x="2" y="131"/>
                  </a:lnTo>
                  <a:lnTo>
                    <a:pt x="10" y="143"/>
                  </a:lnTo>
                  <a:lnTo>
                    <a:pt x="25" y="155"/>
                  </a:lnTo>
                  <a:lnTo>
                    <a:pt x="43" y="165"/>
                  </a:lnTo>
                  <a:lnTo>
                    <a:pt x="65" y="175"/>
                  </a:lnTo>
                  <a:lnTo>
                    <a:pt x="93" y="185"/>
                  </a:lnTo>
                  <a:lnTo>
                    <a:pt x="125" y="195"/>
                  </a:lnTo>
                  <a:lnTo>
                    <a:pt x="159" y="203"/>
                  </a:lnTo>
                  <a:lnTo>
                    <a:pt x="199" y="211"/>
                  </a:lnTo>
                  <a:lnTo>
                    <a:pt x="241" y="217"/>
                  </a:lnTo>
                  <a:lnTo>
                    <a:pt x="286" y="223"/>
                  </a:lnTo>
                  <a:lnTo>
                    <a:pt x="334" y="229"/>
                  </a:lnTo>
                  <a:lnTo>
                    <a:pt x="384" y="233"/>
                  </a:lnTo>
                  <a:lnTo>
                    <a:pt x="438" y="235"/>
                  </a:lnTo>
                  <a:lnTo>
                    <a:pt x="492" y="237"/>
                  </a:lnTo>
                  <a:lnTo>
                    <a:pt x="549" y="237"/>
                  </a:lnTo>
                  <a:lnTo>
                    <a:pt x="549" y="0"/>
                  </a:lnTo>
                  <a:lnTo>
                    <a:pt x="549" y="0"/>
                  </a:lnTo>
                  <a:lnTo>
                    <a:pt x="492" y="0"/>
                  </a:lnTo>
                  <a:lnTo>
                    <a:pt x="438" y="2"/>
                  </a:lnTo>
                  <a:lnTo>
                    <a:pt x="384" y="4"/>
                  </a:lnTo>
                  <a:lnTo>
                    <a:pt x="334" y="8"/>
                  </a:lnTo>
                  <a:lnTo>
                    <a:pt x="286" y="14"/>
                  </a:lnTo>
                  <a:lnTo>
                    <a:pt x="241" y="20"/>
                  </a:lnTo>
                  <a:lnTo>
                    <a:pt x="199" y="26"/>
                  </a:lnTo>
                  <a:lnTo>
                    <a:pt x="159" y="34"/>
                  </a:lnTo>
                  <a:lnTo>
                    <a:pt x="125" y="42"/>
                  </a:lnTo>
                  <a:lnTo>
                    <a:pt x="93" y="53"/>
                  </a:lnTo>
                  <a:lnTo>
                    <a:pt x="65" y="63"/>
                  </a:lnTo>
                  <a:lnTo>
                    <a:pt x="43" y="73"/>
                  </a:lnTo>
                  <a:lnTo>
                    <a:pt x="25" y="83"/>
                  </a:lnTo>
                  <a:lnTo>
                    <a:pt x="10" y="95"/>
                  </a:lnTo>
                  <a:lnTo>
                    <a:pt x="2" y="107"/>
                  </a:lnTo>
                  <a:lnTo>
                    <a:pt x="0" y="113"/>
                  </a:lnTo>
                  <a:lnTo>
                    <a:pt x="0" y="119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DF8F22CF-39D1-0BF3-3770-39B0920CB4AD}"/>
                </a:ext>
              </a:extLst>
            </p:cNvPr>
            <p:cNvSpPr/>
            <p:nvPr/>
          </p:nvSpPr>
          <p:spPr bwMode="auto">
            <a:xfrm>
              <a:off x="11647493" y="4662488"/>
              <a:ext cx="869950" cy="376239"/>
            </a:xfrm>
            <a:custGeom>
              <a:avLst/>
              <a:gdLst>
                <a:gd name="T0" fmla="*/ 0 w 548"/>
                <a:gd name="T1" fmla="*/ 0 h 237"/>
                <a:gd name="T2" fmla="*/ 0 w 548"/>
                <a:gd name="T3" fmla="*/ 0 h 237"/>
                <a:gd name="T4" fmla="*/ 0 w 548"/>
                <a:gd name="T5" fmla="*/ 237 h 237"/>
                <a:gd name="T6" fmla="*/ 0 w 548"/>
                <a:gd name="T7" fmla="*/ 237 h 237"/>
                <a:gd name="T8" fmla="*/ 0 w 548"/>
                <a:gd name="T9" fmla="*/ 237 h 237"/>
                <a:gd name="T10" fmla="*/ 54 w 548"/>
                <a:gd name="T11" fmla="*/ 237 h 237"/>
                <a:gd name="T12" fmla="*/ 110 w 548"/>
                <a:gd name="T13" fmla="*/ 235 h 237"/>
                <a:gd name="T14" fmla="*/ 162 w 548"/>
                <a:gd name="T15" fmla="*/ 233 h 237"/>
                <a:gd name="T16" fmla="*/ 212 w 548"/>
                <a:gd name="T17" fmla="*/ 229 h 237"/>
                <a:gd name="T18" fmla="*/ 260 w 548"/>
                <a:gd name="T19" fmla="*/ 223 h 237"/>
                <a:gd name="T20" fmla="*/ 305 w 548"/>
                <a:gd name="T21" fmla="*/ 217 h 237"/>
                <a:gd name="T22" fmla="*/ 347 w 548"/>
                <a:gd name="T23" fmla="*/ 211 h 237"/>
                <a:gd name="T24" fmla="*/ 387 w 548"/>
                <a:gd name="T25" fmla="*/ 203 h 237"/>
                <a:gd name="T26" fmla="*/ 421 w 548"/>
                <a:gd name="T27" fmla="*/ 195 h 237"/>
                <a:gd name="T28" fmla="*/ 453 w 548"/>
                <a:gd name="T29" fmla="*/ 185 h 237"/>
                <a:gd name="T30" fmla="*/ 481 w 548"/>
                <a:gd name="T31" fmla="*/ 175 h 237"/>
                <a:gd name="T32" fmla="*/ 503 w 548"/>
                <a:gd name="T33" fmla="*/ 165 h 237"/>
                <a:gd name="T34" fmla="*/ 521 w 548"/>
                <a:gd name="T35" fmla="*/ 155 h 237"/>
                <a:gd name="T36" fmla="*/ 536 w 548"/>
                <a:gd name="T37" fmla="*/ 143 h 237"/>
                <a:gd name="T38" fmla="*/ 544 w 548"/>
                <a:gd name="T39" fmla="*/ 131 h 237"/>
                <a:gd name="T40" fmla="*/ 546 w 548"/>
                <a:gd name="T41" fmla="*/ 125 h 237"/>
                <a:gd name="T42" fmla="*/ 548 w 548"/>
                <a:gd name="T43" fmla="*/ 119 h 237"/>
                <a:gd name="T44" fmla="*/ 548 w 548"/>
                <a:gd name="T45" fmla="*/ 119 h 237"/>
                <a:gd name="T46" fmla="*/ 546 w 548"/>
                <a:gd name="T47" fmla="*/ 113 h 237"/>
                <a:gd name="T48" fmla="*/ 544 w 548"/>
                <a:gd name="T49" fmla="*/ 107 h 237"/>
                <a:gd name="T50" fmla="*/ 536 w 548"/>
                <a:gd name="T51" fmla="*/ 95 h 237"/>
                <a:gd name="T52" fmla="*/ 521 w 548"/>
                <a:gd name="T53" fmla="*/ 83 h 237"/>
                <a:gd name="T54" fmla="*/ 503 w 548"/>
                <a:gd name="T55" fmla="*/ 73 h 237"/>
                <a:gd name="T56" fmla="*/ 481 w 548"/>
                <a:gd name="T57" fmla="*/ 63 h 237"/>
                <a:gd name="T58" fmla="*/ 453 w 548"/>
                <a:gd name="T59" fmla="*/ 53 h 237"/>
                <a:gd name="T60" fmla="*/ 421 w 548"/>
                <a:gd name="T61" fmla="*/ 42 h 237"/>
                <a:gd name="T62" fmla="*/ 387 w 548"/>
                <a:gd name="T63" fmla="*/ 34 h 237"/>
                <a:gd name="T64" fmla="*/ 347 w 548"/>
                <a:gd name="T65" fmla="*/ 26 h 237"/>
                <a:gd name="T66" fmla="*/ 305 w 548"/>
                <a:gd name="T67" fmla="*/ 20 h 237"/>
                <a:gd name="T68" fmla="*/ 260 w 548"/>
                <a:gd name="T69" fmla="*/ 14 h 237"/>
                <a:gd name="T70" fmla="*/ 212 w 548"/>
                <a:gd name="T71" fmla="*/ 8 h 237"/>
                <a:gd name="T72" fmla="*/ 162 w 548"/>
                <a:gd name="T73" fmla="*/ 4 h 237"/>
                <a:gd name="T74" fmla="*/ 110 w 548"/>
                <a:gd name="T75" fmla="*/ 2 h 237"/>
                <a:gd name="T76" fmla="*/ 54 w 548"/>
                <a:gd name="T77" fmla="*/ 0 h 237"/>
                <a:gd name="T78" fmla="*/ 0 w 548"/>
                <a:gd name="T79" fmla="*/ 0 h 237"/>
                <a:gd name="T80" fmla="*/ 0 w 548"/>
                <a:gd name="T8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8" h="237">
                  <a:moveTo>
                    <a:pt x="0" y="0"/>
                  </a:moveTo>
                  <a:lnTo>
                    <a:pt x="0" y="0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54" y="237"/>
                  </a:lnTo>
                  <a:lnTo>
                    <a:pt x="110" y="235"/>
                  </a:lnTo>
                  <a:lnTo>
                    <a:pt x="162" y="233"/>
                  </a:lnTo>
                  <a:lnTo>
                    <a:pt x="212" y="229"/>
                  </a:lnTo>
                  <a:lnTo>
                    <a:pt x="260" y="223"/>
                  </a:lnTo>
                  <a:lnTo>
                    <a:pt x="305" y="217"/>
                  </a:lnTo>
                  <a:lnTo>
                    <a:pt x="347" y="211"/>
                  </a:lnTo>
                  <a:lnTo>
                    <a:pt x="387" y="203"/>
                  </a:lnTo>
                  <a:lnTo>
                    <a:pt x="421" y="195"/>
                  </a:lnTo>
                  <a:lnTo>
                    <a:pt x="453" y="185"/>
                  </a:lnTo>
                  <a:lnTo>
                    <a:pt x="481" y="175"/>
                  </a:lnTo>
                  <a:lnTo>
                    <a:pt x="503" y="165"/>
                  </a:lnTo>
                  <a:lnTo>
                    <a:pt x="521" y="155"/>
                  </a:lnTo>
                  <a:lnTo>
                    <a:pt x="536" y="143"/>
                  </a:lnTo>
                  <a:lnTo>
                    <a:pt x="544" y="131"/>
                  </a:lnTo>
                  <a:lnTo>
                    <a:pt x="546" y="125"/>
                  </a:lnTo>
                  <a:lnTo>
                    <a:pt x="548" y="119"/>
                  </a:lnTo>
                  <a:lnTo>
                    <a:pt x="548" y="119"/>
                  </a:lnTo>
                  <a:lnTo>
                    <a:pt x="546" y="113"/>
                  </a:lnTo>
                  <a:lnTo>
                    <a:pt x="544" y="107"/>
                  </a:lnTo>
                  <a:lnTo>
                    <a:pt x="536" y="95"/>
                  </a:lnTo>
                  <a:lnTo>
                    <a:pt x="521" y="83"/>
                  </a:lnTo>
                  <a:lnTo>
                    <a:pt x="503" y="73"/>
                  </a:lnTo>
                  <a:lnTo>
                    <a:pt x="481" y="63"/>
                  </a:lnTo>
                  <a:lnTo>
                    <a:pt x="453" y="53"/>
                  </a:lnTo>
                  <a:lnTo>
                    <a:pt x="421" y="42"/>
                  </a:lnTo>
                  <a:lnTo>
                    <a:pt x="387" y="34"/>
                  </a:lnTo>
                  <a:lnTo>
                    <a:pt x="347" y="26"/>
                  </a:lnTo>
                  <a:lnTo>
                    <a:pt x="305" y="20"/>
                  </a:lnTo>
                  <a:lnTo>
                    <a:pt x="260" y="14"/>
                  </a:lnTo>
                  <a:lnTo>
                    <a:pt x="212" y="8"/>
                  </a:lnTo>
                  <a:lnTo>
                    <a:pt x="162" y="4"/>
                  </a:lnTo>
                  <a:lnTo>
                    <a:pt x="110" y="2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CD9ED312-B74F-1E3B-FAD7-98128D0734F8}"/>
                </a:ext>
              </a:extLst>
            </p:cNvPr>
            <p:cNvSpPr/>
            <p:nvPr/>
          </p:nvSpPr>
          <p:spPr bwMode="auto">
            <a:xfrm>
              <a:off x="10939468" y="4318000"/>
              <a:ext cx="708025" cy="634999"/>
            </a:xfrm>
            <a:custGeom>
              <a:avLst/>
              <a:gdLst>
                <a:gd name="T0" fmla="*/ 74 w 446"/>
                <a:gd name="T1" fmla="*/ 0 h 400"/>
                <a:gd name="T2" fmla="*/ 2 w 446"/>
                <a:gd name="T3" fmla="*/ 294 h 400"/>
                <a:gd name="T4" fmla="*/ 2 w 446"/>
                <a:gd name="T5" fmla="*/ 294 h 400"/>
                <a:gd name="T6" fmla="*/ 2 w 446"/>
                <a:gd name="T7" fmla="*/ 300 h 400"/>
                <a:gd name="T8" fmla="*/ 0 w 446"/>
                <a:gd name="T9" fmla="*/ 304 h 400"/>
                <a:gd name="T10" fmla="*/ 0 w 446"/>
                <a:gd name="T11" fmla="*/ 304 h 400"/>
                <a:gd name="T12" fmla="*/ 2 w 446"/>
                <a:gd name="T13" fmla="*/ 314 h 400"/>
                <a:gd name="T14" fmla="*/ 10 w 446"/>
                <a:gd name="T15" fmla="*/ 324 h 400"/>
                <a:gd name="T16" fmla="*/ 20 w 446"/>
                <a:gd name="T17" fmla="*/ 334 h 400"/>
                <a:gd name="T18" fmla="*/ 36 w 446"/>
                <a:gd name="T19" fmla="*/ 342 h 400"/>
                <a:gd name="T20" fmla="*/ 54 w 446"/>
                <a:gd name="T21" fmla="*/ 350 h 400"/>
                <a:gd name="T22" fmla="*/ 76 w 446"/>
                <a:gd name="T23" fmla="*/ 358 h 400"/>
                <a:gd name="T24" fmla="*/ 102 w 446"/>
                <a:gd name="T25" fmla="*/ 366 h 400"/>
                <a:gd name="T26" fmla="*/ 130 w 446"/>
                <a:gd name="T27" fmla="*/ 372 h 400"/>
                <a:gd name="T28" fmla="*/ 197 w 446"/>
                <a:gd name="T29" fmla="*/ 384 h 400"/>
                <a:gd name="T30" fmla="*/ 271 w 446"/>
                <a:gd name="T31" fmla="*/ 394 h 400"/>
                <a:gd name="T32" fmla="*/ 355 w 446"/>
                <a:gd name="T33" fmla="*/ 398 h 400"/>
                <a:gd name="T34" fmla="*/ 446 w 446"/>
                <a:gd name="T35" fmla="*/ 400 h 400"/>
                <a:gd name="T36" fmla="*/ 446 w 446"/>
                <a:gd name="T37" fmla="*/ 0 h 400"/>
                <a:gd name="T38" fmla="*/ 74 w 446"/>
                <a:gd name="T39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6" h="400">
                  <a:moveTo>
                    <a:pt x="74" y="0"/>
                  </a:moveTo>
                  <a:lnTo>
                    <a:pt x="2" y="294"/>
                  </a:lnTo>
                  <a:lnTo>
                    <a:pt x="2" y="294"/>
                  </a:lnTo>
                  <a:lnTo>
                    <a:pt x="2" y="30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2" y="314"/>
                  </a:lnTo>
                  <a:lnTo>
                    <a:pt x="10" y="324"/>
                  </a:lnTo>
                  <a:lnTo>
                    <a:pt x="20" y="334"/>
                  </a:lnTo>
                  <a:lnTo>
                    <a:pt x="36" y="342"/>
                  </a:lnTo>
                  <a:lnTo>
                    <a:pt x="54" y="350"/>
                  </a:lnTo>
                  <a:lnTo>
                    <a:pt x="76" y="358"/>
                  </a:lnTo>
                  <a:lnTo>
                    <a:pt x="102" y="366"/>
                  </a:lnTo>
                  <a:lnTo>
                    <a:pt x="130" y="372"/>
                  </a:lnTo>
                  <a:lnTo>
                    <a:pt x="197" y="384"/>
                  </a:lnTo>
                  <a:lnTo>
                    <a:pt x="271" y="394"/>
                  </a:lnTo>
                  <a:lnTo>
                    <a:pt x="355" y="398"/>
                  </a:lnTo>
                  <a:lnTo>
                    <a:pt x="446" y="400"/>
                  </a:lnTo>
                  <a:lnTo>
                    <a:pt x="446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ACD8ED3C-28E7-ED17-AED2-E1FD2E12C0AD}"/>
                </a:ext>
              </a:extLst>
            </p:cNvPr>
            <p:cNvSpPr/>
            <p:nvPr/>
          </p:nvSpPr>
          <p:spPr bwMode="auto">
            <a:xfrm>
              <a:off x="11647493" y="4318000"/>
              <a:ext cx="703261" cy="634999"/>
            </a:xfrm>
            <a:custGeom>
              <a:avLst/>
              <a:gdLst>
                <a:gd name="T0" fmla="*/ 441 w 443"/>
                <a:gd name="T1" fmla="*/ 294 h 400"/>
                <a:gd name="T2" fmla="*/ 369 w 443"/>
                <a:gd name="T3" fmla="*/ 0 h 400"/>
                <a:gd name="T4" fmla="*/ 0 w 443"/>
                <a:gd name="T5" fmla="*/ 0 h 400"/>
                <a:gd name="T6" fmla="*/ 0 w 443"/>
                <a:gd name="T7" fmla="*/ 400 h 400"/>
                <a:gd name="T8" fmla="*/ 0 w 443"/>
                <a:gd name="T9" fmla="*/ 400 h 400"/>
                <a:gd name="T10" fmla="*/ 0 w 443"/>
                <a:gd name="T11" fmla="*/ 400 h 400"/>
                <a:gd name="T12" fmla="*/ 88 w 443"/>
                <a:gd name="T13" fmla="*/ 398 h 400"/>
                <a:gd name="T14" fmla="*/ 172 w 443"/>
                <a:gd name="T15" fmla="*/ 394 h 400"/>
                <a:gd name="T16" fmla="*/ 246 w 443"/>
                <a:gd name="T17" fmla="*/ 384 h 400"/>
                <a:gd name="T18" fmla="*/ 313 w 443"/>
                <a:gd name="T19" fmla="*/ 372 h 400"/>
                <a:gd name="T20" fmla="*/ 341 w 443"/>
                <a:gd name="T21" fmla="*/ 366 h 400"/>
                <a:gd name="T22" fmla="*/ 367 w 443"/>
                <a:gd name="T23" fmla="*/ 358 h 400"/>
                <a:gd name="T24" fmla="*/ 389 w 443"/>
                <a:gd name="T25" fmla="*/ 350 h 400"/>
                <a:gd name="T26" fmla="*/ 407 w 443"/>
                <a:gd name="T27" fmla="*/ 342 h 400"/>
                <a:gd name="T28" fmla="*/ 423 w 443"/>
                <a:gd name="T29" fmla="*/ 334 h 400"/>
                <a:gd name="T30" fmla="*/ 433 w 443"/>
                <a:gd name="T31" fmla="*/ 324 h 400"/>
                <a:gd name="T32" fmla="*/ 441 w 443"/>
                <a:gd name="T33" fmla="*/ 314 h 400"/>
                <a:gd name="T34" fmla="*/ 443 w 443"/>
                <a:gd name="T35" fmla="*/ 304 h 400"/>
                <a:gd name="T36" fmla="*/ 443 w 443"/>
                <a:gd name="T37" fmla="*/ 304 h 400"/>
                <a:gd name="T38" fmla="*/ 443 w 443"/>
                <a:gd name="T39" fmla="*/ 300 h 400"/>
                <a:gd name="T40" fmla="*/ 441 w 443"/>
                <a:gd name="T41" fmla="*/ 294 h 400"/>
                <a:gd name="T42" fmla="*/ 441 w 443"/>
                <a:gd name="T43" fmla="*/ 29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3" h="400">
                  <a:moveTo>
                    <a:pt x="441" y="294"/>
                  </a:moveTo>
                  <a:lnTo>
                    <a:pt x="369" y="0"/>
                  </a:lnTo>
                  <a:lnTo>
                    <a:pt x="0" y="0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88" y="398"/>
                  </a:lnTo>
                  <a:lnTo>
                    <a:pt x="172" y="394"/>
                  </a:lnTo>
                  <a:lnTo>
                    <a:pt x="246" y="384"/>
                  </a:lnTo>
                  <a:lnTo>
                    <a:pt x="313" y="372"/>
                  </a:lnTo>
                  <a:lnTo>
                    <a:pt x="341" y="366"/>
                  </a:lnTo>
                  <a:lnTo>
                    <a:pt x="367" y="358"/>
                  </a:lnTo>
                  <a:lnTo>
                    <a:pt x="389" y="350"/>
                  </a:lnTo>
                  <a:lnTo>
                    <a:pt x="407" y="342"/>
                  </a:lnTo>
                  <a:lnTo>
                    <a:pt x="423" y="334"/>
                  </a:lnTo>
                  <a:lnTo>
                    <a:pt x="433" y="324"/>
                  </a:lnTo>
                  <a:lnTo>
                    <a:pt x="441" y="314"/>
                  </a:lnTo>
                  <a:lnTo>
                    <a:pt x="443" y="304"/>
                  </a:lnTo>
                  <a:lnTo>
                    <a:pt x="443" y="304"/>
                  </a:lnTo>
                  <a:lnTo>
                    <a:pt x="443" y="300"/>
                  </a:lnTo>
                  <a:lnTo>
                    <a:pt x="441" y="294"/>
                  </a:lnTo>
                  <a:lnTo>
                    <a:pt x="441" y="294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13FF3675-1BD3-0B46-4F1A-6F1AB9DB8572}"/>
                </a:ext>
              </a:extLst>
            </p:cNvPr>
            <p:cNvSpPr/>
            <p:nvPr/>
          </p:nvSpPr>
          <p:spPr bwMode="auto">
            <a:xfrm>
              <a:off x="11142668" y="4408488"/>
              <a:ext cx="252411" cy="528638"/>
            </a:xfrm>
            <a:custGeom>
              <a:avLst/>
              <a:gdLst>
                <a:gd name="T0" fmla="*/ 51 w 159"/>
                <a:gd name="T1" fmla="*/ 0 h 333"/>
                <a:gd name="T2" fmla="*/ 0 w 159"/>
                <a:gd name="T3" fmla="*/ 315 h 333"/>
                <a:gd name="T4" fmla="*/ 0 w 159"/>
                <a:gd name="T5" fmla="*/ 315 h 333"/>
                <a:gd name="T6" fmla="*/ 51 w 159"/>
                <a:gd name="T7" fmla="*/ 325 h 333"/>
                <a:gd name="T8" fmla="*/ 109 w 159"/>
                <a:gd name="T9" fmla="*/ 333 h 333"/>
                <a:gd name="T10" fmla="*/ 159 w 159"/>
                <a:gd name="T11" fmla="*/ 16 h 333"/>
                <a:gd name="T12" fmla="*/ 159 w 159"/>
                <a:gd name="T13" fmla="*/ 16 h 333"/>
                <a:gd name="T14" fmla="*/ 101 w 159"/>
                <a:gd name="T15" fmla="*/ 8 h 333"/>
                <a:gd name="T16" fmla="*/ 51 w 159"/>
                <a:gd name="T17" fmla="*/ 0 h 333"/>
                <a:gd name="T18" fmla="*/ 51 w 159"/>
                <a:gd name="T1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333">
                  <a:moveTo>
                    <a:pt x="51" y="0"/>
                  </a:moveTo>
                  <a:lnTo>
                    <a:pt x="0" y="315"/>
                  </a:lnTo>
                  <a:lnTo>
                    <a:pt x="0" y="315"/>
                  </a:lnTo>
                  <a:lnTo>
                    <a:pt x="51" y="325"/>
                  </a:lnTo>
                  <a:lnTo>
                    <a:pt x="109" y="333"/>
                  </a:lnTo>
                  <a:lnTo>
                    <a:pt x="159" y="16"/>
                  </a:lnTo>
                  <a:lnTo>
                    <a:pt x="159" y="16"/>
                  </a:lnTo>
                  <a:lnTo>
                    <a:pt x="101" y="8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E543F07E-C475-488B-AD0D-FC3B812C0792}"/>
                </a:ext>
              </a:extLst>
            </p:cNvPr>
            <p:cNvSpPr/>
            <p:nvPr/>
          </p:nvSpPr>
          <p:spPr bwMode="auto">
            <a:xfrm>
              <a:off x="10942644" y="4991102"/>
              <a:ext cx="407986" cy="781050"/>
            </a:xfrm>
            <a:custGeom>
              <a:avLst/>
              <a:gdLst>
                <a:gd name="T0" fmla="*/ 74 w 257"/>
                <a:gd name="T1" fmla="*/ 0 h 492"/>
                <a:gd name="T2" fmla="*/ 0 w 257"/>
                <a:gd name="T3" fmla="*/ 466 h 492"/>
                <a:gd name="T4" fmla="*/ 0 w 257"/>
                <a:gd name="T5" fmla="*/ 466 h 492"/>
                <a:gd name="T6" fmla="*/ 40 w 257"/>
                <a:gd name="T7" fmla="*/ 474 h 492"/>
                <a:gd name="T8" fmla="*/ 84 w 257"/>
                <a:gd name="T9" fmla="*/ 482 h 492"/>
                <a:gd name="T10" fmla="*/ 183 w 257"/>
                <a:gd name="T11" fmla="*/ 492 h 492"/>
                <a:gd name="T12" fmla="*/ 257 w 257"/>
                <a:gd name="T13" fmla="*/ 24 h 492"/>
                <a:gd name="T14" fmla="*/ 257 w 257"/>
                <a:gd name="T15" fmla="*/ 24 h 492"/>
                <a:gd name="T16" fmla="*/ 207 w 257"/>
                <a:gd name="T17" fmla="*/ 20 h 492"/>
                <a:gd name="T18" fmla="*/ 158 w 257"/>
                <a:gd name="T19" fmla="*/ 14 h 492"/>
                <a:gd name="T20" fmla="*/ 114 w 257"/>
                <a:gd name="T21" fmla="*/ 8 h 492"/>
                <a:gd name="T22" fmla="*/ 74 w 257"/>
                <a:gd name="T23" fmla="*/ 0 h 492"/>
                <a:gd name="T24" fmla="*/ 74 w 257"/>
                <a:gd name="T25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492">
                  <a:moveTo>
                    <a:pt x="74" y="0"/>
                  </a:moveTo>
                  <a:lnTo>
                    <a:pt x="0" y="466"/>
                  </a:lnTo>
                  <a:lnTo>
                    <a:pt x="0" y="466"/>
                  </a:lnTo>
                  <a:lnTo>
                    <a:pt x="40" y="474"/>
                  </a:lnTo>
                  <a:lnTo>
                    <a:pt x="84" y="482"/>
                  </a:lnTo>
                  <a:lnTo>
                    <a:pt x="183" y="492"/>
                  </a:lnTo>
                  <a:lnTo>
                    <a:pt x="257" y="24"/>
                  </a:lnTo>
                  <a:lnTo>
                    <a:pt x="257" y="24"/>
                  </a:lnTo>
                  <a:lnTo>
                    <a:pt x="207" y="20"/>
                  </a:lnTo>
                  <a:lnTo>
                    <a:pt x="158" y="14"/>
                  </a:lnTo>
                  <a:lnTo>
                    <a:pt x="114" y="8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B5ECFC87-ABE1-C162-0856-537846A719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7038" y="762000"/>
              <a:ext cx="2330450" cy="3441700"/>
            </a:xfrm>
            <a:custGeom>
              <a:avLst/>
              <a:gdLst>
                <a:gd name="T0" fmla="*/ 717 w 1468"/>
                <a:gd name="T1" fmla="*/ 231 h 2168"/>
                <a:gd name="T2" fmla="*/ 494 w 1468"/>
                <a:gd name="T3" fmla="*/ 161 h 2168"/>
                <a:gd name="T4" fmla="*/ 8 w 1468"/>
                <a:gd name="T5" fmla="*/ 209 h 2168"/>
                <a:gd name="T6" fmla="*/ 0 w 1468"/>
                <a:gd name="T7" fmla="*/ 345 h 2168"/>
                <a:gd name="T8" fmla="*/ 10 w 1468"/>
                <a:gd name="T9" fmla="*/ 512 h 2168"/>
                <a:gd name="T10" fmla="*/ 50 w 1468"/>
                <a:gd name="T11" fmla="*/ 719 h 2168"/>
                <a:gd name="T12" fmla="*/ 88 w 1468"/>
                <a:gd name="T13" fmla="*/ 827 h 2168"/>
                <a:gd name="T14" fmla="*/ 143 w 1468"/>
                <a:gd name="T15" fmla="*/ 938 h 2168"/>
                <a:gd name="T16" fmla="*/ 211 w 1468"/>
                <a:gd name="T17" fmla="*/ 1046 h 2168"/>
                <a:gd name="T18" fmla="*/ 293 w 1468"/>
                <a:gd name="T19" fmla="*/ 1148 h 2168"/>
                <a:gd name="T20" fmla="*/ 462 w 1468"/>
                <a:gd name="T21" fmla="*/ 1311 h 2168"/>
                <a:gd name="T22" fmla="*/ 620 w 1468"/>
                <a:gd name="T23" fmla="*/ 1425 h 2168"/>
                <a:gd name="T24" fmla="*/ 753 w 1468"/>
                <a:gd name="T25" fmla="*/ 1500 h 2168"/>
                <a:gd name="T26" fmla="*/ 865 w 1468"/>
                <a:gd name="T27" fmla="*/ 1548 h 2168"/>
                <a:gd name="T28" fmla="*/ 944 w 1468"/>
                <a:gd name="T29" fmla="*/ 1568 h 2168"/>
                <a:gd name="T30" fmla="*/ 1006 w 1468"/>
                <a:gd name="T31" fmla="*/ 1650 h 2168"/>
                <a:gd name="T32" fmla="*/ 1076 w 1468"/>
                <a:gd name="T33" fmla="*/ 1723 h 2168"/>
                <a:gd name="T34" fmla="*/ 1156 w 1468"/>
                <a:gd name="T35" fmla="*/ 1785 h 2168"/>
                <a:gd name="T36" fmla="*/ 1245 w 1468"/>
                <a:gd name="T37" fmla="*/ 1837 h 2168"/>
                <a:gd name="T38" fmla="*/ 1341 w 1468"/>
                <a:gd name="T39" fmla="*/ 1873 h 2168"/>
                <a:gd name="T40" fmla="*/ 1468 w 1468"/>
                <a:gd name="T41" fmla="*/ 2168 h 2168"/>
                <a:gd name="T42" fmla="*/ 1379 w 1468"/>
                <a:gd name="T43" fmla="*/ 2 h 2168"/>
                <a:gd name="T44" fmla="*/ 1150 w 1468"/>
                <a:gd name="T45" fmla="*/ 26 h 2168"/>
                <a:gd name="T46" fmla="*/ 968 w 1468"/>
                <a:gd name="T47" fmla="*/ 66 h 2168"/>
                <a:gd name="T48" fmla="*/ 835 w 1468"/>
                <a:gd name="T49" fmla="*/ 112 h 2168"/>
                <a:gd name="T50" fmla="*/ 727 w 1468"/>
                <a:gd name="T51" fmla="*/ 163 h 2168"/>
                <a:gd name="T52" fmla="*/ 323 w 1468"/>
                <a:gd name="T53" fmla="*/ 1014 h 2168"/>
                <a:gd name="T54" fmla="*/ 253 w 1468"/>
                <a:gd name="T55" fmla="*/ 907 h 2168"/>
                <a:gd name="T56" fmla="*/ 177 w 1468"/>
                <a:gd name="T57" fmla="*/ 747 h 2168"/>
                <a:gd name="T58" fmla="*/ 135 w 1468"/>
                <a:gd name="T59" fmla="*/ 588 h 2168"/>
                <a:gd name="T60" fmla="*/ 114 w 1468"/>
                <a:gd name="T61" fmla="*/ 444 h 2168"/>
                <a:gd name="T62" fmla="*/ 112 w 1468"/>
                <a:gd name="T63" fmla="*/ 271 h 2168"/>
                <a:gd name="T64" fmla="*/ 691 w 1468"/>
                <a:gd name="T65" fmla="*/ 506 h 2168"/>
                <a:gd name="T66" fmla="*/ 693 w 1468"/>
                <a:gd name="T67" fmla="*/ 709 h 2168"/>
                <a:gd name="T68" fmla="*/ 713 w 1468"/>
                <a:gd name="T69" fmla="*/ 928 h 2168"/>
                <a:gd name="T70" fmla="*/ 741 w 1468"/>
                <a:gd name="T71" fmla="*/ 1076 h 2168"/>
                <a:gd name="T72" fmla="*/ 793 w 1468"/>
                <a:gd name="T73" fmla="*/ 1257 h 2168"/>
                <a:gd name="T74" fmla="*/ 843 w 1468"/>
                <a:gd name="T75" fmla="*/ 1385 h 2168"/>
                <a:gd name="T76" fmla="*/ 819 w 1468"/>
                <a:gd name="T77" fmla="*/ 1409 h 2168"/>
                <a:gd name="T78" fmla="*/ 669 w 1468"/>
                <a:gd name="T79" fmla="*/ 1325 h 2168"/>
                <a:gd name="T80" fmla="*/ 558 w 1468"/>
                <a:gd name="T81" fmla="*/ 1247 h 2168"/>
                <a:gd name="T82" fmla="*/ 442 w 1468"/>
                <a:gd name="T83" fmla="*/ 1142 h 2168"/>
                <a:gd name="T84" fmla="*/ 323 w 1468"/>
                <a:gd name="T85" fmla="*/ 1014 h 2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8" h="2168">
                  <a:moveTo>
                    <a:pt x="727" y="163"/>
                  </a:moveTo>
                  <a:lnTo>
                    <a:pt x="727" y="163"/>
                  </a:lnTo>
                  <a:lnTo>
                    <a:pt x="717" y="231"/>
                  </a:lnTo>
                  <a:lnTo>
                    <a:pt x="707" y="295"/>
                  </a:lnTo>
                  <a:lnTo>
                    <a:pt x="699" y="359"/>
                  </a:lnTo>
                  <a:lnTo>
                    <a:pt x="494" y="161"/>
                  </a:lnTo>
                  <a:lnTo>
                    <a:pt x="14" y="161"/>
                  </a:lnTo>
                  <a:lnTo>
                    <a:pt x="8" y="209"/>
                  </a:lnTo>
                  <a:lnTo>
                    <a:pt x="8" y="209"/>
                  </a:lnTo>
                  <a:lnTo>
                    <a:pt x="4" y="237"/>
                  </a:lnTo>
                  <a:lnTo>
                    <a:pt x="0" y="301"/>
                  </a:lnTo>
                  <a:lnTo>
                    <a:pt x="0" y="345"/>
                  </a:lnTo>
                  <a:lnTo>
                    <a:pt x="0" y="395"/>
                  </a:lnTo>
                  <a:lnTo>
                    <a:pt x="4" y="452"/>
                  </a:lnTo>
                  <a:lnTo>
                    <a:pt x="10" y="512"/>
                  </a:lnTo>
                  <a:lnTo>
                    <a:pt x="18" y="578"/>
                  </a:lnTo>
                  <a:lnTo>
                    <a:pt x="32" y="646"/>
                  </a:lnTo>
                  <a:lnTo>
                    <a:pt x="50" y="719"/>
                  </a:lnTo>
                  <a:lnTo>
                    <a:pt x="62" y="755"/>
                  </a:lnTo>
                  <a:lnTo>
                    <a:pt x="74" y="791"/>
                  </a:lnTo>
                  <a:lnTo>
                    <a:pt x="88" y="827"/>
                  </a:lnTo>
                  <a:lnTo>
                    <a:pt x="104" y="865"/>
                  </a:lnTo>
                  <a:lnTo>
                    <a:pt x="122" y="901"/>
                  </a:lnTo>
                  <a:lnTo>
                    <a:pt x="143" y="938"/>
                  </a:lnTo>
                  <a:lnTo>
                    <a:pt x="163" y="974"/>
                  </a:lnTo>
                  <a:lnTo>
                    <a:pt x="187" y="1012"/>
                  </a:lnTo>
                  <a:lnTo>
                    <a:pt x="211" y="1046"/>
                  </a:lnTo>
                  <a:lnTo>
                    <a:pt x="237" y="1082"/>
                  </a:lnTo>
                  <a:lnTo>
                    <a:pt x="237" y="1082"/>
                  </a:lnTo>
                  <a:lnTo>
                    <a:pt x="293" y="1148"/>
                  </a:lnTo>
                  <a:lnTo>
                    <a:pt x="349" y="1209"/>
                  </a:lnTo>
                  <a:lnTo>
                    <a:pt x="406" y="1263"/>
                  </a:lnTo>
                  <a:lnTo>
                    <a:pt x="462" y="1311"/>
                  </a:lnTo>
                  <a:lnTo>
                    <a:pt x="516" y="1353"/>
                  </a:lnTo>
                  <a:lnTo>
                    <a:pt x="568" y="1393"/>
                  </a:lnTo>
                  <a:lnTo>
                    <a:pt x="620" y="1425"/>
                  </a:lnTo>
                  <a:lnTo>
                    <a:pt x="666" y="1456"/>
                  </a:lnTo>
                  <a:lnTo>
                    <a:pt x="713" y="1480"/>
                  </a:lnTo>
                  <a:lnTo>
                    <a:pt x="753" y="1500"/>
                  </a:lnTo>
                  <a:lnTo>
                    <a:pt x="789" y="1518"/>
                  </a:lnTo>
                  <a:lnTo>
                    <a:pt x="821" y="1530"/>
                  </a:lnTo>
                  <a:lnTo>
                    <a:pt x="865" y="1548"/>
                  </a:lnTo>
                  <a:lnTo>
                    <a:pt x="885" y="1554"/>
                  </a:lnTo>
                  <a:lnTo>
                    <a:pt x="944" y="1568"/>
                  </a:lnTo>
                  <a:lnTo>
                    <a:pt x="944" y="1568"/>
                  </a:lnTo>
                  <a:lnTo>
                    <a:pt x="964" y="1596"/>
                  </a:lnTo>
                  <a:lnTo>
                    <a:pt x="984" y="1624"/>
                  </a:lnTo>
                  <a:lnTo>
                    <a:pt x="1006" y="1650"/>
                  </a:lnTo>
                  <a:lnTo>
                    <a:pt x="1028" y="1676"/>
                  </a:lnTo>
                  <a:lnTo>
                    <a:pt x="1052" y="1700"/>
                  </a:lnTo>
                  <a:lnTo>
                    <a:pt x="1076" y="1723"/>
                  </a:lnTo>
                  <a:lnTo>
                    <a:pt x="1102" y="1745"/>
                  </a:lnTo>
                  <a:lnTo>
                    <a:pt x="1128" y="1767"/>
                  </a:lnTo>
                  <a:lnTo>
                    <a:pt x="1156" y="1785"/>
                  </a:lnTo>
                  <a:lnTo>
                    <a:pt x="1184" y="1805"/>
                  </a:lnTo>
                  <a:lnTo>
                    <a:pt x="1213" y="1821"/>
                  </a:lnTo>
                  <a:lnTo>
                    <a:pt x="1245" y="1837"/>
                  </a:lnTo>
                  <a:lnTo>
                    <a:pt x="1275" y="1851"/>
                  </a:lnTo>
                  <a:lnTo>
                    <a:pt x="1309" y="1863"/>
                  </a:lnTo>
                  <a:lnTo>
                    <a:pt x="1341" y="1873"/>
                  </a:lnTo>
                  <a:lnTo>
                    <a:pt x="1377" y="1883"/>
                  </a:lnTo>
                  <a:lnTo>
                    <a:pt x="1331" y="2168"/>
                  </a:lnTo>
                  <a:lnTo>
                    <a:pt x="1468" y="2168"/>
                  </a:lnTo>
                  <a:lnTo>
                    <a:pt x="1468" y="0"/>
                  </a:lnTo>
                  <a:lnTo>
                    <a:pt x="1468" y="0"/>
                  </a:lnTo>
                  <a:lnTo>
                    <a:pt x="1379" y="2"/>
                  </a:lnTo>
                  <a:lnTo>
                    <a:pt x="1299" y="6"/>
                  </a:lnTo>
                  <a:lnTo>
                    <a:pt x="1221" y="16"/>
                  </a:lnTo>
                  <a:lnTo>
                    <a:pt x="1150" y="26"/>
                  </a:lnTo>
                  <a:lnTo>
                    <a:pt x="1084" y="38"/>
                  </a:lnTo>
                  <a:lnTo>
                    <a:pt x="1024" y="52"/>
                  </a:lnTo>
                  <a:lnTo>
                    <a:pt x="968" y="66"/>
                  </a:lnTo>
                  <a:lnTo>
                    <a:pt x="919" y="82"/>
                  </a:lnTo>
                  <a:lnTo>
                    <a:pt x="875" y="96"/>
                  </a:lnTo>
                  <a:lnTo>
                    <a:pt x="835" y="112"/>
                  </a:lnTo>
                  <a:lnTo>
                    <a:pt x="777" y="139"/>
                  </a:lnTo>
                  <a:lnTo>
                    <a:pt x="739" y="157"/>
                  </a:lnTo>
                  <a:lnTo>
                    <a:pt x="727" y="163"/>
                  </a:lnTo>
                  <a:lnTo>
                    <a:pt x="727" y="163"/>
                  </a:lnTo>
                  <a:close/>
                  <a:moveTo>
                    <a:pt x="323" y="1014"/>
                  </a:moveTo>
                  <a:lnTo>
                    <a:pt x="323" y="1014"/>
                  </a:lnTo>
                  <a:lnTo>
                    <a:pt x="305" y="988"/>
                  </a:lnTo>
                  <a:lnTo>
                    <a:pt x="285" y="962"/>
                  </a:lnTo>
                  <a:lnTo>
                    <a:pt x="253" y="907"/>
                  </a:lnTo>
                  <a:lnTo>
                    <a:pt x="223" y="855"/>
                  </a:lnTo>
                  <a:lnTo>
                    <a:pt x="199" y="801"/>
                  </a:lnTo>
                  <a:lnTo>
                    <a:pt x="177" y="747"/>
                  </a:lnTo>
                  <a:lnTo>
                    <a:pt x="159" y="693"/>
                  </a:lnTo>
                  <a:lnTo>
                    <a:pt x="145" y="638"/>
                  </a:lnTo>
                  <a:lnTo>
                    <a:pt x="135" y="588"/>
                  </a:lnTo>
                  <a:lnTo>
                    <a:pt x="124" y="538"/>
                  </a:lnTo>
                  <a:lnTo>
                    <a:pt x="118" y="490"/>
                  </a:lnTo>
                  <a:lnTo>
                    <a:pt x="114" y="444"/>
                  </a:lnTo>
                  <a:lnTo>
                    <a:pt x="112" y="402"/>
                  </a:lnTo>
                  <a:lnTo>
                    <a:pt x="110" y="327"/>
                  </a:lnTo>
                  <a:lnTo>
                    <a:pt x="112" y="271"/>
                  </a:lnTo>
                  <a:lnTo>
                    <a:pt x="450" y="271"/>
                  </a:lnTo>
                  <a:lnTo>
                    <a:pt x="691" y="506"/>
                  </a:lnTo>
                  <a:lnTo>
                    <a:pt x="691" y="506"/>
                  </a:lnTo>
                  <a:lnTo>
                    <a:pt x="689" y="570"/>
                  </a:lnTo>
                  <a:lnTo>
                    <a:pt x="691" y="638"/>
                  </a:lnTo>
                  <a:lnTo>
                    <a:pt x="693" y="709"/>
                  </a:lnTo>
                  <a:lnTo>
                    <a:pt x="697" y="781"/>
                  </a:lnTo>
                  <a:lnTo>
                    <a:pt x="705" y="853"/>
                  </a:lnTo>
                  <a:lnTo>
                    <a:pt x="713" y="928"/>
                  </a:lnTo>
                  <a:lnTo>
                    <a:pt x="727" y="1002"/>
                  </a:lnTo>
                  <a:lnTo>
                    <a:pt x="741" y="1076"/>
                  </a:lnTo>
                  <a:lnTo>
                    <a:pt x="741" y="1076"/>
                  </a:lnTo>
                  <a:lnTo>
                    <a:pt x="765" y="1166"/>
                  </a:lnTo>
                  <a:lnTo>
                    <a:pt x="779" y="1213"/>
                  </a:lnTo>
                  <a:lnTo>
                    <a:pt x="793" y="1257"/>
                  </a:lnTo>
                  <a:lnTo>
                    <a:pt x="809" y="1301"/>
                  </a:lnTo>
                  <a:lnTo>
                    <a:pt x="825" y="1343"/>
                  </a:lnTo>
                  <a:lnTo>
                    <a:pt x="843" y="1385"/>
                  </a:lnTo>
                  <a:lnTo>
                    <a:pt x="863" y="1427"/>
                  </a:lnTo>
                  <a:lnTo>
                    <a:pt x="863" y="1427"/>
                  </a:lnTo>
                  <a:lnTo>
                    <a:pt x="819" y="1409"/>
                  </a:lnTo>
                  <a:lnTo>
                    <a:pt x="765" y="1381"/>
                  </a:lnTo>
                  <a:lnTo>
                    <a:pt x="701" y="1345"/>
                  </a:lnTo>
                  <a:lnTo>
                    <a:pt x="669" y="1325"/>
                  </a:lnTo>
                  <a:lnTo>
                    <a:pt x="632" y="1301"/>
                  </a:lnTo>
                  <a:lnTo>
                    <a:pt x="596" y="1275"/>
                  </a:lnTo>
                  <a:lnTo>
                    <a:pt x="558" y="1247"/>
                  </a:lnTo>
                  <a:lnTo>
                    <a:pt x="520" y="1215"/>
                  </a:lnTo>
                  <a:lnTo>
                    <a:pt x="480" y="1180"/>
                  </a:lnTo>
                  <a:lnTo>
                    <a:pt x="442" y="1142"/>
                  </a:lnTo>
                  <a:lnTo>
                    <a:pt x="402" y="1102"/>
                  </a:lnTo>
                  <a:lnTo>
                    <a:pt x="363" y="1060"/>
                  </a:lnTo>
                  <a:lnTo>
                    <a:pt x="323" y="1014"/>
                  </a:lnTo>
                  <a:lnTo>
                    <a:pt x="323" y="1014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E1F04F7A-2D74-B166-021B-119F8A5094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47488" y="762000"/>
              <a:ext cx="2325687" cy="3441700"/>
            </a:xfrm>
            <a:custGeom>
              <a:avLst/>
              <a:gdLst>
                <a:gd name="T0" fmla="*/ 971 w 1465"/>
                <a:gd name="T1" fmla="*/ 161 h 2168"/>
                <a:gd name="T2" fmla="*/ 758 w 1465"/>
                <a:gd name="T3" fmla="*/ 295 h 2168"/>
                <a:gd name="T4" fmla="*/ 738 w 1465"/>
                <a:gd name="T5" fmla="*/ 163 h 2168"/>
                <a:gd name="T6" fmla="*/ 630 w 1465"/>
                <a:gd name="T7" fmla="*/ 112 h 2168"/>
                <a:gd name="T8" fmla="*/ 497 w 1465"/>
                <a:gd name="T9" fmla="*/ 66 h 2168"/>
                <a:gd name="T10" fmla="*/ 315 w 1465"/>
                <a:gd name="T11" fmla="*/ 26 h 2168"/>
                <a:gd name="T12" fmla="*/ 86 w 1465"/>
                <a:gd name="T13" fmla="*/ 2 h 2168"/>
                <a:gd name="T14" fmla="*/ 134 w 1465"/>
                <a:gd name="T15" fmla="*/ 2168 h 2168"/>
                <a:gd name="T16" fmla="*/ 124 w 1465"/>
                <a:gd name="T17" fmla="*/ 1873 h 2168"/>
                <a:gd name="T18" fmla="*/ 220 w 1465"/>
                <a:gd name="T19" fmla="*/ 1837 h 2168"/>
                <a:gd name="T20" fmla="*/ 309 w 1465"/>
                <a:gd name="T21" fmla="*/ 1785 h 2168"/>
                <a:gd name="T22" fmla="*/ 389 w 1465"/>
                <a:gd name="T23" fmla="*/ 1723 h 2168"/>
                <a:gd name="T24" fmla="*/ 459 w 1465"/>
                <a:gd name="T25" fmla="*/ 1650 h 2168"/>
                <a:gd name="T26" fmla="*/ 521 w 1465"/>
                <a:gd name="T27" fmla="*/ 1568 h 2168"/>
                <a:gd name="T28" fmla="*/ 580 w 1465"/>
                <a:gd name="T29" fmla="*/ 1554 h 2168"/>
                <a:gd name="T30" fmla="*/ 676 w 1465"/>
                <a:gd name="T31" fmla="*/ 1518 h 2168"/>
                <a:gd name="T32" fmla="*/ 799 w 1465"/>
                <a:gd name="T33" fmla="*/ 1456 h 2168"/>
                <a:gd name="T34" fmla="*/ 949 w 1465"/>
                <a:gd name="T35" fmla="*/ 1353 h 2168"/>
                <a:gd name="T36" fmla="*/ 1116 w 1465"/>
                <a:gd name="T37" fmla="*/ 1209 h 2168"/>
                <a:gd name="T38" fmla="*/ 1228 w 1465"/>
                <a:gd name="T39" fmla="*/ 1082 h 2168"/>
                <a:gd name="T40" fmla="*/ 1302 w 1465"/>
                <a:gd name="T41" fmla="*/ 974 h 2168"/>
                <a:gd name="T42" fmla="*/ 1361 w 1465"/>
                <a:gd name="T43" fmla="*/ 865 h 2168"/>
                <a:gd name="T44" fmla="*/ 1403 w 1465"/>
                <a:gd name="T45" fmla="*/ 755 h 2168"/>
                <a:gd name="T46" fmla="*/ 1447 w 1465"/>
                <a:gd name="T47" fmla="*/ 578 h 2168"/>
                <a:gd name="T48" fmla="*/ 1465 w 1465"/>
                <a:gd name="T49" fmla="*/ 395 h 2168"/>
                <a:gd name="T50" fmla="*/ 1461 w 1465"/>
                <a:gd name="T51" fmla="*/ 237 h 2168"/>
                <a:gd name="T52" fmla="*/ 1142 w 1465"/>
                <a:gd name="T53" fmla="*/ 1014 h 2168"/>
                <a:gd name="T54" fmla="*/ 1063 w 1465"/>
                <a:gd name="T55" fmla="*/ 1102 h 2168"/>
                <a:gd name="T56" fmla="*/ 945 w 1465"/>
                <a:gd name="T57" fmla="*/ 1215 h 2168"/>
                <a:gd name="T58" fmla="*/ 833 w 1465"/>
                <a:gd name="T59" fmla="*/ 1301 h 2168"/>
                <a:gd name="T60" fmla="*/ 700 w 1465"/>
                <a:gd name="T61" fmla="*/ 1381 h 2168"/>
                <a:gd name="T62" fmla="*/ 602 w 1465"/>
                <a:gd name="T63" fmla="*/ 1427 h 2168"/>
                <a:gd name="T64" fmla="*/ 656 w 1465"/>
                <a:gd name="T65" fmla="*/ 1301 h 2168"/>
                <a:gd name="T66" fmla="*/ 700 w 1465"/>
                <a:gd name="T67" fmla="*/ 1166 h 2168"/>
                <a:gd name="T68" fmla="*/ 738 w 1465"/>
                <a:gd name="T69" fmla="*/ 1002 h 2168"/>
                <a:gd name="T70" fmla="*/ 768 w 1465"/>
                <a:gd name="T71" fmla="*/ 781 h 2168"/>
                <a:gd name="T72" fmla="*/ 776 w 1465"/>
                <a:gd name="T73" fmla="*/ 570 h 2168"/>
                <a:gd name="T74" fmla="*/ 1353 w 1465"/>
                <a:gd name="T75" fmla="*/ 271 h 2168"/>
                <a:gd name="T76" fmla="*/ 1353 w 1465"/>
                <a:gd name="T77" fmla="*/ 402 h 2168"/>
                <a:gd name="T78" fmla="*/ 1341 w 1465"/>
                <a:gd name="T79" fmla="*/ 538 h 2168"/>
                <a:gd name="T80" fmla="*/ 1306 w 1465"/>
                <a:gd name="T81" fmla="*/ 693 h 2168"/>
                <a:gd name="T82" fmla="*/ 1242 w 1465"/>
                <a:gd name="T83" fmla="*/ 855 h 2168"/>
                <a:gd name="T84" fmla="*/ 1162 w 1465"/>
                <a:gd name="T85" fmla="*/ 988 h 2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5" h="2168">
                  <a:moveTo>
                    <a:pt x="1457" y="209"/>
                  </a:moveTo>
                  <a:lnTo>
                    <a:pt x="1451" y="161"/>
                  </a:lnTo>
                  <a:lnTo>
                    <a:pt x="971" y="161"/>
                  </a:lnTo>
                  <a:lnTo>
                    <a:pt x="766" y="359"/>
                  </a:lnTo>
                  <a:lnTo>
                    <a:pt x="766" y="359"/>
                  </a:lnTo>
                  <a:lnTo>
                    <a:pt x="758" y="295"/>
                  </a:lnTo>
                  <a:lnTo>
                    <a:pt x="748" y="231"/>
                  </a:lnTo>
                  <a:lnTo>
                    <a:pt x="738" y="163"/>
                  </a:lnTo>
                  <a:lnTo>
                    <a:pt x="738" y="163"/>
                  </a:lnTo>
                  <a:lnTo>
                    <a:pt x="726" y="157"/>
                  </a:lnTo>
                  <a:lnTo>
                    <a:pt x="688" y="139"/>
                  </a:lnTo>
                  <a:lnTo>
                    <a:pt x="630" y="112"/>
                  </a:lnTo>
                  <a:lnTo>
                    <a:pt x="592" y="96"/>
                  </a:lnTo>
                  <a:lnTo>
                    <a:pt x="548" y="82"/>
                  </a:lnTo>
                  <a:lnTo>
                    <a:pt x="497" y="66"/>
                  </a:lnTo>
                  <a:lnTo>
                    <a:pt x="441" y="52"/>
                  </a:lnTo>
                  <a:lnTo>
                    <a:pt x="381" y="38"/>
                  </a:lnTo>
                  <a:lnTo>
                    <a:pt x="315" y="26"/>
                  </a:lnTo>
                  <a:lnTo>
                    <a:pt x="244" y="16"/>
                  </a:lnTo>
                  <a:lnTo>
                    <a:pt x="166" y="6"/>
                  </a:lnTo>
                  <a:lnTo>
                    <a:pt x="86" y="2"/>
                  </a:lnTo>
                  <a:lnTo>
                    <a:pt x="0" y="0"/>
                  </a:lnTo>
                  <a:lnTo>
                    <a:pt x="0" y="2168"/>
                  </a:lnTo>
                  <a:lnTo>
                    <a:pt x="134" y="2168"/>
                  </a:lnTo>
                  <a:lnTo>
                    <a:pt x="88" y="1883"/>
                  </a:lnTo>
                  <a:lnTo>
                    <a:pt x="88" y="1883"/>
                  </a:lnTo>
                  <a:lnTo>
                    <a:pt x="124" y="1873"/>
                  </a:lnTo>
                  <a:lnTo>
                    <a:pt x="156" y="1863"/>
                  </a:lnTo>
                  <a:lnTo>
                    <a:pt x="190" y="1851"/>
                  </a:lnTo>
                  <a:lnTo>
                    <a:pt x="220" y="1837"/>
                  </a:lnTo>
                  <a:lnTo>
                    <a:pt x="252" y="1821"/>
                  </a:lnTo>
                  <a:lnTo>
                    <a:pt x="281" y="1805"/>
                  </a:lnTo>
                  <a:lnTo>
                    <a:pt x="309" y="1785"/>
                  </a:lnTo>
                  <a:lnTo>
                    <a:pt x="337" y="1767"/>
                  </a:lnTo>
                  <a:lnTo>
                    <a:pt x="363" y="1745"/>
                  </a:lnTo>
                  <a:lnTo>
                    <a:pt x="389" y="1723"/>
                  </a:lnTo>
                  <a:lnTo>
                    <a:pt x="413" y="1700"/>
                  </a:lnTo>
                  <a:lnTo>
                    <a:pt x="437" y="1676"/>
                  </a:lnTo>
                  <a:lnTo>
                    <a:pt x="459" y="1650"/>
                  </a:lnTo>
                  <a:lnTo>
                    <a:pt x="481" y="1624"/>
                  </a:lnTo>
                  <a:lnTo>
                    <a:pt x="501" y="1596"/>
                  </a:lnTo>
                  <a:lnTo>
                    <a:pt x="521" y="1568"/>
                  </a:lnTo>
                  <a:lnTo>
                    <a:pt x="578" y="1554"/>
                  </a:lnTo>
                  <a:lnTo>
                    <a:pt x="580" y="1554"/>
                  </a:lnTo>
                  <a:lnTo>
                    <a:pt x="580" y="1554"/>
                  </a:lnTo>
                  <a:lnTo>
                    <a:pt x="600" y="1548"/>
                  </a:lnTo>
                  <a:lnTo>
                    <a:pt x="644" y="1530"/>
                  </a:lnTo>
                  <a:lnTo>
                    <a:pt x="676" y="1518"/>
                  </a:lnTo>
                  <a:lnTo>
                    <a:pt x="712" y="1500"/>
                  </a:lnTo>
                  <a:lnTo>
                    <a:pt x="752" y="1480"/>
                  </a:lnTo>
                  <a:lnTo>
                    <a:pt x="799" y="1456"/>
                  </a:lnTo>
                  <a:lnTo>
                    <a:pt x="845" y="1425"/>
                  </a:lnTo>
                  <a:lnTo>
                    <a:pt x="897" y="1393"/>
                  </a:lnTo>
                  <a:lnTo>
                    <a:pt x="949" y="1353"/>
                  </a:lnTo>
                  <a:lnTo>
                    <a:pt x="1003" y="1311"/>
                  </a:lnTo>
                  <a:lnTo>
                    <a:pt x="1059" y="1263"/>
                  </a:lnTo>
                  <a:lnTo>
                    <a:pt x="1116" y="1209"/>
                  </a:lnTo>
                  <a:lnTo>
                    <a:pt x="1172" y="1148"/>
                  </a:lnTo>
                  <a:lnTo>
                    <a:pt x="1228" y="1082"/>
                  </a:lnTo>
                  <a:lnTo>
                    <a:pt x="1228" y="1082"/>
                  </a:lnTo>
                  <a:lnTo>
                    <a:pt x="1254" y="1046"/>
                  </a:lnTo>
                  <a:lnTo>
                    <a:pt x="1278" y="1012"/>
                  </a:lnTo>
                  <a:lnTo>
                    <a:pt x="1302" y="974"/>
                  </a:lnTo>
                  <a:lnTo>
                    <a:pt x="1322" y="938"/>
                  </a:lnTo>
                  <a:lnTo>
                    <a:pt x="1343" y="901"/>
                  </a:lnTo>
                  <a:lnTo>
                    <a:pt x="1361" y="865"/>
                  </a:lnTo>
                  <a:lnTo>
                    <a:pt x="1377" y="827"/>
                  </a:lnTo>
                  <a:lnTo>
                    <a:pt x="1391" y="791"/>
                  </a:lnTo>
                  <a:lnTo>
                    <a:pt x="1403" y="755"/>
                  </a:lnTo>
                  <a:lnTo>
                    <a:pt x="1415" y="719"/>
                  </a:lnTo>
                  <a:lnTo>
                    <a:pt x="1433" y="646"/>
                  </a:lnTo>
                  <a:lnTo>
                    <a:pt x="1447" y="578"/>
                  </a:lnTo>
                  <a:lnTo>
                    <a:pt x="1455" y="512"/>
                  </a:lnTo>
                  <a:lnTo>
                    <a:pt x="1461" y="452"/>
                  </a:lnTo>
                  <a:lnTo>
                    <a:pt x="1465" y="395"/>
                  </a:lnTo>
                  <a:lnTo>
                    <a:pt x="1465" y="345"/>
                  </a:lnTo>
                  <a:lnTo>
                    <a:pt x="1465" y="301"/>
                  </a:lnTo>
                  <a:lnTo>
                    <a:pt x="1461" y="237"/>
                  </a:lnTo>
                  <a:lnTo>
                    <a:pt x="1457" y="209"/>
                  </a:lnTo>
                  <a:lnTo>
                    <a:pt x="1457" y="209"/>
                  </a:lnTo>
                  <a:close/>
                  <a:moveTo>
                    <a:pt x="1142" y="1014"/>
                  </a:moveTo>
                  <a:lnTo>
                    <a:pt x="1142" y="1014"/>
                  </a:lnTo>
                  <a:lnTo>
                    <a:pt x="1102" y="1060"/>
                  </a:lnTo>
                  <a:lnTo>
                    <a:pt x="1063" y="1102"/>
                  </a:lnTo>
                  <a:lnTo>
                    <a:pt x="1023" y="1142"/>
                  </a:lnTo>
                  <a:lnTo>
                    <a:pt x="985" y="1180"/>
                  </a:lnTo>
                  <a:lnTo>
                    <a:pt x="945" y="1215"/>
                  </a:lnTo>
                  <a:lnTo>
                    <a:pt x="907" y="1247"/>
                  </a:lnTo>
                  <a:lnTo>
                    <a:pt x="869" y="1275"/>
                  </a:lnTo>
                  <a:lnTo>
                    <a:pt x="833" y="1301"/>
                  </a:lnTo>
                  <a:lnTo>
                    <a:pt x="799" y="1325"/>
                  </a:lnTo>
                  <a:lnTo>
                    <a:pt x="764" y="1345"/>
                  </a:lnTo>
                  <a:lnTo>
                    <a:pt x="700" y="1381"/>
                  </a:lnTo>
                  <a:lnTo>
                    <a:pt x="646" y="1409"/>
                  </a:lnTo>
                  <a:lnTo>
                    <a:pt x="602" y="1427"/>
                  </a:lnTo>
                  <a:lnTo>
                    <a:pt x="602" y="1427"/>
                  </a:lnTo>
                  <a:lnTo>
                    <a:pt x="622" y="1385"/>
                  </a:lnTo>
                  <a:lnTo>
                    <a:pt x="640" y="1343"/>
                  </a:lnTo>
                  <a:lnTo>
                    <a:pt x="656" y="1301"/>
                  </a:lnTo>
                  <a:lnTo>
                    <a:pt x="672" y="1257"/>
                  </a:lnTo>
                  <a:lnTo>
                    <a:pt x="686" y="1213"/>
                  </a:lnTo>
                  <a:lnTo>
                    <a:pt x="700" y="1166"/>
                  </a:lnTo>
                  <a:lnTo>
                    <a:pt x="724" y="1076"/>
                  </a:lnTo>
                  <a:lnTo>
                    <a:pt x="724" y="1076"/>
                  </a:lnTo>
                  <a:lnTo>
                    <a:pt x="738" y="1002"/>
                  </a:lnTo>
                  <a:lnTo>
                    <a:pt x="752" y="928"/>
                  </a:lnTo>
                  <a:lnTo>
                    <a:pt x="760" y="853"/>
                  </a:lnTo>
                  <a:lnTo>
                    <a:pt x="768" y="781"/>
                  </a:lnTo>
                  <a:lnTo>
                    <a:pt x="772" y="709"/>
                  </a:lnTo>
                  <a:lnTo>
                    <a:pt x="774" y="638"/>
                  </a:lnTo>
                  <a:lnTo>
                    <a:pt x="776" y="570"/>
                  </a:lnTo>
                  <a:lnTo>
                    <a:pt x="774" y="506"/>
                  </a:lnTo>
                  <a:lnTo>
                    <a:pt x="1015" y="271"/>
                  </a:lnTo>
                  <a:lnTo>
                    <a:pt x="1353" y="271"/>
                  </a:lnTo>
                  <a:lnTo>
                    <a:pt x="1353" y="271"/>
                  </a:lnTo>
                  <a:lnTo>
                    <a:pt x="1355" y="327"/>
                  </a:lnTo>
                  <a:lnTo>
                    <a:pt x="1353" y="402"/>
                  </a:lnTo>
                  <a:lnTo>
                    <a:pt x="1351" y="444"/>
                  </a:lnTo>
                  <a:lnTo>
                    <a:pt x="1347" y="490"/>
                  </a:lnTo>
                  <a:lnTo>
                    <a:pt x="1341" y="538"/>
                  </a:lnTo>
                  <a:lnTo>
                    <a:pt x="1330" y="588"/>
                  </a:lnTo>
                  <a:lnTo>
                    <a:pt x="1320" y="638"/>
                  </a:lnTo>
                  <a:lnTo>
                    <a:pt x="1306" y="693"/>
                  </a:lnTo>
                  <a:lnTo>
                    <a:pt x="1288" y="747"/>
                  </a:lnTo>
                  <a:lnTo>
                    <a:pt x="1266" y="801"/>
                  </a:lnTo>
                  <a:lnTo>
                    <a:pt x="1242" y="855"/>
                  </a:lnTo>
                  <a:lnTo>
                    <a:pt x="1212" y="907"/>
                  </a:lnTo>
                  <a:lnTo>
                    <a:pt x="1180" y="962"/>
                  </a:lnTo>
                  <a:lnTo>
                    <a:pt x="1162" y="988"/>
                  </a:lnTo>
                  <a:lnTo>
                    <a:pt x="1142" y="1014"/>
                  </a:lnTo>
                  <a:lnTo>
                    <a:pt x="1142" y="1014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41185CC1-9410-32E6-EC7F-679DF4ED35C9}"/>
                </a:ext>
              </a:extLst>
            </p:cNvPr>
            <p:cNvSpPr/>
            <p:nvPr/>
          </p:nvSpPr>
          <p:spPr bwMode="auto">
            <a:xfrm>
              <a:off x="11056943" y="4191001"/>
              <a:ext cx="590550" cy="255587"/>
            </a:xfrm>
            <a:custGeom>
              <a:avLst/>
              <a:gdLst>
                <a:gd name="T0" fmla="*/ 0 w 372"/>
                <a:gd name="T1" fmla="*/ 80 h 161"/>
                <a:gd name="T2" fmla="*/ 0 w 372"/>
                <a:gd name="T3" fmla="*/ 80 h 161"/>
                <a:gd name="T4" fmla="*/ 2 w 372"/>
                <a:gd name="T5" fmla="*/ 89 h 161"/>
                <a:gd name="T6" fmla="*/ 8 w 372"/>
                <a:gd name="T7" fmla="*/ 97 h 161"/>
                <a:gd name="T8" fmla="*/ 16 w 372"/>
                <a:gd name="T9" fmla="*/ 105 h 161"/>
                <a:gd name="T10" fmla="*/ 28 w 372"/>
                <a:gd name="T11" fmla="*/ 111 h 161"/>
                <a:gd name="T12" fmla="*/ 44 w 372"/>
                <a:gd name="T13" fmla="*/ 119 h 161"/>
                <a:gd name="T14" fmla="*/ 62 w 372"/>
                <a:gd name="T15" fmla="*/ 125 h 161"/>
                <a:gd name="T16" fmla="*/ 109 w 372"/>
                <a:gd name="T17" fmla="*/ 137 h 161"/>
                <a:gd name="T18" fmla="*/ 163 w 372"/>
                <a:gd name="T19" fmla="*/ 147 h 161"/>
                <a:gd name="T20" fmla="*/ 227 w 372"/>
                <a:gd name="T21" fmla="*/ 155 h 161"/>
                <a:gd name="T22" fmla="*/ 295 w 372"/>
                <a:gd name="T23" fmla="*/ 159 h 161"/>
                <a:gd name="T24" fmla="*/ 372 w 372"/>
                <a:gd name="T25" fmla="*/ 161 h 161"/>
                <a:gd name="T26" fmla="*/ 372 w 372"/>
                <a:gd name="T27" fmla="*/ 0 h 161"/>
                <a:gd name="T28" fmla="*/ 372 w 372"/>
                <a:gd name="T29" fmla="*/ 0 h 161"/>
                <a:gd name="T30" fmla="*/ 295 w 372"/>
                <a:gd name="T31" fmla="*/ 2 h 161"/>
                <a:gd name="T32" fmla="*/ 227 w 372"/>
                <a:gd name="T33" fmla="*/ 6 h 161"/>
                <a:gd name="T34" fmla="*/ 163 w 372"/>
                <a:gd name="T35" fmla="*/ 14 h 161"/>
                <a:gd name="T36" fmla="*/ 109 w 372"/>
                <a:gd name="T37" fmla="*/ 22 h 161"/>
                <a:gd name="T38" fmla="*/ 62 w 372"/>
                <a:gd name="T39" fmla="*/ 34 h 161"/>
                <a:gd name="T40" fmla="*/ 44 w 372"/>
                <a:gd name="T41" fmla="*/ 42 h 161"/>
                <a:gd name="T42" fmla="*/ 28 w 372"/>
                <a:gd name="T43" fmla="*/ 48 h 161"/>
                <a:gd name="T44" fmla="*/ 16 w 372"/>
                <a:gd name="T45" fmla="*/ 56 h 161"/>
                <a:gd name="T46" fmla="*/ 8 w 372"/>
                <a:gd name="T47" fmla="*/ 64 h 161"/>
                <a:gd name="T48" fmla="*/ 2 w 372"/>
                <a:gd name="T49" fmla="*/ 72 h 161"/>
                <a:gd name="T50" fmla="*/ 0 w 372"/>
                <a:gd name="T51" fmla="*/ 80 h 161"/>
                <a:gd name="T52" fmla="*/ 0 w 372"/>
                <a:gd name="T53" fmla="*/ 8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2" h="161">
                  <a:moveTo>
                    <a:pt x="0" y="80"/>
                  </a:moveTo>
                  <a:lnTo>
                    <a:pt x="0" y="80"/>
                  </a:lnTo>
                  <a:lnTo>
                    <a:pt x="2" y="89"/>
                  </a:lnTo>
                  <a:lnTo>
                    <a:pt x="8" y="97"/>
                  </a:lnTo>
                  <a:lnTo>
                    <a:pt x="16" y="105"/>
                  </a:lnTo>
                  <a:lnTo>
                    <a:pt x="28" y="111"/>
                  </a:lnTo>
                  <a:lnTo>
                    <a:pt x="44" y="119"/>
                  </a:lnTo>
                  <a:lnTo>
                    <a:pt x="62" y="125"/>
                  </a:lnTo>
                  <a:lnTo>
                    <a:pt x="109" y="137"/>
                  </a:lnTo>
                  <a:lnTo>
                    <a:pt x="163" y="147"/>
                  </a:lnTo>
                  <a:lnTo>
                    <a:pt x="227" y="155"/>
                  </a:lnTo>
                  <a:lnTo>
                    <a:pt x="295" y="159"/>
                  </a:lnTo>
                  <a:lnTo>
                    <a:pt x="372" y="161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295" y="2"/>
                  </a:lnTo>
                  <a:lnTo>
                    <a:pt x="227" y="6"/>
                  </a:lnTo>
                  <a:lnTo>
                    <a:pt x="163" y="14"/>
                  </a:lnTo>
                  <a:lnTo>
                    <a:pt x="109" y="22"/>
                  </a:lnTo>
                  <a:lnTo>
                    <a:pt x="62" y="34"/>
                  </a:lnTo>
                  <a:lnTo>
                    <a:pt x="44" y="42"/>
                  </a:lnTo>
                  <a:lnTo>
                    <a:pt x="28" y="48"/>
                  </a:lnTo>
                  <a:lnTo>
                    <a:pt x="16" y="56"/>
                  </a:lnTo>
                  <a:lnTo>
                    <a:pt x="8" y="64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E26CA747-71AE-D7B5-F429-1F3F829982A2}"/>
                </a:ext>
              </a:extLst>
            </p:cNvPr>
            <p:cNvSpPr/>
            <p:nvPr/>
          </p:nvSpPr>
          <p:spPr bwMode="auto">
            <a:xfrm>
              <a:off x="11647493" y="4191001"/>
              <a:ext cx="585786" cy="255587"/>
            </a:xfrm>
            <a:custGeom>
              <a:avLst/>
              <a:gdLst>
                <a:gd name="T0" fmla="*/ 0 w 369"/>
                <a:gd name="T1" fmla="*/ 0 h 161"/>
                <a:gd name="T2" fmla="*/ 0 w 369"/>
                <a:gd name="T3" fmla="*/ 0 h 161"/>
                <a:gd name="T4" fmla="*/ 0 w 369"/>
                <a:gd name="T5" fmla="*/ 161 h 161"/>
                <a:gd name="T6" fmla="*/ 0 w 369"/>
                <a:gd name="T7" fmla="*/ 161 h 161"/>
                <a:gd name="T8" fmla="*/ 0 w 369"/>
                <a:gd name="T9" fmla="*/ 161 h 161"/>
                <a:gd name="T10" fmla="*/ 74 w 369"/>
                <a:gd name="T11" fmla="*/ 159 h 161"/>
                <a:gd name="T12" fmla="*/ 142 w 369"/>
                <a:gd name="T13" fmla="*/ 155 h 161"/>
                <a:gd name="T14" fmla="*/ 206 w 369"/>
                <a:gd name="T15" fmla="*/ 147 h 161"/>
                <a:gd name="T16" fmla="*/ 260 w 369"/>
                <a:gd name="T17" fmla="*/ 137 h 161"/>
                <a:gd name="T18" fmla="*/ 307 w 369"/>
                <a:gd name="T19" fmla="*/ 125 h 161"/>
                <a:gd name="T20" fmla="*/ 325 w 369"/>
                <a:gd name="T21" fmla="*/ 119 h 161"/>
                <a:gd name="T22" fmla="*/ 341 w 369"/>
                <a:gd name="T23" fmla="*/ 111 h 161"/>
                <a:gd name="T24" fmla="*/ 353 w 369"/>
                <a:gd name="T25" fmla="*/ 105 h 161"/>
                <a:gd name="T26" fmla="*/ 361 w 369"/>
                <a:gd name="T27" fmla="*/ 97 h 161"/>
                <a:gd name="T28" fmla="*/ 367 w 369"/>
                <a:gd name="T29" fmla="*/ 89 h 161"/>
                <a:gd name="T30" fmla="*/ 369 w 369"/>
                <a:gd name="T31" fmla="*/ 80 h 161"/>
                <a:gd name="T32" fmla="*/ 369 w 369"/>
                <a:gd name="T33" fmla="*/ 80 h 161"/>
                <a:gd name="T34" fmla="*/ 367 w 369"/>
                <a:gd name="T35" fmla="*/ 72 h 161"/>
                <a:gd name="T36" fmla="*/ 361 w 369"/>
                <a:gd name="T37" fmla="*/ 64 h 161"/>
                <a:gd name="T38" fmla="*/ 353 w 369"/>
                <a:gd name="T39" fmla="*/ 56 h 161"/>
                <a:gd name="T40" fmla="*/ 341 w 369"/>
                <a:gd name="T41" fmla="*/ 48 h 161"/>
                <a:gd name="T42" fmla="*/ 325 w 369"/>
                <a:gd name="T43" fmla="*/ 42 h 161"/>
                <a:gd name="T44" fmla="*/ 307 w 369"/>
                <a:gd name="T45" fmla="*/ 34 h 161"/>
                <a:gd name="T46" fmla="*/ 260 w 369"/>
                <a:gd name="T47" fmla="*/ 22 h 161"/>
                <a:gd name="T48" fmla="*/ 206 w 369"/>
                <a:gd name="T49" fmla="*/ 14 h 161"/>
                <a:gd name="T50" fmla="*/ 142 w 369"/>
                <a:gd name="T51" fmla="*/ 6 h 161"/>
                <a:gd name="T52" fmla="*/ 74 w 369"/>
                <a:gd name="T53" fmla="*/ 2 h 161"/>
                <a:gd name="T54" fmla="*/ 0 w 369"/>
                <a:gd name="T55" fmla="*/ 0 h 161"/>
                <a:gd name="T56" fmla="*/ 0 w 369"/>
                <a:gd name="T5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9" h="161">
                  <a:moveTo>
                    <a:pt x="0" y="0"/>
                  </a:moveTo>
                  <a:lnTo>
                    <a:pt x="0" y="0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74" y="159"/>
                  </a:lnTo>
                  <a:lnTo>
                    <a:pt x="142" y="155"/>
                  </a:lnTo>
                  <a:lnTo>
                    <a:pt x="206" y="147"/>
                  </a:lnTo>
                  <a:lnTo>
                    <a:pt x="260" y="137"/>
                  </a:lnTo>
                  <a:lnTo>
                    <a:pt x="307" y="125"/>
                  </a:lnTo>
                  <a:lnTo>
                    <a:pt x="325" y="119"/>
                  </a:lnTo>
                  <a:lnTo>
                    <a:pt x="341" y="111"/>
                  </a:lnTo>
                  <a:lnTo>
                    <a:pt x="353" y="105"/>
                  </a:lnTo>
                  <a:lnTo>
                    <a:pt x="361" y="97"/>
                  </a:lnTo>
                  <a:lnTo>
                    <a:pt x="367" y="89"/>
                  </a:lnTo>
                  <a:lnTo>
                    <a:pt x="369" y="80"/>
                  </a:lnTo>
                  <a:lnTo>
                    <a:pt x="369" y="80"/>
                  </a:lnTo>
                  <a:lnTo>
                    <a:pt x="367" y="72"/>
                  </a:lnTo>
                  <a:lnTo>
                    <a:pt x="361" y="64"/>
                  </a:lnTo>
                  <a:lnTo>
                    <a:pt x="353" y="56"/>
                  </a:lnTo>
                  <a:lnTo>
                    <a:pt x="341" y="48"/>
                  </a:lnTo>
                  <a:lnTo>
                    <a:pt x="325" y="42"/>
                  </a:lnTo>
                  <a:lnTo>
                    <a:pt x="307" y="34"/>
                  </a:lnTo>
                  <a:lnTo>
                    <a:pt x="260" y="22"/>
                  </a:lnTo>
                  <a:lnTo>
                    <a:pt x="206" y="14"/>
                  </a:lnTo>
                  <a:lnTo>
                    <a:pt x="142" y="6"/>
                  </a:lnTo>
                  <a:lnTo>
                    <a:pt x="7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id="{321C01FF-D4D8-18B2-96F6-AF66B84A345C}"/>
                </a:ext>
              </a:extLst>
            </p:cNvPr>
            <p:cNvSpPr/>
            <p:nvPr/>
          </p:nvSpPr>
          <p:spPr bwMode="auto">
            <a:xfrm>
              <a:off x="10496555" y="1062039"/>
              <a:ext cx="392111" cy="1223965"/>
            </a:xfrm>
            <a:custGeom>
              <a:avLst/>
              <a:gdLst>
                <a:gd name="T0" fmla="*/ 247 w 247"/>
                <a:gd name="T1" fmla="*/ 771 h 771"/>
                <a:gd name="T2" fmla="*/ 247 w 247"/>
                <a:gd name="T3" fmla="*/ 771 h 771"/>
                <a:gd name="T4" fmla="*/ 235 w 247"/>
                <a:gd name="T5" fmla="*/ 700 h 771"/>
                <a:gd name="T6" fmla="*/ 225 w 247"/>
                <a:gd name="T7" fmla="*/ 632 h 771"/>
                <a:gd name="T8" fmla="*/ 217 w 247"/>
                <a:gd name="T9" fmla="*/ 568 h 771"/>
                <a:gd name="T10" fmla="*/ 211 w 247"/>
                <a:gd name="T11" fmla="*/ 508 h 771"/>
                <a:gd name="T12" fmla="*/ 207 w 247"/>
                <a:gd name="T13" fmla="*/ 449 h 771"/>
                <a:gd name="T14" fmla="*/ 207 w 247"/>
                <a:gd name="T15" fmla="*/ 395 h 771"/>
                <a:gd name="T16" fmla="*/ 207 w 247"/>
                <a:gd name="T17" fmla="*/ 347 h 771"/>
                <a:gd name="T18" fmla="*/ 207 w 247"/>
                <a:gd name="T19" fmla="*/ 301 h 771"/>
                <a:gd name="T20" fmla="*/ 213 w 247"/>
                <a:gd name="T21" fmla="*/ 225 h 771"/>
                <a:gd name="T22" fmla="*/ 219 w 247"/>
                <a:gd name="T23" fmla="*/ 166 h 771"/>
                <a:gd name="T24" fmla="*/ 225 w 247"/>
                <a:gd name="T25" fmla="*/ 132 h 771"/>
                <a:gd name="T26" fmla="*/ 227 w 247"/>
                <a:gd name="T27" fmla="*/ 120 h 771"/>
                <a:gd name="T28" fmla="*/ 30 w 247"/>
                <a:gd name="T29" fmla="*/ 0 h 771"/>
                <a:gd name="T30" fmla="*/ 30 w 247"/>
                <a:gd name="T31" fmla="*/ 0 h 771"/>
                <a:gd name="T32" fmla="*/ 20 w 247"/>
                <a:gd name="T33" fmla="*/ 74 h 771"/>
                <a:gd name="T34" fmla="*/ 14 w 247"/>
                <a:gd name="T35" fmla="*/ 144 h 771"/>
                <a:gd name="T36" fmla="*/ 8 w 247"/>
                <a:gd name="T37" fmla="*/ 211 h 771"/>
                <a:gd name="T38" fmla="*/ 4 w 247"/>
                <a:gd name="T39" fmla="*/ 273 h 771"/>
                <a:gd name="T40" fmla="*/ 0 w 247"/>
                <a:gd name="T41" fmla="*/ 385 h 771"/>
                <a:gd name="T42" fmla="*/ 0 w 247"/>
                <a:gd name="T43" fmla="*/ 480 h 771"/>
                <a:gd name="T44" fmla="*/ 2 w 247"/>
                <a:gd name="T45" fmla="*/ 556 h 771"/>
                <a:gd name="T46" fmla="*/ 6 w 247"/>
                <a:gd name="T47" fmla="*/ 612 h 771"/>
                <a:gd name="T48" fmla="*/ 10 w 247"/>
                <a:gd name="T49" fmla="*/ 658 h 771"/>
                <a:gd name="T50" fmla="*/ 247 w 247"/>
                <a:gd name="T51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7" h="771">
                  <a:moveTo>
                    <a:pt x="247" y="771"/>
                  </a:moveTo>
                  <a:lnTo>
                    <a:pt x="247" y="771"/>
                  </a:lnTo>
                  <a:lnTo>
                    <a:pt x="235" y="700"/>
                  </a:lnTo>
                  <a:lnTo>
                    <a:pt x="225" y="632"/>
                  </a:lnTo>
                  <a:lnTo>
                    <a:pt x="217" y="568"/>
                  </a:lnTo>
                  <a:lnTo>
                    <a:pt x="211" y="508"/>
                  </a:lnTo>
                  <a:lnTo>
                    <a:pt x="207" y="449"/>
                  </a:lnTo>
                  <a:lnTo>
                    <a:pt x="207" y="395"/>
                  </a:lnTo>
                  <a:lnTo>
                    <a:pt x="207" y="347"/>
                  </a:lnTo>
                  <a:lnTo>
                    <a:pt x="207" y="301"/>
                  </a:lnTo>
                  <a:lnTo>
                    <a:pt x="213" y="225"/>
                  </a:lnTo>
                  <a:lnTo>
                    <a:pt x="219" y="166"/>
                  </a:lnTo>
                  <a:lnTo>
                    <a:pt x="225" y="132"/>
                  </a:lnTo>
                  <a:lnTo>
                    <a:pt x="227" y="12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0" y="74"/>
                  </a:lnTo>
                  <a:lnTo>
                    <a:pt x="14" y="144"/>
                  </a:lnTo>
                  <a:lnTo>
                    <a:pt x="8" y="211"/>
                  </a:lnTo>
                  <a:lnTo>
                    <a:pt x="4" y="273"/>
                  </a:lnTo>
                  <a:lnTo>
                    <a:pt x="0" y="385"/>
                  </a:lnTo>
                  <a:lnTo>
                    <a:pt x="0" y="480"/>
                  </a:lnTo>
                  <a:lnTo>
                    <a:pt x="2" y="556"/>
                  </a:lnTo>
                  <a:lnTo>
                    <a:pt x="6" y="612"/>
                  </a:lnTo>
                  <a:lnTo>
                    <a:pt x="10" y="658"/>
                  </a:lnTo>
                  <a:lnTo>
                    <a:pt x="247" y="771"/>
                  </a:lnTo>
                  <a:close/>
                </a:path>
              </a:pathLst>
            </a:custGeom>
            <a:solidFill>
              <a:srgbClr val="FFE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66C88F92-496A-5160-8E40-A0FF61485CA0}"/>
                </a:ext>
              </a:extLst>
            </p:cNvPr>
            <p:cNvSpPr/>
            <p:nvPr/>
          </p:nvSpPr>
          <p:spPr bwMode="auto">
            <a:xfrm>
              <a:off x="10598150" y="2479676"/>
              <a:ext cx="923925" cy="1208089"/>
            </a:xfrm>
            <a:custGeom>
              <a:avLst/>
              <a:gdLst>
                <a:gd name="T0" fmla="*/ 233 w 582"/>
                <a:gd name="T1" fmla="*/ 76 h 761"/>
                <a:gd name="T2" fmla="*/ 0 w 582"/>
                <a:gd name="T3" fmla="*/ 0 h 761"/>
                <a:gd name="T4" fmla="*/ 0 w 582"/>
                <a:gd name="T5" fmla="*/ 0 h 761"/>
                <a:gd name="T6" fmla="*/ 4 w 582"/>
                <a:gd name="T7" fmla="*/ 26 h 761"/>
                <a:gd name="T8" fmla="*/ 10 w 582"/>
                <a:gd name="T9" fmla="*/ 56 h 761"/>
                <a:gd name="T10" fmla="*/ 20 w 582"/>
                <a:gd name="T11" fmla="*/ 96 h 761"/>
                <a:gd name="T12" fmla="*/ 34 w 582"/>
                <a:gd name="T13" fmla="*/ 143 h 761"/>
                <a:gd name="T14" fmla="*/ 50 w 582"/>
                <a:gd name="T15" fmla="*/ 197 h 761"/>
                <a:gd name="T16" fmla="*/ 74 w 582"/>
                <a:gd name="T17" fmla="*/ 255 h 761"/>
                <a:gd name="T18" fmla="*/ 102 w 582"/>
                <a:gd name="T19" fmla="*/ 317 h 761"/>
                <a:gd name="T20" fmla="*/ 118 w 582"/>
                <a:gd name="T21" fmla="*/ 349 h 761"/>
                <a:gd name="T22" fmla="*/ 137 w 582"/>
                <a:gd name="T23" fmla="*/ 382 h 761"/>
                <a:gd name="T24" fmla="*/ 157 w 582"/>
                <a:gd name="T25" fmla="*/ 414 h 761"/>
                <a:gd name="T26" fmla="*/ 177 w 582"/>
                <a:gd name="T27" fmla="*/ 446 h 761"/>
                <a:gd name="T28" fmla="*/ 199 w 582"/>
                <a:gd name="T29" fmla="*/ 478 h 761"/>
                <a:gd name="T30" fmla="*/ 225 w 582"/>
                <a:gd name="T31" fmla="*/ 508 h 761"/>
                <a:gd name="T32" fmla="*/ 251 w 582"/>
                <a:gd name="T33" fmla="*/ 540 h 761"/>
                <a:gd name="T34" fmla="*/ 279 w 582"/>
                <a:gd name="T35" fmla="*/ 570 h 761"/>
                <a:gd name="T36" fmla="*/ 309 w 582"/>
                <a:gd name="T37" fmla="*/ 598 h 761"/>
                <a:gd name="T38" fmla="*/ 341 w 582"/>
                <a:gd name="T39" fmla="*/ 626 h 761"/>
                <a:gd name="T40" fmla="*/ 375 w 582"/>
                <a:gd name="T41" fmla="*/ 655 h 761"/>
                <a:gd name="T42" fmla="*/ 414 w 582"/>
                <a:gd name="T43" fmla="*/ 679 h 761"/>
                <a:gd name="T44" fmla="*/ 452 w 582"/>
                <a:gd name="T45" fmla="*/ 703 h 761"/>
                <a:gd name="T46" fmla="*/ 494 w 582"/>
                <a:gd name="T47" fmla="*/ 725 h 761"/>
                <a:gd name="T48" fmla="*/ 536 w 582"/>
                <a:gd name="T49" fmla="*/ 745 h 761"/>
                <a:gd name="T50" fmla="*/ 582 w 582"/>
                <a:gd name="T51" fmla="*/ 761 h 761"/>
                <a:gd name="T52" fmla="*/ 582 w 582"/>
                <a:gd name="T53" fmla="*/ 761 h 761"/>
                <a:gd name="T54" fmla="*/ 568 w 582"/>
                <a:gd name="T55" fmla="*/ 747 h 761"/>
                <a:gd name="T56" fmla="*/ 530 w 582"/>
                <a:gd name="T57" fmla="*/ 705 h 761"/>
                <a:gd name="T58" fmla="*/ 504 w 582"/>
                <a:gd name="T59" fmla="*/ 675 h 761"/>
                <a:gd name="T60" fmla="*/ 476 w 582"/>
                <a:gd name="T61" fmla="*/ 641 h 761"/>
                <a:gd name="T62" fmla="*/ 446 w 582"/>
                <a:gd name="T63" fmla="*/ 600 h 761"/>
                <a:gd name="T64" fmla="*/ 414 w 582"/>
                <a:gd name="T65" fmla="*/ 554 h 761"/>
                <a:gd name="T66" fmla="*/ 381 w 582"/>
                <a:gd name="T67" fmla="*/ 506 h 761"/>
                <a:gd name="T68" fmla="*/ 349 w 582"/>
                <a:gd name="T69" fmla="*/ 452 h 761"/>
                <a:gd name="T70" fmla="*/ 321 w 582"/>
                <a:gd name="T71" fmla="*/ 396 h 761"/>
                <a:gd name="T72" fmla="*/ 293 w 582"/>
                <a:gd name="T73" fmla="*/ 337 h 761"/>
                <a:gd name="T74" fmla="*/ 281 w 582"/>
                <a:gd name="T75" fmla="*/ 305 h 761"/>
                <a:gd name="T76" fmla="*/ 271 w 582"/>
                <a:gd name="T77" fmla="*/ 275 h 761"/>
                <a:gd name="T78" fmla="*/ 261 w 582"/>
                <a:gd name="T79" fmla="*/ 243 h 761"/>
                <a:gd name="T80" fmla="*/ 253 w 582"/>
                <a:gd name="T81" fmla="*/ 211 h 761"/>
                <a:gd name="T82" fmla="*/ 245 w 582"/>
                <a:gd name="T83" fmla="*/ 177 h 761"/>
                <a:gd name="T84" fmla="*/ 239 w 582"/>
                <a:gd name="T85" fmla="*/ 145 h 761"/>
                <a:gd name="T86" fmla="*/ 235 w 582"/>
                <a:gd name="T87" fmla="*/ 111 h 761"/>
                <a:gd name="T88" fmla="*/ 233 w 582"/>
                <a:gd name="T89" fmla="*/ 76 h 761"/>
                <a:gd name="T90" fmla="*/ 233 w 582"/>
                <a:gd name="T91" fmla="*/ 76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2" h="761">
                  <a:moveTo>
                    <a:pt x="233" y="7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26"/>
                  </a:lnTo>
                  <a:lnTo>
                    <a:pt x="10" y="56"/>
                  </a:lnTo>
                  <a:lnTo>
                    <a:pt x="20" y="96"/>
                  </a:lnTo>
                  <a:lnTo>
                    <a:pt x="34" y="143"/>
                  </a:lnTo>
                  <a:lnTo>
                    <a:pt x="50" y="197"/>
                  </a:lnTo>
                  <a:lnTo>
                    <a:pt x="74" y="255"/>
                  </a:lnTo>
                  <a:lnTo>
                    <a:pt x="102" y="317"/>
                  </a:lnTo>
                  <a:lnTo>
                    <a:pt x="118" y="349"/>
                  </a:lnTo>
                  <a:lnTo>
                    <a:pt x="137" y="382"/>
                  </a:lnTo>
                  <a:lnTo>
                    <a:pt x="157" y="414"/>
                  </a:lnTo>
                  <a:lnTo>
                    <a:pt x="177" y="446"/>
                  </a:lnTo>
                  <a:lnTo>
                    <a:pt x="199" y="478"/>
                  </a:lnTo>
                  <a:lnTo>
                    <a:pt x="225" y="508"/>
                  </a:lnTo>
                  <a:lnTo>
                    <a:pt x="251" y="540"/>
                  </a:lnTo>
                  <a:lnTo>
                    <a:pt x="279" y="570"/>
                  </a:lnTo>
                  <a:lnTo>
                    <a:pt x="309" y="598"/>
                  </a:lnTo>
                  <a:lnTo>
                    <a:pt x="341" y="626"/>
                  </a:lnTo>
                  <a:lnTo>
                    <a:pt x="375" y="655"/>
                  </a:lnTo>
                  <a:lnTo>
                    <a:pt x="414" y="679"/>
                  </a:lnTo>
                  <a:lnTo>
                    <a:pt x="452" y="703"/>
                  </a:lnTo>
                  <a:lnTo>
                    <a:pt x="494" y="725"/>
                  </a:lnTo>
                  <a:lnTo>
                    <a:pt x="536" y="745"/>
                  </a:lnTo>
                  <a:lnTo>
                    <a:pt x="582" y="761"/>
                  </a:lnTo>
                  <a:lnTo>
                    <a:pt x="582" y="761"/>
                  </a:lnTo>
                  <a:lnTo>
                    <a:pt x="568" y="747"/>
                  </a:lnTo>
                  <a:lnTo>
                    <a:pt x="530" y="705"/>
                  </a:lnTo>
                  <a:lnTo>
                    <a:pt x="504" y="675"/>
                  </a:lnTo>
                  <a:lnTo>
                    <a:pt x="476" y="641"/>
                  </a:lnTo>
                  <a:lnTo>
                    <a:pt x="446" y="600"/>
                  </a:lnTo>
                  <a:lnTo>
                    <a:pt x="414" y="554"/>
                  </a:lnTo>
                  <a:lnTo>
                    <a:pt x="381" y="506"/>
                  </a:lnTo>
                  <a:lnTo>
                    <a:pt x="349" y="452"/>
                  </a:lnTo>
                  <a:lnTo>
                    <a:pt x="321" y="396"/>
                  </a:lnTo>
                  <a:lnTo>
                    <a:pt x="293" y="337"/>
                  </a:lnTo>
                  <a:lnTo>
                    <a:pt x="281" y="305"/>
                  </a:lnTo>
                  <a:lnTo>
                    <a:pt x="271" y="275"/>
                  </a:lnTo>
                  <a:lnTo>
                    <a:pt x="261" y="243"/>
                  </a:lnTo>
                  <a:lnTo>
                    <a:pt x="253" y="211"/>
                  </a:lnTo>
                  <a:lnTo>
                    <a:pt x="245" y="177"/>
                  </a:lnTo>
                  <a:lnTo>
                    <a:pt x="239" y="145"/>
                  </a:lnTo>
                  <a:lnTo>
                    <a:pt x="235" y="111"/>
                  </a:lnTo>
                  <a:lnTo>
                    <a:pt x="233" y="76"/>
                  </a:lnTo>
                  <a:lnTo>
                    <a:pt x="233" y="76"/>
                  </a:lnTo>
                  <a:close/>
                </a:path>
              </a:pathLst>
            </a:custGeom>
            <a:solidFill>
              <a:srgbClr val="FFE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" name="前凸带形 58">
            <a:extLst>
              <a:ext uri="{FF2B5EF4-FFF2-40B4-BE49-F238E27FC236}">
                <a16:creationId xmlns:a16="http://schemas.microsoft.com/office/drawing/2014/main" id="{C5DB7504-C158-74F5-F786-D85A37B6112A}"/>
              </a:ext>
            </a:extLst>
          </p:cNvPr>
          <p:cNvSpPr/>
          <p:nvPr/>
        </p:nvSpPr>
        <p:spPr>
          <a:xfrm>
            <a:off x="5008577" y="3661097"/>
            <a:ext cx="2190083" cy="489700"/>
          </a:xfrm>
          <a:prstGeom prst="ribbon">
            <a:avLst>
              <a:gd name="adj1" fmla="val 33333"/>
              <a:gd name="adj2" fmla="val 72835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李同学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BC1AA69-180B-4FDE-9401-51626AE4E391}"/>
              </a:ext>
            </a:extLst>
          </p:cNvPr>
          <p:cNvGrpSpPr/>
          <p:nvPr/>
        </p:nvGrpSpPr>
        <p:grpSpPr>
          <a:xfrm>
            <a:off x="8007655" y="1686460"/>
            <a:ext cx="1800263" cy="1944759"/>
            <a:chOff x="9317043" y="762000"/>
            <a:chExt cx="4656139" cy="5029200"/>
          </a:xfrm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6CC38DAC-2A09-0CB2-22C0-7392A519B189}"/>
                </a:ext>
              </a:extLst>
            </p:cNvPr>
            <p:cNvSpPr/>
            <p:nvPr/>
          </p:nvSpPr>
          <p:spPr bwMode="auto">
            <a:xfrm>
              <a:off x="10601331" y="4851399"/>
              <a:ext cx="1046162" cy="939801"/>
            </a:xfrm>
            <a:custGeom>
              <a:avLst/>
              <a:gdLst>
                <a:gd name="T0" fmla="*/ 110 w 659"/>
                <a:gd name="T1" fmla="*/ 0 h 592"/>
                <a:gd name="T2" fmla="*/ 4 w 659"/>
                <a:gd name="T3" fmla="*/ 433 h 592"/>
                <a:gd name="T4" fmla="*/ 4 w 659"/>
                <a:gd name="T5" fmla="*/ 433 h 592"/>
                <a:gd name="T6" fmla="*/ 2 w 659"/>
                <a:gd name="T7" fmla="*/ 441 h 592"/>
                <a:gd name="T8" fmla="*/ 0 w 659"/>
                <a:gd name="T9" fmla="*/ 449 h 592"/>
                <a:gd name="T10" fmla="*/ 0 w 659"/>
                <a:gd name="T11" fmla="*/ 449 h 592"/>
                <a:gd name="T12" fmla="*/ 2 w 659"/>
                <a:gd name="T13" fmla="*/ 455 h 592"/>
                <a:gd name="T14" fmla="*/ 4 w 659"/>
                <a:gd name="T15" fmla="*/ 464 h 592"/>
                <a:gd name="T16" fmla="*/ 8 w 659"/>
                <a:gd name="T17" fmla="*/ 472 h 592"/>
                <a:gd name="T18" fmla="*/ 14 w 659"/>
                <a:gd name="T19" fmla="*/ 478 h 592"/>
                <a:gd name="T20" fmla="*/ 30 w 659"/>
                <a:gd name="T21" fmla="*/ 492 h 592"/>
                <a:gd name="T22" fmla="*/ 52 w 659"/>
                <a:gd name="T23" fmla="*/ 506 h 592"/>
                <a:gd name="T24" fmla="*/ 80 w 659"/>
                <a:gd name="T25" fmla="*/ 518 h 592"/>
                <a:gd name="T26" fmla="*/ 112 w 659"/>
                <a:gd name="T27" fmla="*/ 530 h 592"/>
                <a:gd name="T28" fmla="*/ 151 w 659"/>
                <a:gd name="T29" fmla="*/ 540 h 592"/>
                <a:gd name="T30" fmla="*/ 193 w 659"/>
                <a:gd name="T31" fmla="*/ 550 h 592"/>
                <a:gd name="T32" fmla="*/ 239 w 659"/>
                <a:gd name="T33" fmla="*/ 560 h 592"/>
                <a:gd name="T34" fmla="*/ 291 w 659"/>
                <a:gd name="T35" fmla="*/ 568 h 592"/>
                <a:gd name="T36" fmla="*/ 345 w 659"/>
                <a:gd name="T37" fmla="*/ 574 h 592"/>
                <a:gd name="T38" fmla="*/ 402 w 659"/>
                <a:gd name="T39" fmla="*/ 580 h 592"/>
                <a:gd name="T40" fmla="*/ 462 w 659"/>
                <a:gd name="T41" fmla="*/ 586 h 592"/>
                <a:gd name="T42" fmla="*/ 526 w 659"/>
                <a:gd name="T43" fmla="*/ 590 h 592"/>
                <a:gd name="T44" fmla="*/ 590 w 659"/>
                <a:gd name="T45" fmla="*/ 592 h 592"/>
                <a:gd name="T46" fmla="*/ 659 w 659"/>
                <a:gd name="T47" fmla="*/ 592 h 592"/>
                <a:gd name="T48" fmla="*/ 659 w 659"/>
                <a:gd name="T49" fmla="*/ 0 h 592"/>
                <a:gd name="T50" fmla="*/ 110 w 659"/>
                <a:gd name="T51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9" h="592">
                  <a:moveTo>
                    <a:pt x="110" y="0"/>
                  </a:moveTo>
                  <a:lnTo>
                    <a:pt x="4" y="433"/>
                  </a:lnTo>
                  <a:lnTo>
                    <a:pt x="4" y="433"/>
                  </a:lnTo>
                  <a:lnTo>
                    <a:pt x="2" y="441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55"/>
                  </a:lnTo>
                  <a:lnTo>
                    <a:pt x="4" y="464"/>
                  </a:lnTo>
                  <a:lnTo>
                    <a:pt x="8" y="472"/>
                  </a:lnTo>
                  <a:lnTo>
                    <a:pt x="14" y="478"/>
                  </a:lnTo>
                  <a:lnTo>
                    <a:pt x="30" y="492"/>
                  </a:lnTo>
                  <a:lnTo>
                    <a:pt x="52" y="506"/>
                  </a:lnTo>
                  <a:lnTo>
                    <a:pt x="80" y="518"/>
                  </a:lnTo>
                  <a:lnTo>
                    <a:pt x="112" y="530"/>
                  </a:lnTo>
                  <a:lnTo>
                    <a:pt x="151" y="540"/>
                  </a:lnTo>
                  <a:lnTo>
                    <a:pt x="193" y="550"/>
                  </a:lnTo>
                  <a:lnTo>
                    <a:pt x="239" y="560"/>
                  </a:lnTo>
                  <a:lnTo>
                    <a:pt x="291" y="568"/>
                  </a:lnTo>
                  <a:lnTo>
                    <a:pt x="345" y="574"/>
                  </a:lnTo>
                  <a:lnTo>
                    <a:pt x="402" y="580"/>
                  </a:lnTo>
                  <a:lnTo>
                    <a:pt x="462" y="586"/>
                  </a:lnTo>
                  <a:lnTo>
                    <a:pt x="526" y="590"/>
                  </a:lnTo>
                  <a:lnTo>
                    <a:pt x="590" y="592"/>
                  </a:lnTo>
                  <a:lnTo>
                    <a:pt x="659" y="592"/>
                  </a:lnTo>
                  <a:lnTo>
                    <a:pt x="659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553FF475-FAFD-1237-7A7A-B8F82A088983}"/>
                </a:ext>
              </a:extLst>
            </p:cNvPr>
            <p:cNvSpPr/>
            <p:nvPr/>
          </p:nvSpPr>
          <p:spPr bwMode="auto">
            <a:xfrm>
              <a:off x="11647493" y="4851399"/>
              <a:ext cx="1041400" cy="939801"/>
            </a:xfrm>
            <a:custGeom>
              <a:avLst/>
              <a:gdLst>
                <a:gd name="T0" fmla="*/ 652 w 656"/>
                <a:gd name="T1" fmla="*/ 433 h 592"/>
                <a:gd name="T2" fmla="*/ 548 w 656"/>
                <a:gd name="T3" fmla="*/ 0 h 592"/>
                <a:gd name="T4" fmla="*/ 0 w 656"/>
                <a:gd name="T5" fmla="*/ 0 h 592"/>
                <a:gd name="T6" fmla="*/ 0 w 656"/>
                <a:gd name="T7" fmla="*/ 592 h 592"/>
                <a:gd name="T8" fmla="*/ 0 w 656"/>
                <a:gd name="T9" fmla="*/ 592 h 592"/>
                <a:gd name="T10" fmla="*/ 0 w 656"/>
                <a:gd name="T11" fmla="*/ 592 h 592"/>
                <a:gd name="T12" fmla="*/ 66 w 656"/>
                <a:gd name="T13" fmla="*/ 592 h 592"/>
                <a:gd name="T14" fmla="*/ 130 w 656"/>
                <a:gd name="T15" fmla="*/ 590 h 592"/>
                <a:gd name="T16" fmla="*/ 194 w 656"/>
                <a:gd name="T17" fmla="*/ 586 h 592"/>
                <a:gd name="T18" fmla="*/ 254 w 656"/>
                <a:gd name="T19" fmla="*/ 580 h 592"/>
                <a:gd name="T20" fmla="*/ 313 w 656"/>
                <a:gd name="T21" fmla="*/ 574 h 592"/>
                <a:gd name="T22" fmla="*/ 365 w 656"/>
                <a:gd name="T23" fmla="*/ 568 h 592"/>
                <a:gd name="T24" fmla="*/ 417 w 656"/>
                <a:gd name="T25" fmla="*/ 560 h 592"/>
                <a:gd name="T26" fmla="*/ 463 w 656"/>
                <a:gd name="T27" fmla="*/ 550 h 592"/>
                <a:gd name="T28" fmla="*/ 505 w 656"/>
                <a:gd name="T29" fmla="*/ 540 h 592"/>
                <a:gd name="T30" fmla="*/ 544 w 656"/>
                <a:gd name="T31" fmla="*/ 530 h 592"/>
                <a:gd name="T32" fmla="*/ 576 w 656"/>
                <a:gd name="T33" fmla="*/ 518 h 592"/>
                <a:gd name="T34" fmla="*/ 604 w 656"/>
                <a:gd name="T35" fmla="*/ 506 h 592"/>
                <a:gd name="T36" fmla="*/ 626 w 656"/>
                <a:gd name="T37" fmla="*/ 492 h 592"/>
                <a:gd name="T38" fmla="*/ 642 w 656"/>
                <a:gd name="T39" fmla="*/ 478 h 592"/>
                <a:gd name="T40" fmla="*/ 648 w 656"/>
                <a:gd name="T41" fmla="*/ 472 h 592"/>
                <a:gd name="T42" fmla="*/ 652 w 656"/>
                <a:gd name="T43" fmla="*/ 464 h 592"/>
                <a:gd name="T44" fmla="*/ 654 w 656"/>
                <a:gd name="T45" fmla="*/ 455 h 592"/>
                <a:gd name="T46" fmla="*/ 656 w 656"/>
                <a:gd name="T47" fmla="*/ 449 h 592"/>
                <a:gd name="T48" fmla="*/ 656 w 656"/>
                <a:gd name="T49" fmla="*/ 449 h 592"/>
                <a:gd name="T50" fmla="*/ 654 w 656"/>
                <a:gd name="T51" fmla="*/ 441 h 592"/>
                <a:gd name="T52" fmla="*/ 652 w 656"/>
                <a:gd name="T53" fmla="*/ 433 h 592"/>
                <a:gd name="T54" fmla="*/ 652 w 656"/>
                <a:gd name="T55" fmla="*/ 433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6" h="592">
                  <a:moveTo>
                    <a:pt x="652" y="433"/>
                  </a:moveTo>
                  <a:lnTo>
                    <a:pt x="548" y="0"/>
                  </a:lnTo>
                  <a:lnTo>
                    <a:pt x="0" y="0"/>
                  </a:lnTo>
                  <a:lnTo>
                    <a:pt x="0" y="592"/>
                  </a:lnTo>
                  <a:lnTo>
                    <a:pt x="0" y="592"/>
                  </a:lnTo>
                  <a:lnTo>
                    <a:pt x="0" y="592"/>
                  </a:lnTo>
                  <a:lnTo>
                    <a:pt x="66" y="592"/>
                  </a:lnTo>
                  <a:lnTo>
                    <a:pt x="130" y="590"/>
                  </a:lnTo>
                  <a:lnTo>
                    <a:pt x="194" y="586"/>
                  </a:lnTo>
                  <a:lnTo>
                    <a:pt x="254" y="580"/>
                  </a:lnTo>
                  <a:lnTo>
                    <a:pt x="313" y="574"/>
                  </a:lnTo>
                  <a:lnTo>
                    <a:pt x="365" y="568"/>
                  </a:lnTo>
                  <a:lnTo>
                    <a:pt x="417" y="560"/>
                  </a:lnTo>
                  <a:lnTo>
                    <a:pt x="463" y="550"/>
                  </a:lnTo>
                  <a:lnTo>
                    <a:pt x="505" y="540"/>
                  </a:lnTo>
                  <a:lnTo>
                    <a:pt x="544" y="530"/>
                  </a:lnTo>
                  <a:lnTo>
                    <a:pt x="576" y="518"/>
                  </a:lnTo>
                  <a:lnTo>
                    <a:pt x="604" y="506"/>
                  </a:lnTo>
                  <a:lnTo>
                    <a:pt x="626" y="492"/>
                  </a:lnTo>
                  <a:lnTo>
                    <a:pt x="642" y="478"/>
                  </a:lnTo>
                  <a:lnTo>
                    <a:pt x="648" y="472"/>
                  </a:lnTo>
                  <a:lnTo>
                    <a:pt x="652" y="464"/>
                  </a:lnTo>
                  <a:lnTo>
                    <a:pt x="654" y="455"/>
                  </a:lnTo>
                  <a:lnTo>
                    <a:pt x="656" y="449"/>
                  </a:lnTo>
                  <a:lnTo>
                    <a:pt x="656" y="449"/>
                  </a:lnTo>
                  <a:lnTo>
                    <a:pt x="654" y="441"/>
                  </a:lnTo>
                  <a:lnTo>
                    <a:pt x="652" y="433"/>
                  </a:lnTo>
                  <a:lnTo>
                    <a:pt x="652" y="433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id="{18857769-8D4F-4C16-9B4E-EE5FB6987FE9}"/>
                </a:ext>
              </a:extLst>
            </p:cNvPr>
            <p:cNvSpPr/>
            <p:nvPr/>
          </p:nvSpPr>
          <p:spPr bwMode="auto">
            <a:xfrm>
              <a:off x="10775955" y="4662488"/>
              <a:ext cx="871538" cy="376239"/>
            </a:xfrm>
            <a:custGeom>
              <a:avLst/>
              <a:gdLst>
                <a:gd name="T0" fmla="*/ 0 w 549"/>
                <a:gd name="T1" fmla="*/ 119 h 237"/>
                <a:gd name="T2" fmla="*/ 0 w 549"/>
                <a:gd name="T3" fmla="*/ 119 h 237"/>
                <a:gd name="T4" fmla="*/ 0 w 549"/>
                <a:gd name="T5" fmla="*/ 125 h 237"/>
                <a:gd name="T6" fmla="*/ 2 w 549"/>
                <a:gd name="T7" fmla="*/ 131 h 237"/>
                <a:gd name="T8" fmla="*/ 10 w 549"/>
                <a:gd name="T9" fmla="*/ 143 h 237"/>
                <a:gd name="T10" fmla="*/ 25 w 549"/>
                <a:gd name="T11" fmla="*/ 155 h 237"/>
                <a:gd name="T12" fmla="*/ 43 w 549"/>
                <a:gd name="T13" fmla="*/ 165 h 237"/>
                <a:gd name="T14" fmla="*/ 65 w 549"/>
                <a:gd name="T15" fmla="*/ 175 h 237"/>
                <a:gd name="T16" fmla="*/ 93 w 549"/>
                <a:gd name="T17" fmla="*/ 185 h 237"/>
                <a:gd name="T18" fmla="*/ 125 w 549"/>
                <a:gd name="T19" fmla="*/ 195 h 237"/>
                <a:gd name="T20" fmla="*/ 159 w 549"/>
                <a:gd name="T21" fmla="*/ 203 h 237"/>
                <a:gd name="T22" fmla="*/ 199 w 549"/>
                <a:gd name="T23" fmla="*/ 211 h 237"/>
                <a:gd name="T24" fmla="*/ 241 w 549"/>
                <a:gd name="T25" fmla="*/ 217 h 237"/>
                <a:gd name="T26" fmla="*/ 286 w 549"/>
                <a:gd name="T27" fmla="*/ 223 h 237"/>
                <a:gd name="T28" fmla="*/ 334 w 549"/>
                <a:gd name="T29" fmla="*/ 229 h 237"/>
                <a:gd name="T30" fmla="*/ 384 w 549"/>
                <a:gd name="T31" fmla="*/ 233 h 237"/>
                <a:gd name="T32" fmla="*/ 438 w 549"/>
                <a:gd name="T33" fmla="*/ 235 h 237"/>
                <a:gd name="T34" fmla="*/ 492 w 549"/>
                <a:gd name="T35" fmla="*/ 237 h 237"/>
                <a:gd name="T36" fmla="*/ 549 w 549"/>
                <a:gd name="T37" fmla="*/ 237 h 237"/>
                <a:gd name="T38" fmla="*/ 549 w 549"/>
                <a:gd name="T39" fmla="*/ 0 h 237"/>
                <a:gd name="T40" fmla="*/ 549 w 549"/>
                <a:gd name="T41" fmla="*/ 0 h 237"/>
                <a:gd name="T42" fmla="*/ 492 w 549"/>
                <a:gd name="T43" fmla="*/ 0 h 237"/>
                <a:gd name="T44" fmla="*/ 438 w 549"/>
                <a:gd name="T45" fmla="*/ 2 h 237"/>
                <a:gd name="T46" fmla="*/ 384 w 549"/>
                <a:gd name="T47" fmla="*/ 4 h 237"/>
                <a:gd name="T48" fmla="*/ 334 w 549"/>
                <a:gd name="T49" fmla="*/ 8 h 237"/>
                <a:gd name="T50" fmla="*/ 286 w 549"/>
                <a:gd name="T51" fmla="*/ 14 h 237"/>
                <a:gd name="T52" fmla="*/ 241 w 549"/>
                <a:gd name="T53" fmla="*/ 20 h 237"/>
                <a:gd name="T54" fmla="*/ 199 w 549"/>
                <a:gd name="T55" fmla="*/ 26 h 237"/>
                <a:gd name="T56" fmla="*/ 159 w 549"/>
                <a:gd name="T57" fmla="*/ 34 h 237"/>
                <a:gd name="T58" fmla="*/ 125 w 549"/>
                <a:gd name="T59" fmla="*/ 42 h 237"/>
                <a:gd name="T60" fmla="*/ 93 w 549"/>
                <a:gd name="T61" fmla="*/ 53 h 237"/>
                <a:gd name="T62" fmla="*/ 65 w 549"/>
                <a:gd name="T63" fmla="*/ 63 h 237"/>
                <a:gd name="T64" fmla="*/ 43 w 549"/>
                <a:gd name="T65" fmla="*/ 73 h 237"/>
                <a:gd name="T66" fmla="*/ 25 w 549"/>
                <a:gd name="T67" fmla="*/ 83 h 237"/>
                <a:gd name="T68" fmla="*/ 10 w 549"/>
                <a:gd name="T69" fmla="*/ 95 h 237"/>
                <a:gd name="T70" fmla="*/ 2 w 549"/>
                <a:gd name="T71" fmla="*/ 107 h 237"/>
                <a:gd name="T72" fmla="*/ 0 w 549"/>
                <a:gd name="T73" fmla="*/ 113 h 237"/>
                <a:gd name="T74" fmla="*/ 0 w 549"/>
                <a:gd name="T75" fmla="*/ 119 h 237"/>
                <a:gd name="T76" fmla="*/ 0 w 549"/>
                <a:gd name="T77" fmla="*/ 11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9" h="237">
                  <a:moveTo>
                    <a:pt x="0" y="119"/>
                  </a:moveTo>
                  <a:lnTo>
                    <a:pt x="0" y="119"/>
                  </a:lnTo>
                  <a:lnTo>
                    <a:pt x="0" y="125"/>
                  </a:lnTo>
                  <a:lnTo>
                    <a:pt x="2" y="131"/>
                  </a:lnTo>
                  <a:lnTo>
                    <a:pt x="10" y="143"/>
                  </a:lnTo>
                  <a:lnTo>
                    <a:pt x="25" y="155"/>
                  </a:lnTo>
                  <a:lnTo>
                    <a:pt x="43" y="165"/>
                  </a:lnTo>
                  <a:lnTo>
                    <a:pt x="65" y="175"/>
                  </a:lnTo>
                  <a:lnTo>
                    <a:pt x="93" y="185"/>
                  </a:lnTo>
                  <a:lnTo>
                    <a:pt x="125" y="195"/>
                  </a:lnTo>
                  <a:lnTo>
                    <a:pt x="159" y="203"/>
                  </a:lnTo>
                  <a:lnTo>
                    <a:pt x="199" y="211"/>
                  </a:lnTo>
                  <a:lnTo>
                    <a:pt x="241" y="217"/>
                  </a:lnTo>
                  <a:lnTo>
                    <a:pt x="286" y="223"/>
                  </a:lnTo>
                  <a:lnTo>
                    <a:pt x="334" y="229"/>
                  </a:lnTo>
                  <a:lnTo>
                    <a:pt x="384" y="233"/>
                  </a:lnTo>
                  <a:lnTo>
                    <a:pt x="438" y="235"/>
                  </a:lnTo>
                  <a:lnTo>
                    <a:pt x="492" y="237"/>
                  </a:lnTo>
                  <a:lnTo>
                    <a:pt x="549" y="237"/>
                  </a:lnTo>
                  <a:lnTo>
                    <a:pt x="549" y="0"/>
                  </a:lnTo>
                  <a:lnTo>
                    <a:pt x="549" y="0"/>
                  </a:lnTo>
                  <a:lnTo>
                    <a:pt x="492" y="0"/>
                  </a:lnTo>
                  <a:lnTo>
                    <a:pt x="438" y="2"/>
                  </a:lnTo>
                  <a:lnTo>
                    <a:pt x="384" y="4"/>
                  </a:lnTo>
                  <a:lnTo>
                    <a:pt x="334" y="8"/>
                  </a:lnTo>
                  <a:lnTo>
                    <a:pt x="286" y="14"/>
                  </a:lnTo>
                  <a:lnTo>
                    <a:pt x="241" y="20"/>
                  </a:lnTo>
                  <a:lnTo>
                    <a:pt x="199" y="26"/>
                  </a:lnTo>
                  <a:lnTo>
                    <a:pt x="159" y="34"/>
                  </a:lnTo>
                  <a:lnTo>
                    <a:pt x="125" y="42"/>
                  </a:lnTo>
                  <a:lnTo>
                    <a:pt x="93" y="53"/>
                  </a:lnTo>
                  <a:lnTo>
                    <a:pt x="65" y="63"/>
                  </a:lnTo>
                  <a:lnTo>
                    <a:pt x="43" y="73"/>
                  </a:lnTo>
                  <a:lnTo>
                    <a:pt x="25" y="83"/>
                  </a:lnTo>
                  <a:lnTo>
                    <a:pt x="10" y="95"/>
                  </a:lnTo>
                  <a:lnTo>
                    <a:pt x="2" y="107"/>
                  </a:lnTo>
                  <a:lnTo>
                    <a:pt x="0" y="113"/>
                  </a:lnTo>
                  <a:lnTo>
                    <a:pt x="0" y="119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>
              <a:extLst>
                <a:ext uri="{FF2B5EF4-FFF2-40B4-BE49-F238E27FC236}">
                  <a16:creationId xmlns:a16="http://schemas.microsoft.com/office/drawing/2014/main" id="{C5636517-450E-9390-96F3-B5D278FEAEE6}"/>
                </a:ext>
              </a:extLst>
            </p:cNvPr>
            <p:cNvSpPr/>
            <p:nvPr/>
          </p:nvSpPr>
          <p:spPr bwMode="auto">
            <a:xfrm>
              <a:off x="11647493" y="4662488"/>
              <a:ext cx="869950" cy="376239"/>
            </a:xfrm>
            <a:custGeom>
              <a:avLst/>
              <a:gdLst>
                <a:gd name="T0" fmla="*/ 0 w 548"/>
                <a:gd name="T1" fmla="*/ 0 h 237"/>
                <a:gd name="T2" fmla="*/ 0 w 548"/>
                <a:gd name="T3" fmla="*/ 0 h 237"/>
                <a:gd name="T4" fmla="*/ 0 w 548"/>
                <a:gd name="T5" fmla="*/ 237 h 237"/>
                <a:gd name="T6" fmla="*/ 0 w 548"/>
                <a:gd name="T7" fmla="*/ 237 h 237"/>
                <a:gd name="T8" fmla="*/ 0 w 548"/>
                <a:gd name="T9" fmla="*/ 237 h 237"/>
                <a:gd name="T10" fmla="*/ 54 w 548"/>
                <a:gd name="T11" fmla="*/ 237 h 237"/>
                <a:gd name="T12" fmla="*/ 110 w 548"/>
                <a:gd name="T13" fmla="*/ 235 h 237"/>
                <a:gd name="T14" fmla="*/ 162 w 548"/>
                <a:gd name="T15" fmla="*/ 233 h 237"/>
                <a:gd name="T16" fmla="*/ 212 w 548"/>
                <a:gd name="T17" fmla="*/ 229 h 237"/>
                <a:gd name="T18" fmla="*/ 260 w 548"/>
                <a:gd name="T19" fmla="*/ 223 h 237"/>
                <a:gd name="T20" fmla="*/ 305 w 548"/>
                <a:gd name="T21" fmla="*/ 217 h 237"/>
                <a:gd name="T22" fmla="*/ 347 w 548"/>
                <a:gd name="T23" fmla="*/ 211 h 237"/>
                <a:gd name="T24" fmla="*/ 387 w 548"/>
                <a:gd name="T25" fmla="*/ 203 h 237"/>
                <a:gd name="T26" fmla="*/ 421 w 548"/>
                <a:gd name="T27" fmla="*/ 195 h 237"/>
                <a:gd name="T28" fmla="*/ 453 w 548"/>
                <a:gd name="T29" fmla="*/ 185 h 237"/>
                <a:gd name="T30" fmla="*/ 481 w 548"/>
                <a:gd name="T31" fmla="*/ 175 h 237"/>
                <a:gd name="T32" fmla="*/ 503 w 548"/>
                <a:gd name="T33" fmla="*/ 165 h 237"/>
                <a:gd name="T34" fmla="*/ 521 w 548"/>
                <a:gd name="T35" fmla="*/ 155 h 237"/>
                <a:gd name="T36" fmla="*/ 536 w 548"/>
                <a:gd name="T37" fmla="*/ 143 h 237"/>
                <a:gd name="T38" fmla="*/ 544 w 548"/>
                <a:gd name="T39" fmla="*/ 131 h 237"/>
                <a:gd name="T40" fmla="*/ 546 w 548"/>
                <a:gd name="T41" fmla="*/ 125 h 237"/>
                <a:gd name="T42" fmla="*/ 548 w 548"/>
                <a:gd name="T43" fmla="*/ 119 h 237"/>
                <a:gd name="T44" fmla="*/ 548 w 548"/>
                <a:gd name="T45" fmla="*/ 119 h 237"/>
                <a:gd name="T46" fmla="*/ 546 w 548"/>
                <a:gd name="T47" fmla="*/ 113 h 237"/>
                <a:gd name="T48" fmla="*/ 544 w 548"/>
                <a:gd name="T49" fmla="*/ 107 h 237"/>
                <a:gd name="T50" fmla="*/ 536 w 548"/>
                <a:gd name="T51" fmla="*/ 95 h 237"/>
                <a:gd name="T52" fmla="*/ 521 w 548"/>
                <a:gd name="T53" fmla="*/ 83 h 237"/>
                <a:gd name="T54" fmla="*/ 503 w 548"/>
                <a:gd name="T55" fmla="*/ 73 h 237"/>
                <a:gd name="T56" fmla="*/ 481 w 548"/>
                <a:gd name="T57" fmla="*/ 63 h 237"/>
                <a:gd name="T58" fmla="*/ 453 w 548"/>
                <a:gd name="T59" fmla="*/ 53 h 237"/>
                <a:gd name="T60" fmla="*/ 421 w 548"/>
                <a:gd name="T61" fmla="*/ 42 h 237"/>
                <a:gd name="T62" fmla="*/ 387 w 548"/>
                <a:gd name="T63" fmla="*/ 34 h 237"/>
                <a:gd name="T64" fmla="*/ 347 w 548"/>
                <a:gd name="T65" fmla="*/ 26 h 237"/>
                <a:gd name="T66" fmla="*/ 305 w 548"/>
                <a:gd name="T67" fmla="*/ 20 h 237"/>
                <a:gd name="T68" fmla="*/ 260 w 548"/>
                <a:gd name="T69" fmla="*/ 14 h 237"/>
                <a:gd name="T70" fmla="*/ 212 w 548"/>
                <a:gd name="T71" fmla="*/ 8 h 237"/>
                <a:gd name="T72" fmla="*/ 162 w 548"/>
                <a:gd name="T73" fmla="*/ 4 h 237"/>
                <a:gd name="T74" fmla="*/ 110 w 548"/>
                <a:gd name="T75" fmla="*/ 2 h 237"/>
                <a:gd name="T76" fmla="*/ 54 w 548"/>
                <a:gd name="T77" fmla="*/ 0 h 237"/>
                <a:gd name="T78" fmla="*/ 0 w 548"/>
                <a:gd name="T79" fmla="*/ 0 h 237"/>
                <a:gd name="T80" fmla="*/ 0 w 548"/>
                <a:gd name="T8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8" h="237">
                  <a:moveTo>
                    <a:pt x="0" y="0"/>
                  </a:moveTo>
                  <a:lnTo>
                    <a:pt x="0" y="0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54" y="237"/>
                  </a:lnTo>
                  <a:lnTo>
                    <a:pt x="110" y="235"/>
                  </a:lnTo>
                  <a:lnTo>
                    <a:pt x="162" y="233"/>
                  </a:lnTo>
                  <a:lnTo>
                    <a:pt x="212" y="229"/>
                  </a:lnTo>
                  <a:lnTo>
                    <a:pt x="260" y="223"/>
                  </a:lnTo>
                  <a:lnTo>
                    <a:pt x="305" y="217"/>
                  </a:lnTo>
                  <a:lnTo>
                    <a:pt x="347" y="211"/>
                  </a:lnTo>
                  <a:lnTo>
                    <a:pt x="387" y="203"/>
                  </a:lnTo>
                  <a:lnTo>
                    <a:pt x="421" y="195"/>
                  </a:lnTo>
                  <a:lnTo>
                    <a:pt x="453" y="185"/>
                  </a:lnTo>
                  <a:lnTo>
                    <a:pt x="481" y="175"/>
                  </a:lnTo>
                  <a:lnTo>
                    <a:pt x="503" y="165"/>
                  </a:lnTo>
                  <a:lnTo>
                    <a:pt x="521" y="155"/>
                  </a:lnTo>
                  <a:lnTo>
                    <a:pt x="536" y="143"/>
                  </a:lnTo>
                  <a:lnTo>
                    <a:pt x="544" y="131"/>
                  </a:lnTo>
                  <a:lnTo>
                    <a:pt x="546" y="125"/>
                  </a:lnTo>
                  <a:lnTo>
                    <a:pt x="548" y="119"/>
                  </a:lnTo>
                  <a:lnTo>
                    <a:pt x="548" y="119"/>
                  </a:lnTo>
                  <a:lnTo>
                    <a:pt x="546" y="113"/>
                  </a:lnTo>
                  <a:lnTo>
                    <a:pt x="544" y="107"/>
                  </a:lnTo>
                  <a:lnTo>
                    <a:pt x="536" y="95"/>
                  </a:lnTo>
                  <a:lnTo>
                    <a:pt x="521" y="83"/>
                  </a:lnTo>
                  <a:lnTo>
                    <a:pt x="503" y="73"/>
                  </a:lnTo>
                  <a:lnTo>
                    <a:pt x="481" y="63"/>
                  </a:lnTo>
                  <a:lnTo>
                    <a:pt x="453" y="53"/>
                  </a:lnTo>
                  <a:lnTo>
                    <a:pt x="421" y="42"/>
                  </a:lnTo>
                  <a:lnTo>
                    <a:pt x="387" y="34"/>
                  </a:lnTo>
                  <a:lnTo>
                    <a:pt x="347" y="26"/>
                  </a:lnTo>
                  <a:lnTo>
                    <a:pt x="305" y="20"/>
                  </a:lnTo>
                  <a:lnTo>
                    <a:pt x="260" y="14"/>
                  </a:lnTo>
                  <a:lnTo>
                    <a:pt x="212" y="8"/>
                  </a:lnTo>
                  <a:lnTo>
                    <a:pt x="162" y="4"/>
                  </a:lnTo>
                  <a:lnTo>
                    <a:pt x="110" y="2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>
              <a:extLst>
                <a:ext uri="{FF2B5EF4-FFF2-40B4-BE49-F238E27FC236}">
                  <a16:creationId xmlns:a16="http://schemas.microsoft.com/office/drawing/2014/main" id="{E0327EF5-C807-78B2-224C-6BF33C7D89AA}"/>
                </a:ext>
              </a:extLst>
            </p:cNvPr>
            <p:cNvSpPr/>
            <p:nvPr/>
          </p:nvSpPr>
          <p:spPr bwMode="auto">
            <a:xfrm>
              <a:off x="10939468" y="4318000"/>
              <a:ext cx="708025" cy="634999"/>
            </a:xfrm>
            <a:custGeom>
              <a:avLst/>
              <a:gdLst>
                <a:gd name="T0" fmla="*/ 74 w 446"/>
                <a:gd name="T1" fmla="*/ 0 h 400"/>
                <a:gd name="T2" fmla="*/ 2 w 446"/>
                <a:gd name="T3" fmla="*/ 294 h 400"/>
                <a:gd name="T4" fmla="*/ 2 w 446"/>
                <a:gd name="T5" fmla="*/ 294 h 400"/>
                <a:gd name="T6" fmla="*/ 2 w 446"/>
                <a:gd name="T7" fmla="*/ 300 h 400"/>
                <a:gd name="T8" fmla="*/ 0 w 446"/>
                <a:gd name="T9" fmla="*/ 304 h 400"/>
                <a:gd name="T10" fmla="*/ 0 w 446"/>
                <a:gd name="T11" fmla="*/ 304 h 400"/>
                <a:gd name="T12" fmla="*/ 2 w 446"/>
                <a:gd name="T13" fmla="*/ 314 h 400"/>
                <a:gd name="T14" fmla="*/ 10 w 446"/>
                <a:gd name="T15" fmla="*/ 324 h 400"/>
                <a:gd name="T16" fmla="*/ 20 w 446"/>
                <a:gd name="T17" fmla="*/ 334 h 400"/>
                <a:gd name="T18" fmla="*/ 36 w 446"/>
                <a:gd name="T19" fmla="*/ 342 h 400"/>
                <a:gd name="T20" fmla="*/ 54 w 446"/>
                <a:gd name="T21" fmla="*/ 350 h 400"/>
                <a:gd name="T22" fmla="*/ 76 w 446"/>
                <a:gd name="T23" fmla="*/ 358 h 400"/>
                <a:gd name="T24" fmla="*/ 102 w 446"/>
                <a:gd name="T25" fmla="*/ 366 h 400"/>
                <a:gd name="T26" fmla="*/ 130 w 446"/>
                <a:gd name="T27" fmla="*/ 372 h 400"/>
                <a:gd name="T28" fmla="*/ 197 w 446"/>
                <a:gd name="T29" fmla="*/ 384 h 400"/>
                <a:gd name="T30" fmla="*/ 271 w 446"/>
                <a:gd name="T31" fmla="*/ 394 h 400"/>
                <a:gd name="T32" fmla="*/ 355 w 446"/>
                <a:gd name="T33" fmla="*/ 398 h 400"/>
                <a:gd name="T34" fmla="*/ 446 w 446"/>
                <a:gd name="T35" fmla="*/ 400 h 400"/>
                <a:gd name="T36" fmla="*/ 446 w 446"/>
                <a:gd name="T37" fmla="*/ 0 h 400"/>
                <a:gd name="T38" fmla="*/ 74 w 446"/>
                <a:gd name="T39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6" h="400">
                  <a:moveTo>
                    <a:pt x="74" y="0"/>
                  </a:moveTo>
                  <a:lnTo>
                    <a:pt x="2" y="294"/>
                  </a:lnTo>
                  <a:lnTo>
                    <a:pt x="2" y="294"/>
                  </a:lnTo>
                  <a:lnTo>
                    <a:pt x="2" y="30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2" y="314"/>
                  </a:lnTo>
                  <a:lnTo>
                    <a:pt x="10" y="324"/>
                  </a:lnTo>
                  <a:lnTo>
                    <a:pt x="20" y="334"/>
                  </a:lnTo>
                  <a:lnTo>
                    <a:pt x="36" y="342"/>
                  </a:lnTo>
                  <a:lnTo>
                    <a:pt x="54" y="350"/>
                  </a:lnTo>
                  <a:lnTo>
                    <a:pt x="76" y="358"/>
                  </a:lnTo>
                  <a:lnTo>
                    <a:pt x="102" y="366"/>
                  </a:lnTo>
                  <a:lnTo>
                    <a:pt x="130" y="372"/>
                  </a:lnTo>
                  <a:lnTo>
                    <a:pt x="197" y="384"/>
                  </a:lnTo>
                  <a:lnTo>
                    <a:pt x="271" y="394"/>
                  </a:lnTo>
                  <a:lnTo>
                    <a:pt x="355" y="398"/>
                  </a:lnTo>
                  <a:lnTo>
                    <a:pt x="446" y="400"/>
                  </a:lnTo>
                  <a:lnTo>
                    <a:pt x="446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>
              <a:extLst>
                <a:ext uri="{FF2B5EF4-FFF2-40B4-BE49-F238E27FC236}">
                  <a16:creationId xmlns:a16="http://schemas.microsoft.com/office/drawing/2014/main" id="{D246439C-0657-5E39-9729-5F62A3A8F9BD}"/>
                </a:ext>
              </a:extLst>
            </p:cNvPr>
            <p:cNvSpPr/>
            <p:nvPr/>
          </p:nvSpPr>
          <p:spPr bwMode="auto">
            <a:xfrm>
              <a:off x="11647493" y="4318000"/>
              <a:ext cx="703261" cy="634999"/>
            </a:xfrm>
            <a:custGeom>
              <a:avLst/>
              <a:gdLst>
                <a:gd name="T0" fmla="*/ 441 w 443"/>
                <a:gd name="T1" fmla="*/ 294 h 400"/>
                <a:gd name="T2" fmla="*/ 369 w 443"/>
                <a:gd name="T3" fmla="*/ 0 h 400"/>
                <a:gd name="T4" fmla="*/ 0 w 443"/>
                <a:gd name="T5" fmla="*/ 0 h 400"/>
                <a:gd name="T6" fmla="*/ 0 w 443"/>
                <a:gd name="T7" fmla="*/ 400 h 400"/>
                <a:gd name="T8" fmla="*/ 0 w 443"/>
                <a:gd name="T9" fmla="*/ 400 h 400"/>
                <a:gd name="T10" fmla="*/ 0 w 443"/>
                <a:gd name="T11" fmla="*/ 400 h 400"/>
                <a:gd name="T12" fmla="*/ 88 w 443"/>
                <a:gd name="T13" fmla="*/ 398 h 400"/>
                <a:gd name="T14" fmla="*/ 172 w 443"/>
                <a:gd name="T15" fmla="*/ 394 h 400"/>
                <a:gd name="T16" fmla="*/ 246 w 443"/>
                <a:gd name="T17" fmla="*/ 384 h 400"/>
                <a:gd name="T18" fmla="*/ 313 w 443"/>
                <a:gd name="T19" fmla="*/ 372 h 400"/>
                <a:gd name="T20" fmla="*/ 341 w 443"/>
                <a:gd name="T21" fmla="*/ 366 h 400"/>
                <a:gd name="T22" fmla="*/ 367 w 443"/>
                <a:gd name="T23" fmla="*/ 358 h 400"/>
                <a:gd name="T24" fmla="*/ 389 w 443"/>
                <a:gd name="T25" fmla="*/ 350 h 400"/>
                <a:gd name="T26" fmla="*/ 407 w 443"/>
                <a:gd name="T27" fmla="*/ 342 h 400"/>
                <a:gd name="T28" fmla="*/ 423 w 443"/>
                <a:gd name="T29" fmla="*/ 334 h 400"/>
                <a:gd name="T30" fmla="*/ 433 w 443"/>
                <a:gd name="T31" fmla="*/ 324 h 400"/>
                <a:gd name="T32" fmla="*/ 441 w 443"/>
                <a:gd name="T33" fmla="*/ 314 h 400"/>
                <a:gd name="T34" fmla="*/ 443 w 443"/>
                <a:gd name="T35" fmla="*/ 304 h 400"/>
                <a:gd name="T36" fmla="*/ 443 w 443"/>
                <a:gd name="T37" fmla="*/ 304 h 400"/>
                <a:gd name="T38" fmla="*/ 443 w 443"/>
                <a:gd name="T39" fmla="*/ 300 h 400"/>
                <a:gd name="T40" fmla="*/ 441 w 443"/>
                <a:gd name="T41" fmla="*/ 294 h 400"/>
                <a:gd name="T42" fmla="*/ 441 w 443"/>
                <a:gd name="T43" fmla="*/ 29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3" h="400">
                  <a:moveTo>
                    <a:pt x="441" y="294"/>
                  </a:moveTo>
                  <a:lnTo>
                    <a:pt x="369" y="0"/>
                  </a:lnTo>
                  <a:lnTo>
                    <a:pt x="0" y="0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88" y="398"/>
                  </a:lnTo>
                  <a:lnTo>
                    <a:pt x="172" y="394"/>
                  </a:lnTo>
                  <a:lnTo>
                    <a:pt x="246" y="384"/>
                  </a:lnTo>
                  <a:lnTo>
                    <a:pt x="313" y="372"/>
                  </a:lnTo>
                  <a:lnTo>
                    <a:pt x="341" y="366"/>
                  </a:lnTo>
                  <a:lnTo>
                    <a:pt x="367" y="358"/>
                  </a:lnTo>
                  <a:lnTo>
                    <a:pt x="389" y="350"/>
                  </a:lnTo>
                  <a:lnTo>
                    <a:pt x="407" y="342"/>
                  </a:lnTo>
                  <a:lnTo>
                    <a:pt x="423" y="334"/>
                  </a:lnTo>
                  <a:lnTo>
                    <a:pt x="433" y="324"/>
                  </a:lnTo>
                  <a:lnTo>
                    <a:pt x="441" y="314"/>
                  </a:lnTo>
                  <a:lnTo>
                    <a:pt x="443" y="304"/>
                  </a:lnTo>
                  <a:lnTo>
                    <a:pt x="443" y="304"/>
                  </a:lnTo>
                  <a:lnTo>
                    <a:pt x="443" y="300"/>
                  </a:lnTo>
                  <a:lnTo>
                    <a:pt x="441" y="294"/>
                  </a:lnTo>
                  <a:lnTo>
                    <a:pt x="441" y="294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1">
              <a:extLst>
                <a:ext uri="{FF2B5EF4-FFF2-40B4-BE49-F238E27FC236}">
                  <a16:creationId xmlns:a16="http://schemas.microsoft.com/office/drawing/2014/main" id="{C2F0C88E-94E3-5B48-F951-F260D943633D}"/>
                </a:ext>
              </a:extLst>
            </p:cNvPr>
            <p:cNvSpPr/>
            <p:nvPr/>
          </p:nvSpPr>
          <p:spPr bwMode="auto">
            <a:xfrm>
              <a:off x="11142668" y="4408488"/>
              <a:ext cx="252411" cy="528638"/>
            </a:xfrm>
            <a:custGeom>
              <a:avLst/>
              <a:gdLst>
                <a:gd name="T0" fmla="*/ 51 w 159"/>
                <a:gd name="T1" fmla="*/ 0 h 333"/>
                <a:gd name="T2" fmla="*/ 0 w 159"/>
                <a:gd name="T3" fmla="*/ 315 h 333"/>
                <a:gd name="T4" fmla="*/ 0 w 159"/>
                <a:gd name="T5" fmla="*/ 315 h 333"/>
                <a:gd name="T6" fmla="*/ 51 w 159"/>
                <a:gd name="T7" fmla="*/ 325 h 333"/>
                <a:gd name="T8" fmla="*/ 109 w 159"/>
                <a:gd name="T9" fmla="*/ 333 h 333"/>
                <a:gd name="T10" fmla="*/ 159 w 159"/>
                <a:gd name="T11" fmla="*/ 16 h 333"/>
                <a:gd name="T12" fmla="*/ 159 w 159"/>
                <a:gd name="T13" fmla="*/ 16 h 333"/>
                <a:gd name="T14" fmla="*/ 101 w 159"/>
                <a:gd name="T15" fmla="*/ 8 h 333"/>
                <a:gd name="T16" fmla="*/ 51 w 159"/>
                <a:gd name="T17" fmla="*/ 0 h 333"/>
                <a:gd name="T18" fmla="*/ 51 w 159"/>
                <a:gd name="T1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333">
                  <a:moveTo>
                    <a:pt x="51" y="0"/>
                  </a:moveTo>
                  <a:lnTo>
                    <a:pt x="0" y="315"/>
                  </a:lnTo>
                  <a:lnTo>
                    <a:pt x="0" y="315"/>
                  </a:lnTo>
                  <a:lnTo>
                    <a:pt x="51" y="325"/>
                  </a:lnTo>
                  <a:lnTo>
                    <a:pt x="109" y="333"/>
                  </a:lnTo>
                  <a:lnTo>
                    <a:pt x="159" y="16"/>
                  </a:lnTo>
                  <a:lnTo>
                    <a:pt x="159" y="16"/>
                  </a:lnTo>
                  <a:lnTo>
                    <a:pt x="101" y="8"/>
                  </a:lnTo>
                  <a:lnTo>
                    <a:pt x="51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id="{ED9885E2-B727-EDD0-5F2B-C81F82B03395}"/>
                </a:ext>
              </a:extLst>
            </p:cNvPr>
            <p:cNvSpPr/>
            <p:nvPr/>
          </p:nvSpPr>
          <p:spPr bwMode="auto">
            <a:xfrm>
              <a:off x="10942644" y="4991102"/>
              <a:ext cx="407986" cy="781050"/>
            </a:xfrm>
            <a:custGeom>
              <a:avLst/>
              <a:gdLst>
                <a:gd name="T0" fmla="*/ 74 w 257"/>
                <a:gd name="T1" fmla="*/ 0 h 492"/>
                <a:gd name="T2" fmla="*/ 0 w 257"/>
                <a:gd name="T3" fmla="*/ 466 h 492"/>
                <a:gd name="T4" fmla="*/ 0 w 257"/>
                <a:gd name="T5" fmla="*/ 466 h 492"/>
                <a:gd name="T6" fmla="*/ 40 w 257"/>
                <a:gd name="T7" fmla="*/ 474 h 492"/>
                <a:gd name="T8" fmla="*/ 84 w 257"/>
                <a:gd name="T9" fmla="*/ 482 h 492"/>
                <a:gd name="T10" fmla="*/ 183 w 257"/>
                <a:gd name="T11" fmla="*/ 492 h 492"/>
                <a:gd name="T12" fmla="*/ 257 w 257"/>
                <a:gd name="T13" fmla="*/ 24 h 492"/>
                <a:gd name="T14" fmla="*/ 257 w 257"/>
                <a:gd name="T15" fmla="*/ 24 h 492"/>
                <a:gd name="T16" fmla="*/ 207 w 257"/>
                <a:gd name="T17" fmla="*/ 20 h 492"/>
                <a:gd name="T18" fmla="*/ 158 w 257"/>
                <a:gd name="T19" fmla="*/ 14 h 492"/>
                <a:gd name="T20" fmla="*/ 114 w 257"/>
                <a:gd name="T21" fmla="*/ 8 h 492"/>
                <a:gd name="T22" fmla="*/ 74 w 257"/>
                <a:gd name="T23" fmla="*/ 0 h 492"/>
                <a:gd name="T24" fmla="*/ 74 w 257"/>
                <a:gd name="T25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492">
                  <a:moveTo>
                    <a:pt x="74" y="0"/>
                  </a:moveTo>
                  <a:lnTo>
                    <a:pt x="0" y="466"/>
                  </a:lnTo>
                  <a:lnTo>
                    <a:pt x="0" y="466"/>
                  </a:lnTo>
                  <a:lnTo>
                    <a:pt x="40" y="474"/>
                  </a:lnTo>
                  <a:lnTo>
                    <a:pt x="84" y="482"/>
                  </a:lnTo>
                  <a:lnTo>
                    <a:pt x="183" y="492"/>
                  </a:lnTo>
                  <a:lnTo>
                    <a:pt x="257" y="24"/>
                  </a:lnTo>
                  <a:lnTo>
                    <a:pt x="257" y="24"/>
                  </a:lnTo>
                  <a:lnTo>
                    <a:pt x="207" y="20"/>
                  </a:lnTo>
                  <a:lnTo>
                    <a:pt x="158" y="14"/>
                  </a:lnTo>
                  <a:lnTo>
                    <a:pt x="114" y="8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3">
              <a:extLst>
                <a:ext uri="{FF2B5EF4-FFF2-40B4-BE49-F238E27FC236}">
                  <a16:creationId xmlns:a16="http://schemas.microsoft.com/office/drawing/2014/main" id="{718D4F9D-4AB6-777C-563D-F56083314E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7043" y="762000"/>
              <a:ext cx="2330450" cy="3441701"/>
            </a:xfrm>
            <a:custGeom>
              <a:avLst/>
              <a:gdLst>
                <a:gd name="T0" fmla="*/ 717 w 1468"/>
                <a:gd name="T1" fmla="*/ 231 h 2168"/>
                <a:gd name="T2" fmla="*/ 494 w 1468"/>
                <a:gd name="T3" fmla="*/ 161 h 2168"/>
                <a:gd name="T4" fmla="*/ 8 w 1468"/>
                <a:gd name="T5" fmla="*/ 209 h 2168"/>
                <a:gd name="T6" fmla="*/ 0 w 1468"/>
                <a:gd name="T7" fmla="*/ 345 h 2168"/>
                <a:gd name="T8" fmla="*/ 10 w 1468"/>
                <a:gd name="T9" fmla="*/ 512 h 2168"/>
                <a:gd name="T10" fmla="*/ 50 w 1468"/>
                <a:gd name="T11" fmla="*/ 719 h 2168"/>
                <a:gd name="T12" fmla="*/ 88 w 1468"/>
                <a:gd name="T13" fmla="*/ 827 h 2168"/>
                <a:gd name="T14" fmla="*/ 143 w 1468"/>
                <a:gd name="T15" fmla="*/ 938 h 2168"/>
                <a:gd name="T16" fmla="*/ 211 w 1468"/>
                <a:gd name="T17" fmla="*/ 1046 h 2168"/>
                <a:gd name="T18" fmla="*/ 293 w 1468"/>
                <a:gd name="T19" fmla="*/ 1148 h 2168"/>
                <a:gd name="T20" fmla="*/ 462 w 1468"/>
                <a:gd name="T21" fmla="*/ 1311 h 2168"/>
                <a:gd name="T22" fmla="*/ 620 w 1468"/>
                <a:gd name="T23" fmla="*/ 1425 h 2168"/>
                <a:gd name="T24" fmla="*/ 753 w 1468"/>
                <a:gd name="T25" fmla="*/ 1500 h 2168"/>
                <a:gd name="T26" fmla="*/ 865 w 1468"/>
                <a:gd name="T27" fmla="*/ 1548 h 2168"/>
                <a:gd name="T28" fmla="*/ 944 w 1468"/>
                <a:gd name="T29" fmla="*/ 1568 h 2168"/>
                <a:gd name="T30" fmla="*/ 1006 w 1468"/>
                <a:gd name="T31" fmla="*/ 1650 h 2168"/>
                <a:gd name="T32" fmla="*/ 1076 w 1468"/>
                <a:gd name="T33" fmla="*/ 1723 h 2168"/>
                <a:gd name="T34" fmla="*/ 1156 w 1468"/>
                <a:gd name="T35" fmla="*/ 1785 h 2168"/>
                <a:gd name="T36" fmla="*/ 1245 w 1468"/>
                <a:gd name="T37" fmla="*/ 1837 h 2168"/>
                <a:gd name="T38" fmla="*/ 1341 w 1468"/>
                <a:gd name="T39" fmla="*/ 1873 h 2168"/>
                <a:gd name="T40" fmla="*/ 1468 w 1468"/>
                <a:gd name="T41" fmla="*/ 2168 h 2168"/>
                <a:gd name="T42" fmla="*/ 1379 w 1468"/>
                <a:gd name="T43" fmla="*/ 2 h 2168"/>
                <a:gd name="T44" fmla="*/ 1150 w 1468"/>
                <a:gd name="T45" fmla="*/ 26 h 2168"/>
                <a:gd name="T46" fmla="*/ 968 w 1468"/>
                <a:gd name="T47" fmla="*/ 66 h 2168"/>
                <a:gd name="T48" fmla="*/ 835 w 1468"/>
                <a:gd name="T49" fmla="*/ 112 h 2168"/>
                <a:gd name="T50" fmla="*/ 727 w 1468"/>
                <a:gd name="T51" fmla="*/ 163 h 2168"/>
                <a:gd name="T52" fmla="*/ 323 w 1468"/>
                <a:gd name="T53" fmla="*/ 1014 h 2168"/>
                <a:gd name="T54" fmla="*/ 253 w 1468"/>
                <a:gd name="T55" fmla="*/ 907 h 2168"/>
                <a:gd name="T56" fmla="*/ 177 w 1468"/>
                <a:gd name="T57" fmla="*/ 747 h 2168"/>
                <a:gd name="T58" fmla="*/ 135 w 1468"/>
                <a:gd name="T59" fmla="*/ 588 h 2168"/>
                <a:gd name="T60" fmla="*/ 114 w 1468"/>
                <a:gd name="T61" fmla="*/ 444 h 2168"/>
                <a:gd name="T62" fmla="*/ 112 w 1468"/>
                <a:gd name="T63" fmla="*/ 271 h 2168"/>
                <a:gd name="T64" fmla="*/ 691 w 1468"/>
                <a:gd name="T65" fmla="*/ 506 h 2168"/>
                <a:gd name="T66" fmla="*/ 693 w 1468"/>
                <a:gd name="T67" fmla="*/ 709 h 2168"/>
                <a:gd name="T68" fmla="*/ 713 w 1468"/>
                <a:gd name="T69" fmla="*/ 928 h 2168"/>
                <a:gd name="T70" fmla="*/ 741 w 1468"/>
                <a:gd name="T71" fmla="*/ 1076 h 2168"/>
                <a:gd name="T72" fmla="*/ 793 w 1468"/>
                <a:gd name="T73" fmla="*/ 1257 h 2168"/>
                <a:gd name="T74" fmla="*/ 843 w 1468"/>
                <a:gd name="T75" fmla="*/ 1385 h 2168"/>
                <a:gd name="T76" fmla="*/ 819 w 1468"/>
                <a:gd name="T77" fmla="*/ 1409 h 2168"/>
                <a:gd name="T78" fmla="*/ 669 w 1468"/>
                <a:gd name="T79" fmla="*/ 1325 h 2168"/>
                <a:gd name="T80" fmla="*/ 558 w 1468"/>
                <a:gd name="T81" fmla="*/ 1247 h 2168"/>
                <a:gd name="T82" fmla="*/ 442 w 1468"/>
                <a:gd name="T83" fmla="*/ 1142 h 2168"/>
                <a:gd name="T84" fmla="*/ 323 w 1468"/>
                <a:gd name="T85" fmla="*/ 1014 h 2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8" h="2168">
                  <a:moveTo>
                    <a:pt x="727" y="163"/>
                  </a:moveTo>
                  <a:lnTo>
                    <a:pt x="727" y="163"/>
                  </a:lnTo>
                  <a:lnTo>
                    <a:pt x="717" y="231"/>
                  </a:lnTo>
                  <a:lnTo>
                    <a:pt x="707" y="295"/>
                  </a:lnTo>
                  <a:lnTo>
                    <a:pt x="699" y="359"/>
                  </a:lnTo>
                  <a:lnTo>
                    <a:pt x="494" y="161"/>
                  </a:lnTo>
                  <a:lnTo>
                    <a:pt x="14" y="161"/>
                  </a:lnTo>
                  <a:lnTo>
                    <a:pt x="8" y="209"/>
                  </a:lnTo>
                  <a:lnTo>
                    <a:pt x="8" y="209"/>
                  </a:lnTo>
                  <a:lnTo>
                    <a:pt x="4" y="237"/>
                  </a:lnTo>
                  <a:lnTo>
                    <a:pt x="0" y="301"/>
                  </a:lnTo>
                  <a:lnTo>
                    <a:pt x="0" y="345"/>
                  </a:lnTo>
                  <a:lnTo>
                    <a:pt x="0" y="395"/>
                  </a:lnTo>
                  <a:lnTo>
                    <a:pt x="4" y="452"/>
                  </a:lnTo>
                  <a:lnTo>
                    <a:pt x="10" y="512"/>
                  </a:lnTo>
                  <a:lnTo>
                    <a:pt x="18" y="578"/>
                  </a:lnTo>
                  <a:lnTo>
                    <a:pt x="32" y="646"/>
                  </a:lnTo>
                  <a:lnTo>
                    <a:pt x="50" y="719"/>
                  </a:lnTo>
                  <a:lnTo>
                    <a:pt x="62" y="755"/>
                  </a:lnTo>
                  <a:lnTo>
                    <a:pt x="74" y="791"/>
                  </a:lnTo>
                  <a:lnTo>
                    <a:pt x="88" y="827"/>
                  </a:lnTo>
                  <a:lnTo>
                    <a:pt x="104" y="865"/>
                  </a:lnTo>
                  <a:lnTo>
                    <a:pt x="122" y="901"/>
                  </a:lnTo>
                  <a:lnTo>
                    <a:pt x="143" y="938"/>
                  </a:lnTo>
                  <a:lnTo>
                    <a:pt x="163" y="974"/>
                  </a:lnTo>
                  <a:lnTo>
                    <a:pt x="187" y="1012"/>
                  </a:lnTo>
                  <a:lnTo>
                    <a:pt x="211" y="1046"/>
                  </a:lnTo>
                  <a:lnTo>
                    <a:pt x="237" y="1082"/>
                  </a:lnTo>
                  <a:lnTo>
                    <a:pt x="237" y="1082"/>
                  </a:lnTo>
                  <a:lnTo>
                    <a:pt x="293" y="1148"/>
                  </a:lnTo>
                  <a:lnTo>
                    <a:pt x="349" y="1209"/>
                  </a:lnTo>
                  <a:lnTo>
                    <a:pt x="406" y="1263"/>
                  </a:lnTo>
                  <a:lnTo>
                    <a:pt x="462" y="1311"/>
                  </a:lnTo>
                  <a:lnTo>
                    <a:pt x="516" y="1353"/>
                  </a:lnTo>
                  <a:lnTo>
                    <a:pt x="568" y="1393"/>
                  </a:lnTo>
                  <a:lnTo>
                    <a:pt x="620" y="1425"/>
                  </a:lnTo>
                  <a:lnTo>
                    <a:pt x="666" y="1456"/>
                  </a:lnTo>
                  <a:lnTo>
                    <a:pt x="713" y="1480"/>
                  </a:lnTo>
                  <a:lnTo>
                    <a:pt x="753" y="1500"/>
                  </a:lnTo>
                  <a:lnTo>
                    <a:pt x="789" y="1518"/>
                  </a:lnTo>
                  <a:lnTo>
                    <a:pt x="821" y="1530"/>
                  </a:lnTo>
                  <a:lnTo>
                    <a:pt x="865" y="1548"/>
                  </a:lnTo>
                  <a:lnTo>
                    <a:pt x="885" y="1554"/>
                  </a:lnTo>
                  <a:lnTo>
                    <a:pt x="944" y="1568"/>
                  </a:lnTo>
                  <a:lnTo>
                    <a:pt x="944" y="1568"/>
                  </a:lnTo>
                  <a:lnTo>
                    <a:pt x="964" y="1596"/>
                  </a:lnTo>
                  <a:lnTo>
                    <a:pt x="984" y="1624"/>
                  </a:lnTo>
                  <a:lnTo>
                    <a:pt x="1006" y="1650"/>
                  </a:lnTo>
                  <a:lnTo>
                    <a:pt x="1028" y="1676"/>
                  </a:lnTo>
                  <a:lnTo>
                    <a:pt x="1052" y="1700"/>
                  </a:lnTo>
                  <a:lnTo>
                    <a:pt x="1076" y="1723"/>
                  </a:lnTo>
                  <a:lnTo>
                    <a:pt x="1102" y="1745"/>
                  </a:lnTo>
                  <a:lnTo>
                    <a:pt x="1128" y="1767"/>
                  </a:lnTo>
                  <a:lnTo>
                    <a:pt x="1156" y="1785"/>
                  </a:lnTo>
                  <a:lnTo>
                    <a:pt x="1184" y="1805"/>
                  </a:lnTo>
                  <a:lnTo>
                    <a:pt x="1213" y="1821"/>
                  </a:lnTo>
                  <a:lnTo>
                    <a:pt x="1245" y="1837"/>
                  </a:lnTo>
                  <a:lnTo>
                    <a:pt x="1275" y="1851"/>
                  </a:lnTo>
                  <a:lnTo>
                    <a:pt x="1309" y="1863"/>
                  </a:lnTo>
                  <a:lnTo>
                    <a:pt x="1341" y="1873"/>
                  </a:lnTo>
                  <a:lnTo>
                    <a:pt x="1377" y="1883"/>
                  </a:lnTo>
                  <a:lnTo>
                    <a:pt x="1331" y="2168"/>
                  </a:lnTo>
                  <a:lnTo>
                    <a:pt x="1468" y="2168"/>
                  </a:lnTo>
                  <a:lnTo>
                    <a:pt x="1468" y="0"/>
                  </a:lnTo>
                  <a:lnTo>
                    <a:pt x="1468" y="0"/>
                  </a:lnTo>
                  <a:lnTo>
                    <a:pt x="1379" y="2"/>
                  </a:lnTo>
                  <a:lnTo>
                    <a:pt x="1299" y="6"/>
                  </a:lnTo>
                  <a:lnTo>
                    <a:pt x="1221" y="16"/>
                  </a:lnTo>
                  <a:lnTo>
                    <a:pt x="1150" y="26"/>
                  </a:lnTo>
                  <a:lnTo>
                    <a:pt x="1084" y="38"/>
                  </a:lnTo>
                  <a:lnTo>
                    <a:pt x="1024" y="52"/>
                  </a:lnTo>
                  <a:lnTo>
                    <a:pt x="968" y="66"/>
                  </a:lnTo>
                  <a:lnTo>
                    <a:pt x="919" y="82"/>
                  </a:lnTo>
                  <a:lnTo>
                    <a:pt x="875" y="96"/>
                  </a:lnTo>
                  <a:lnTo>
                    <a:pt x="835" y="112"/>
                  </a:lnTo>
                  <a:lnTo>
                    <a:pt x="777" y="139"/>
                  </a:lnTo>
                  <a:lnTo>
                    <a:pt x="739" y="157"/>
                  </a:lnTo>
                  <a:lnTo>
                    <a:pt x="727" y="163"/>
                  </a:lnTo>
                  <a:lnTo>
                    <a:pt x="727" y="163"/>
                  </a:lnTo>
                  <a:close/>
                  <a:moveTo>
                    <a:pt x="323" y="1014"/>
                  </a:moveTo>
                  <a:lnTo>
                    <a:pt x="323" y="1014"/>
                  </a:lnTo>
                  <a:lnTo>
                    <a:pt x="305" y="988"/>
                  </a:lnTo>
                  <a:lnTo>
                    <a:pt x="285" y="962"/>
                  </a:lnTo>
                  <a:lnTo>
                    <a:pt x="253" y="907"/>
                  </a:lnTo>
                  <a:lnTo>
                    <a:pt x="223" y="855"/>
                  </a:lnTo>
                  <a:lnTo>
                    <a:pt x="199" y="801"/>
                  </a:lnTo>
                  <a:lnTo>
                    <a:pt x="177" y="747"/>
                  </a:lnTo>
                  <a:lnTo>
                    <a:pt x="159" y="693"/>
                  </a:lnTo>
                  <a:lnTo>
                    <a:pt x="145" y="638"/>
                  </a:lnTo>
                  <a:lnTo>
                    <a:pt x="135" y="588"/>
                  </a:lnTo>
                  <a:lnTo>
                    <a:pt x="124" y="538"/>
                  </a:lnTo>
                  <a:lnTo>
                    <a:pt x="118" y="490"/>
                  </a:lnTo>
                  <a:lnTo>
                    <a:pt x="114" y="444"/>
                  </a:lnTo>
                  <a:lnTo>
                    <a:pt x="112" y="402"/>
                  </a:lnTo>
                  <a:lnTo>
                    <a:pt x="110" y="327"/>
                  </a:lnTo>
                  <a:lnTo>
                    <a:pt x="112" y="271"/>
                  </a:lnTo>
                  <a:lnTo>
                    <a:pt x="450" y="271"/>
                  </a:lnTo>
                  <a:lnTo>
                    <a:pt x="691" y="506"/>
                  </a:lnTo>
                  <a:lnTo>
                    <a:pt x="691" y="506"/>
                  </a:lnTo>
                  <a:lnTo>
                    <a:pt x="689" y="570"/>
                  </a:lnTo>
                  <a:lnTo>
                    <a:pt x="691" y="638"/>
                  </a:lnTo>
                  <a:lnTo>
                    <a:pt x="693" y="709"/>
                  </a:lnTo>
                  <a:lnTo>
                    <a:pt x="697" y="781"/>
                  </a:lnTo>
                  <a:lnTo>
                    <a:pt x="705" y="853"/>
                  </a:lnTo>
                  <a:lnTo>
                    <a:pt x="713" y="928"/>
                  </a:lnTo>
                  <a:lnTo>
                    <a:pt x="727" y="1002"/>
                  </a:lnTo>
                  <a:lnTo>
                    <a:pt x="741" y="1076"/>
                  </a:lnTo>
                  <a:lnTo>
                    <a:pt x="741" y="1076"/>
                  </a:lnTo>
                  <a:lnTo>
                    <a:pt x="765" y="1166"/>
                  </a:lnTo>
                  <a:lnTo>
                    <a:pt x="779" y="1213"/>
                  </a:lnTo>
                  <a:lnTo>
                    <a:pt x="793" y="1257"/>
                  </a:lnTo>
                  <a:lnTo>
                    <a:pt x="809" y="1301"/>
                  </a:lnTo>
                  <a:lnTo>
                    <a:pt x="825" y="1343"/>
                  </a:lnTo>
                  <a:lnTo>
                    <a:pt x="843" y="1385"/>
                  </a:lnTo>
                  <a:lnTo>
                    <a:pt x="863" y="1427"/>
                  </a:lnTo>
                  <a:lnTo>
                    <a:pt x="863" y="1427"/>
                  </a:lnTo>
                  <a:lnTo>
                    <a:pt x="819" y="1409"/>
                  </a:lnTo>
                  <a:lnTo>
                    <a:pt x="765" y="1381"/>
                  </a:lnTo>
                  <a:lnTo>
                    <a:pt x="701" y="1345"/>
                  </a:lnTo>
                  <a:lnTo>
                    <a:pt x="669" y="1325"/>
                  </a:lnTo>
                  <a:lnTo>
                    <a:pt x="632" y="1301"/>
                  </a:lnTo>
                  <a:lnTo>
                    <a:pt x="596" y="1275"/>
                  </a:lnTo>
                  <a:lnTo>
                    <a:pt x="558" y="1247"/>
                  </a:lnTo>
                  <a:lnTo>
                    <a:pt x="520" y="1215"/>
                  </a:lnTo>
                  <a:lnTo>
                    <a:pt x="480" y="1180"/>
                  </a:lnTo>
                  <a:lnTo>
                    <a:pt x="442" y="1142"/>
                  </a:lnTo>
                  <a:lnTo>
                    <a:pt x="402" y="1102"/>
                  </a:lnTo>
                  <a:lnTo>
                    <a:pt x="363" y="1060"/>
                  </a:lnTo>
                  <a:lnTo>
                    <a:pt x="323" y="1014"/>
                  </a:lnTo>
                  <a:lnTo>
                    <a:pt x="323" y="1014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4">
              <a:extLst>
                <a:ext uri="{FF2B5EF4-FFF2-40B4-BE49-F238E27FC236}">
                  <a16:creationId xmlns:a16="http://schemas.microsoft.com/office/drawing/2014/main" id="{D912891A-DF3B-7895-583F-D89396CBDB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47493" y="762000"/>
              <a:ext cx="2325689" cy="3441700"/>
            </a:xfrm>
            <a:custGeom>
              <a:avLst/>
              <a:gdLst>
                <a:gd name="T0" fmla="*/ 971 w 1465"/>
                <a:gd name="T1" fmla="*/ 161 h 2168"/>
                <a:gd name="T2" fmla="*/ 758 w 1465"/>
                <a:gd name="T3" fmla="*/ 295 h 2168"/>
                <a:gd name="T4" fmla="*/ 738 w 1465"/>
                <a:gd name="T5" fmla="*/ 163 h 2168"/>
                <a:gd name="T6" fmla="*/ 630 w 1465"/>
                <a:gd name="T7" fmla="*/ 112 h 2168"/>
                <a:gd name="T8" fmla="*/ 497 w 1465"/>
                <a:gd name="T9" fmla="*/ 66 h 2168"/>
                <a:gd name="T10" fmla="*/ 315 w 1465"/>
                <a:gd name="T11" fmla="*/ 26 h 2168"/>
                <a:gd name="T12" fmla="*/ 86 w 1465"/>
                <a:gd name="T13" fmla="*/ 2 h 2168"/>
                <a:gd name="T14" fmla="*/ 134 w 1465"/>
                <a:gd name="T15" fmla="*/ 2168 h 2168"/>
                <a:gd name="T16" fmla="*/ 124 w 1465"/>
                <a:gd name="T17" fmla="*/ 1873 h 2168"/>
                <a:gd name="T18" fmla="*/ 220 w 1465"/>
                <a:gd name="T19" fmla="*/ 1837 h 2168"/>
                <a:gd name="T20" fmla="*/ 309 w 1465"/>
                <a:gd name="T21" fmla="*/ 1785 h 2168"/>
                <a:gd name="T22" fmla="*/ 389 w 1465"/>
                <a:gd name="T23" fmla="*/ 1723 h 2168"/>
                <a:gd name="T24" fmla="*/ 459 w 1465"/>
                <a:gd name="T25" fmla="*/ 1650 h 2168"/>
                <a:gd name="T26" fmla="*/ 521 w 1465"/>
                <a:gd name="T27" fmla="*/ 1568 h 2168"/>
                <a:gd name="T28" fmla="*/ 580 w 1465"/>
                <a:gd name="T29" fmla="*/ 1554 h 2168"/>
                <a:gd name="T30" fmla="*/ 676 w 1465"/>
                <a:gd name="T31" fmla="*/ 1518 h 2168"/>
                <a:gd name="T32" fmla="*/ 799 w 1465"/>
                <a:gd name="T33" fmla="*/ 1456 h 2168"/>
                <a:gd name="T34" fmla="*/ 949 w 1465"/>
                <a:gd name="T35" fmla="*/ 1353 h 2168"/>
                <a:gd name="T36" fmla="*/ 1116 w 1465"/>
                <a:gd name="T37" fmla="*/ 1209 h 2168"/>
                <a:gd name="T38" fmla="*/ 1228 w 1465"/>
                <a:gd name="T39" fmla="*/ 1082 h 2168"/>
                <a:gd name="T40" fmla="*/ 1302 w 1465"/>
                <a:gd name="T41" fmla="*/ 974 h 2168"/>
                <a:gd name="T42" fmla="*/ 1361 w 1465"/>
                <a:gd name="T43" fmla="*/ 865 h 2168"/>
                <a:gd name="T44" fmla="*/ 1403 w 1465"/>
                <a:gd name="T45" fmla="*/ 755 h 2168"/>
                <a:gd name="T46" fmla="*/ 1447 w 1465"/>
                <a:gd name="T47" fmla="*/ 578 h 2168"/>
                <a:gd name="T48" fmla="*/ 1465 w 1465"/>
                <a:gd name="T49" fmla="*/ 395 h 2168"/>
                <a:gd name="T50" fmla="*/ 1461 w 1465"/>
                <a:gd name="T51" fmla="*/ 237 h 2168"/>
                <a:gd name="T52" fmla="*/ 1142 w 1465"/>
                <a:gd name="T53" fmla="*/ 1014 h 2168"/>
                <a:gd name="T54" fmla="*/ 1063 w 1465"/>
                <a:gd name="T55" fmla="*/ 1102 h 2168"/>
                <a:gd name="T56" fmla="*/ 945 w 1465"/>
                <a:gd name="T57" fmla="*/ 1215 h 2168"/>
                <a:gd name="T58" fmla="*/ 833 w 1465"/>
                <a:gd name="T59" fmla="*/ 1301 h 2168"/>
                <a:gd name="T60" fmla="*/ 700 w 1465"/>
                <a:gd name="T61" fmla="*/ 1381 h 2168"/>
                <a:gd name="T62" fmla="*/ 602 w 1465"/>
                <a:gd name="T63" fmla="*/ 1427 h 2168"/>
                <a:gd name="T64" fmla="*/ 656 w 1465"/>
                <a:gd name="T65" fmla="*/ 1301 h 2168"/>
                <a:gd name="T66" fmla="*/ 700 w 1465"/>
                <a:gd name="T67" fmla="*/ 1166 h 2168"/>
                <a:gd name="T68" fmla="*/ 738 w 1465"/>
                <a:gd name="T69" fmla="*/ 1002 h 2168"/>
                <a:gd name="T70" fmla="*/ 768 w 1465"/>
                <a:gd name="T71" fmla="*/ 781 h 2168"/>
                <a:gd name="T72" fmla="*/ 776 w 1465"/>
                <a:gd name="T73" fmla="*/ 570 h 2168"/>
                <a:gd name="T74" fmla="*/ 1353 w 1465"/>
                <a:gd name="T75" fmla="*/ 271 h 2168"/>
                <a:gd name="T76" fmla="*/ 1353 w 1465"/>
                <a:gd name="T77" fmla="*/ 402 h 2168"/>
                <a:gd name="T78" fmla="*/ 1341 w 1465"/>
                <a:gd name="T79" fmla="*/ 538 h 2168"/>
                <a:gd name="T80" fmla="*/ 1306 w 1465"/>
                <a:gd name="T81" fmla="*/ 693 h 2168"/>
                <a:gd name="T82" fmla="*/ 1242 w 1465"/>
                <a:gd name="T83" fmla="*/ 855 h 2168"/>
                <a:gd name="T84" fmla="*/ 1162 w 1465"/>
                <a:gd name="T85" fmla="*/ 988 h 2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5" h="2168">
                  <a:moveTo>
                    <a:pt x="1457" y="209"/>
                  </a:moveTo>
                  <a:lnTo>
                    <a:pt x="1451" y="161"/>
                  </a:lnTo>
                  <a:lnTo>
                    <a:pt x="971" y="161"/>
                  </a:lnTo>
                  <a:lnTo>
                    <a:pt x="766" y="359"/>
                  </a:lnTo>
                  <a:lnTo>
                    <a:pt x="766" y="359"/>
                  </a:lnTo>
                  <a:lnTo>
                    <a:pt x="758" y="295"/>
                  </a:lnTo>
                  <a:lnTo>
                    <a:pt x="748" y="231"/>
                  </a:lnTo>
                  <a:lnTo>
                    <a:pt x="738" y="163"/>
                  </a:lnTo>
                  <a:lnTo>
                    <a:pt x="738" y="163"/>
                  </a:lnTo>
                  <a:lnTo>
                    <a:pt x="726" y="157"/>
                  </a:lnTo>
                  <a:lnTo>
                    <a:pt x="688" y="139"/>
                  </a:lnTo>
                  <a:lnTo>
                    <a:pt x="630" y="112"/>
                  </a:lnTo>
                  <a:lnTo>
                    <a:pt x="592" y="96"/>
                  </a:lnTo>
                  <a:lnTo>
                    <a:pt x="548" y="82"/>
                  </a:lnTo>
                  <a:lnTo>
                    <a:pt x="497" y="66"/>
                  </a:lnTo>
                  <a:lnTo>
                    <a:pt x="441" y="52"/>
                  </a:lnTo>
                  <a:lnTo>
                    <a:pt x="381" y="38"/>
                  </a:lnTo>
                  <a:lnTo>
                    <a:pt x="315" y="26"/>
                  </a:lnTo>
                  <a:lnTo>
                    <a:pt x="244" y="16"/>
                  </a:lnTo>
                  <a:lnTo>
                    <a:pt x="166" y="6"/>
                  </a:lnTo>
                  <a:lnTo>
                    <a:pt x="86" y="2"/>
                  </a:lnTo>
                  <a:lnTo>
                    <a:pt x="0" y="0"/>
                  </a:lnTo>
                  <a:lnTo>
                    <a:pt x="0" y="2168"/>
                  </a:lnTo>
                  <a:lnTo>
                    <a:pt x="134" y="2168"/>
                  </a:lnTo>
                  <a:lnTo>
                    <a:pt x="88" y="1883"/>
                  </a:lnTo>
                  <a:lnTo>
                    <a:pt x="88" y="1883"/>
                  </a:lnTo>
                  <a:lnTo>
                    <a:pt x="124" y="1873"/>
                  </a:lnTo>
                  <a:lnTo>
                    <a:pt x="156" y="1863"/>
                  </a:lnTo>
                  <a:lnTo>
                    <a:pt x="190" y="1851"/>
                  </a:lnTo>
                  <a:lnTo>
                    <a:pt x="220" y="1837"/>
                  </a:lnTo>
                  <a:lnTo>
                    <a:pt x="252" y="1821"/>
                  </a:lnTo>
                  <a:lnTo>
                    <a:pt x="281" y="1805"/>
                  </a:lnTo>
                  <a:lnTo>
                    <a:pt x="309" y="1785"/>
                  </a:lnTo>
                  <a:lnTo>
                    <a:pt x="337" y="1767"/>
                  </a:lnTo>
                  <a:lnTo>
                    <a:pt x="363" y="1745"/>
                  </a:lnTo>
                  <a:lnTo>
                    <a:pt x="389" y="1723"/>
                  </a:lnTo>
                  <a:lnTo>
                    <a:pt x="413" y="1700"/>
                  </a:lnTo>
                  <a:lnTo>
                    <a:pt x="437" y="1676"/>
                  </a:lnTo>
                  <a:lnTo>
                    <a:pt x="459" y="1650"/>
                  </a:lnTo>
                  <a:lnTo>
                    <a:pt x="481" y="1624"/>
                  </a:lnTo>
                  <a:lnTo>
                    <a:pt x="501" y="1596"/>
                  </a:lnTo>
                  <a:lnTo>
                    <a:pt x="521" y="1568"/>
                  </a:lnTo>
                  <a:lnTo>
                    <a:pt x="578" y="1554"/>
                  </a:lnTo>
                  <a:lnTo>
                    <a:pt x="580" y="1554"/>
                  </a:lnTo>
                  <a:lnTo>
                    <a:pt x="580" y="1554"/>
                  </a:lnTo>
                  <a:lnTo>
                    <a:pt x="600" y="1548"/>
                  </a:lnTo>
                  <a:lnTo>
                    <a:pt x="644" y="1530"/>
                  </a:lnTo>
                  <a:lnTo>
                    <a:pt x="676" y="1518"/>
                  </a:lnTo>
                  <a:lnTo>
                    <a:pt x="712" y="1500"/>
                  </a:lnTo>
                  <a:lnTo>
                    <a:pt x="752" y="1480"/>
                  </a:lnTo>
                  <a:lnTo>
                    <a:pt x="799" y="1456"/>
                  </a:lnTo>
                  <a:lnTo>
                    <a:pt x="845" y="1425"/>
                  </a:lnTo>
                  <a:lnTo>
                    <a:pt x="897" y="1393"/>
                  </a:lnTo>
                  <a:lnTo>
                    <a:pt x="949" y="1353"/>
                  </a:lnTo>
                  <a:lnTo>
                    <a:pt x="1003" y="1311"/>
                  </a:lnTo>
                  <a:lnTo>
                    <a:pt x="1059" y="1263"/>
                  </a:lnTo>
                  <a:lnTo>
                    <a:pt x="1116" y="1209"/>
                  </a:lnTo>
                  <a:lnTo>
                    <a:pt x="1172" y="1148"/>
                  </a:lnTo>
                  <a:lnTo>
                    <a:pt x="1228" y="1082"/>
                  </a:lnTo>
                  <a:lnTo>
                    <a:pt x="1228" y="1082"/>
                  </a:lnTo>
                  <a:lnTo>
                    <a:pt x="1254" y="1046"/>
                  </a:lnTo>
                  <a:lnTo>
                    <a:pt x="1278" y="1012"/>
                  </a:lnTo>
                  <a:lnTo>
                    <a:pt x="1302" y="974"/>
                  </a:lnTo>
                  <a:lnTo>
                    <a:pt x="1322" y="938"/>
                  </a:lnTo>
                  <a:lnTo>
                    <a:pt x="1343" y="901"/>
                  </a:lnTo>
                  <a:lnTo>
                    <a:pt x="1361" y="865"/>
                  </a:lnTo>
                  <a:lnTo>
                    <a:pt x="1377" y="827"/>
                  </a:lnTo>
                  <a:lnTo>
                    <a:pt x="1391" y="791"/>
                  </a:lnTo>
                  <a:lnTo>
                    <a:pt x="1403" y="755"/>
                  </a:lnTo>
                  <a:lnTo>
                    <a:pt x="1415" y="719"/>
                  </a:lnTo>
                  <a:lnTo>
                    <a:pt x="1433" y="646"/>
                  </a:lnTo>
                  <a:lnTo>
                    <a:pt x="1447" y="578"/>
                  </a:lnTo>
                  <a:lnTo>
                    <a:pt x="1455" y="512"/>
                  </a:lnTo>
                  <a:lnTo>
                    <a:pt x="1461" y="452"/>
                  </a:lnTo>
                  <a:lnTo>
                    <a:pt x="1465" y="395"/>
                  </a:lnTo>
                  <a:lnTo>
                    <a:pt x="1465" y="345"/>
                  </a:lnTo>
                  <a:lnTo>
                    <a:pt x="1465" y="301"/>
                  </a:lnTo>
                  <a:lnTo>
                    <a:pt x="1461" y="237"/>
                  </a:lnTo>
                  <a:lnTo>
                    <a:pt x="1457" y="209"/>
                  </a:lnTo>
                  <a:lnTo>
                    <a:pt x="1457" y="209"/>
                  </a:lnTo>
                  <a:close/>
                  <a:moveTo>
                    <a:pt x="1142" y="1014"/>
                  </a:moveTo>
                  <a:lnTo>
                    <a:pt x="1142" y="1014"/>
                  </a:lnTo>
                  <a:lnTo>
                    <a:pt x="1102" y="1060"/>
                  </a:lnTo>
                  <a:lnTo>
                    <a:pt x="1063" y="1102"/>
                  </a:lnTo>
                  <a:lnTo>
                    <a:pt x="1023" y="1142"/>
                  </a:lnTo>
                  <a:lnTo>
                    <a:pt x="985" y="1180"/>
                  </a:lnTo>
                  <a:lnTo>
                    <a:pt x="945" y="1215"/>
                  </a:lnTo>
                  <a:lnTo>
                    <a:pt x="907" y="1247"/>
                  </a:lnTo>
                  <a:lnTo>
                    <a:pt x="869" y="1275"/>
                  </a:lnTo>
                  <a:lnTo>
                    <a:pt x="833" y="1301"/>
                  </a:lnTo>
                  <a:lnTo>
                    <a:pt x="799" y="1325"/>
                  </a:lnTo>
                  <a:lnTo>
                    <a:pt x="764" y="1345"/>
                  </a:lnTo>
                  <a:lnTo>
                    <a:pt x="700" y="1381"/>
                  </a:lnTo>
                  <a:lnTo>
                    <a:pt x="646" y="1409"/>
                  </a:lnTo>
                  <a:lnTo>
                    <a:pt x="602" y="1427"/>
                  </a:lnTo>
                  <a:lnTo>
                    <a:pt x="602" y="1427"/>
                  </a:lnTo>
                  <a:lnTo>
                    <a:pt x="622" y="1385"/>
                  </a:lnTo>
                  <a:lnTo>
                    <a:pt x="640" y="1343"/>
                  </a:lnTo>
                  <a:lnTo>
                    <a:pt x="656" y="1301"/>
                  </a:lnTo>
                  <a:lnTo>
                    <a:pt x="672" y="1257"/>
                  </a:lnTo>
                  <a:lnTo>
                    <a:pt x="686" y="1213"/>
                  </a:lnTo>
                  <a:lnTo>
                    <a:pt x="700" y="1166"/>
                  </a:lnTo>
                  <a:lnTo>
                    <a:pt x="724" y="1076"/>
                  </a:lnTo>
                  <a:lnTo>
                    <a:pt x="724" y="1076"/>
                  </a:lnTo>
                  <a:lnTo>
                    <a:pt x="738" y="1002"/>
                  </a:lnTo>
                  <a:lnTo>
                    <a:pt x="752" y="928"/>
                  </a:lnTo>
                  <a:lnTo>
                    <a:pt x="760" y="853"/>
                  </a:lnTo>
                  <a:lnTo>
                    <a:pt x="768" y="781"/>
                  </a:lnTo>
                  <a:lnTo>
                    <a:pt x="772" y="709"/>
                  </a:lnTo>
                  <a:lnTo>
                    <a:pt x="774" y="638"/>
                  </a:lnTo>
                  <a:lnTo>
                    <a:pt x="776" y="570"/>
                  </a:lnTo>
                  <a:lnTo>
                    <a:pt x="774" y="506"/>
                  </a:lnTo>
                  <a:lnTo>
                    <a:pt x="1015" y="271"/>
                  </a:lnTo>
                  <a:lnTo>
                    <a:pt x="1353" y="271"/>
                  </a:lnTo>
                  <a:lnTo>
                    <a:pt x="1353" y="271"/>
                  </a:lnTo>
                  <a:lnTo>
                    <a:pt x="1355" y="327"/>
                  </a:lnTo>
                  <a:lnTo>
                    <a:pt x="1353" y="402"/>
                  </a:lnTo>
                  <a:lnTo>
                    <a:pt x="1351" y="444"/>
                  </a:lnTo>
                  <a:lnTo>
                    <a:pt x="1347" y="490"/>
                  </a:lnTo>
                  <a:lnTo>
                    <a:pt x="1341" y="538"/>
                  </a:lnTo>
                  <a:lnTo>
                    <a:pt x="1330" y="588"/>
                  </a:lnTo>
                  <a:lnTo>
                    <a:pt x="1320" y="638"/>
                  </a:lnTo>
                  <a:lnTo>
                    <a:pt x="1306" y="693"/>
                  </a:lnTo>
                  <a:lnTo>
                    <a:pt x="1288" y="747"/>
                  </a:lnTo>
                  <a:lnTo>
                    <a:pt x="1266" y="801"/>
                  </a:lnTo>
                  <a:lnTo>
                    <a:pt x="1242" y="855"/>
                  </a:lnTo>
                  <a:lnTo>
                    <a:pt x="1212" y="907"/>
                  </a:lnTo>
                  <a:lnTo>
                    <a:pt x="1180" y="962"/>
                  </a:lnTo>
                  <a:lnTo>
                    <a:pt x="1162" y="988"/>
                  </a:lnTo>
                  <a:lnTo>
                    <a:pt x="1142" y="1014"/>
                  </a:lnTo>
                  <a:lnTo>
                    <a:pt x="1142" y="1014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5">
              <a:extLst>
                <a:ext uri="{FF2B5EF4-FFF2-40B4-BE49-F238E27FC236}">
                  <a16:creationId xmlns:a16="http://schemas.microsoft.com/office/drawing/2014/main" id="{7BAD1569-BA48-B200-028D-04DF06C42D1C}"/>
                </a:ext>
              </a:extLst>
            </p:cNvPr>
            <p:cNvSpPr/>
            <p:nvPr/>
          </p:nvSpPr>
          <p:spPr bwMode="auto">
            <a:xfrm>
              <a:off x="11056943" y="4191001"/>
              <a:ext cx="590550" cy="255587"/>
            </a:xfrm>
            <a:custGeom>
              <a:avLst/>
              <a:gdLst>
                <a:gd name="T0" fmla="*/ 0 w 372"/>
                <a:gd name="T1" fmla="*/ 80 h 161"/>
                <a:gd name="T2" fmla="*/ 0 w 372"/>
                <a:gd name="T3" fmla="*/ 80 h 161"/>
                <a:gd name="T4" fmla="*/ 2 w 372"/>
                <a:gd name="T5" fmla="*/ 89 h 161"/>
                <a:gd name="T6" fmla="*/ 8 w 372"/>
                <a:gd name="T7" fmla="*/ 97 h 161"/>
                <a:gd name="T8" fmla="*/ 16 w 372"/>
                <a:gd name="T9" fmla="*/ 105 h 161"/>
                <a:gd name="T10" fmla="*/ 28 w 372"/>
                <a:gd name="T11" fmla="*/ 111 h 161"/>
                <a:gd name="T12" fmla="*/ 44 w 372"/>
                <a:gd name="T13" fmla="*/ 119 h 161"/>
                <a:gd name="T14" fmla="*/ 62 w 372"/>
                <a:gd name="T15" fmla="*/ 125 h 161"/>
                <a:gd name="T16" fmla="*/ 109 w 372"/>
                <a:gd name="T17" fmla="*/ 137 h 161"/>
                <a:gd name="T18" fmla="*/ 163 w 372"/>
                <a:gd name="T19" fmla="*/ 147 h 161"/>
                <a:gd name="T20" fmla="*/ 227 w 372"/>
                <a:gd name="T21" fmla="*/ 155 h 161"/>
                <a:gd name="T22" fmla="*/ 295 w 372"/>
                <a:gd name="T23" fmla="*/ 159 h 161"/>
                <a:gd name="T24" fmla="*/ 372 w 372"/>
                <a:gd name="T25" fmla="*/ 161 h 161"/>
                <a:gd name="T26" fmla="*/ 372 w 372"/>
                <a:gd name="T27" fmla="*/ 0 h 161"/>
                <a:gd name="T28" fmla="*/ 372 w 372"/>
                <a:gd name="T29" fmla="*/ 0 h 161"/>
                <a:gd name="T30" fmla="*/ 295 w 372"/>
                <a:gd name="T31" fmla="*/ 2 h 161"/>
                <a:gd name="T32" fmla="*/ 227 w 372"/>
                <a:gd name="T33" fmla="*/ 6 h 161"/>
                <a:gd name="T34" fmla="*/ 163 w 372"/>
                <a:gd name="T35" fmla="*/ 14 h 161"/>
                <a:gd name="T36" fmla="*/ 109 w 372"/>
                <a:gd name="T37" fmla="*/ 22 h 161"/>
                <a:gd name="T38" fmla="*/ 62 w 372"/>
                <a:gd name="T39" fmla="*/ 34 h 161"/>
                <a:gd name="T40" fmla="*/ 44 w 372"/>
                <a:gd name="T41" fmla="*/ 42 h 161"/>
                <a:gd name="T42" fmla="*/ 28 w 372"/>
                <a:gd name="T43" fmla="*/ 48 h 161"/>
                <a:gd name="T44" fmla="*/ 16 w 372"/>
                <a:gd name="T45" fmla="*/ 56 h 161"/>
                <a:gd name="T46" fmla="*/ 8 w 372"/>
                <a:gd name="T47" fmla="*/ 64 h 161"/>
                <a:gd name="T48" fmla="*/ 2 w 372"/>
                <a:gd name="T49" fmla="*/ 72 h 161"/>
                <a:gd name="T50" fmla="*/ 0 w 372"/>
                <a:gd name="T51" fmla="*/ 80 h 161"/>
                <a:gd name="T52" fmla="*/ 0 w 372"/>
                <a:gd name="T53" fmla="*/ 8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2" h="161">
                  <a:moveTo>
                    <a:pt x="0" y="80"/>
                  </a:moveTo>
                  <a:lnTo>
                    <a:pt x="0" y="80"/>
                  </a:lnTo>
                  <a:lnTo>
                    <a:pt x="2" y="89"/>
                  </a:lnTo>
                  <a:lnTo>
                    <a:pt x="8" y="97"/>
                  </a:lnTo>
                  <a:lnTo>
                    <a:pt x="16" y="105"/>
                  </a:lnTo>
                  <a:lnTo>
                    <a:pt x="28" y="111"/>
                  </a:lnTo>
                  <a:lnTo>
                    <a:pt x="44" y="119"/>
                  </a:lnTo>
                  <a:lnTo>
                    <a:pt x="62" y="125"/>
                  </a:lnTo>
                  <a:lnTo>
                    <a:pt x="109" y="137"/>
                  </a:lnTo>
                  <a:lnTo>
                    <a:pt x="163" y="147"/>
                  </a:lnTo>
                  <a:lnTo>
                    <a:pt x="227" y="155"/>
                  </a:lnTo>
                  <a:lnTo>
                    <a:pt x="295" y="159"/>
                  </a:lnTo>
                  <a:lnTo>
                    <a:pt x="372" y="161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295" y="2"/>
                  </a:lnTo>
                  <a:lnTo>
                    <a:pt x="227" y="6"/>
                  </a:lnTo>
                  <a:lnTo>
                    <a:pt x="163" y="14"/>
                  </a:lnTo>
                  <a:lnTo>
                    <a:pt x="109" y="22"/>
                  </a:lnTo>
                  <a:lnTo>
                    <a:pt x="62" y="34"/>
                  </a:lnTo>
                  <a:lnTo>
                    <a:pt x="44" y="42"/>
                  </a:lnTo>
                  <a:lnTo>
                    <a:pt x="28" y="48"/>
                  </a:lnTo>
                  <a:lnTo>
                    <a:pt x="16" y="56"/>
                  </a:lnTo>
                  <a:lnTo>
                    <a:pt x="8" y="64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89B44310-CF70-0F01-4206-924E5CBEA451}"/>
                </a:ext>
              </a:extLst>
            </p:cNvPr>
            <p:cNvSpPr/>
            <p:nvPr/>
          </p:nvSpPr>
          <p:spPr bwMode="auto">
            <a:xfrm>
              <a:off x="11647493" y="4191001"/>
              <a:ext cx="585786" cy="255587"/>
            </a:xfrm>
            <a:custGeom>
              <a:avLst/>
              <a:gdLst>
                <a:gd name="T0" fmla="*/ 0 w 369"/>
                <a:gd name="T1" fmla="*/ 0 h 161"/>
                <a:gd name="T2" fmla="*/ 0 w 369"/>
                <a:gd name="T3" fmla="*/ 0 h 161"/>
                <a:gd name="T4" fmla="*/ 0 w 369"/>
                <a:gd name="T5" fmla="*/ 161 h 161"/>
                <a:gd name="T6" fmla="*/ 0 w 369"/>
                <a:gd name="T7" fmla="*/ 161 h 161"/>
                <a:gd name="T8" fmla="*/ 0 w 369"/>
                <a:gd name="T9" fmla="*/ 161 h 161"/>
                <a:gd name="T10" fmla="*/ 74 w 369"/>
                <a:gd name="T11" fmla="*/ 159 h 161"/>
                <a:gd name="T12" fmla="*/ 142 w 369"/>
                <a:gd name="T13" fmla="*/ 155 h 161"/>
                <a:gd name="T14" fmla="*/ 206 w 369"/>
                <a:gd name="T15" fmla="*/ 147 h 161"/>
                <a:gd name="T16" fmla="*/ 260 w 369"/>
                <a:gd name="T17" fmla="*/ 137 h 161"/>
                <a:gd name="T18" fmla="*/ 307 w 369"/>
                <a:gd name="T19" fmla="*/ 125 h 161"/>
                <a:gd name="T20" fmla="*/ 325 w 369"/>
                <a:gd name="T21" fmla="*/ 119 h 161"/>
                <a:gd name="T22" fmla="*/ 341 w 369"/>
                <a:gd name="T23" fmla="*/ 111 h 161"/>
                <a:gd name="T24" fmla="*/ 353 w 369"/>
                <a:gd name="T25" fmla="*/ 105 h 161"/>
                <a:gd name="T26" fmla="*/ 361 w 369"/>
                <a:gd name="T27" fmla="*/ 97 h 161"/>
                <a:gd name="T28" fmla="*/ 367 w 369"/>
                <a:gd name="T29" fmla="*/ 89 h 161"/>
                <a:gd name="T30" fmla="*/ 369 w 369"/>
                <a:gd name="T31" fmla="*/ 80 h 161"/>
                <a:gd name="T32" fmla="*/ 369 w 369"/>
                <a:gd name="T33" fmla="*/ 80 h 161"/>
                <a:gd name="T34" fmla="*/ 367 w 369"/>
                <a:gd name="T35" fmla="*/ 72 h 161"/>
                <a:gd name="T36" fmla="*/ 361 w 369"/>
                <a:gd name="T37" fmla="*/ 64 h 161"/>
                <a:gd name="T38" fmla="*/ 353 w 369"/>
                <a:gd name="T39" fmla="*/ 56 h 161"/>
                <a:gd name="T40" fmla="*/ 341 w 369"/>
                <a:gd name="T41" fmla="*/ 48 h 161"/>
                <a:gd name="T42" fmla="*/ 325 w 369"/>
                <a:gd name="T43" fmla="*/ 42 h 161"/>
                <a:gd name="T44" fmla="*/ 307 w 369"/>
                <a:gd name="T45" fmla="*/ 34 h 161"/>
                <a:gd name="T46" fmla="*/ 260 w 369"/>
                <a:gd name="T47" fmla="*/ 22 h 161"/>
                <a:gd name="T48" fmla="*/ 206 w 369"/>
                <a:gd name="T49" fmla="*/ 14 h 161"/>
                <a:gd name="T50" fmla="*/ 142 w 369"/>
                <a:gd name="T51" fmla="*/ 6 h 161"/>
                <a:gd name="T52" fmla="*/ 74 w 369"/>
                <a:gd name="T53" fmla="*/ 2 h 161"/>
                <a:gd name="T54" fmla="*/ 0 w 369"/>
                <a:gd name="T55" fmla="*/ 0 h 161"/>
                <a:gd name="T56" fmla="*/ 0 w 369"/>
                <a:gd name="T5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9" h="161">
                  <a:moveTo>
                    <a:pt x="0" y="0"/>
                  </a:moveTo>
                  <a:lnTo>
                    <a:pt x="0" y="0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74" y="159"/>
                  </a:lnTo>
                  <a:lnTo>
                    <a:pt x="142" y="155"/>
                  </a:lnTo>
                  <a:lnTo>
                    <a:pt x="206" y="147"/>
                  </a:lnTo>
                  <a:lnTo>
                    <a:pt x="260" y="137"/>
                  </a:lnTo>
                  <a:lnTo>
                    <a:pt x="307" y="125"/>
                  </a:lnTo>
                  <a:lnTo>
                    <a:pt x="325" y="119"/>
                  </a:lnTo>
                  <a:lnTo>
                    <a:pt x="341" y="111"/>
                  </a:lnTo>
                  <a:lnTo>
                    <a:pt x="353" y="105"/>
                  </a:lnTo>
                  <a:lnTo>
                    <a:pt x="361" y="97"/>
                  </a:lnTo>
                  <a:lnTo>
                    <a:pt x="367" y="89"/>
                  </a:lnTo>
                  <a:lnTo>
                    <a:pt x="369" y="80"/>
                  </a:lnTo>
                  <a:lnTo>
                    <a:pt x="369" y="80"/>
                  </a:lnTo>
                  <a:lnTo>
                    <a:pt x="367" y="72"/>
                  </a:lnTo>
                  <a:lnTo>
                    <a:pt x="361" y="64"/>
                  </a:lnTo>
                  <a:lnTo>
                    <a:pt x="353" y="56"/>
                  </a:lnTo>
                  <a:lnTo>
                    <a:pt x="341" y="48"/>
                  </a:lnTo>
                  <a:lnTo>
                    <a:pt x="325" y="42"/>
                  </a:lnTo>
                  <a:lnTo>
                    <a:pt x="307" y="34"/>
                  </a:lnTo>
                  <a:lnTo>
                    <a:pt x="260" y="22"/>
                  </a:lnTo>
                  <a:lnTo>
                    <a:pt x="206" y="14"/>
                  </a:lnTo>
                  <a:lnTo>
                    <a:pt x="142" y="6"/>
                  </a:lnTo>
                  <a:lnTo>
                    <a:pt x="7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7">
              <a:extLst>
                <a:ext uri="{FF2B5EF4-FFF2-40B4-BE49-F238E27FC236}">
                  <a16:creationId xmlns:a16="http://schemas.microsoft.com/office/drawing/2014/main" id="{0303DFBA-B337-1F94-F9D8-342C45F54858}"/>
                </a:ext>
              </a:extLst>
            </p:cNvPr>
            <p:cNvSpPr/>
            <p:nvPr/>
          </p:nvSpPr>
          <p:spPr bwMode="auto">
            <a:xfrm>
              <a:off x="10496555" y="1062039"/>
              <a:ext cx="392111" cy="1223965"/>
            </a:xfrm>
            <a:custGeom>
              <a:avLst/>
              <a:gdLst>
                <a:gd name="T0" fmla="*/ 247 w 247"/>
                <a:gd name="T1" fmla="*/ 771 h 771"/>
                <a:gd name="T2" fmla="*/ 247 w 247"/>
                <a:gd name="T3" fmla="*/ 771 h 771"/>
                <a:gd name="T4" fmla="*/ 235 w 247"/>
                <a:gd name="T5" fmla="*/ 700 h 771"/>
                <a:gd name="T6" fmla="*/ 225 w 247"/>
                <a:gd name="T7" fmla="*/ 632 h 771"/>
                <a:gd name="T8" fmla="*/ 217 w 247"/>
                <a:gd name="T9" fmla="*/ 568 h 771"/>
                <a:gd name="T10" fmla="*/ 211 w 247"/>
                <a:gd name="T11" fmla="*/ 508 h 771"/>
                <a:gd name="T12" fmla="*/ 207 w 247"/>
                <a:gd name="T13" fmla="*/ 449 h 771"/>
                <a:gd name="T14" fmla="*/ 207 w 247"/>
                <a:gd name="T15" fmla="*/ 395 h 771"/>
                <a:gd name="T16" fmla="*/ 207 w 247"/>
                <a:gd name="T17" fmla="*/ 347 h 771"/>
                <a:gd name="T18" fmla="*/ 207 w 247"/>
                <a:gd name="T19" fmla="*/ 301 h 771"/>
                <a:gd name="T20" fmla="*/ 213 w 247"/>
                <a:gd name="T21" fmla="*/ 225 h 771"/>
                <a:gd name="T22" fmla="*/ 219 w 247"/>
                <a:gd name="T23" fmla="*/ 166 h 771"/>
                <a:gd name="T24" fmla="*/ 225 w 247"/>
                <a:gd name="T25" fmla="*/ 132 h 771"/>
                <a:gd name="T26" fmla="*/ 227 w 247"/>
                <a:gd name="T27" fmla="*/ 120 h 771"/>
                <a:gd name="T28" fmla="*/ 30 w 247"/>
                <a:gd name="T29" fmla="*/ 0 h 771"/>
                <a:gd name="T30" fmla="*/ 30 w 247"/>
                <a:gd name="T31" fmla="*/ 0 h 771"/>
                <a:gd name="T32" fmla="*/ 20 w 247"/>
                <a:gd name="T33" fmla="*/ 74 h 771"/>
                <a:gd name="T34" fmla="*/ 14 w 247"/>
                <a:gd name="T35" fmla="*/ 144 h 771"/>
                <a:gd name="T36" fmla="*/ 8 w 247"/>
                <a:gd name="T37" fmla="*/ 211 h 771"/>
                <a:gd name="T38" fmla="*/ 4 w 247"/>
                <a:gd name="T39" fmla="*/ 273 h 771"/>
                <a:gd name="T40" fmla="*/ 0 w 247"/>
                <a:gd name="T41" fmla="*/ 385 h 771"/>
                <a:gd name="T42" fmla="*/ 0 w 247"/>
                <a:gd name="T43" fmla="*/ 480 h 771"/>
                <a:gd name="T44" fmla="*/ 2 w 247"/>
                <a:gd name="T45" fmla="*/ 556 h 771"/>
                <a:gd name="T46" fmla="*/ 6 w 247"/>
                <a:gd name="T47" fmla="*/ 612 h 771"/>
                <a:gd name="T48" fmla="*/ 10 w 247"/>
                <a:gd name="T49" fmla="*/ 658 h 771"/>
                <a:gd name="T50" fmla="*/ 247 w 247"/>
                <a:gd name="T51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7" h="771">
                  <a:moveTo>
                    <a:pt x="247" y="771"/>
                  </a:moveTo>
                  <a:lnTo>
                    <a:pt x="247" y="771"/>
                  </a:lnTo>
                  <a:lnTo>
                    <a:pt x="235" y="700"/>
                  </a:lnTo>
                  <a:lnTo>
                    <a:pt x="225" y="632"/>
                  </a:lnTo>
                  <a:lnTo>
                    <a:pt x="217" y="568"/>
                  </a:lnTo>
                  <a:lnTo>
                    <a:pt x="211" y="508"/>
                  </a:lnTo>
                  <a:lnTo>
                    <a:pt x="207" y="449"/>
                  </a:lnTo>
                  <a:lnTo>
                    <a:pt x="207" y="395"/>
                  </a:lnTo>
                  <a:lnTo>
                    <a:pt x="207" y="347"/>
                  </a:lnTo>
                  <a:lnTo>
                    <a:pt x="207" y="301"/>
                  </a:lnTo>
                  <a:lnTo>
                    <a:pt x="213" y="225"/>
                  </a:lnTo>
                  <a:lnTo>
                    <a:pt x="219" y="166"/>
                  </a:lnTo>
                  <a:lnTo>
                    <a:pt x="225" y="132"/>
                  </a:lnTo>
                  <a:lnTo>
                    <a:pt x="227" y="12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0" y="74"/>
                  </a:lnTo>
                  <a:lnTo>
                    <a:pt x="14" y="144"/>
                  </a:lnTo>
                  <a:lnTo>
                    <a:pt x="8" y="211"/>
                  </a:lnTo>
                  <a:lnTo>
                    <a:pt x="4" y="273"/>
                  </a:lnTo>
                  <a:lnTo>
                    <a:pt x="0" y="385"/>
                  </a:lnTo>
                  <a:lnTo>
                    <a:pt x="0" y="480"/>
                  </a:lnTo>
                  <a:lnTo>
                    <a:pt x="2" y="556"/>
                  </a:lnTo>
                  <a:lnTo>
                    <a:pt x="6" y="612"/>
                  </a:lnTo>
                  <a:lnTo>
                    <a:pt x="10" y="658"/>
                  </a:lnTo>
                  <a:lnTo>
                    <a:pt x="247" y="771"/>
                  </a:lnTo>
                  <a:close/>
                </a:path>
              </a:pathLst>
            </a:custGeom>
            <a:solidFill>
              <a:srgbClr val="FFE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8">
              <a:extLst>
                <a:ext uri="{FF2B5EF4-FFF2-40B4-BE49-F238E27FC236}">
                  <a16:creationId xmlns:a16="http://schemas.microsoft.com/office/drawing/2014/main" id="{30797A6F-D643-C148-B4AA-A1739071D215}"/>
                </a:ext>
              </a:extLst>
            </p:cNvPr>
            <p:cNvSpPr/>
            <p:nvPr/>
          </p:nvSpPr>
          <p:spPr bwMode="auto">
            <a:xfrm>
              <a:off x="10598150" y="2479676"/>
              <a:ext cx="923925" cy="1208089"/>
            </a:xfrm>
            <a:custGeom>
              <a:avLst/>
              <a:gdLst>
                <a:gd name="T0" fmla="*/ 233 w 582"/>
                <a:gd name="T1" fmla="*/ 76 h 761"/>
                <a:gd name="T2" fmla="*/ 0 w 582"/>
                <a:gd name="T3" fmla="*/ 0 h 761"/>
                <a:gd name="T4" fmla="*/ 0 w 582"/>
                <a:gd name="T5" fmla="*/ 0 h 761"/>
                <a:gd name="T6" fmla="*/ 4 w 582"/>
                <a:gd name="T7" fmla="*/ 26 h 761"/>
                <a:gd name="T8" fmla="*/ 10 w 582"/>
                <a:gd name="T9" fmla="*/ 56 h 761"/>
                <a:gd name="T10" fmla="*/ 20 w 582"/>
                <a:gd name="T11" fmla="*/ 96 h 761"/>
                <a:gd name="T12" fmla="*/ 34 w 582"/>
                <a:gd name="T13" fmla="*/ 143 h 761"/>
                <a:gd name="T14" fmla="*/ 50 w 582"/>
                <a:gd name="T15" fmla="*/ 197 h 761"/>
                <a:gd name="T16" fmla="*/ 74 w 582"/>
                <a:gd name="T17" fmla="*/ 255 h 761"/>
                <a:gd name="T18" fmla="*/ 102 w 582"/>
                <a:gd name="T19" fmla="*/ 317 h 761"/>
                <a:gd name="T20" fmla="*/ 118 w 582"/>
                <a:gd name="T21" fmla="*/ 349 h 761"/>
                <a:gd name="T22" fmla="*/ 137 w 582"/>
                <a:gd name="T23" fmla="*/ 382 h 761"/>
                <a:gd name="T24" fmla="*/ 157 w 582"/>
                <a:gd name="T25" fmla="*/ 414 h 761"/>
                <a:gd name="T26" fmla="*/ 177 w 582"/>
                <a:gd name="T27" fmla="*/ 446 h 761"/>
                <a:gd name="T28" fmla="*/ 199 w 582"/>
                <a:gd name="T29" fmla="*/ 478 h 761"/>
                <a:gd name="T30" fmla="*/ 225 w 582"/>
                <a:gd name="T31" fmla="*/ 508 h 761"/>
                <a:gd name="T32" fmla="*/ 251 w 582"/>
                <a:gd name="T33" fmla="*/ 540 h 761"/>
                <a:gd name="T34" fmla="*/ 279 w 582"/>
                <a:gd name="T35" fmla="*/ 570 h 761"/>
                <a:gd name="T36" fmla="*/ 309 w 582"/>
                <a:gd name="T37" fmla="*/ 598 h 761"/>
                <a:gd name="T38" fmla="*/ 341 w 582"/>
                <a:gd name="T39" fmla="*/ 626 h 761"/>
                <a:gd name="T40" fmla="*/ 375 w 582"/>
                <a:gd name="T41" fmla="*/ 655 h 761"/>
                <a:gd name="T42" fmla="*/ 414 w 582"/>
                <a:gd name="T43" fmla="*/ 679 h 761"/>
                <a:gd name="T44" fmla="*/ 452 w 582"/>
                <a:gd name="T45" fmla="*/ 703 h 761"/>
                <a:gd name="T46" fmla="*/ 494 w 582"/>
                <a:gd name="T47" fmla="*/ 725 h 761"/>
                <a:gd name="T48" fmla="*/ 536 w 582"/>
                <a:gd name="T49" fmla="*/ 745 h 761"/>
                <a:gd name="T50" fmla="*/ 582 w 582"/>
                <a:gd name="T51" fmla="*/ 761 h 761"/>
                <a:gd name="T52" fmla="*/ 582 w 582"/>
                <a:gd name="T53" fmla="*/ 761 h 761"/>
                <a:gd name="T54" fmla="*/ 568 w 582"/>
                <a:gd name="T55" fmla="*/ 747 h 761"/>
                <a:gd name="T56" fmla="*/ 530 w 582"/>
                <a:gd name="T57" fmla="*/ 705 h 761"/>
                <a:gd name="T58" fmla="*/ 504 w 582"/>
                <a:gd name="T59" fmla="*/ 675 h 761"/>
                <a:gd name="T60" fmla="*/ 476 w 582"/>
                <a:gd name="T61" fmla="*/ 641 h 761"/>
                <a:gd name="T62" fmla="*/ 446 w 582"/>
                <a:gd name="T63" fmla="*/ 600 h 761"/>
                <a:gd name="T64" fmla="*/ 414 w 582"/>
                <a:gd name="T65" fmla="*/ 554 h 761"/>
                <a:gd name="T66" fmla="*/ 381 w 582"/>
                <a:gd name="T67" fmla="*/ 506 h 761"/>
                <a:gd name="T68" fmla="*/ 349 w 582"/>
                <a:gd name="T69" fmla="*/ 452 h 761"/>
                <a:gd name="T70" fmla="*/ 321 w 582"/>
                <a:gd name="T71" fmla="*/ 396 h 761"/>
                <a:gd name="T72" fmla="*/ 293 w 582"/>
                <a:gd name="T73" fmla="*/ 337 h 761"/>
                <a:gd name="T74" fmla="*/ 281 w 582"/>
                <a:gd name="T75" fmla="*/ 305 h 761"/>
                <a:gd name="T76" fmla="*/ 271 w 582"/>
                <a:gd name="T77" fmla="*/ 275 h 761"/>
                <a:gd name="T78" fmla="*/ 261 w 582"/>
                <a:gd name="T79" fmla="*/ 243 h 761"/>
                <a:gd name="T80" fmla="*/ 253 w 582"/>
                <a:gd name="T81" fmla="*/ 211 h 761"/>
                <a:gd name="T82" fmla="*/ 245 w 582"/>
                <a:gd name="T83" fmla="*/ 177 h 761"/>
                <a:gd name="T84" fmla="*/ 239 w 582"/>
                <a:gd name="T85" fmla="*/ 145 h 761"/>
                <a:gd name="T86" fmla="*/ 235 w 582"/>
                <a:gd name="T87" fmla="*/ 111 h 761"/>
                <a:gd name="T88" fmla="*/ 233 w 582"/>
                <a:gd name="T89" fmla="*/ 76 h 761"/>
                <a:gd name="T90" fmla="*/ 233 w 582"/>
                <a:gd name="T91" fmla="*/ 76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2" h="761">
                  <a:moveTo>
                    <a:pt x="233" y="7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26"/>
                  </a:lnTo>
                  <a:lnTo>
                    <a:pt x="10" y="56"/>
                  </a:lnTo>
                  <a:lnTo>
                    <a:pt x="20" y="96"/>
                  </a:lnTo>
                  <a:lnTo>
                    <a:pt x="34" y="143"/>
                  </a:lnTo>
                  <a:lnTo>
                    <a:pt x="50" y="197"/>
                  </a:lnTo>
                  <a:lnTo>
                    <a:pt x="74" y="255"/>
                  </a:lnTo>
                  <a:lnTo>
                    <a:pt x="102" y="317"/>
                  </a:lnTo>
                  <a:lnTo>
                    <a:pt x="118" y="349"/>
                  </a:lnTo>
                  <a:lnTo>
                    <a:pt x="137" y="382"/>
                  </a:lnTo>
                  <a:lnTo>
                    <a:pt x="157" y="414"/>
                  </a:lnTo>
                  <a:lnTo>
                    <a:pt x="177" y="446"/>
                  </a:lnTo>
                  <a:lnTo>
                    <a:pt x="199" y="478"/>
                  </a:lnTo>
                  <a:lnTo>
                    <a:pt x="225" y="508"/>
                  </a:lnTo>
                  <a:lnTo>
                    <a:pt x="251" y="540"/>
                  </a:lnTo>
                  <a:lnTo>
                    <a:pt x="279" y="570"/>
                  </a:lnTo>
                  <a:lnTo>
                    <a:pt x="309" y="598"/>
                  </a:lnTo>
                  <a:lnTo>
                    <a:pt x="341" y="626"/>
                  </a:lnTo>
                  <a:lnTo>
                    <a:pt x="375" y="655"/>
                  </a:lnTo>
                  <a:lnTo>
                    <a:pt x="414" y="679"/>
                  </a:lnTo>
                  <a:lnTo>
                    <a:pt x="452" y="703"/>
                  </a:lnTo>
                  <a:lnTo>
                    <a:pt x="494" y="725"/>
                  </a:lnTo>
                  <a:lnTo>
                    <a:pt x="536" y="745"/>
                  </a:lnTo>
                  <a:lnTo>
                    <a:pt x="582" y="761"/>
                  </a:lnTo>
                  <a:lnTo>
                    <a:pt x="582" y="761"/>
                  </a:lnTo>
                  <a:lnTo>
                    <a:pt x="568" y="747"/>
                  </a:lnTo>
                  <a:lnTo>
                    <a:pt x="530" y="705"/>
                  </a:lnTo>
                  <a:lnTo>
                    <a:pt x="504" y="675"/>
                  </a:lnTo>
                  <a:lnTo>
                    <a:pt x="476" y="641"/>
                  </a:lnTo>
                  <a:lnTo>
                    <a:pt x="446" y="600"/>
                  </a:lnTo>
                  <a:lnTo>
                    <a:pt x="414" y="554"/>
                  </a:lnTo>
                  <a:lnTo>
                    <a:pt x="381" y="506"/>
                  </a:lnTo>
                  <a:lnTo>
                    <a:pt x="349" y="452"/>
                  </a:lnTo>
                  <a:lnTo>
                    <a:pt x="321" y="396"/>
                  </a:lnTo>
                  <a:lnTo>
                    <a:pt x="293" y="337"/>
                  </a:lnTo>
                  <a:lnTo>
                    <a:pt x="281" y="305"/>
                  </a:lnTo>
                  <a:lnTo>
                    <a:pt x="271" y="275"/>
                  </a:lnTo>
                  <a:lnTo>
                    <a:pt x="261" y="243"/>
                  </a:lnTo>
                  <a:lnTo>
                    <a:pt x="253" y="211"/>
                  </a:lnTo>
                  <a:lnTo>
                    <a:pt x="245" y="177"/>
                  </a:lnTo>
                  <a:lnTo>
                    <a:pt x="239" y="145"/>
                  </a:lnTo>
                  <a:lnTo>
                    <a:pt x="235" y="111"/>
                  </a:lnTo>
                  <a:lnTo>
                    <a:pt x="233" y="76"/>
                  </a:lnTo>
                  <a:lnTo>
                    <a:pt x="233" y="76"/>
                  </a:lnTo>
                  <a:close/>
                </a:path>
              </a:pathLst>
            </a:custGeom>
            <a:solidFill>
              <a:srgbClr val="FFE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前凸带形 75">
            <a:extLst>
              <a:ext uri="{FF2B5EF4-FFF2-40B4-BE49-F238E27FC236}">
                <a16:creationId xmlns:a16="http://schemas.microsoft.com/office/drawing/2014/main" id="{69822F9F-C1FC-2B5B-1A74-3EB81F3D5987}"/>
              </a:ext>
            </a:extLst>
          </p:cNvPr>
          <p:cNvSpPr/>
          <p:nvPr/>
        </p:nvSpPr>
        <p:spPr>
          <a:xfrm>
            <a:off x="7812744" y="3661097"/>
            <a:ext cx="2190083" cy="489700"/>
          </a:xfrm>
          <a:prstGeom prst="ribbon">
            <a:avLst>
              <a:gd name="adj1" fmla="val 33333"/>
              <a:gd name="adj2" fmla="val 72835"/>
            </a:avLst>
          </a:prstGeom>
          <a:solidFill>
            <a:srgbClr val="68E1FD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王同学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133122E-0FD9-3266-7B06-6C9A6D066A05}"/>
              </a:ext>
            </a:extLst>
          </p:cNvPr>
          <p:cNvGrpSpPr/>
          <p:nvPr/>
        </p:nvGrpSpPr>
        <p:grpSpPr>
          <a:xfrm>
            <a:off x="7790000" y="4386290"/>
            <a:ext cx="2235567" cy="1047355"/>
            <a:chOff x="649026" y="1906534"/>
            <a:chExt cx="2235567" cy="1047355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3EAA276-2365-87D7-F210-87F2A9B743A7}"/>
                </a:ext>
              </a:extLst>
            </p:cNvPr>
            <p:cNvSpPr txBox="1"/>
            <p:nvPr/>
          </p:nvSpPr>
          <p:spPr>
            <a:xfrm>
              <a:off x="671768" y="2190603"/>
              <a:ext cx="21900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78C465F-AC75-C912-4F1B-5338B4A5F1B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D9FBCF9-C9D5-52C4-11C4-719432211453}"/>
              </a:ext>
            </a:extLst>
          </p:cNvPr>
          <p:cNvGrpSpPr/>
          <p:nvPr/>
        </p:nvGrpSpPr>
        <p:grpSpPr>
          <a:xfrm>
            <a:off x="4985834" y="4386290"/>
            <a:ext cx="2235567" cy="1047355"/>
            <a:chOff x="649026" y="1906534"/>
            <a:chExt cx="2235567" cy="104735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01EB95F-4AC9-CEC2-0491-9D1F52FA242C}"/>
                </a:ext>
              </a:extLst>
            </p:cNvPr>
            <p:cNvSpPr txBox="1"/>
            <p:nvPr/>
          </p:nvSpPr>
          <p:spPr>
            <a:xfrm>
              <a:off x="671768" y="2190603"/>
              <a:ext cx="21900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2C1C905-E104-AD65-CF13-2A6A8AA72820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65EBE23-2EB7-202B-31E5-3E04B0BCFC02}"/>
              </a:ext>
            </a:extLst>
          </p:cNvPr>
          <p:cNvGrpSpPr/>
          <p:nvPr/>
        </p:nvGrpSpPr>
        <p:grpSpPr>
          <a:xfrm>
            <a:off x="2181580" y="4386290"/>
            <a:ext cx="2235567" cy="1047355"/>
            <a:chOff x="649026" y="1906534"/>
            <a:chExt cx="2235567" cy="1047355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58C6B70-2D9A-8019-861F-96664E6282B0}"/>
                </a:ext>
              </a:extLst>
            </p:cNvPr>
            <p:cNvSpPr txBox="1"/>
            <p:nvPr/>
          </p:nvSpPr>
          <p:spPr>
            <a:xfrm>
              <a:off x="671768" y="2190603"/>
              <a:ext cx="21900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E1D0A9E4-03E7-3EA7-137C-B4096659691F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274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8" grpId="0" animBg="1"/>
      <p:bldP spid="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椭圆 139">
            <a:extLst>
              <a:ext uri="{FF2B5EF4-FFF2-40B4-BE49-F238E27FC236}">
                <a16:creationId xmlns:a16="http://schemas.microsoft.com/office/drawing/2014/main" id="{71271497-8342-B26C-EB4A-C18D4FA1BB0C}"/>
              </a:ext>
            </a:extLst>
          </p:cNvPr>
          <p:cNvSpPr/>
          <p:nvPr/>
        </p:nvSpPr>
        <p:spPr>
          <a:xfrm>
            <a:off x="9394105" y="5514813"/>
            <a:ext cx="768914" cy="768914"/>
          </a:xfrm>
          <a:prstGeom prst="ellipse">
            <a:avLst/>
          </a:prstGeom>
          <a:solidFill>
            <a:srgbClr val="E9ED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id="{16627F1D-B1FB-044A-57E5-3DBD18C773B6}"/>
              </a:ext>
            </a:extLst>
          </p:cNvPr>
          <p:cNvSpPr/>
          <p:nvPr/>
        </p:nvSpPr>
        <p:spPr>
          <a:xfrm>
            <a:off x="847632" y="735577"/>
            <a:ext cx="10693400" cy="5231318"/>
          </a:xfrm>
          <a:prstGeom prst="roundRect">
            <a:avLst>
              <a:gd name="adj" fmla="val 3158"/>
            </a:avLst>
          </a:prstGeom>
          <a:solidFill>
            <a:srgbClr val="EBF5FE"/>
          </a:solidFill>
          <a:ln w="12700">
            <a:solidFill>
              <a:srgbClr val="4E749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5AC1173D-BE0D-380E-02A4-F4F5F0D3C5B7}"/>
              </a:ext>
            </a:extLst>
          </p:cNvPr>
          <p:cNvGrpSpPr/>
          <p:nvPr/>
        </p:nvGrpSpPr>
        <p:grpSpPr>
          <a:xfrm>
            <a:off x="1154448" y="5370649"/>
            <a:ext cx="9883104" cy="1030067"/>
            <a:chOff x="1187086" y="5370649"/>
            <a:chExt cx="9883104" cy="1030067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39B0332-8742-15AB-7004-33B8924B40F9}"/>
                </a:ext>
              </a:extLst>
            </p:cNvPr>
            <p:cNvSpPr/>
            <p:nvPr/>
          </p:nvSpPr>
          <p:spPr>
            <a:xfrm>
              <a:off x="1187086" y="5373150"/>
              <a:ext cx="438812" cy="1027566"/>
            </a:xfrm>
            <a:custGeom>
              <a:avLst/>
              <a:gdLst>
                <a:gd name="connsiteX0" fmla="*/ 86474 w 131504"/>
                <a:gd name="connsiteY0" fmla="*/ 307944 h 307943"/>
                <a:gd name="connsiteX1" fmla="*/ 9512 w 131504"/>
                <a:gd name="connsiteY1" fmla="*/ 307944 h 307943"/>
                <a:gd name="connsiteX2" fmla="*/ 2369 w 131504"/>
                <a:gd name="connsiteY2" fmla="*/ 304800 h 307943"/>
                <a:gd name="connsiteX3" fmla="*/ 83 w 131504"/>
                <a:gd name="connsiteY3" fmla="*/ 297276 h 307943"/>
                <a:gd name="connsiteX4" fmla="*/ 35516 w 131504"/>
                <a:gd name="connsiteY4" fmla="*/ 8382 h 307943"/>
                <a:gd name="connsiteX5" fmla="*/ 45041 w 131504"/>
                <a:gd name="connsiteY5" fmla="*/ 0 h 307943"/>
                <a:gd name="connsiteX6" fmla="*/ 122003 w 131504"/>
                <a:gd name="connsiteY6" fmla="*/ 0 h 307943"/>
                <a:gd name="connsiteX7" fmla="*/ 129146 w 131504"/>
                <a:gd name="connsiteY7" fmla="*/ 3239 h 307943"/>
                <a:gd name="connsiteX8" fmla="*/ 131432 w 131504"/>
                <a:gd name="connsiteY8" fmla="*/ 10668 h 307943"/>
                <a:gd name="connsiteX9" fmla="*/ 95999 w 131504"/>
                <a:gd name="connsiteY9" fmla="*/ 299562 h 307943"/>
                <a:gd name="connsiteX10" fmla="*/ 86474 w 131504"/>
                <a:gd name="connsiteY10" fmla="*/ 307944 h 307943"/>
                <a:gd name="connsiteX11" fmla="*/ 20276 w 131504"/>
                <a:gd name="connsiteY11" fmla="*/ 288894 h 307943"/>
                <a:gd name="connsiteX12" fmla="*/ 78092 w 131504"/>
                <a:gd name="connsiteY12" fmla="*/ 288894 h 307943"/>
                <a:gd name="connsiteX13" fmla="*/ 111144 w 131504"/>
                <a:gd name="connsiteY13" fmla="*/ 19050 h 307943"/>
                <a:gd name="connsiteX14" fmla="*/ 53327 w 131504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504" h="307943">
                  <a:moveTo>
                    <a:pt x="86474" y="307944"/>
                  </a:moveTo>
                  <a:lnTo>
                    <a:pt x="9512" y="307944"/>
                  </a:lnTo>
                  <a:cubicBezTo>
                    <a:pt x="6788" y="307963"/>
                    <a:pt x="4188" y="306820"/>
                    <a:pt x="2369" y="304800"/>
                  </a:cubicBezTo>
                  <a:cubicBezTo>
                    <a:pt x="559" y="302743"/>
                    <a:pt x="-279" y="300000"/>
                    <a:pt x="83" y="297276"/>
                  </a:cubicBezTo>
                  <a:lnTo>
                    <a:pt x="35516" y="8382"/>
                  </a:lnTo>
                  <a:cubicBezTo>
                    <a:pt x="36097" y="3572"/>
                    <a:pt x="40192" y="-38"/>
                    <a:pt x="45041" y="0"/>
                  </a:cubicBezTo>
                  <a:lnTo>
                    <a:pt x="122003" y="0"/>
                  </a:lnTo>
                  <a:cubicBezTo>
                    <a:pt x="124736" y="0"/>
                    <a:pt x="127337" y="1181"/>
                    <a:pt x="129146" y="3239"/>
                  </a:cubicBezTo>
                  <a:cubicBezTo>
                    <a:pt x="130928" y="5277"/>
                    <a:pt x="131766" y="7982"/>
                    <a:pt x="131432" y="10668"/>
                  </a:cubicBezTo>
                  <a:lnTo>
                    <a:pt x="95999" y="299562"/>
                  </a:lnTo>
                  <a:cubicBezTo>
                    <a:pt x="95418" y="304372"/>
                    <a:pt x="91323" y="307982"/>
                    <a:pt x="86474" y="307944"/>
                  </a:cubicBezTo>
                  <a:close/>
                  <a:moveTo>
                    <a:pt x="20276" y="288894"/>
                  </a:moveTo>
                  <a:lnTo>
                    <a:pt x="78092" y="288894"/>
                  </a:lnTo>
                  <a:lnTo>
                    <a:pt x="111144" y="19050"/>
                  </a:lnTo>
                  <a:lnTo>
                    <a:pt x="53327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0CD5805-F94D-E1F5-9944-A5077C524922}"/>
                </a:ext>
              </a:extLst>
            </p:cNvPr>
            <p:cNvSpPr/>
            <p:nvPr/>
          </p:nvSpPr>
          <p:spPr>
            <a:xfrm>
              <a:off x="10631425" y="5370649"/>
              <a:ext cx="438765" cy="1027566"/>
            </a:xfrm>
            <a:custGeom>
              <a:avLst/>
              <a:gdLst>
                <a:gd name="connsiteX0" fmla="*/ 121897 w 131490"/>
                <a:gd name="connsiteY0" fmla="*/ 307944 h 307943"/>
                <a:gd name="connsiteX1" fmla="*/ 44934 w 131490"/>
                <a:gd name="connsiteY1" fmla="*/ 307944 h 307943"/>
                <a:gd name="connsiteX2" fmla="*/ 35409 w 131490"/>
                <a:gd name="connsiteY2" fmla="*/ 299562 h 307943"/>
                <a:gd name="connsiteX3" fmla="*/ 72 w 131490"/>
                <a:gd name="connsiteY3" fmla="*/ 10668 h 307943"/>
                <a:gd name="connsiteX4" fmla="*/ 2358 w 131490"/>
                <a:gd name="connsiteY4" fmla="*/ 3239 h 307943"/>
                <a:gd name="connsiteX5" fmla="*/ 9501 w 131490"/>
                <a:gd name="connsiteY5" fmla="*/ 0 h 307943"/>
                <a:gd name="connsiteX6" fmla="*/ 86464 w 131490"/>
                <a:gd name="connsiteY6" fmla="*/ 0 h 307943"/>
                <a:gd name="connsiteX7" fmla="*/ 95989 w 131490"/>
                <a:gd name="connsiteY7" fmla="*/ 8382 h 307943"/>
                <a:gd name="connsiteX8" fmla="*/ 131422 w 131490"/>
                <a:gd name="connsiteY8" fmla="*/ 297276 h 307943"/>
                <a:gd name="connsiteX9" fmla="*/ 123106 w 131490"/>
                <a:gd name="connsiteY9" fmla="*/ 307877 h 307943"/>
                <a:gd name="connsiteX10" fmla="*/ 121897 w 131490"/>
                <a:gd name="connsiteY10" fmla="*/ 307944 h 307943"/>
                <a:gd name="connsiteX11" fmla="*/ 53317 w 131490"/>
                <a:gd name="connsiteY11" fmla="*/ 288894 h 307943"/>
                <a:gd name="connsiteX12" fmla="*/ 111133 w 131490"/>
                <a:gd name="connsiteY12" fmla="*/ 288894 h 307943"/>
                <a:gd name="connsiteX13" fmla="*/ 78082 w 131490"/>
                <a:gd name="connsiteY13" fmla="*/ 19050 h 307943"/>
                <a:gd name="connsiteX14" fmla="*/ 20265 w 131490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490" h="307943">
                  <a:moveTo>
                    <a:pt x="121897" y="307944"/>
                  </a:moveTo>
                  <a:lnTo>
                    <a:pt x="44934" y="307944"/>
                  </a:lnTo>
                  <a:cubicBezTo>
                    <a:pt x="40086" y="307982"/>
                    <a:pt x="35991" y="304372"/>
                    <a:pt x="35409" y="299562"/>
                  </a:cubicBezTo>
                  <a:lnTo>
                    <a:pt x="72" y="10668"/>
                  </a:lnTo>
                  <a:cubicBezTo>
                    <a:pt x="-262" y="7982"/>
                    <a:pt x="577" y="5277"/>
                    <a:pt x="2358" y="3239"/>
                  </a:cubicBezTo>
                  <a:cubicBezTo>
                    <a:pt x="4168" y="1181"/>
                    <a:pt x="6768" y="0"/>
                    <a:pt x="9501" y="0"/>
                  </a:cubicBezTo>
                  <a:lnTo>
                    <a:pt x="86464" y="0"/>
                  </a:lnTo>
                  <a:cubicBezTo>
                    <a:pt x="91312" y="-38"/>
                    <a:pt x="95408" y="3572"/>
                    <a:pt x="95989" y="8382"/>
                  </a:cubicBezTo>
                  <a:lnTo>
                    <a:pt x="131422" y="297276"/>
                  </a:lnTo>
                  <a:cubicBezTo>
                    <a:pt x="132050" y="302495"/>
                    <a:pt x="128336" y="307248"/>
                    <a:pt x="123106" y="307877"/>
                  </a:cubicBezTo>
                  <a:cubicBezTo>
                    <a:pt x="122706" y="307925"/>
                    <a:pt x="122306" y="307944"/>
                    <a:pt x="121897" y="307944"/>
                  </a:cubicBezTo>
                  <a:close/>
                  <a:moveTo>
                    <a:pt x="53317" y="288894"/>
                  </a:moveTo>
                  <a:lnTo>
                    <a:pt x="111133" y="288894"/>
                  </a:lnTo>
                  <a:lnTo>
                    <a:pt x="78082" y="19050"/>
                  </a:lnTo>
                  <a:lnTo>
                    <a:pt x="20265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349B6482-2C90-D663-1564-D2B7F0039CCE}"/>
              </a:ext>
            </a:extLst>
          </p:cNvPr>
          <p:cNvSpPr/>
          <p:nvPr/>
        </p:nvSpPr>
        <p:spPr>
          <a:xfrm>
            <a:off x="749300" y="634020"/>
            <a:ext cx="10693400" cy="5231318"/>
          </a:xfrm>
          <a:prstGeom prst="roundRect">
            <a:avLst>
              <a:gd name="adj" fmla="val 3158"/>
            </a:avLst>
          </a:prstGeom>
          <a:solidFill>
            <a:schemeClr val="bg1"/>
          </a:solidFill>
          <a:ln w="38100">
            <a:solidFill>
              <a:srgbClr val="4E74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C523A8E-7FEA-AFCE-4948-2EB7BB4F94C5}"/>
              </a:ext>
            </a:extLst>
          </p:cNvPr>
          <p:cNvSpPr txBox="1"/>
          <p:nvPr/>
        </p:nvSpPr>
        <p:spPr>
          <a:xfrm>
            <a:off x="5875261" y="1374985"/>
            <a:ext cx="46596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培训结束</a:t>
            </a: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9D3B88A9-3E0D-CB82-0113-0FEB750DFF85}"/>
              </a:ext>
            </a:extLst>
          </p:cNvPr>
          <p:cNvSpPr txBox="1"/>
          <p:nvPr/>
        </p:nvSpPr>
        <p:spPr>
          <a:xfrm>
            <a:off x="6160929" y="2286533"/>
            <a:ext cx="472478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9566B720-A9A2-084B-BE2B-A4769B98477E}"/>
              </a:ext>
            </a:extLst>
          </p:cNvPr>
          <p:cNvSpPr/>
          <p:nvPr/>
        </p:nvSpPr>
        <p:spPr>
          <a:xfrm>
            <a:off x="4615872" y="1603449"/>
            <a:ext cx="1068733" cy="834914"/>
          </a:xfrm>
          <a:custGeom>
            <a:avLst/>
            <a:gdLst>
              <a:gd name="connsiteX0" fmla="*/ 763388 w 2399820"/>
              <a:gd name="connsiteY0" fmla="*/ 0 h 1874783"/>
              <a:gd name="connsiteX1" fmla="*/ 1466785 w 2399820"/>
              <a:gd name="connsiteY1" fmla="*/ 466243 h 1874783"/>
              <a:gd name="connsiteX2" fmla="*/ 1481488 w 2399820"/>
              <a:gd name="connsiteY2" fmla="*/ 513607 h 1874783"/>
              <a:gd name="connsiteX3" fmla="*/ 1509787 w 2399820"/>
              <a:gd name="connsiteY3" fmla="*/ 490258 h 1874783"/>
              <a:gd name="connsiteX4" fmla="*/ 1828960 w 2399820"/>
              <a:gd name="connsiteY4" fmla="*/ 392764 h 1874783"/>
              <a:gd name="connsiteX5" fmla="*/ 2399820 w 2399820"/>
              <a:gd name="connsiteY5" fmla="*/ 963624 h 1874783"/>
              <a:gd name="connsiteX6" fmla="*/ 1828960 w 2399820"/>
              <a:gd name="connsiteY6" fmla="*/ 1534484 h 1874783"/>
              <a:gd name="connsiteX7" fmla="*/ 1770396 w 2399820"/>
              <a:gd name="connsiteY7" fmla="*/ 1528580 h 1874783"/>
              <a:gd name="connsiteX8" fmla="*/ 1760977 w 2399820"/>
              <a:gd name="connsiteY8" fmla="*/ 1558923 h 1874783"/>
              <a:gd name="connsiteX9" fmla="*/ 1284454 w 2399820"/>
              <a:gd name="connsiteY9" fmla="*/ 1874783 h 1874783"/>
              <a:gd name="connsiteX10" fmla="*/ 807931 w 2399820"/>
              <a:gd name="connsiteY10" fmla="*/ 1558923 h 1874783"/>
              <a:gd name="connsiteX11" fmla="*/ 797419 w 2399820"/>
              <a:gd name="connsiteY11" fmla="*/ 1525058 h 1874783"/>
              <a:gd name="connsiteX12" fmla="*/ 763388 w 2399820"/>
              <a:gd name="connsiteY12" fmla="*/ 1526776 h 1874783"/>
              <a:gd name="connsiteX13" fmla="*/ 0 w 2399820"/>
              <a:gd name="connsiteY13" fmla="*/ 763388 h 1874783"/>
              <a:gd name="connsiteX14" fmla="*/ 763388 w 2399820"/>
              <a:gd name="connsiteY14" fmla="*/ 0 h 18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9820" h="1874783">
                <a:moveTo>
                  <a:pt x="763388" y="0"/>
                </a:moveTo>
                <a:cubicBezTo>
                  <a:pt x="1079594" y="0"/>
                  <a:pt x="1350897" y="192251"/>
                  <a:pt x="1466785" y="466243"/>
                </a:cubicBezTo>
                <a:lnTo>
                  <a:pt x="1481488" y="513607"/>
                </a:lnTo>
                <a:lnTo>
                  <a:pt x="1509787" y="490258"/>
                </a:lnTo>
                <a:cubicBezTo>
                  <a:pt x="1600897" y="428705"/>
                  <a:pt x="1710731" y="392764"/>
                  <a:pt x="1828960" y="392764"/>
                </a:cubicBezTo>
                <a:cubicBezTo>
                  <a:pt x="2144237" y="392764"/>
                  <a:pt x="2399820" y="648347"/>
                  <a:pt x="2399820" y="963624"/>
                </a:cubicBezTo>
                <a:cubicBezTo>
                  <a:pt x="2399820" y="1278901"/>
                  <a:pt x="2144237" y="1534484"/>
                  <a:pt x="1828960" y="1534484"/>
                </a:cubicBezTo>
                <a:lnTo>
                  <a:pt x="1770396" y="1528580"/>
                </a:lnTo>
                <a:lnTo>
                  <a:pt x="1760977" y="1558923"/>
                </a:lnTo>
                <a:cubicBezTo>
                  <a:pt x="1682467" y="1744541"/>
                  <a:pt x="1498671" y="1874783"/>
                  <a:pt x="1284454" y="1874783"/>
                </a:cubicBezTo>
                <a:cubicBezTo>
                  <a:pt x="1070238" y="1874783"/>
                  <a:pt x="886441" y="1744541"/>
                  <a:pt x="807931" y="1558923"/>
                </a:cubicBezTo>
                <a:lnTo>
                  <a:pt x="797419" y="1525058"/>
                </a:lnTo>
                <a:lnTo>
                  <a:pt x="763388" y="1526776"/>
                </a:lnTo>
                <a:cubicBezTo>
                  <a:pt x="341780" y="1526776"/>
                  <a:pt x="0" y="1184996"/>
                  <a:pt x="0" y="763388"/>
                </a:cubicBezTo>
                <a:cubicBezTo>
                  <a:pt x="0" y="341780"/>
                  <a:pt x="341780" y="0"/>
                  <a:pt x="763388" y="0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E425B32-C58E-0B22-DE16-913B398D1FF7}"/>
              </a:ext>
            </a:extLst>
          </p:cNvPr>
          <p:cNvSpPr/>
          <p:nvPr/>
        </p:nvSpPr>
        <p:spPr>
          <a:xfrm>
            <a:off x="1045432" y="4005966"/>
            <a:ext cx="448772" cy="448772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6E97ED27-DB85-4AA9-DC6E-729201DB695E}"/>
              </a:ext>
            </a:extLst>
          </p:cNvPr>
          <p:cNvGrpSpPr/>
          <p:nvPr/>
        </p:nvGrpSpPr>
        <p:grpSpPr>
          <a:xfrm>
            <a:off x="1371762" y="1228634"/>
            <a:ext cx="4724238" cy="5793619"/>
            <a:chOff x="4999869" y="2606558"/>
            <a:chExt cx="1341617" cy="164530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298B9D1-326C-C9B9-0FA3-FEDBB15F6E05}"/>
                </a:ext>
              </a:extLst>
            </p:cNvPr>
            <p:cNvSpPr/>
            <p:nvPr/>
          </p:nvSpPr>
          <p:spPr>
            <a:xfrm>
              <a:off x="5222652" y="3787806"/>
              <a:ext cx="468915" cy="409098"/>
            </a:xfrm>
            <a:custGeom>
              <a:avLst/>
              <a:gdLst>
                <a:gd name="connsiteX0" fmla="*/ 423196 w 468915"/>
                <a:gd name="connsiteY0" fmla="*/ 0 h 409098"/>
                <a:gd name="connsiteX1" fmla="*/ 468916 w 468915"/>
                <a:gd name="connsiteY1" fmla="*/ 409099 h 409098"/>
                <a:gd name="connsiteX2" fmla="*/ 0 w 468915"/>
                <a:gd name="connsiteY2" fmla="*/ 409099 h 409098"/>
                <a:gd name="connsiteX3" fmla="*/ 70580 w 468915"/>
                <a:gd name="connsiteY3" fmla="*/ 0 h 409098"/>
                <a:gd name="connsiteX4" fmla="*/ 423196 w 468915"/>
                <a:gd name="connsiteY4" fmla="*/ 0 h 40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915" h="409098">
                  <a:moveTo>
                    <a:pt x="423196" y="0"/>
                  </a:moveTo>
                  <a:lnTo>
                    <a:pt x="468916" y="409099"/>
                  </a:lnTo>
                  <a:lnTo>
                    <a:pt x="0" y="409099"/>
                  </a:lnTo>
                  <a:lnTo>
                    <a:pt x="70580" y="0"/>
                  </a:lnTo>
                  <a:lnTo>
                    <a:pt x="423196" y="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4D43D53-FF42-1968-3777-B4743C99AB08}"/>
                </a:ext>
              </a:extLst>
            </p:cNvPr>
            <p:cNvSpPr/>
            <p:nvPr/>
          </p:nvSpPr>
          <p:spPr>
            <a:xfrm>
              <a:off x="5212897" y="3778280"/>
              <a:ext cx="488064" cy="428150"/>
            </a:xfrm>
            <a:custGeom>
              <a:avLst/>
              <a:gdLst>
                <a:gd name="connsiteX0" fmla="*/ 478671 w 488064"/>
                <a:gd name="connsiteY0" fmla="*/ 428150 h 428150"/>
                <a:gd name="connsiteX1" fmla="*/ 9660 w 488064"/>
                <a:gd name="connsiteY1" fmla="*/ 428150 h 428150"/>
                <a:gd name="connsiteX2" fmla="*/ 1 w 488064"/>
                <a:gd name="connsiteY2" fmla="*/ 418768 h 428150"/>
                <a:gd name="connsiteX3" fmla="*/ 135 w 488064"/>
                <a:gd name="connsiteY3" fmla="*/ 417005 h 428150"/>
                <a:gd name="connsiteX4" fmla="*/ 70715 w 488064"/>
                <a:gd name="connsiteY4" fmla="*/ 7907 h 428150"/>
                <a:gd name="connsiteX5" fmla="*/ 80240 w 488064"/>
                <a:gd name="connsiteY5" fmla="*/ 1 h 428150"/>
                <a:gd name="connsiteX6" fmla="*/ 432665 w 488064"/>
                <a:gd name="connsiteY6" fmla="*/ 1 h 428150"/>
                <a:gd name="connsiteX7" fmla="*/ 442190 w 488064"/>
                <a:gd name="connsiteY7" fmla="*/ 8478 h 428150"/>
                <a:gd name="connsiteX8" fmla="*/ 488005 w 488064"/>
                <a:gd name="connsiteY8" fmla="*/ 417577 h 428150"/>
                <a:gd name="connsiteX9" fmla="*/ 479585 w 488064"/>
                <a:gd name="connsiteY9" fmla="*/ 428093 h 428150"/>
                <a:gd name="connsiteX10" fmla="*/ 478480 w 488064"/>
                <a:gd name="connsiteY10" fmla="*/ 428150 h 428150"/>
                <a:gd name="connsiteX11" fmla="*/ 21471 w 488064"/>
                <a:gd name="connsiteY11" fmla="*/ 409100 h 428150"/>
                <a:gd name="connsiteX12" fmla="*/ 468479 w 488064"/>
                <a:gd name="connsiteY12" fmla="*/ 409100 h 428150"/>
                <a:gd name="connsiteX13" fmla="*/ 424854 w 488064"/>
                <a:gd name="connsiteY13" fmla="*/ 18575 h 428150"/>
                <a:gd name="connsiteX14" fmla="*/ 88336 w 488064"/>
                <a:gd name="connsiteY14" fmla="*/ 18575 h 42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8064" h="428150">
                  <a:moveTo>
                    <a:pt x="478671" y="428150"/>
                  </a:moveTo>
                  <a:lnTo>
                    <a:pt x="9660" y="428150"/>
                  </a:lnTo>
                  <a:cubicBezTo>
                    <a:pt x="4402" y="428226"/>
                    <a:pt x="78" y="424025"/>
                    <a:pt x="1" y="418768"/>
                  </a:cubicBezTo>
                  <a:cubicBezTo>
                    <a:pt x="-8" y="418177"/>
                    <a:pt x="30" y="417587"/>
                    <a:pt x="135" y="417005"/>
                  </a:cubicBezTo>
                  <a:lnTo>
                    <a:pt x="70715" y="7907"/>
                  </a:lnTo>
                  <a:cubicBezTo>
                    <a:pt x="71515" y="3287"/>
                    <a:pt x="75554" y="-66"/>
                    <a:pt x="80240" y="1"/>
                  </a:cubicBezTo>
                  <a:lnTo>
                    <a:pt x="432665" y="1"/>
                  </a:lnTo>
                  <a:cubicBezTo>
                    <a:pt x="437542" y="-28"/>
                    <a:pt x="441657" y="3630"/>
                    <a:pt x="442190" y="8478"/>
                  </a:cubicBezTo>
                  <a:lnTo>
                    <a:pt x="488005" y="417577"/>
                  </a:lnTo>
                  <a:cubicBezTo>
                    <a:pt x="488586" y="422806"/>
                    <a:pt x="484814" y="427512"/>
                    <a:pt x="479585" y="428093"/>
                  </a:cubicBezTo>
                  <a:cubicBezTo>
                    <a:pt x="479223" y="428131"/>
                    <a:pt x="478852" y="428150"/>
                    <a:pt x="478480" y="428150"/>
                  </a:cubicBezTo>
                  <a:close/>
                  <a:moveTo>
                    <a:pt x="21471" y="409100"/>
                  </a:moveTo>
                  <a:lnTo>
                    <a:pt x="468479" y="409100"/>
                  </a:lnTo>
                  <a:lnTo>
                    <a:pt x="424854" y="18575"/>
                  </a:lnTo>
                  <a:lnTo>
                    <a:pt x="88336" y="18575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7E721B5-22F4-AF79-4258-AC28BB25DE1F}"/>
                </a:ext>
              </a:extLst>
            </p:cNvPr>
            <p:cNvSpPr/>
            <p:nvPr/>
          </p:nvSpPr>
          <p:spPr>
            <a:xfrm rot="20788799">
              <a:off x="5023637" y="4028954"/>
              <a:ext cx="290321" cy="185737"/>
            </a:xfrm>
            <a:custGeom>
              <a:avLst/>
              <a:gdLst>
                <a:gd name="connsiteX0" fmla="*/ 272034 w 290321"/>
                <a:gd name="connsiteY0" fmla="*/ 0 h 185737"/>
                <a:gd name="connsiteX1" fmla="*/ 290322 w 290321"/>
                <a:gd name="connsiteY1" fmla="*/ 0 h 185737"/>
                <a:gd name="connsiteX2" fmla="*/ 290322 w 290321"/>
                <a:gd name="connsiteY2" fmla="*/ 185737 h 185737"/>
                <a:gd name="connsiteX3" fmla="*/ 272034 w 290321"/>
                <a:gd name="connsiteY3" fmla="*/ 185737 h 185737"/>
                <a:gd name="connsiteX4" fmla="*/ 18288 w 290321"/>
                <a:gd name="connsiteY4" fmla="*/ 185737 h 185737"/>
                <a:gd name="connsiteX5" fmla="*/ 0 w 290321"/>
                <a:gd name="connsiteY5" fmla="*/ 185737 h 185737"/>
                <a:gd name="connsiteX6" fmla="*/ 0 w 290321"/>
                <a:gd name="connsiteY6" fmla="*/ 0 h 185737"/>
                <a:gd name="connsiteX7" fmla="*/ 18288 w 290321"/>
                <a:gd name="connsiteY7" fmla="*/ 0 h 18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21" h="185737">
                  <a:moveTo>
                    <a:pt x="272034" y="0"/>
                  </a:moveTo>
                  <a:cubicBezTo>
                    <a:pt x="282134" y="0"/>
                    <a:pt x="290322" y="0"/>
                    <a:pt x="290322" y="0"/>
                  </a:cubicBezTo>
                  <a:lnTo>
                    <a:pt x="290322" y="185737"/>
                  </a:lnTo>
                  <a:cubicBezTo>
                    <a:pt x="290322" y="185737"/>
                    <a:pt x="282134" y="185737"/>
                    <a:pt x="272034" y="185737"/>
                  </a:cubicBezTo>
                  <a:lnTo>
                    <a:pt x="18288" y="185737"/>
                  </a:lnTo>
                  <a:cubicBezTo>
                    <a:pt x="8188" y="185737"/>
                    <a:pt x="0" y="185737"/>
                    <a:pt x="0" y="185737"/>
                  </a:cubicBezTo>
                  <a:lnTo>
                    <a:pt x="0" y="0"/>
                  </a:lnTo>
                  <a:cubicBezTo>
                    <a:pt x="0" y="0"/>
                    <a:pt x="8188" y="0"/>
                    <a:pt x="18288" y="0"/>
                  </a:cubicBezTo>
                  <a:close/>
                </a:path>
              </a:pathLst>
            </a:custGeom>
            <a:solidFill>
              <a:srgbClr val="FFBC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DBCFB37-5BF2-406F-6682-A29D0669B930}"/>
                </a:ext>
              </a:extLst>
            </p:cNvPr>
            <p:cNvSpPr/>
            <p:nvPr/>
          </p:nvSpPr>
          <p:spPr>
            <a:xfrm>
              <a:off x="4999869" y="3991818"/>
              <a:ext cx="337292" cy="260046"/>
            </a:xfrm>
            <a:custGeom>
              <a:avLst/>
              <a:gdLst>
                <a:gd name="connsiteX0" fmla="*/ 62953 w 337292"/>
                <a:gd name="connsiteY0" fmla="*/ 260046 h 260046"/>
                <a:gd name="connsiteX1" fmla="*/ 36093 w 337292"/>
                <a:gd name="connsiteY1" fmla="*/ 238710 h 260046"/>
                <a:gd name="connsiteX2" fmla="*/ 755 w 337292"/>
                <a:gd name="connsiteY2" fmla="*/ 93549 h 260046"/>
                <a:gd name="connsiteX3" fmla="*/ 21234 w 337292"/>
                <a:gd name="connsiteY3" fmla="*/ 60116 h 260046"/>
                <a:gd name="connsiteX4" fmla="*/ 268122 w 337292"/>
                <a:gd name="connsiteY4" fmla="*/ 775 h 260046"/>
                <a:gd name="connsiteX5" fmla="*/ 301555 w 337292"/>
                <a:gd name="connsiteY5" fmla="*/ 21245 h 260046"/>
                <a:gd name="connsiteX6" fmla="*/ 301555 w 337292"/>
                <a:gd name="connsiteY6" fmla="*/ 21254 h 260046"/>
                <a:gd name="connsiteX7" fmla="*/ 336511 w 337292"/>
                <a:gd name="connsiteY7" fmla="*/ 166415 h 260046"/>
                <a:gd name="connsiteX8" fmla="*/ 333178 w 337292"/>
                <a:gd name="connsiteY8" fmla="*/ 187370 h 260046"/>
                <a:gd name="connsiteX9" fmla="*/ 315937 w 337292"/>
                <a:gd name="connsiteY9" fmla="*/ 199848 h 260046"/>
                <a:gd name="connsiteX10" fmla="*/ 69526 w 337292"/>
                <a:gd name="connsiteY10" fmla="*/ 259189 h 260046"/>
                <a:gd name="connsiteX11" fmla="*/ 62953 w 337292"/>
                <a:gd name="connsiteY11" fmla="*/ 260046 h 260046"/>
                <a:gd name="connsiteX12" fmla="*/ 274980 w 337292"/>
                <a:gd name="connsiteY12" fmla="*/ 19063 h 260046"/>
                <a:gd name="connsiteX13" fmla="*/ 272884 w 337292"/>
                <a:gd name="connsiteY13" fmla="*/ 19063 h 260046"/>
                <a:gd name="connsiteX14" fmla="*/ 26092 w 337292"/>
                <a:gd name="connsiteY14" fmla="*/ 78404 h 260046"/>
                <a:gd name="connsiteX15" fmla="*/ 19710 w 337292"/>
                <a:gd name="connsiteY15" fmla="*/ 88977 h 260046"/>
                <a:gd name="connsiteX16" fmla="*/ 54571 w 337292"/>
                <a:gd name="connsiteY16" fmla="*/ 234043 h 260046"/>
                <a:gd name="connsiteX17" fmla="*/ 58477 w 337292"/>
                <a:gd name="connsiteY17" fmla="*/ 239472 h 260046"/>
                <a:gd name="connsiteX18" fmla="*/ 65049 w 337292"/>
                <a:gd name="connsiteY18" fmla="*/ 240520 h 260046"/>
                <a:gd name="connsiteX19" fmla="*/ 311937 w 337292"/>
                <a:gd name="connsiteY19" fmla="*/ 181179 h 260046"/>
                <a:gd name="connsiteX20" fmla="*/ 311937 w 337292"/>
                <a:gd name="connsiteY20" fmla="*/ 181179 h 260046"/>
                <a:gd name="connsiteX21" fmla="*/ 317271 w 337292"/>
                <a:gd name="connsiteY21" fmla="*/ 177274 h 260046"/>
                <a:gd name="connsiteX22" fmla="*/ 318319 w 337292"/>
                <a:gd name="connsiteY22" fmla="*/ 170606 h 260046"/>
                <a:gd name="connsiteX23" fmla="*/ 283457 w 337292"/>
                <a:gd name="connsiteY23" fmla="*/ 25541 h 260046"/>
                <a:gd name="connsiteX24" fmla="*/ 274980 w 337292"/>
                <a:gd name="connsiteY24" fmla="*/ 19063 h 26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7292" h="260046">
                  <a:moveTo>
                    <a:pt x="62953" y="260046"/>
                  </a:moveTo>
                  <a:cubicBezTo>
                    <a:pt x="50146" y="259998"/>
                    <a:pt x="39042" y="251178"/>
                    <a:pt x="36093" y="238710"/>
                  </a:cubicBezTo>
                  <a:lnTo>
                    <a:pt x="755" y="93549"/>
                  </a:lnTo>
                  <a:cubicBezTo>
                    <a:pt x="-2769" y="78671"/>
                    <a:pt x="6378" y="63736"/>
                    <a:pt x="21234" y="60116"/>
                  </a:cubicBezTo>
                  <a:lnTo>
                    <a:pt x="268122" y="775"/>
                  </a:lnTo>
                  <a:cubicBezTo>
                    <a:pt x="283009" y="-2806"/>
                    <a:pt x="297973" y="6357"/>
                    <a:pt x="301555" y="21245"/>
                  </a:cubicBezTo>
                  <a:cubicBezTo>
                    <a:pt x="301555" y="21245"/>
                    <a:pt x="301555" y="21254"/>
                    <a:pt x="301555" y="21254"/>
                  </a:cubicBezTo>
                  <a:lnTo>
                    <a:pt x="336511" y="166415"/>
                  </a:lnTo>
                  <a:cubicBezTo>
                    <a:pt x="338254" y="173569"/>
                    <a:pt x="337054" y="181112"/>
                    <a:pt x="333178" y="187370"/>
                  </a:cubicBezTo>
                  <a:cubicBezTo>
                    <a:pt x="329320" y="193657"/>
                    <a:pt x="323119" y="198153"/>
                    <a:pt x="315937" y="199848"/>
                  </a:cubicBezTo>
                  <a:lnTo>
                    <a:pt x="69526" y="259189"/>
                  </a:lnTo>
                  <a:cubicBezTo>
                    <a:pt x="67380" y="259751"/>
                    <a:pt x="65172" y="260046"/>
                    <a:pt x="62953" y="260046"/>
                  </a:cubicBezTo>
                  <a:close/>
                  <a:moveTo>
                    <a:pt x="274980" y="19063"/>
                  </a:moveTo>
                  <a:cubicBezTo>
                    <a:pt x="274285" y="18978"/>
                    <a:pt x="273580" y="18978"/>
                    <a:pt x="272884" y="19063"/>
                  </a:cubicBezTo>
                  <a:lnTo>
                    <a:pt x="26092" y="78404"/>
                  </a:lnTo>
                  <a:cubicBezTo>
                    <a:pt x="21421" y="79576"/>
                    <a:pt x="18571" y="84300"/>
                    <a:pt x="19710" y="88977"/>
                  </a:cubicBezTo>
                  <a:lnTo>
                    <a:pt x="54571" y="234043"/>
                  </a:lnTo>
                  <a:cubicBezTo>
                    <a:pt x="55104" y="236300"/>
                    <a:pt x="56509" y="238253"/>
                    <a:pt x="58477" y="239472"/>
                  </a:cubicBezTo>
                  <a:cubicBezTo>
                    <a:pt x="60448" y="240663"/>
                    <a:pt x="62806" y="241034"/>
                    <a:pt x="65049" y="240520"/>
                  </a:cubicBezTo>
                  <a:lnTo>
                    <a:pt x="311937" y="181179"/>
                  </a:lnTo>
                  <a:lnTo>
                    <a:pt x="311937" y="181179"/>
                  </a:lnTo>
                  <a:cubicBezTo>
                    <a:pt x="314147" y="180608"/>
                    <a:pt x="316052" y="179207"/>
                    <a:pt x="317271" y="177274"/>
                  </a:cubicBezTo>
                  <a:cubicBezTo>
                    <a:pt x="318509" y="175283"/>
                    <a:pt x="318881" y="172883"/>
                    <a:pt x="318319" y="170606"/>
                  </a:cubicBezTo>
                  <a:lnTo>
                    <a:pt x="283457" y="25541"/>
                  </a:lnTo>
                  <a:cubicBezTo>
                    <a:pt x="282419" y="21711"/>
                    <a:pt x="278942" y="19054"/>
                    <a:pt x="274980" y="1906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79B8CBE-B8E3-16A6-DA21-319A727F9F52}"/>
                </a:ext>
              </a:extLst>
            </p:cNvPr>
            <p:cNvSpPr/>
            <p:nvPr/>
          </p:nvSpPr>
          <p:spPr>
            <a:xfrm>
              <a:off x="5054060" y="3743896"/>
              <a:ext cx="146043" cy="347775"/>
            </a:xfrm>
            <a:custGeom>
              <a:avLst/>
              <a:gdLst>
                <a:gd name="connsiteX0" fmla="*/ 89440 w 146043"/>
                <a:gd name="connsiteY0" fmla="*/ 0 h 347775"/>
                <a:gd name="connsiteX1" fmla="*/ 0 w 146043"/>
                <a:gd name="connsiteY1" fmla="*/ 14859 h 347775"/>
                <a:gd name="connsiteX2" fmla="*/ 31433 w 146043"/>
                <a:gd name="connsiteY2" fmla="*/ 251270 h 347775"/>
                <a:gd name="connsiteX3" fmla="*/ 63436 w 146043"/>
                <a:gd name="connsiteY3" fmla="*/ 344519 h 347775"/>
                <a:gd name="connsiteX4" fmla="*/ 131350 w 146043"/>
                <a:gd name="connsiteY4" fmla="*/ 334994 h 347775"/>
                <a:gd name="connsiteX5" fmla="*/ 115824 w 146043"/>
                <a:gd name="connsiteY5" fmla="*/ 275939 h 347775"/>
                <a:gd name="connsiteX6" fmla="*/ 145923 w 146043"/>
                <a:gd name="connsiteY6" fmla="*/ 271558 h 347775"/>
                <a:gd name="connsiteX7" fmla="*/ 114681 w 146043"/>
                <a:gd name="connsiteY7" fmla="*/ 223075 h 347775"/>
                <a:gd name="connsiteX8" fmla="*/ 89440 w 146043"/>
                <a:gd name="connsiteY8" fmla="*/ 0 h 3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43" h="347775">
                  <a:moveTo>
                    <a:pt x="89440" y="0"/>
                  </a:moveTo>
                  <a:cubicBezTo>
                    <a:pt x="59531" y="4382"/>
                    <a:pt x="29718" y="9525"/>
                    <a:pt x="0" y="14859"/>
                  </a:cubicBezTo>
                  <a:cubicBezTo>
                    <a:pt x="11335" y="102679"/>
                    <a:pt x="24956" y="218313"/>
                    <a:pt x="31433" y="251270"/>
                  </a:cubicBezTo>
                  <a:cubicBezTo>
                    <a:pt x="40196" y="295656"/>
                    <a:pt x="50483" y="335566"/>
                    <a:pt x="63436" y="344519"/>
                  </a:cubicBezTo>
                  <a:cubicBezTo>
                    <a:pt x="76390" y="353473"/>
                    <a:pt x="121253" y="341852"/>
                    <a:pt x="131350" y="334994"/>
                  </a:cubicBezTo>
                  <a:cubicBezTo>
                    <a:pt x="141446" y="328136"/>
                    <a:pt x="115824" y="275939"/>
                    <a:pt x="115824" y="275939"/>
                  </a:cubicBezTo>
                  <a:lnTo>
                    <a:pt x="145923" y="271558"/>
                  </a:lnTo>
                  <a:cubicBezTo>
                    <a:pt x="148304" y="262033"/>
                    <a:pt x="114681" y="223075"/>
                    <a:pt x="114681" y="223075"/>
                  </a:cubicBezTo>
                  <a:cubicBezTo>
                    <a:pt x="114967" y="218980"/>
                    <a:pt x="101156" y="92012"/>
                    <a:pt x="89440" y="0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2847034-A827-5FF4-765D-2D1732769C6E}"/>
                </a:ext>
              </a:extLst>
            </p:cNvPr>
            <p:cNvSpPr/>
            <p:nvPr/>
          </p:nvSpPr>
          <p:spPr>
            <a:xfrm>
              <a:off x="5045018" y="3734376"/>
              <a:ext cx="165183" cy="366978"/>
            </a:xfrm>
            <a:custGeom>
              <a:avLst/>
              <a:gdLst>
                <a:gd name="connsiteX0" fmla="*/ 88956 w 165183"/>
                <a:gd name="connsiteY0" fmla="*/ 366898 h 366978"/>
                <a:gd name="connsiteX1" fmla="*/ 67620 w 165183"/>
                <a:gd name="connsiteY1" fmla="*/ 361755 h 366978"/>
                <a:gd name="connsiteX2" fmla="*/ 31901 w 165183"/>
                <a:gd name="connsiteY2" fmla="*/ 262599 h 366978"/>
                <a:gd name="connsiteX3" fmla="*/ 9613 w 165183"/>
                <a:gd name="connsiteY3" fmla="*/ 99436 h 366978"/>
                <a:gd name="connsiteX4" fmla="*/ 88 w 165183"/>
                <a:gd name="connsiteY4" fmla="*/ 25617 h 366978"/>
                <a:gd name="connsiteX5" fmla="*/ 7898 w 165183"/>
                <a:gd name="connsiteY5" fmla="*/ 14949 h 366978"/>
                <a:gd name="connsiteX6" fmla="*/ 97624 w 165183"/>
                <a:gd name="connsiteY6" fmla="*/ 90 h 366978"/>
                <a:gd name="connsiteX7" fmla="*/ 104768 w 165183"/>
                <a:gd name="connsiteY7" fmla="*/ 1995 h 366978"/>
                <a:gd name="connsiteX8" fmla="*/ 108482 w 165183"/>
                <a:gd name="connsiteY8" fmla="*/ 8377 h 366978"/>
                <a:gd name="connsiteX9" fmla="*/ 133533 w 165183"/>
                <a:gd name="connsiteY9" fmla="*/ 229071 h 366978"/>
                <a:gd name="connsiteX10" fmla="*/ 164775 w 165183"/>
                <a:gd name="connsiteY10" fmla="*/ 283650 h 366978"/>
                <a:gd name="connsiteX11" fmla="*/ 156869 w 165183"/>
                <a:gd name="connsiteY11" fmla="*/ 290793 h 366978"/>
                <a:gd name="connsiteX12" fmla="*/ 139534 w 165183"/>
                <a:gd name="connsiteY12" fmla="*/ 293270 h 366978"/>
                <a:gd name="connsiteX13" fmla="*/ 146106 w 165183"/>
                <a:gd name="connsiteY13" fmla="*/ 352706 h 366978"/>
                <a:gd name="connsiteX14" fmla="*/ 88956 w 165183"/>
                <a:gd name="connsiteY14" fmla="*/ 366898 h 366978"/>
                <a:gd name="connsiteX15" fmla="*/ 20376 w 165183"/>
                <a:gd name="connsiteY15" fmla="*/ 32190 h 366978"/>
                <a:gd name="connsiteX16" fmla="*/ 28568 w 165183"/>
                <a:gd name="connsiteY16" fmla="*/ 97055 h 366978"/>
                <a:gd name="connsiteX17" fmla="*/ 50570 w 165183"/>
                <a:gd name="connsiteY17" fmla="*/ 258980 h 366978"/>
                <a:gd name="connsiteX18" fmla="*/ 79145 w 165183"/>
                <a:gd name="connsiteY18" fmla="*/ 346324 h 366978"/>
                <a:gd name="connsiteX19" fmla="*/ 134390 w 165183"/>
                <a:gd name="connsiteY19" fmla="*/ 337847 h 366978"/>
                <a:gd name="connsiteX20" fmla="*/ 117436 w 165183"/>
                <a:gd name="connsiteY20" fmla="*/ 290222 h 366978"/>
                <a:gd name="connsiteX21" fmla="*/ 117436 w 165183"/>
                <a:gd name="connsiteY21" fmla="*/ 281554 h 366978"/>
                <a:gd name="connsiteX22" fmla="*/ 124484 w 165183"/>
                <a:gd name="connsiteY22" fmla="*/ 276601 h 366978"/>
                <a:gd name="connsiteX23" fmla="*/ 143534 w 165183"/>
                <a:gd name="connsiteY23" fmla="*/ 273839 h 366978"/>
                <a:gd name="connsiteX24" fmla="*/ 117722 w 165183"/>
                <a:gd name="connsiteY24" fmla="*/ 239454 h 366978"/>
                <a:gd name="connsiteX25" fmla="*/ 115340 w 165183"/>
                <a:gd name="connsiteY25" fmla="*/ 233358 h 366978"/>
                <a:gd name="connsiteX26" fmla="*/ 91337 w 165183"/>
                <a:gd name="connsiteY26" fmla="*/ 20664 h 366978"/>
                <a:gd name="connsiteX27" fmla="*/ 19900 w 165183"/>
                <a:gd name="connsiteY27" fmla="*/ 32190 h 36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5183" h="366978">
                  <a:moveTo>
                    <a:pt x="88956" y="366898"/>
                  </a:moveTo>
                  <a:cubicBezTo>
                    <a:pt x="81487" y="367394"/>
                    <a:pt x="74043" y="365603"/>
                    <a:pt x="67620" y="361755"/>
                  </a:cubicBezTo>
                  <a:cubicBezTo>
                    <a:pt x="58095" y="355087"/>
                    <a:pt x="46856" y="338133"/>
                    <a:pt x="31901" y="262599"/>
                  </a:cubicBezTo>
                  <a:cubicBezTo>
                    <a:pt x="27044" y="238120"/>
                    <a:pt x="18566" y="170778"/>
                    <a:pt x="9613" y="99436"/>
                  </a:cubicBezTo>
                  <a:cubicBezTo>
                    <a:pt x="6470" y="74290"/>
                    <a:pt x="3326" y="48954"/>
                    <a:pt x="88" y="25617"/>
                  </a:cubicBezTo>
                  <a:cubicBezTo>
                    <a:pt x="-603" y="20541"/>
                    <a:pt x="2849" y="15826"/>
                    <a:pt x="7898" y="14949"/>
                  </a:cubicBezTo>
                  <a:cubicBezTo>
                    <a:pt x="38093" y="9615"/>
                    <a:pt x="67620" y="4472"/>
                    <a:pt x="97624" y="90"/>
                  </a:cubicBezTo>
                  <a:cubicBezTo>
                    <a:pt x="100167" y="-262"/>
                    <a:pt x="102739" y="424"/>
                    <a:pt x="104768" y="1995"/>
                  </a:cubicBezTo>
                  <a:cubicBezTo>
                    <a:pt x="106816" y="3539"/>
                    <a:pt x="108149" y="5834"/>
                    <a:pt x="108482" y="8377"/>
                  </a:cubicBezTo>
                  <a:cubicBezTo>
                    <a:pt x="118674" y="90387"/>
                    <a:pt x="131438" y="206402"/>
                    <a:pt x="133533" y="229071"/>
                  </a:cubicBezTo>
                  <a:cubicBezTo>
                    <a:pt x="168204" y="269362"/>
                    <a:pt x="165632" y="280125"/>
                    <a:pt x="164775" y="283650"/>
                  </a:cubicBezTo>
                  <a:cubicBezTo>
                    <a:pt x="163842" y="287422"/>
                    <a:pt x="160717" y="290251"/>
                    <a:pt x="156869" y="290793"/>
                  </a:cubicBezTo>
                  <a:lnTo>
                    <a:pt x="139534" y="293270"/>
                  </a:lnTo>
                  <a:cubicBezTo>
                    <a:pt x="161632" y="342705"/>
                    <a:pt x="150488" y="350420"/>
                    <a:pt x="146106" y="352706"/>
                  </a:cubicBezTo>
                  <a:cubicBezTo>
                    <a:pt x="128304" y="361507"/>
                    <a:pt x="108806" y="366346"/>
                    <a:pt x="88956" y="366898"/>
                  </a:cubicBezTo>
                  <a:close/>
                  <a:moveTo>
                    <a:pt x="20376" y="32190"/>
                  </a:moveTo>
                  <a:cubicBezTo>
                    <a:pt x="23043" y="52954"/>
                    <a:pt x="25805" y="75052"/>
                    <a:pt x="28568" y="97055"/>
                  </a:cubicBezTo>
                  <a:cubicBezTo>
                    <a:pt x="37045" y="164873"/>
                    <a:pt x="45903" y="235072"/>
                    <a:pt x="50570" y="258980"/>
                  </a:cubicBezTo>
                  <a:cubicBezTo>
                    <a:pt x="64572" y="329560"/>
                    <a:pt x="74954" y="343562"/>
                    <a:pt x="79145" y="346324"/>
                  </a:cubicBezTo>
                  <a:cubicBezTo>
                    <a:pt x="85908" y="351277"/>
                    <a:pt x="122389" y="343848"/>
                    <a:pt x="134390" y="337847"/>
                  </a:cubicBezTo>
                  <a:cubicBezTo>
                    <a:pt x="131171" y="321207"/>
                    <a:pt x="125456" y="305148"/>
                    <a:pt x="117436" y="290222"/>
                  </a:cubicBezTo>
                  <a:cubicBezTo>
                    <a:pt x="116045" y="287498"/>
                    <a:pt x="116045" y="284278"/>
                    <a:pt x="117436" y="281554"/>
                  </a:cubicBezTo>
                  <a:cubicBezTo>
                    <a:pt x="118865" y="278878"/>
                    <a:pt x="121484" y="277039"/>
                    <a:pt x="124484" y="276601"/>
                  </a:cubicBezTo>
                  <a:lnTo>
                    <a:pt x="143534" y="273839"/>
                  </a:lnTo>
                  <a:cubicBezTo>
                    <a:pt x="135857" y="261714"/>
                    <a:pt x="127218" y="250217"/>
                    <a:pt x="117722" y="239454"/>
                  </a:cubicBezTo>
                  <a:cubicBezTo>
                    <a:pt x="116274" y="237739"/>
                    <a:pt x="115436" y="235596"/>
                    <a:pt x="115340" y="233358"/>
                  </a:cubicBezTo>
                  <a:cubicBezTo>
                    <a:pt x="115340" y="227928"/>
                    <a:pt x="102767" y="114009"/>
                    <a:pt x="91337" y="20664"/>
                  </a:cubicBezTo>
                  <a:cubicBezTo>
                    <a:pt x="66953" y="23998"/>
                    <a:pt x="43617" y="27999"/>
                    <a:pt x="19900" y="3219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23F6E26-63EF-BFCF-9EB4-4521A008E165}"/>
                </a:ext>
              </a:extLst>
            </p:cNvPr>
            <p:cNvSpPr/>
            <p:nvPr/>
          </p:nvSpPr>
          <p:spPr>
            <a:xfrm>
              <a:off x="5878544" y="3092209"/>
              <a:ext cx="453456" cy="320598"/>
            </a:xfrm>
            <a:custGeom>
              <a:avLst/>
              <a:gdLst>
                <a:gd name="connsiteX0" fmla="*/ 424244 w 453456"/>
                <a:gd name="connsiteY0" fmla="*/ 23799 h 320598"/>
                <a:gd name="connsiteX1" fmla="*/ 326612 w 453456"/>
                <a:gd name="connsiteY1" fmla="*/ 76949 h 320598"/>
                <a:gd name="connsiteX2" fmla="*/ 355187 w 453456"/>
                <a:gd name="connsiteY2" fmla="*/ 20466 h 320598"/>
                <a:gd name="connsiteX3" fmla="*/ 320421 w 453456"/>
                <a:gd name="connsiteY3" fmla="*/ 20466 h 320598"/>
                <a:gd name="connsiteX4" fmla="*/ 266129 w 453456"/>
                <a:gd name="connsiteY4" fmla="*/ 119145 h 320598"/>
                <a:gd name="connsiteX5" fmla="*/ 232505 w 453456"/>
                <a:gd name="connsiteY5" fmla="*/ 134194 h 320598"/>
                <a:gd name="connsiteX6" fmla="*/ 136208 w 453456"/>
                <a:gd name="connsiteY6" fmla="*/ 176961 h 320598"/>
                <a:gd name="connsiteX7" fmla="*/ 0 w 453456"/>
                <a:gd name="connsiteY7" fmla="*/ 237635 h 320598"/>
                <a:gd name="connsiteX8" fmla="*/ 36862 w 453456"/>
                <a:gd name="connsiteY8" fmla="*/ 320598 h 320598"/>
                <a:gd name="connsiteX9" fmla="*/ 335185 w 453456"/>
                <a:gd name="connsiteY9" fmla="*/ 187915 h 320598"/>
                <a:gd name="connsiteX10" fmla="*/ 361664 w 453456"/>
                <a:gd name="connsiteY10" fmla="*/ 183914 h 320598"/>
                <a:gd name="connsiteX11" fmla="*/ 440722 w 453456"/>
                <a:gd name="connsiteY11" fmla="*/ 129336 h 320598"/>
                <a:gd name="connsiteX12" fmla="*/ 424244 w 453456"/>
                <a:gd name="connsiteY12" fmla="*/ 23799 h 32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3456" h="320598">
                  <a:moveTo>
                    <a:pt x="424244" y="23799"/>
                  </a:moveTo>
                  <a:cubicBezTo>
                    <a:pt x="412051" y="14846"/>
                    <a:pt x="344329" y="57041"/>
                    <a:pt x="326612" y="76949"/>
                  </a:cubicBezTo>
                  <a:cubicBezTo>
                    <a:pt x="326612" y="76949"/>
                    <a:pt x="340900" y="50755"/>
                    <a:pt x="355187" y="20466"/>
                  </a:cubicBezTo>
                  <a:cubicBezTo>
                    <a:pt x="363379" y="2463"/>
                    <a:pt x="343948" y="-14777"/>
                    <a:pt x="320421" y="20466"/>
                  </a:cubicBezTo>
                  <a:cubicBezTo>
                    <a:pt x="300676" y="52422"/>
                    <a:pt x="282559" y="85359"/>
                    <a:pt x="266129" y="119145"/>
                  </a:cubicBezTo>
                  <a:lnTo>
                    <a:pt x="232505" y="134194"/>
                  </a:lnTo>
                  <a:lnTo>
                    <a:pt x="136208" y="176961"/>
                  </a:lnTo>
                  <a:lnTo>
                    <a:pt x="0" y="237635"/>
                  </a:lnTo>
                  <a:lnTo>
                    <a:pt x="36862" y="320598"/>
                  </a:lnTo>
                  <a:lnTo>
                    <a:pt x="335185" y="187915"/>
                  </a:lnTo>
                  <a:cubicBezTo>
                    <a:pt x="341852" y="184867"/>
                    <a:pt x="354235" y="186581"/>
                    <a:pt x="361664" y="183914"/>
                  </a:cubicBezTo>
                  <a:cubicBezTo>
                    <a:pt x="371856" y="180485"/>
                    <a:pt x="416624" y="160102"/>
                    <a:pt x="440722" y="129336"/>
                  </a:cubicBezTo>
                  <a:cubicBezTo>
                    <a:pt x="475202" y="85426"/>
                    <a:pt x="429292" y="27609"/>
                    <a:pt x="424244" y="23799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55A9092-1647-2606-667D-1046D6EF2A43}"/>
                </a:ext>
              </a:extLst>
            </p:cNvPr>
            <p:cNvSpPr/>
            <p:nvPr/>
          </p:nvSpPr>
          <p:spPr>
            <a:xfrm>
              <a:off x="5868579" y="3082580"/>
              <a:ext cx="472907" cy="340038"/>
            </a:xfrm>
            <a:custGeom>
              <a:avLst/>
              <a:gdLst>
                <a:gd name="connsiteX0" fmla="*/ 46445 w 472907"/>
                <a:gd name="connsiteY0" fmla="*/ 340038 h 340038"/>
                <a:gd name="connsiteX1" fmla="*/ 43016 w 472907"/>
                <a:gd name="connsiteY1" fmla="*/ 339371 h 340038"/>
                <a:gd name="connsiteX2" fmla="*/ 37777 w 472907"/>
                <a:gd name="connsiteY2" fmla="*/ 334419 h 340038"/>
                <a:gd name="connsiteX3" fmla="*/ 820 w 472907"/>
                <a:gd name="connsiteY3" fmla="*/ 251170 h 340038"/>
                <a:gd name="connsiteX4" fmla="*/ 5669 w 472907"/>
                <a:gd name="connsiteY4" fmla="*/ 238606 h 340038"/>
                <a:gd name="connsiteX5" fmla="*/ 5678 w 472907"/>
                <a:gd name="connsiteY5" fmla="*/ 238597 h 340038"/>
                <a:gd name="connsiteX6" fmla="*/ 268759 w 472907"/>
                <a:gd name="connsiteY6" fmla="*/ 121630 h 340038"/>
                <a:gd name="connsiteX7" fmla="*/ 322003 w 472907"/>
                <a:gd name="connsiteY7" fmla="*/ 24951 h 340038"/>
                <a:gd name="connsiteX8" fmla="*/ 365723 w 472907"/>
                <a:gd name="connsiteY8" fmla="*/ 2472 h 340038"/>
                <a:gd name="connsiteX9" fmla="*/ 373438 w 472907"/>
                <a:gd name="connsiteY9" fmla="*/ 33905 h 340038"/>
                <a:gd name="connsiteX10" fmla="*/ 364961 w 472907"/>
                <a:gd name="connsiteY10" fmla="*/ 51716 h 340038"/>
                <a:gd name="connsiteX11" fmla="*/ 439828 w 472907"/>
                <a:gd name="connsiteY11" fmla="*/ 25618 h 340038"/>
                <a:gd name="connsiteX12" fmla="*/ 472022 w 472907"/>
                <a:gd name="connsiteY12" fmla="*/ 90388 h 340038"/>
                <a:gd name="connsiteX13" fmla="*/ 457830 w 472907"/>
                <a:gd name="connsiteY13" fmla="*/ 144966 h 340038"/>
                <a:gd name="connsiteX14" fmla="*/ 374296 w 472907"/>
                <a:gd name="connsiteY14" fmla="*/ 202688 h 340038"/>
                <a:gd name="connsiteX15" fmla="*/ 358770 w 472907"/>
                <a:gd name="connsiteY15" fmla="*/ 204974 h 340038"/>
                <a:gd name="connsiteX16" fmla="*/ 348578 w 472907"/>
                <a:gd name="connsiteY16" fmla="*/ 206307 h 340038"/>
                <a:gd name="connsiteX17" fmla="*/ 50350 w 472907"/>
                <a:gd name="connsiteY17" fmla="*/ 338990 h 340038"/>
                <a:gd name="connsiteX18" fmla="*/ 46445 w 472907"/>
                <a:gd name="connsiteY18" fmla="*/ 340038 h 340038"/>
                <a:gd name="connsiteX19" fmla="*/ 22156 w 472907"/>
                <a:gd name="connsiteY19" fmla="*/ 252313 h 340038"/>
                <a:gd name="connsiteX20" fmla="*/ 51303 w 472907"/>
                <a:gd name="connsiteY20" fmla="*/ 317940 h 340038"/>
                <a:gd name="connsiteX21" fmla="*/ 341720 w 472907"/>
                <a:gd name="connsiteY21" fmla="*/ 188972 h 340038"/>
                <a:gd name="connsiteX22" fmla="*/ 358103 w 472907"/>
                <a:gd name="connsiteY22" fmla="*/ 186209 h 340038"/>
                <a:gd name="connsiteX23" fmla="*/ 368676 w 472907"/>
                <a:gd name="connsiteY23" fmla="*/ 184876 h 340038"/>
                <a:gd name="connsiteX24" fmla="*/ 443257 w 472907"/>
                <a:gd name="connsiteY24" fmla="*/ 133441 h 340038"/>
                <a:gd name="connsiteX25" fmla="*/ 429445 w 472907"/>
                <a:gd name="connsiteY25" fmla="*/ 41715 h 340038"/>
                <a:gd name="connsiteX26" fmla="*/ 344197 w 472907"/>
                <a:gd name="connsiteY26" fmla="*/ 92864 h 340038"/>
                <a:gd name="connsiteX27" fmla="*/ 330757 w 472907"/>
                <a:gd name="connsiteY27" fmla="*/ 93817 h 340038"/>
                <a:gd name="connsiteX28" fmla="*/ 328671 w 472907"/>
                <a:gd name="connsiteY28" fmla="*/ 82006 h 340038"/>
                <a:gd name="connsiteX29" fmla="*/ 356579 w 472907"/>
                <a:gd name="connsiteY29" fmla="*/ 26189 h 340038"/>
                <a:gd name="connsiteX30" fmla="*/ 356579 w 472907"/>
                <a:gd name="connsiteY30" fmla="*/ 19331 h 340038"/>
                <a:gd name="connsiteX31" fmla="*/ 337529 w 472907"/>
                <a:gd name="connsiteY31" fmla="*/ 35619 h 340038"/>
                <a:gd name="connsiteX32" fmla="*/ 284570 w 472907"/>
                <a:gd name="connsiteY32" fmla="*/ 133250 h 340038"/>
                <a:gd name="connsiteX33" fmla="*/ 279903 w 472907"/>
                <a:gd name="connsiteY33" fmla="*/ 137823 h 340038"/>
                <a:gd name="connsiteX34" fmla="*/ 429826 w 472907"/>
                <a:gd name="connsiteY34" fmla="*/ 41810 h 340038"/>
                <a:gd name="connsiteX35" fmla="*/ 429826 w 472907"/>
                <a:gd name="connsiteY35" fmla="*/ 41810 h 34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2907" h="340038">
                  <a:moveTo>
                    <a:pt x="46445" y="340038"/>
                  </a:moveTo>
                  <a:cubicBezTo>
                    <a:pt x="45274" y="340048"/>
                    <a:pt x="44102" y="339819"/>
                    <a:pt x="43016" y="339371"/>
                  </a:cubicBezTo>
                  <a:cubicBezTo>
                    <a:pt x="40692" y="338467"/>
                    <a:pt x="38806" y="336695"/>
                    <a:pt x="37777" y="334419"/>
                  </a:cubicBezTo>
                  <a:lnTo>
                    <a:pt x="820" y="251170"/>
                  </a:lnTo>
                  <a:cubicBezTo>
                    <a:pt x="-1313" y="246360"/>
                    <a:pt x="859" y="240731"/>
                    <a:pt x="5669" y="238606"/>
                  </a:cubicBezTo>
                  <a:cubicBezTo>
                    <a:pt x="5669" y="238597"/>
                    <a:pt x="5678" y="238597"/>
                    <a:pt x="5678" y="238597"/>
                  </a:cubicBezTo>
                  <a:lnTo>
                    <a:pt x="268759" y="121630"/>
                  </a:lnTo>
                  <a:cubicBezTo>
                    <a:pt x="284856" y="88521"/>
                    <a:pt x="302630" y="56250"/>
                    <a:pt x="322003" y="24951"/>
                  </a:cubicBezTo>
                  <a:cubicBezTo>
                    <a:pt x="343054" y="-6767"/>
                    <a:pt x="360770" y="-290"/>
                    <a:pt x="365723" y="2472"/>
                  </a:cubicBezTo>
                  <a:cubicBezTo>
                    <a:pt x="376115" y="9321"/>
                    <a:pt x="379477" y="23018"/>
                    <a:pt x="373438" y="33905"/>
                  </a:cubicBezTo>
                  <a:cubicBezTo>
                    <a:pt x="370581" y="40096"/>
                    <a:pt x="367723" y="46001"/>
                    <a:pt x="364961" y="51716"/>
                  </a:cubicBezTo>
                  <a:cubicBezTo>
                    <a:pt x="392393" y="33333"/>
                    <a:pt x="426683" y="15807"/>
                    <a:pt x="439828" y="25618"/>
                  </a:cubicBezTo>
                  <a:cubicBezTo>
                    <a:pt x="456868" y="43449"/>
                    <a:pt x="468098" y="66033"/>
                    <a:pt x="472022" y="90388"/>
                  </a:cubicBezTo>
                  <a:cubicBezTo>
                    <a:pt x="475127" y="109762"/>
                    <a:pt x="469984" y="129555"/>
                    <a:pt x="457830" y="144966"/>
                  </a:cubicBezTo>
                  <a:cubicBezTo>
                    <a:pt x="431827" y="178018"/>
                    <a:pt x="384583" y="199259"/>
                    <a:pt x="374296" y="202688"/>
                  </a:cubicBezTo>
                  <a:cubicBezTo>
                    <a:pt x="369247" y="204164"/>
                    <a:pt x="364028" y="204926"/>
                    <a:pt x="358770" y="204974"/>
                  </a:cubicBezTo>
                  <a:cubicBezTo>
                    <a:pt x="355331" y="205002"/>
                    <a:pt x="351912" y="205450"/>
                    <a:pt x="348578" y="206307"/>
                  </a:cubicBezTo>
                  <a:lnTo>
                    <a:pt x="50350" y="338990"/>
                  </a:lnTo>
                  <a:cubicBezTo>
                    <a:pt x="49141" y="339619"/>
                    <a:pt x="47807" y="339972"/>
                    <a:pt x="46445" y="340038"/>
                  </a:cubicBezTo>
                  <a:close/>
                  <a:moveTo>
                    <a:pt x="22156" y="252313"/>
                  </a:moveTo>
                  <a:lnTo>
                    <a:pt x="51303" y="317940"/>
                  </a:lnTo>
                  <a:lnTo>
                    <a:pt x="341720" y="188972"/>
                  </a:lnTo>
                  <a:cubicBezTo>
                    <a:pt x="346978" y="187095"/>
                    <a:pt x="352522" y="186162"/>
                    <a:pt x="358103" y="186209"/>
                  </a:cubicBezTo>
                  <a:cubicBezTo>
                    <a:pt x="361665" y="186143"/>
                    <a:pt x="365209" y="185695"/>
                    <a:pt x="368676" y="184876"/>
                  </a:cubicBezTo>
                  <a:cubicBezTo>
                    <a:pt x="376296" y="182304"/>
                    <a:pt x="420111" y="162873"/>
                    <a:pt x="443257" y="133441"/>
                  </a:cubicBezTo>
                  <a:cubicBezTo>
                    <a:pt x="471070" y="98198"/>
                    <a:pt x="437446" y="50097"/>
                    <a:pt x="429445" y="41715"/>
                  </a:cubicBezTo>
                  <a:cubicBezTo>
                    <a:pt x="416491" y="41048"/>
                    <a:pt x="360580" y="74576"/>
                    <a:pt x="344197" y="92864"/>
                  </a:cubicBezTo>
                  <a:cubicBezTo>
                    <a:pt x="340749" y="96836"/>
                    <a:pt x="334729" y="97265"/>
                    <a:pt x="330757" y="93817"/>
                  </a:cubicBezTo>
                  <a:cubicBezTo>
                    <a:pt x="327366" y="90864"/>
                    <a:pt x="326490" y="85940"/>
                    <a:pt x="328671" y="82006"/>
                  </a:cubicBezTo>
                  <a:cubicBezTo>
                    <a:pt x="328671" y="82006"/>
                    <a:pt x="342958" y="55717"/>
                    <a:pt x="356579" y="26189"/>
                  </a:cubicBezTo>
                  <a:cubicBezTo>
                    <a:pt x="358484" y="22094"/>
                    <a:pt x="357341" y="19522"/>
                    <a:pt x="356579" y="19331"/>
                  </a:cubicBezTo>
                  <a:cubicBezTo>
                    <a:pt x="355817" y="19141"/>
                    <a:pt x="348578" y="19331"/>
                    <a:pt x="337529" y="35619"/>
                  </a:cubicBezTo>
                  <a:cubicBezTo>
                    <a:pt x="315050" y="70195"/>
                    <a:pt x="284570" y="132679"/>
                    <a:pt x="284570" y="133250"/>
                  </a:cubicBezTo>
                  <a:cubicBezTo>
                    <a:pt x="283599" y="135279"/>
                    <a:pt x="281951" y="136899"/>
                    <a:pt x="279903" y="137823"/>
                  </a:cubicBezTo>
                  <a:close/>
                  <a:moveTo>
                    <a:pt x="429826" y="41810"/>
                  </a:moveTo>
                  <a:lnTo>
                    <a:pt x="429826" y="4181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D537A84-6413-F03D-7B78-997A9327ADA0}"/>
                </a:ext>
              </a:extLst>
            </p:cNvPr>
            <p:cNvSpPr/>
            <p:nvPr/>
          </p:nvSpPr>
          <p:spPr>
            <a:xfrm>
              <a:off x="6195691" y="3159600"/>
              <a:ext cx="37850" cy="70041"/>
            </a:xfrm>
            <a:custGeom>
              <a:avLst/>
              <a:gdLst>
                <a:gd name="connsiteX0" fmla="*/ 21085 w 37850"/>
                <a:gd name="connsiteY0" fmla="*/ 70042 h 70041"/>
                <a:gd name="connsiteX1" fmla="*/ 11512 w 37850"/>
                <a:gd name="connsiteY1" fmla="*/ 60564 h 70041"/>
                <a:gd name="connsiteX2" fmla="*/ 13084 w 37850"/>
                <a:gd name="connsiteY2" fmla="*/ 55278 h 70041"/>
                <a:gd name="connsiteX3" fmla="*/ 18228 w 37850"/>
                <a:gd name="connsiteY3" fmla="*/ 34799 h 70041"/>
                <a:gd name="connsiteX4" fmla="*/ 4797 w 37850"/>
                <a:gd name="connsiteY4" fmla="*/ 17845 h 70041"/>
                <a:gd name="connsiteX5" fmla="*/ 1273 w 37850"/>
                <a:gd name="connsiteY5" fmla="*/ 4795 h 70041"/>
                <a:gd name="connsiteX6" fmla="*/ 14322 w 37850"/>
                <a:gd name="connsiteY6" fmla="*/ 1271 h 70041"/>
                <a:gd name="connsiteX7" fmla="*/ 36897 w 37850"/>
                <a:gd name="connsiteY7" fmla="*/ 29846 h 70041"/>
                <a:gd name="connsiteX8" fmla="*/ 29277 w 37850"/>
                <a:gd name="connsiteY8" fmla="*/ 65470 h 70041"/>
                <a:gd name="connsiteX9" fmla="*/ 21085 w 37850"/>
                <a:gd name="connsiteY9" fmla="*/ 70042 h 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50" h="70041">
                  <a:moveTo>
                    <a:pt x="21085" y="70042"/>
                  </a:moveTo>
                  <a:cubicBezTo>
                    <a:pt x="15827" y="70070"/>
                    <a:pt x="11541" y="65822"/>
                    <a:pt x="11512" y="60564"/>
                  </a:cubicBezTo>
                  <a:cubicBezTo>
                    <a:pt x="11503" y="58688"/>
                    <a:pt x="12055" y="56849"/>
                    <a:pt x="13084" y="55278"/>
                  </a:cubicBezTo>
                  <a:cubicBezTo>
                    <a:pt x="17570" y="49468"/>
                    <a:pt x="19437" y="42048"/>
                    <a:pt x="18228" y="34799"/>
                  </a:cubicBezTo>
                  <a:cubicBezTo>
                    <a:pt x="15942" y="27712"/>
                    <a:pt x="11170" y="21693"/>
                    <a:pt x="4797" y="17845"/>
                  </a:cubicBezTo>
                  <a:cubicBezTo>
                    <a:pt x="216" y="15216"/>
                    <a:pt x="-1356" y="9367"/>
                    <a:pt x="1273" y="4795"/>
                  </a:cubicBezTo>
                  <a:cubicBezTo>
                    <a:pt x="3902" y="223"/>
                    <a:pt x="9741" y="-1358"/>
                    <a:pt x="14322" y="1271"/>
                  </a:cubicBezTo>
                  <a:cubicBezTo>
                    <a:pt x="25162" y="7624"/>
                    <a:pt x="33220" y="17826"/>
                    <a:pt x="36897" y="29846"/>
                  </a:cubicBezTo>
                  <a:cubicBezTo>
                    <a:pt x="39497" y="42267"/>
                    <a:pt x="36725" y="55202"/>
                    <a:pt x="29277" y="65470"/>
                  </a:cubicBezTo>
                  <a:cubicBezTo>
                    <a:pt x="27533" y="68327"/>
                    <a:pt x="24428" y="70061"/>
                    <a:pt x="21085" y="7004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F2634E8-DFE4-13EC-B0DE-655F248E272B}"/>
                </a:ext>
              </a:extLst>
            </p:cNvPr>
            <p:cNvSpPr/>
            <p:nvPr/>
          </p:nvSpPr>
          <p:spPr>
            <a:xfrm>
              <a:off x="5129195" y="2615675"/>
              <a:ext cx="632423" cy="950960"/>
            </a:xfrm>
            <a:custGeom>
              <a:avLst/>
              <a:gdLst>
                <a:gd name="connsiteX0" fmla="*/ 216139 w 632423"/>
                <a:gd name="connsiteY0" fmla="*/ 73708 h 950960"/>
                <a:gd name="connsiteX1" fmla="*/ 10018 w 632423"/>
                <a:gd name="connsiteY1" fmla="*/ 234204 h 950960"/>
                <a:gd name="connsiteX2" fmla="*/ 18591 w 632423"/>
                <a:gd name="connsiteY2" fmla="*/ 950961 h 950960"/>
                <a:gd name="connsiteX3" fmla="*/ 628191 w 632423"/>
                <a:gd name="connsiteY3" fmla="*/ 922386 h 950960"/>
                <a:gd name="connsiteX4" fmla="*/ 628191 w 632423"/>
                <a:gd name="connsiteY4" fmla="*/ 180388 h 950960"/>
                <a:gd name="connsiteX5" fmla="*/ 216139 w 632423"/>
                <a:gd name="connsiteY5" fmla="*/ 73708 h 95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2423" h="950960">
                  <a:moveTo>
                    <a:pt x="216139" y="73708"/>
                  </a:moveTo>
                  <a:cubicBezTo>
                    <a:pt x="216139" y="73708"/>
                    <a:pt x="36783" y="64183"/>
                    <a:pt x="10018" y="234204"/>
                  </a:cubicBezTo>
                  <a:cubicBezTo>
                    <a:pt x="-16747" y="404226"/>
                    <a:pt x="18591" y="950961"/>
                    <a:pt x="18591" y="950961"/>
                  </a:cubicBezTo>
                  <a:lnTo>
                    <a:pt x="628191" y="922386"/>
                  </a:lnTo>
                  <a:cubicBezTo>
                    <a:pt x="628191" y="922386"/>
                    <a:pt x="637716" y="396987"/>
                    <a:pt x="628191" y="180388"/>
                  </a:cubicBezTo>
                  <a:cubicBezTo>
                    <a:pt x="620571" y="12177"/>
                    <a:pt x="313866" y="-69548"/>
                    <a:pt x="216139" y="73708"/>
                  </a:cubicBezTo>
                  <a:close/>
                </a:path>
              </a:pathLst>
            </a:custGeom>
            <a:solidFill>
              <a:srgbClr val="72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07C876A-08B8-65C6-2F9B-1D46E0FC8850}"/>
                </a:ext>
              </a:extLst>
            </p:cNvPr>
            <p:cNvSpPr/>
            <p:nvPr/>
          </p:nvSpPr>
          <p:spPr>
            <a:xfrm>
              <a:off x="5119498" y="2606558"/>
              <a:ext cx="651170" cy="970459"/>
            </a:xfrm>
            <a:custGeom>
              <a:avLst/>
              <a:gdLst>
                <a:gd name="connsiteX0" fmla="*/ 28288 w 651170"/>
                <a:gd name="connsiteY0" fmla="*/ 969603 h 970459"/>
                <a:gd name="connsiteX1" fmla="*/ 18763 w 651170"/>
                <a:gd name="connsiteY1" fmla="*/ 960745 h 970459"/>
                <a:gd name="connsiteX2" fmla="*/ 10191 w 651170"/>
                <a:gd name="connsiteY2" fmla="*/ 241798 h 970459"/>
                <a:gd name="connsiteX3" fmla="*/ 220884 w 651170"/>
                <a:gd name="connsiteY3" fmla="*/ 73205 h 970459"/>
                <a:gd name="connsiteX4" fmla="*/ 474630 w 651170"/>
                <a:gd name="connsiteY4" fmla="*/ 12054 h 970459"/>
                <a:gd name="connsiteX5" fmla="*/ 646937 w 651170"/>
                <a:gd name="connsiteY5" fmla="*/ 189410 h 970459"/>
                <a:gd name="connsiteX6" fmla="*/ 646937 w 651170"/>
                <a:gd name="connsiteY6" fmla="*/ 932360 h 970459"/>
                <a:gd name="connsiteX7" fmla="*/ 637412 w 651170"/>
                <a:gd name="connsiteY7" fmla="*/ 941885 h 970459"/>
                <a:gd name="connsiteX8" fmla="*/ 28288 w 651170"/>
                <a:gd name="connsiteY8" fmla="*/ 970460 h 970459"/>
                <a:gd name="connsiteX9" fmla="*/ 221169 w 651170"/>
                <a:gd name="connsiteY9" fmla="*/ 92255 h 970459"/>
                <a:gd name="connsiteX10" fmla="*/ 135444 w 651170"/>
                <a:gd name="connsiteY10" fmla="*/ 108448 h 970459"/>
                <a:gd name="connsiteX11" fmla="*/ 28860 w 651170"/>
                <a:gd name="connsiteY11" fmla="*/ 244750 h 970459"/>
                <a:gd name="connsiteX12" fmla="*/ 36956 w 651170"/>
                <a:gd name="connsiteY12" fmla="*/ 950172 h 970459"/>
                <a:gd name="connsiteX13" fmla="*/ 627506 w 651170"/>
                <a:gd name="connsiteY13" fmla="*/ 922645 h 970459"/>
                <a:gd name="connsiteX14" fmla="*/ 627506 w 651170"/>
                <a:gd name="connsiteY14" fmla="*/ 190172 h 970459"/>
                <a:gd name="connsiteX15" fmla="*/ 469010 w 651170"/>
                <a:gd name="connsiteY15" fmla="*/ 30342 h 970459"/>
                <a:gd name="connsiteX16" fmla="*/ 233266 w 651170"/>
                <a:gd name="connsiteY16" fmla="*/ 88159 h 970459"/>
                <a:gd name="connsiteX17" fmla="*/ 224884 w 651170"/>
                <a:gd name="connsiteY17" fmla="*/ 92350 h 97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170" h="970459">
                  <a:moveTo>
                    <a:pt x="28288" y="969603"/>
                  </a:moveTo>
                  <a:cubicBezTo>
                    <a:pt x="23277" y="969612"/>
                    <a:pt x="19114" y="965745"/>
                    <a:pt x="18763" y="960745"/>
                  </a:cubicBezTo>
                  <a:cubicBezTo>
                    <a:pt x="17239" y="938361"/>
                    <a:pt x="-16384" y="410866"/>
                    <a:pt x="10191" y="241798"/>
                  </a:cubicBezTo>
                  <a:cubicBezTo>
                    <a:pt x="35337" y="82444"/>
                    <a:pt x="189927" y="73396"/>
                    <a:pt x="220884" y="73205"/>
                  </a:cubicBezTo>
                  <a:cubicBezTo>
                    <a:pt x="276605" y="-2995"/>
                    <a:pt x="387762" y="-12520"/>
                    <a:pt x="474630" y="12054"/>
                  </a:cubicBezTo>
                  <a:cubicBezTo>
                    <a:pt x="575880" y="40629"/>
                    <a:pt x="643508" y="110543"/>
                    <a:pt x="646937" y="189410"/>
                  </a:cubicBezTo>
                  <a:cubicBezTo>
                    <a:pt x="656462" y="403818"/>
                    <a:pt x="646937" y="926645"/>
                    <a:pt x="646937" y="932360"/>
                  </a:cubicBezTo>
                  <a:cubicBezTo>
                    <a:pt x="646937" y="937618"/>
                    <a:pt x="642670" y="941885"/>
                    <a:pt x="637412" y="941885"/>
                  </a:cubicBezTo>
                  <a:lnTo>
                    <a:pt x="28288" y="970460"/>
                  </a:lnTo>
                  <a:close/>
                  <a:moveTo>
                    <a:pt x="221169" y="92255"/>
                  </a:moveTo>
                  <a:cubicBezTo>
                    <a:pt x="191851" y="92430"/>
                    <a:pt x="162810" y="97917"/>
                    <a:pt x="135444" y="108448"/>
                  </a:cubicBezTo>
                  <a:cubicBezTo>
                    <a:pt x="75246" y="132260"/>
                    <a:pt x="39337" y="178075"/>
                    <a:pt x="28860" y="244750"/>
                  </a:cubicBezTo>
                  <a:cubicBezTo>
                    <a:pt x="4475" y="399627"/>
                    <a:pt x="32479" y="877210"/>
                    <a:pt x="36956" y="950172"/>
                  </a:cubicBezTo>
                  <a:lnTo>
                    <a:pt x="627506" y="922645"/>
                  </a:lnTo>
                  <a:cubicBezTo>
                    <a:pt x="628744" y="852445"/>
                    <a:pt x="635983" y="388578"/>
                    <a:pt x="627506" y="190172"/>
                  </a:cubicBezTo>
                  <a:cubicBezTo>
                    <a:pt x="624458" y="119687"/>
                    <a:pt x="562260" y="56822"/>
                    <a:pt x="469010" y="30342"/>
                  </a:cubicBezTo>
                  <a:cubicBezTo>
                    <a:pt x="387190" y="7006"/>
                    <a:pt x="282606" y="15864"/>
                    <a:pt x="233266" y="88159"/>
                  </a:cubicBezTo>
                  <a:cubicBezTo>
                    <a:pt x="231399" y="90929"/>
                    <a:pt x="228218" y="92520"/>
                    <a:pt x="224884" y="923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35EEA8A-8846-2FA0-576E-3CE5F426B5AE}"/>
                </a:ext>
              </a:extLst>
            </p:cNvPr>
            <p:cNvSpPr/>
            <p:nvPr/>
          </p:nvSpPr>
          <p:spPr>
            <a:xfrm>
              <a:off x="5036915" y="3288887"/>
              <a:ext cx="933069" cy="498919"/>
            </a:xfrm>
            <a:custGeom>
              <a:avLst/>
              <a:gdLst>
                <a:gd name="connsiteX0" fmla="*/ 933069 w 933069"/>
                <a:gd name="connsiteY0" fmla="*/ 124111 h 498919"/>
                <a:gd name="connsiteX1" fmla="*/ 927640 w 933069"/>
                <a:gd name="connsiteY1" fmla="*/ 90107 h 498919"/>
                <a:gd name="connsiteX2" fmla="*/ 926592 w 933069"/>
                <a:gd name="connsiteY2" fmla="*/ 81915 h 498919"/>
                <a:gd name="connsiteX3" fmla="*/ 912876 w 933069"/>
                <a:gd name="connsiteY3" fmla="*/ 31528 h 498919"/>
                <a:gd name="connsiteX4" fmla="*/ 903351 w 933069"/>
                <a:gd name="connsiteY4" fmla="*/ 0 h 498919"/>
                <a:gd name="connsiteX5" fmla="*/ 524732 w 933069"/>
                <a:gd name="connsiteY5" fmla="*/ 41910 h 498919"/>
                <a:gd name="connsiteX6" fmla="*/ 255079 w 933069"/>
                <a:gd name="connsiteY6" fmla="*/ 91250 h 498919"/>
                <a:gd name="connsiteX7" fmla="*/ 47625 w 933069"/>
                <a:gd name="connsiteY7" fmla="*/ 315373 h 498919"/>
                <a:gd name="connsiteX8" fmla="*/ 0 w 933069"/>
                <a:gd name="connsiteY8" fmla="*/ 455867 h 498919"/>
                <a:gd name="connsiteX9" fmla="*/ 121825 w 933069"/>
                <a:gd name="connsiteY9" fmla="*/ 487204 h 498919"/>
                <a:gd name="connsiteX10" fmla="*/ 162116 w 933069"/>
                <a:gd name="connsiteY10" fmla="*/ 367665 h 498919"/>
                <a:gd name="connsiteX11" fmla="*/ 256508 w 933069"/>
                <a:gd name="connsiteY11" fmla="*/ 247269 h 498919"/>
                <a:gd name="connsiteX12" fmla="*/ 256508 w 933069"/>
                <a:gd name="connsiteY12" fmla="*/ 498920 h 498919"/>
                <a:gd name="connsiteX13" fmla="*/ 608933 w 933069"/>
                <a:gd name="connsiteY13" fmla="*/ 498920 h 498919"/>
                <a:gd name="connsiteX14" fmla="*/ 608933 w 933069"/>
                <a:gd name="connsiteY14" fmla="*/ 300323 h 498919"/>
                <a:gd name="connsiteX15" fmla="*/ 638556 w 933069"/>
                <a:gd name="connsiteY15" fmla="*/ 232982 h 498919"/>
                <a:gd name="connsiteX16" fmla="*/ 626555 w 933069"/>
                <a:gd name="connsiteY16" fmla="*/ 159068 h 49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3069" h="498919">
                  <a:moveTo>
                    <a:pt x="933069" y="124111"/>
                  </a:moveTo>
                  <a:cubicBezTo>
                    <a:pt x="931164" y="112776"/>
                    <a:pt x="929259" y="101537"/>
                    <a:pt x="927640" y="90107"/>
                  </a:cubicBezTo>
                  <a:cubicBezTo>
                    <a:pt x="927640" y="87440"/>
                    <a:pt x="926973" y="84677"/>
                    <a:pt x="926592" y="81915"/>
                  </a:cubicBezTo>
                  <a:cubicBezTo>
                    <a:pt x="922906" y="64894"/>
                    <a:pt x="918324" y="48073"/>
                    <a:pt x="912876" y="31528"/>
                  </a:cubicBezTo>
                  <a:cubicBezTo>
                    <a:pt x="909638" y="21336"/>
                    <a:pt x="906018" y="10763"/>
                    <a:pt x="903351" y="0"/>
                  </a:cubicBezTo>
                  <a:cubicBezTo>
                    <a:pt x="836009" y="4667"/>
                    <a:pt x="706850" y="16002"/>
                    <a:pt x="524732" y="41910"/>
                  </a:cubicBezTo>
                  <a:cubicBezTo>
                    <a:pt x="425387" y="56007"/>
                    <a:pt x="302228" y="70485"/>
                    <a:pt x="255079" y="91250"/>
                  </a:cubicBezTo>
                  <a:cubicBezTo>
                    <a:pt x="207931" y="112014"/>
                    <a:pt x="109728" y="179261"/>
                    <a:pt x="47625" y="315373"/>
                  </a:cubicBezTo>
                  <a:cubicBezTo>
                    <a:pt x="27700" y="360731"/>
                    <a:pt x="11764" y="407737"/>
                    <a:pt x="0" y="455867"/>
                  </a:cubicBezTo>
                  <a:lnTo>
                    <a:pt x="121825" y="487204"/>
                  </a:lnTo>
                  <a:cubicBezTo>
                    <a:pt x="131769" y="446265"/>
                    <a:pt x="145256" y="406270"/>
                    <a:pt x="162116" y="367665"/>
                  </a:cubicBezTo>
                  <a:cubicBezTo>
                    <a:pt x="183956" y="320840"/>
                    <a:pt x="216246" y="279654"/>
                    <a:pt x="256508" y="247269"/>
                  </a:cubicBezTo>
                  <a:lnTo>
                    <a:pt x="256508" y="498920"/>
                  </a:lnTo>
                  <a:lnTo>
                    <a:pt x="608933" y="498920"/>
                  </a:lnTo>
                  <a:lnTo>
                    <a:pt x="608933" y="300323"/>
                  </a:lnTo>
                  <a:cubicBezTo>
                    <a:pt x="622468" y="279673"/>
                    <a:pt x="632479" y="256908"/>
                    <a:pt x="638556" y="232982"/>
                  </a:cubicBezTo>
                  <a:cubicBezTo>
                    <a:pt x="643890" y="207645"/>
                    <a:pt x="635889" y="180213"/>
                    <a:pt x="626555" y="159068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2A1C86D-B12D-C10F-6A9E-80633BE20C70}"/>
                </a:ext>
              </a:extLst>
            </p:cNvPr>
            <p:cNvSpPr/>
            <p:nvPr/>
          </p:nvSpPr>
          <p:spPr>
            <a:xfrm>
              <a:off x="5027462" y="3279833"/>
              <a:ext cx="951880" cy="517498"/>
            </a:xfrm>
            <a:custGeom>
              <a:avLst/>
              <a:gdLst>
                <a:gd name="connsiteX0" fmla="*/ 618387 w 951880"/>
                <a:gd name="connsiteY0" fmla="*/ 517498 h 517498"/>
                <a:gd name="connsiteX1" fmla="*/ 265961 w 951880"/>
                <a:gd name="connsiteY1" fmla="*/ 517498 h 517498"/>
                <a:gd name="connsiteX2" fmla="*/ 256436 w 951880"/>
                <a:gd name="connsiteY2" fmla="*/ 507973 h 517498"/>
                <a:gd name="connsiteX3" fmla="*/ 256436 w 951880"/>
                <a:gd name="connsiteY3" fmla="*/ 277183 h 517498"/>
                <a:gd name="connsiteX4" fmla="*/ 180236 w 951880"/>
                <a:gd name="connsiteY4" fmla="*/ 380624 h 517498"/>
                <a:gd name="connsiteX5" fmla="*/ 140517 w 951880"/>
                <a:gd name="connsiteY5" fmla="*/ 498639 h 517498"/>
                <a:gd name="connsiteX6" fmla="*/ 136136 w 951880"/>
                <a:gd name="connsiteY6" fmla="*/ 504449 h 517498"/>
                <a:gd name="connsiteX7" fmla="*/ 128897 w 951880"/>
                <a:gd name="connsiteY7" fmla="*/ 505497 h 517498"/>
                <a:gd name="connsiteX8" fmla="*/ 7072 w 951880"/>
                <a:gd name="connsiteY8" fmla="*/ 474159 h 517498"/>
                <a:gd name="connsiteX9" fmla="*/ 1262 w 951880"/>
                <a:gd name="connsiteY9" fmla="*/ 469778 h 517498"/>
                <a:gd name="connsiteX10" fmla="*/ 309 w 951880"/>
                <a:gd name="connsiteY10" fmla="*/ 462634 h 517498"/>
                <a:gd name="connsiteX11" fmla="*/ 48315 w 951880"/>
                <a:gd name="connsiteY11" fmla="*/ 320616 h 517498"/>
                <a:gd name="connsiteX12" fmla="*/ 260627 w 951880"/>
                <a:gd name="connsiteY12" fmla="*/ 92016 h 517498"/>
                <a:gd name="connsiteX13" fmla="*/ 489227 w 951880"/>
                <a:gd name="connsiteY13" fmla="*/ 48106 h 517498"/>
                <a:gd name="connsiteX14" fmla="*/ 532947 w 951880"/>
                <a:gd name="connsiteY14" fmla="*/ 42010 h 517498"/>
                <a:gd name="connsiteX15" fmla="*/ 912233 w 951880"/>
                <a:gd name="connsiteY15" fmla="*/ 5 h 517498"/>
                <a:gd name="connsiteX16" fmla="*/ 921758 w 951880"/>
                <a:gd name="connsiteY16" fmla="*/ 7149 h 517498"/>
                <a:gd name="connsiteX17" fmla="*/ 929949 w 951880"/>
                <a:gd name="connsiteY17" fmla="*/ 34104 h 517498"/>
                <a:gd name="connsiteX18" fmla="*/ 931187 w 951880"/>
                <a:gd name="connsiteY18" fmla="*/ 38105 h 517498"/>
                <a:gd name="connsiteX19" fmla="*/ 945094 w 951880"/>
                <a:gd name="connsiteY19" fmla="*/ 89445 h 517498"/>
                <a:gd name="connsiteX20" fmla="*/ 946332 w 951880"/>
                <a:gd name="connsiteY20" fmla="*/ 98303 h 517498"/>
                <a:gd name="connsiteX21" fmla="*/ 951762 w 951880"/>
                <a:gd name="connsiteY21" fmla="*/ 132117 h 517498"/>
                <a:gd name="connsiteX22" fmla="*/ 949952 w 951880"/>
                <a:gd name="connsiteY22" fmla="*/ 139356 h 517498"/>
                <a:gd name="connsiteX23" fmla="*/ 943379 w 951880"/>
                <a:gd name="connsiteY23" fmla="*/ 143166 h 517498"/>
                <a:gd name="connsiteX24" fmla="*/ 649438 w 951880"/>
                <a:gd name="connsiteY24" fmla="*/ 176122 h 517498"/>
                <a:gd name="connsiteX25" fmla="*/ 657249 w 951880"/>
                <a:gd name="connsiteY25" fmla="*/ 243940 h 517498"/>
                <a:gd name="connsiteX26" fmla="*/ 627816 w 951880"/>
                <a:gd name="connsiteY26" fmla="*/ 312139 h 517498"/>
                <a:gd name="connsiteX27" fmla="*/ 627816 w 951880"/>
                <a:gd name="connsiteY27" fmla="*/ 507973 h 517498"/>
                <a:gd name="connsiteX28" fmla="*/ 618387 w 951880"/>
                <a:gd name="connsiteY28" fmla="*/ 517498 h 517498"/>
                <a:gd name="connsiteX29" fmla="*/ 275486 w 951880"/>
                <a:gd name="connsiteY29" fmla="*/ 498448 h 517498"/>
                <a:gd name="connsiteX30" fmla="*/ 608862 w 951880"/>
                <a:gd name="connsiteY30" fmla="*/ 498448 h 517498"/>
                <a:gd name="connsiteX31" fmla="*/ 608862 w 951880"/>
                <a:gd name="connsiteY31" fmla="*/ 309377 h 517498"/>
                <a:gd name="connsiteX32" fmla="*/ 610290 w 951880"/>
                <a:gd name="connsiteY32" fmla="*/ 304329 h 517498"/>
                <a:gd name="connsiteX33" fmla="*/ 638865 w 951880"/>
                <a:gd name="connsiteY33" fmla="*/ 240035 h 517498"/>
                <a:gd name="connsiteX34" fmla="*/ 627530 w 951880"/>
                <a:gd name="connsiteY34" fmla="*/ 171931 h 517498"/>
                <a:gd name="connsiteX35" fmla="*/ 627530 w 951880"/>
                <a:gd name="connsiteY35" fmla="*/ 163359 h 517498"/>
                <a:gd name="connsiteX36" fmla="*/ 634674 w 951880"/>
                <a:gd name="connsiteY36" fmla="*/ 158691 h 517498"/>
                <a:gd name="connsiteX37" fmla="*/ 931187 w 951880"/>
                <a:gd name="connsiteY37" fmla="*/ 124878 h 517498"/>
                <a:gd name="connsiteX38" fmla="*/ 927377 w 951880"/>
                <a:gd name="connsiteY38" fmla="*/ 100589 h 517498"/>
                <a:gd name="connsiteX39" fmla="*/ 926616 w 951880"/>
                <a:gd name="connsiteY39" fmla="*/ 94588 h 517498"/>
                <a:gd name="connsiteX40" fmla="*/ 926616 w 951880"/>
                <a:gd name="connsiteY40" fmla="*/ 92207 h 517498"/>
                <a:gd name="connsiteX41" fmla="*/ 913280 w 951880"/>
                <a:gd name="connsiteY41" fmla="*/ 43534 h 517498"/>
                <a:gd name="connsiteX42" fmla="*/ 912042 w 951880"/>
                <a:gd name="connsiteY42" fmla="*/ 39534 h 517498"/>
                <a:gd name="connsiteX43" fmla="*/ 905565 w 951880"/>
                <a:gd name="connsiteY43" fmla="*/ 19055 h 517498"/>
                <a:gd name="connsiteX44" fmla="*/ 535519 w 951880"/>
                <a:gd name="connsiteY44" fmla="*/ 60393 h 517498"/>
                <a:gd name="connsiteX45" fmla="*/ 491704 w 951880"/>
                <a:gd name="connsiteY45" fmla="*/ 66490 h 517498"/>
                <a:gd name="connsiteX46" fmla="*/ 268247 w 951880"/>
                <a:gd name="connsiteY46" fmla="*/ 108971 h 517498"/>
                <a:gd name="connsiteX47" fmla="*/ 65651 w 951880"/>
                <a:gd name="connsiteY47" fmla="*/ 328046 h 517498"/>
                <a:gd name="connsiteX48" fmla="*/ 20788 w 951880"/>
                <a:gd name="connsiteY48" fmla="*/ 458158 h 517498"/>
                <a:gd name="connsiteX49" fmla="*/ 124229 w 951880"/>
                <a:gd name="connsiteY49" fmla="*/ 484637 h 517498"/>
                <a:gd name="connsiteX50" fmla="*/ 162329 w 951880"/>
                <a:gd name="connsiteY50" fmla="*/ 372718 h 517498"/>
                <a:gd name="connsiteX51" fmla="*/ 259389 w 951880"/>
                <a:gd name="connsiteY51" fmla="*/ 248893 h 517498"/>
                <a:gd name="connsiteX52" fmla="*/ 269486 w 951880"/>
                <a:gd name="connsiteY52" fmla="*/ 247750 h 517498"/>
                <a:gd name="connsiteX53" fmla="*/ 274915 w 951880"/>
                <a:gd name="connsiteY53" fmla="*/ 256323 h 51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1880" h="517498">
                  <a:moveTo>
                    <a:pt x="618387" y="517498"/>
                  </a:moveTo>
                  <a:lnTo>
                    <a:pt x="265961" y="517498"/>
                  </a:lnTo>
                  <a:cubicBezTo>
                    <a:pt x="260704" y="517498"/>
                    <a:pt x="256436" y="513231"/>
                    <a:pt x="256436" y="507973"/>
                  </a:cubicBezTo>
                  <a:lnTo>
                    <a:pt x="256436" y="277183"/>
                  </a:lnTo>
                  <a:cubicBezTo>
                    <a:pt x="224394" y="306234"/>
                    <a:pt x="198486" y="341410"/>
                    <a:pt x="180236" y="380624"/>
                  </a:cubicBezTo>
                  <a:cubicBezTo>
                    <a:pt x="163625" y="418743"/>
                    <a:pt x="150337" y="458234"/>
                    <a:pt x="140517" y="498639"/>
                  </a:cubicBezTo>
                  <a:cubicBezTo>
                    <a:pt x="139879" y="501077"/>
                    <a:pt x="138307" y="503173"/>
                    <a:pt x="136136" y="504449"/>
                  </a:cubicBezTo>
                  <a:cubicBezTo>
                    <a:pt x="133935" y="505687"/>
                    <a:pt x="131354" y="506068"/>
                    <a:pt x="128897" y="505497"/>
                  </a:cubicBezTo>
                  <a:lnTo>
                    <a:pt x="7072" y="474159"/>
                  </a:lnTo>
                  <a:cubicBezTo>
                    <a:pt x="4632" y="473521"/>
                    <a:pt x="2542" y="471950"/>
                    <a:pt x="1262" y="469778"/>
                  </a:cubicBezTo>
                  <a:cubicBezTo>
                    <a:pt x="21" y="467616"/>
                    <a:pt x="-321" y="465044"/>
                    <a:pt x="309" y="462634"/>
                  </a:cubicBezTo>
                  <a:cubicBezTo>
                    <a:pt x="12137" y="413981"/>
                    <a:pt x="28200" y="366460"/>
                    <a:pt x="48315" y="320616"/>
                  </a:cubicBezTo>
                  <a:cubicBezTo>
                    <a:pt x="105465" y="194791"/>
                    <a:pt x="198524" y="118687"/>
                    <a:pt x="260627" y="92016"/>
                  </a:cubicBezTo>
                  <a:cubicBezTo>
                    <a:pt x="302252" y="73919"/>
                    <a:pt x="397216" y="60774"/>
                    <a:pt x="489227" y="48106"/>
                  </a:cubicBezTo>
                  <a:lnTo>
                    <a:pt x="532947" y="42010"/>
                  </a:lnTo>
                  <a:cubicBezTo>
                    <a:pt x="718970" y="15626"/>
                    <a:pt x="850416" y="4387"/>
                    <a:pt x="912233" y="5"/>
                  </a:cubicBezTo>
                  <a:cubicBezTo>
                    <a:pt x="916690" y="-138"/>
                    <a:pt x="920643" y="2834"/>
                    <a:pt x="921758" y="7149"/>
                  </a:cubicBezTo>
                  <a:cubicBezTo>
                    <a:pt x="924044" y="16674"/>
                    <a:pt x="926996" y="25246"/>
                    <a:pt x="929949" y="34104"/>
                  </a:cubicBezTo>
                  <a:lnTo>
                    <a:pt x="931187" y="38105"/>
                  </a:lnTo>
                  <a:cubicBezTo>
                    <a:pt x="936740" y="54955"/>
                    <a:pt x="941379" y="72100"/>
                    <a:pt x="945094" y="89445"/>
                  </a:cubicBezTo>
                  <a:lnTo>
                    <a:pt x="946332" y="98303"/>
                  </a:lnTo>
                  <a:cubicBezTo>
                    <a:pt x="947951" y="109542"/>
                    <a:pt x="949856" y="120877"/>
                    <a:pt x="951762" y="132117"/>
                  </a:cubicBezTo>
                  <a:cubicBezTo>
                    <a:pt x="952171" y="134679"/>
                    <a:pt x="951514" y="137289"/>
                    <a:pt x="949952" y="139356"/>
                  </a:cubicBezTo>
                  <a:cubicBezTo>
                    <a:pt x="948380" y="141480"/>
                    <a:pt x="946008" y="142861"/>
                    <a:pt x="943379" y="143166"/>
                  </a:cubicBezTo>
                  <a:lnTo>
                    <a:pt x="649438" y="176122"/>
                  </a:lnTo>
                  <a:cubicBezTo>
                    <a:pt x="658391" y="197534"/>
                    <a:pt x="661097" y="221052"/>
                    <a:pt x="657249" y="243940"/>
                  </a:cubicBezTo>
                  <a:cubicBezTo>
                    <a:pt x="651305" y="268153"/>
                    <a:pt x="641361" y="291203"/>
                    <a:pt x="627816" y="312139"/>
                  </a:cubicBezTo>
                  <a:lnTo>
                    <a:pt x="627816" y="507973"/>
                  </a:lnTo>
                  <a:cubicBezTo>
                    <a:pt x="627816" y="513193"/>
                    <a:pt x="623606" y="517451"/>
                    <a:pt x="618387" y="517498"/>
                  </a:cubicBezTo>
                  <a:close/>
                  <a:moveTo>
                    <a:pt x="275486" y="498448"/>
                  </a:moveTo>
                  <a:lnTo>
                    <a:pt x="608862" y="498448"/>
                  </a:lnTo>
                  <a:lnTo>
                    <a:pt x="608862" y="309377"/>
                  </a:lnTo>
                  <a:cubicBezTo>
                    <a:pt x="608852" y="307596"/>
                    <a:pt x="609347" y="305843"/>
                    <a:pt x="610290" y="304329"/>
                  </a:cubicBezTo>
                  <a:cubicBezTo>
                    <a:pt x="623444" y="284698"/>
                    <a:pt x="633112" y="262952"/>
                    <a:pt x="638865" y="240035"/>
                  </a:cubicBezTo>
                  <a:cubicBezTo>
                    <a:pt x="643818" y="216413"/>
                    <a:pt x="635436" y="190029"/>
                    <a:pt x="627530" y="171931"/>
                  </a:cubicBezTo>
                  <a:cubicBezTo>
                    <a:pt x="626168" y="169236"/>
                    <a:pt x="626168" y="166054"/>
                    <a:pt x="627530" y="163359"/>
                  </a:cubicBezTo>
                  <a:cubicBezTo>
                    <a:pt x="629045" y="160768"/>
                    <a:pt x="631693" y="159034"/>
                    <a:pt x="634674" y="158691"/>
                  </a:cubicBezTo>
                  <a:lnTo>
                    <a:pt x="931187" y="124878"/>
                  </a:lnTo>
                  <a:cubicBezTo>
                    <a:pt x="929854" y="116782"/>
                    <a:pt x="928520" y="108685"/>
                    <a:pt x="927377" y="100589"/>
                  </a:cubicBezTo>
                  <a:cubicBezTo>
                    <a:pt x="927377" y="98589"/>
                    <a:pt x="926806" y="96588"/>
                    <a:pt x="926616" y="94588"/>
                  </a:cubicBezTo>
                  <a:lnTo>
                    <a:pt x="926616" y="92207"/>
                  </a:lnTo>
                  <a:cubicBezTo>
                    <a:pt x="922805" y="75443"/>
                    <a:pt x="918424" y="59250"/>
                    <a:pt x="913280" y="43534"/>
                  </a:cubicBezTo>
                  <a:lnTo>
                    <a:pt x="912042" y="39534"/>
                  </a:lnTo>
                  <a:cubicBezTo>
                    <a:pt x="909851" y="32866"/>
                    <a:pt x="907566" y="26103"/>
                    <a:pt x="905565" y="19055"/>
                  </a:cubicBezTo>
                  <a:cubicBezTo>
                    <a:pt x="841081" y="23817"/>
                    <a:pt x="713351" y="35152"/>
                    <a:pt x="535519" y="60393"/>
                  </a:cubicBezTo>
                  <a:lnTo>
                    <a:pt x="491704" y="66490"/>
                  </a:lnTo>
                  <a:cubicBezTo>
                    <a:pt x="405312" y="78396"/>
                    <a:pt x="307490" y="91921"/>
                    <a:pt x="268247" y="108971"/>
                  </a:cubicBezTo>
                  <a:cubicBezTo>
                    <a:pt x="255103" y="114686"/>
                    <a:pt x="138231" y="169264"/>
                    <a:pt x="65651" y="328046"/>
                  </a:cubicBezTo>
                  <a:cubicBezTo>
                    <a:pt x="47103" y="370089"/>
                    <a:pt x="32097" y="413619"/>
                    <a:pt x="20788" y="458158"/>
                  </a:cubicBezTo>
                  <a:lnTo>
                    <a:pt x="124229" y="484637"/>
                  </a:lnTo>
                  <a:cubicBezTo>
                    <a:pt x="133821" y="446346"/>
                    <a:pt x="146566" y="408913"/>
                    <a:pt x="162329" y="372718"/>
                  </a:cubicBezTo>
                  <a:cubicBezTo>
                    <a:pt x="184875" y="324617"/>
                    <a:pt x="218070" y="282278"/>
                    <a:pt x="259389" y="248893"/>
                  </a:cubicBezTo>
                  <a:cubicBezTo>
                    <a:pt x="262256" y="246598"/>
                    <a:pt x="266181" y="246150"/>
                    <a:pt x="269486" y="247750"/>
                  </a:cubicBezTo>
                  <a:cubicBezTo>
                    <a:pt x="272791" y="249322"/>
                    <a:pt x="274905" y="252656"/>
                    <a:pt x="274915" y="25632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5C7AAD0-B577-B071-01EA-4EBEB93EF743}"/>
                </a:ext>
              </a:extLst>
            </p:cNvPr>
            <p:cNvSpPr/>
            <p:nvPr/>
          </p:nvSpPr>
          <p:spPr>
            <a:xfrm>
              <a:off x="5446204" y="3359562"/>
              <a:ext cx="80962" cy="292131"/>
            </a:xfrm>
            <a:custGeom>
              <a:avLst/>
              <a:gdLst>
                <a:gd name="connsiteX0" fmla="*/ 0 w 80962"/>
                <a:gd name="connsiteY0" fmla="*/ 0 h 292131"/>
                <a:gd name="connsiteX1" fmla="*/ 57150 w 80962"/>
                <a:gd name="connsiteY1" fmla="*/ 292132 h 292131"/>
                <a:gd name="connsiteX2" fmla="*/ 80963 w 80962"/>
                <a:gd name="connsiteY2" fmla="*/ 15240 h 292131"/>
                <a:gd name="connsiteX3" fmla="*/ 0 w 80962"/>
                <a:gd name="connsiteY3" fmla="*/ 0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92131">
                  <a:moveTo>
                    <a:pt x="0" y="0"/>
                  </a:moveTo>
                  <a:lnTo>
                    <a:pt x="57150" y="292132"/>
                  </a:lnTo>
                  <a:lnTo>
                    <a:pt x="80963" y="152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E6FCC62-B48A-C884-4E1D-105F047A8E57}"/>
                </a:ext>
              </a:extLst>
            </p:cNvPr>
            <p:cNvSpPr/>
            <p:nvPr/>
          </p:nvSpPr>
          <p:spPr>
            <a:xfrm>
              <a:off x="5436490" y="3349960"/>
              <a:ext cx="100141" cy="311260"/>
            </a:xfrm>
            <a:custGeom>
              <a:avLst/>
              <a:gdLst>
                <a:gd name="connsiteX0" fmla="*/ 66864 w 100141"/>
                <a:gd name="connsiteY0" fmla="*/ 311259 h 311260"/>
                <a:gd name="connsiteX1" fmla="*/ 57339 w 100141"/>
                <a:gd name="connsiteY1" fmla="*/ 303544 h 311260"/>
                <a:gd name="connsiteX2" fmla="*/ 189 w 100141"/>
                <a:gd name="connsiteY2" fmla="*/ 11412 h 311260"/>
                <a:gd name="connsiteX3" fmla="*/ 7638 w 100141"/>
                <a:gd name="connsiteY3" fmla="*/ 192 h 311260"/>
                <a:gd name="connsiteX4" fmla="*/ 11334 w 100141"/>
                <a:gd name="connsiteY4" fmla="*/ 173 h 311260"/>
                <a:gd name="connsiteX5" fmla="*/ 92296 w 100141"/>
                <a:gd name="connsiteY5" fmla="*/ 15508 h 311260"/>
                <a:gd name="connsiteX6" fmla="*/ 100107 w 100141"/>
                <a:gd name="connsiteY6" fmla="*/ 25700 h 311260"/>
                <a:gd name="connsiteX7" fmla="*/ 76294 w 100141"/>
                <a:gd name="connsiteY7" fmla="*/ 302496 h 311260"/>
                <a:gd name="connsiteX8" fmla="*/ 67245 w 100141"/>
                <a:gd name="connsiteY8" fmla="*/ 311259 h 311260"/>
                <a:gd name="connsiteX9" fmla="*/ 21335 w 100141"/>
                <a:gd name="connsiteY9" fmla="*/ 21890 h 311260"/>
                <a:gd name="connsiteX10" fmla="*/ 62769 w 100141"/>
                <a:gd name="connsiteY10" fmla="*/ 233726 h 311260"/>
                <a:gd name="connsiteX11" fmla="*/ 80104 w 100141"/>
                <a:gd name="connsiteY11" fmla="*/ 33034 h 31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141" h="311260">
                  <a:moveTo>
                    <a:pt x="66864" y="311259"/>
                  </a:moveTo>
                  <a:cubicBezTo>
                    <a:pt x="62235" y="311345"/>
                    <a:pt x="58216" y="308087"/>
                    <a:pt x="57339" y="303544"/>
                  </a:cubicBezTo>
                  <a:lnTo>
                    <a:pt x="189" y="11412"/>
                  </a:lnTo>
                  <a:cubicBezTo>
                    <a:pt x="-849" y="6259"/>
                    <a:pt x="2485" y="1230"/>
                    <a:pt x="7638" y="192"/>
                  </a:cubicBezTo>
                  <a:cubicBezTo>
                    <a:pt x="8857" y="-56"/>
                    <a:pt x="10115" y="-65"/>
                    <a:pt x="11334" y="173"/>
                  </a:cubicBezTo>
                  <a:lnTo>
                    <a:pt x="92296" y="15508"/>
                  </a:lnTo>
                  <a:cubicBezTo>
                    <a:pt x="97144" y="16375"/>
                    <a:pt x="100526" y="20794"/>
                    <a:pt x="100107" y="25700"/>
                  </a:cubicBezTo>
                  <a:lnTo>
                    <a:pt x="76294" y="302496"/>
                  </a:lnTo>
                  <a:cubicBezTo>
                    <a:pt x="75913" y="307278"/>
                    <a:pt x="72036" y="311031"/>
                    <a:pt x="67245" y="311259"/>
                  </a:cubicBezTo>
                  <a:close/>
                  <a:moveTo>
                    <a:pt x="21335" y="21890"/>
                  </a:moveTo>
                  <a:lnTo>
                    <a:pt x="62769" y="233726"/>
                  </a:lnTo>
                  <a:lnTo>
                    <a:pt x="80104" y="3303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53D48DD-BF2E-3126-EA08-5BC11F7BB334}"/>
                </a:ext>
              </a:extLst>
            </p:cNvPr>
            <p:cNvSpPr/>
            <p:nvPr/>
          </p:nvSpPr>
          <p:spPr>
            <a:xfrm rot="21114601">
              <a:off x="5909075" y="3278858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E715B2D-92B9-1639-BBF4-482FE1FB7068}"/>
                </a:ext>
              </a:extLst>
            </p:cNvPr>
            <p:cNvSpPr/>
            <p:nvPr/>
          </p:nvSpPr>
          <p:spPr>
            <a:xfrm>
              <a:off x="5892044" y="3267437"/>
              <a:ext cx="104533" cy="171088"/>
            </a:xfrm>
            <a:custGeom>
              <a:avLst/>
              <a:gdLst>
                <a:gd name="connsiteX0" fmla="*/ 46317 w 104533"/>
                <a:gd name="connsiteY0" fmla="*/ 171088 h 171088"/>
                <a:gd name="connsiteX1" fmla="*/ 27267 w 104533"/>
                <a:gd name="connsiteY1" fmla="*/ 164801 h 171088"/>
                <a:gd name="connsiteX2" fmla="*/ 15170 w 104533"/>
                <a:gd name="connsiteY2" fmla="*/ 144227 h 171088"/>
                <a:gd name="connsiteX3" fmla="*/ 311 w 104533"/>
                <a:gd name="connsiteY3" fmla="*/ 39452 h 171088"/>
                <a:gd name="connsiteX4" fmla="*/ 6216 w 104533"/>
                <a:gd name="connsiteY4" fmla="*/ 16307 h 171088"/>
                <a:gd name="connsiteX5" fmla="*/ 26790 w 104533"/>
                <a:gd name="connsiteY5" fmla="*/ 4210 h 171088"/>
                <a:gd name="connsiteX6" fmla="*/ 54127 w 104533"/>
                <a:gd name="connsiteY6" fmla="*/ 305 h 171088"/>
                <a:gd name="connsiteX7" fmla="*/ 89370 w 104533"/>
                <a:gd name="connsiteY7" fmla="*/ 26784 h 171088"/>
                <a:gd name="connsiteX8" fmla="*/ 104229 w 104533"/>
                <a:gd name="connsiteY8" fmla="*/ 131559 h 171088"/>
                <a:gd name="connsiteX9" fmla="*/ 77749 w 104533"/>
                <a:gd name="connsiteY9" fmla="*/ 166897 h 171088"/>
                <a:gd name="connsiteX10" fmla="*/ 50412 w 104533"/>
                <a:gd name="connsiteY10" fmla="*/ 170707 h 171088"/>
                <a:gd name="connsiteX11" fmla="*/ 46317 w 104533"/>
                <a:gd name="connsiteY11" fmla="*/ 171088 h 171088"/>
                <a:gd name="connsiteX12" fmla="*/ 58890 w 104533"/>
                <a:gd name="connsiteY12" fmla="*/ 19450 h 171088"/>
                <a:gd name="connsiteX13" fmla="*/ 57175 w 104533"/>
                <a:gd name="connsiteY13" fmla="*/ 19450 h 171088"/>
                <a:gd name="connsiteX14" fmla="*/ 29838 w 104533"/>
                <a:gd name="connsiteY14" fmla="*/ 23355 h 171088"/>
                <a:gd name="connsiteX15" fmla="*/ 21837 w 104533"/>
                <a:gd name="connsiteY15" fmla="*/ 28022 h 171088"/>
                <a:gd name="connsiteX16" fmla="*/ 19551 w 104533"/>
                <a:gd name="connsiteY16" fmla="*/ 37071 h 171088"/>
                <a:gd name="connsiteX17" fmla="*/ 34410 w 104533"/>
                <a:gd name="connsiteY17" fmla="*/ 141846 h 171088"/>
                <a:gd name="connsiteX18" fmla="*/ 48069 w 104533"/>
                <a:gd name="connsiteY18" fmla="*/ 152143 h 171088"/>
                <a:gd name="connsiteX19" fmla="*/ 48126 w 104533"/>
                <a:gd name="connsiteY19" fmla="*/ 152133 h 171088"/>
                <a:gd name="connsiteX20" fmla="*/ 48126 w 104533"/>
                <a:gd name="connsiteY20" fmla="*/ 152133 h 171088"/>
                <a:gd name="connsiteX21" fmla="*/ 75463 w 104533"/>
                <a:gd name="connsiteY21" fmla="*/ 148323 h 171088"/>
                <a:gd name="connsiteX22" fmla="*/ 83464 w 104533"/>
                <a:gd name="connsiteY22" fmla="*/ 143561 h 171088"/>
                <a:gd name="connsiteX23" fmla="*/ 85750 w 104533"/>
                <a:gd name="connsiteY23" fmla="*/ 134036 h 171088"/>
                <a:gd name="connsiteX24" fmla="*/ 70891 w 104533"/>
                <a:gd name="connsiteY24" fmla="*/ 29261 h 171088"/>
                <a:gd name="connsiteX25" fmla="*/ 58890 w 104533"/>
                <a:gd name="connsiteY25" fmla="*/ 19450 h 17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4533" h="171088">
                  <a:moveTo>
                    <a:pt x="46317" y="171088"/>
                  </a:moveTo>
                  <a:cubicBezTo>
                    <a:pt x="39449" y="171145"/>
                    <a:pt x="32753" y="168935"/>
                    <a:pt x="27267" y="164801"/>
                  </a:cubicBezTo>
                  <a:cubicBezTo>
                    <a:pt x="20618" y="159858"/>
                    <a:pt x="16256" y="152438"/>
                    <a:pt x="15170" y="144227"/>
                  </a:cubicBezTo>
                  <a:lnTo>
                    <a:pt x="311" y="39452"/>
                  </a:lnTo>
                  <a:cubicBezTo>
                    <a:pt x="-851" y="31261"/>
                    <a:pt x="1273" y="22936"/>
                    <a:pt x="6216" y="16307"/>
                  </a:cubicBezTo>
                  <a:cubicBezTo>
                    <a:pt x="11179" y="9677"/>
                    <a:pt x="18589" y="5324"/>
                    <a:pt x="26790" y="4210"/>
                  </a:cubicBezTo>
                  <a:lnTo>
                    <a:pt x="54127" y="305"/>
                  </a:lnTo>
                  <a:cubicBezTo>
                    <a:pt x="71158" y="-2077"/>
                    <a:pt x="86912" y="9763"/>
                    <a:pt x="89370" y="26784"/>
                  </a:cubicBezTo>
                  <a:lnTo>
                    <a:pt x="104229" y="131559"/>
                  </a:lnTo>
                  <a:cubicBezTo>
                    <a:pt x="106610" y="148609"/>
                    <a:pt x="94789" y="164392"/>
                    <a:pt x="77749" y="166897"/>
                  </a:cubicBezTo>
                  <a:lnTo>
                    <a:pt x="50412" y="170707"/>
                  </a:lnTo>
                  <a:cubicBezTo>
                    <a:pt x="49060" y="170954"/>
                    <a:pt x="47688" y="171078"/>
                    <a:pt x="46317" y="171088"/>
                  </a:cubicBezTo>
                  <a:close/>
                  <a:moveTo>
                    <a:pt x="58890" y="19450"/>
                  </a:moveTo>
                  <a:lnTo>
                    <a:pt x="57175" y="19450"/>
                  </a:lnTo>
                  <a:lnTo>
                    <a:pt x="29838" y="23355"/>
                  </a:lnTo>
                  <a:cubicBezTo>
                    <a:pt x="26647" y="23755"/>
                    <a:pt x="23761" y="25441"/>
                    <a:pt x="21837" y="28022"/>
                  </a:cubicBezTo>
                  <a:cubicBezTo>
                    <a:pt x="19904" y="30613"/>
                    <a:pt x="19085" y="33871"/>
                    <a:pt x="19551" y="37071"/>
                  </a:cubicBezTo>
                  <a:lnTo>
                    <a:pt x="34410" y="141846"/>
                  </a:lnTo>
                  <a:cubicBezTo>
                    <a:pt x="35344" y="148466"/>
                    <a:pt x="41459" y="153066"/>
                    <a:pt x="48069" y="152143"/>
                  </a:cubicBezTo>
                  <a:cubicBezTo>
                    <a:pt x="48088" y="152143"/>
                    <a:pt x="48107" y="152133"/>
                    <a:pt x="48126" y="152133"/>
                  </a:cubicBezTo>
                  <a:lnTo>
                    <a:pt x="48126" y="152133"/>
                  </a:lnTo>
                  <a:lnTo>
                    <a:pt x="75463" y="148323"/>
                  </a:lnTo>
                  <a:cubicBezTo>
                    <a:pt x="78644" y="147818"/>
                    <a:pt x="81502" y="146113"/>
                    <a:pt x="83464" y="143561"/>
                  </a:cubicBezTo>
                  <a:cubicBezTo>
                    <a:pt x="85521" y="140846"/>
                    <a:pt x="86350" y="137388"/>
                    <a:pt x="85750" y="134036"/>
                  </a:cubicBezTo>
                  <a:lnTo>
                    <a:pt x="70891" y="29261"/>
                  </a:lnTo>
                  <a:cubicBezTo>
                    <a:pt x="69748" y="23536"/>
                    <a:pt x="64719" y="19431"/>
                    <a:pt x="58890" y="194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B25261B-4238-8319-B211-386AB049B93A}"/>
                </a:ext>
              </a:extLst>
            </p:cNvPr>
            <p:cNvSpPr/>
            <p:nvPr/>
          </p:nvSpPr>
          <p:spPr>
            <a:xfrm>
              <a:off x="5446204" y="3310890"/>
              <a:ext cx="84486" cy="84391"/>
            </a:xfrm>
            <a:custGeom>
              <a:avLst/>
              <a:gdLst>
                <a:gd name="connsiteX0" fmla="*/ 0 w 84486"/>
                <a:gd name="connsiteY0" fmla="*/ 0 h 84391"/>
                <a:gd name="connsiteX1" fmla="*/ 84487 w 84486"/>
                <a:gd name="connsiteY1" fmla="*/ 0 h 84391"/>
                <a:gd name="connsiteX2" fmla="*/ 84487 w 84486"/>
                <a:gd name="connsiteY2" fmla="*/ 0 h 84391"/>
                <a:gd name="connsiteX3" fmla="*/ 84487 w 84486"/>
                <a:gd name="connsiteY3" fmla="*/ 48577 h 84391"/>
                <a:gd name="connsiteX4" fmla="*/ 48673 w 84486"/>
                <a:gd name="connsiteY4" fmla="*/ 84392 h 84391"/>
                <a:gd name="connsiteX5" fmla="*/ 35909 w 84486"/>
                <a:gd name="connsiteY5" fmla="*/ 84392 h 84391"/>
                <a:gd name="connsiteX6" fmla="*/ 95 w 84486"/>
                <a:gd name="connsiteY6" fmla="*/ 48577 h 84391"/>
                <a:gd name="connsiteX7" fmla="*/ 95 w 84486"/>
                <a:gd name="connsiteY7" fmla="*/ 0 h 84391"/>
                <a:gd name="connsiteX8" fmla="*/ 0 w 84486"/>
                <a:gd name="connsiteY8" fmla="*/ 0 h 8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86" h="84391">
                  <a:moveTo>
                    <a:pt x="0" y="0"/>
                  </a:moveTo>
                  <a:lnTo>
                    <a:pt x="84487" y="0"/>
                  </a:lnTo>
                  <a:lnTo>
                    <a:pt x="84487" y="0"/>
                  </a:lnTo>
                  <a:lnTo>
                    <a:pt x="84487" y="48577"/>
                  </a:lnTo>
                  <a:cubicBezTo>
                    <a:pt x="84487" y="68361"/>
                    <a:pt x="68456" y="84392"/>
                    <a:pt x="48673" y="84392"/>
                  </a:cubicBezTo>
                  <a:lnTo>
                    <a:pt x="35909" y="84392"/>
                  </a:lnTo>
                  <a:cubicBezTo>
                    <a:pt x="16126" y="84392"/>
                    <a:pt x="95" y="68361"/>
                    <a:pt x="95" y="48577"/>
                  </a:cubicBezTo>
                  <a:lnTo>
                    <a:pt x="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24EE7FC-F0E0-F1AD-4E70-EB5588126121}"/>
                </a:ext>
              </a:extLst>
            </p:cNvPr>
            <p:cNvSpPr/>
            <p:nvPr/>
          </p:nvSpPr>
          <p:spPr>
            <a:xfrm>
              <a:off x="5436679" y="3301365"/>
              <a:ext cx="103441" cy="103536"/>
            </a:xfrm>
            <a:custGeom>
              <a:avLst/>
              <a:gdLst>
                <a:gd name="connsiteX0" fmla="*/ 58103 w 103441"/>
                <a:gd name="connsiteY0" fmla="*/ 103537 h 103536"/>
                <a:gd name="connsiteX1" fmla="*/ 45339 w 103441"/>
                <a:gd name="connsiteY1" fmla="*/ 103537 h 103536"/>
                <a:gd name="connsiteX2" fmla="*/ 0 w 103441"/>
                <a:gd name="connsiteY2" fmla="*/ 58198 h 103536"/>
                <a:gd name="connsiteX3" fmla="*/ 0 w 103441"/>
                <a:gd name="connsiteY3" fmla="*/ 9525 h 103536"/>
                <a:gd name="connsiteX4" fmla="*/ 9525 w 103441"/>
                <a:gd name="connsiteY4" fmla="*/ 0 h 103536"/>
                <a:gd name="connsiteX5" fmla="*/ 93917 w 103441"/>
                <a:gd name="connsiteY5" fmla="*/ 0 h 103536"/>
                <a:gd name="connsiteX6" fmla="*/ 103442 w 103441"/>
                <a:gd name="connsiteY6" fmla="*/ 9525 h 103536"/>
                <a:gd name="connsiteX7" fmla="*/ 103442 w 103441"/>
                <a:gd name="connsiteY7" fmla="*/ 58198 h 103536"/>
                <a:gd name="connsiteX8" fmla="*/ 58103 w 103441"/>
                <a:gd name="connsiteY8" fmla="*/ 103537 h 103536"/>
                <a:gd name="connsiteX9" fmla="*/ 19050 w 103441"/>
                <a:gd name="connsiteY9" fmla="*/ 19050 h 103536"/>
                <a:gd name="connsiteX10" fmla="*/ 19050 w 103441"/>
                <a:gd name="connsiteY10" fmla="*/ 58198 h 103536"/>
                <a:gd name="connsiteX11" fmla="*/ 45339 w 103441"/>
                <a:gd name="connsiteY11" fmla="*/ 84487 h 103536"/>
                <a:gd name="connsiteX12" fmla="*/ 58103 w 103441"/>
                <a:gd name="connsiteY12" fmla="*/ 84487 h 103536"/>
                <a:gd name="connsiteX13" fmla="*/ 84392 w 103441"/>
                <a:gd name="connsiteY13" fmla="*/ 58198 h 103536"/>
                <a:gd name="connsiteX14" fmla="*/ 84392 w 103441"/>
                <a:gd name="connsiteY14" fmla="*/ 19050 h 1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441" h="103536">
                  <a:moveTo>
                    <a:pt x="58103" y="103537"/>
                  </a:moveTo>
                  <a:lnTo>
                    <a:pt x="45339" y="103537"/>
                  </a:lnTo>
                  <a:cubicBezTo>
                    <a:pt x="20298" y="103537"/>
                    <a:pt x="0" y="83239"/>
                    <a:pt x="0" y="58198"/>
                  </a:cubicBezTo>
                  <a:lnTo>
                    <a:pt x="0" y="9525"/>
                  </a:lnTo>
                  <a:cubicBezTo>
                    <a:pt x="0" y="4267"/>
                    <a:pt x="4267" y="0"/>
                    <a:pt x="9525" y="0"/>
                  </a:cubicBezTo>
                  <a:lnTo>
                    <a:pt x="93917" y="0"/>
                  </a:lnTo>
                  <a:cubicBezTo>
                    <a:pt x="99174" y="0"/>
                    <a:pt x="103442" y="4267"/>
                    <a:pt x="103442" y="9525"/>
                  </a:cubicBezTo>
                  <a:lnTo>
                    <a:pt x="103442" y="58198"/>
                  </a:lnTo>
                  <a:cubicBezTo>
                    <a:pt x="103442" y="83239"/>
                    <a:pt x="83144" y="103537"/>
                    <a:pt x="58103" y="103537"/>
                  </a:cubicBezTo>
                  <a:close/>
                  <a:moveTo>
                    <a:pt x="19050" y="19050"/>
                  </a:moveTo>
                  <a:lnTo>
                    <a:pt x="19050" y="58198"/>
                  </a:lnTo>
                  <a:cubicBezTo>
                    <a:pt x="19098" y="72695"/>
                    <a:pt x="30842" y="84439"/>
                    <a:pt x="45339" y="84487"/>
                  </a:cubicBezTo>
                  <a:lnTo>
                    <a:pt x="58103" y="84487"/>
                  </a:lnTo>
                  <a:cubicBezTo>
                    <a:pt x="72599" y="84439"/>
                    <a:pt x="84344" y="72695"/>
                    <a:pt x="84392" y="58198"/>
                  </a:cubicBezTo>
                  <a:lnTo>
                    <a:pt x="84392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B04B5B8-F44A-25BF-A1E3-410D15253FB2}"/>
                </a:ext>
              </a:extLst>
            </p:cNvPr>
            <p:cNvSpPr/>
            <p:nvPr/>
          </p:nvSpPr>
          <p:spPr>
            <a:xfrm>
              <a:off x="5643848" y="3029712"/>
              <a:ext cx="126491" cy="141351"/>
            </a:xfrm>
            <a:custGeom>
              <a:avLst/>
              <a:gdLst>
                <a:gd name="connsiteX0" fmla="*/ 126492 w 126491"/>
                <a:gd name="connsiteY0" fmla="*/ 70676 h 141351"/>
                <a:gd name="connsiteX1" fmla="*/ 63246 w 126491"/>
                <a:gd name="connsiteY1" fmla="*/ 141351 h 141351"/>
                <a:gd name="connsiteX2" fmla="*/ 0 w 126491"/>
                <a:gd name="connsiteY2" fmla="*/ 70676 h 141351"/>
                <a:gd name="connsiteX3" fmla="*/ 63246 w 126491"/>
                <a:gd name="connsiteY3" fmla="*/ 0 h 141351"/>
                <a:gd name="connsiteX4" fmla="*/ 126492 w 126491"/>
                <a:gd name="connsiteY4" fmla="*/ 70676 h 141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1" h="141351">
                  <a:moveTo>
                    <a:pt x="126492" y="70676"/>
                  </a:moveTo>
                  <a:cubicBezTo>
                    <a:pt x="126492" y="109709"/>
                    <a:pt x="98176" y="141351"/>
                    <a:pt x="63246" y="141351"/>
                  </a:cubicBezTo>
                  <a:cubicBezTo>
                    <a:pt x="28316" y="141351"/>
                    <a:pt x="0" y="109709"/>
                    <a:pt x="0" y="70676"/>
                  </a:cubicBezTo>
                  <a:cubicBezTo>
                    <a:pt x="0" y="31642"/>
                    <a:pt x="28316" y="0"/>
                    <a:pt x="63246" y="0"/>
                  </a:cubicBezTo>
                  <a:cubicBezTo>
                    <a:pt x="98176" y="0"/>
                    <a:pt x="126492" y="31642"/>
                    <a:pt x="126492" y="70676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90A6374-C5E1-1106-74DB-D0AE41E4208E}"/>
                </a:ext>
              </a:extLst>
            </p:cNvPr>
            <p:cNvSpPr/>
            <p:nvPr/>
          </p:nvSpPr>
          <p:spPr>
            <a:xfrm>
              <a:off x="5634228" y="3020091"/>
              <a:ext cx="145637" cy="160496"/>
            </a:xfrm>
            <a:custGeom>
              <a:avLst/>
              <a:gdLst>
                <a:gd name="connsiteX0" fmla="*/ 72866 w 145637"/>
                <a:gd name="connsiteY0" fmla="*/ 160496 h 160496"/>
                <a:gd name="connsiteX1" fmla="*/ 0 w 145637"/>
                <a:gd name="connsiteY1" fmla="*/ 80296 h 160496"/>
                <a:gd name="connsiteX2" fmla="*/ 72866 w 145637"/>
                <a:gd name="connsiteY2" fmla="*/ 0 h 160496"/>
                <a:gd name="connsiteX3" fmla="*/ 145637 w 145637"/>
                <a:gd name="connsiteY3" fmla="*/ 80296 h 160496"/>
                <a:gd name="connsiteX4" fmla="*/ 72866 w 145637"/>
                <a:gd name="connsiteY4" fmla="*/ 160496 h 160496"/>
                <a:gd name="connsiteX5" fmla="*/ 72866 w 145637"/>
                <a:gd name="connsiteY5" fmla="*/ 19050 h 160496"/>
                <a:gd name="connsiteX6" fmla="*/ 19050 w 145637"/>
                <a:gd name="connsiteY6" fmla="*/ 80296 h 160496"/>
                <a:gd name="connsiteX7" fmla="*/ 72866 w 145637"/>
                <a:gd name="connsiteY7" fmla="*/ 141446 h 160496"/>
                <a:gd name="connsiteX8" fmla="*/ 126587 w 145637"/>
                <a:gd name="connsiteY8" fmla="*/ 80296 h 160496"/>
                <a:gd name="connsiteX9" fmla="*/ 72866 w 145637"/>
                <a:gd name="connsiteY9" fmla="*/ 19050 h 16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637" h="160496">
                  <a:moveTo>
                    <a:pt x="72866" y="160496"/>
                  </a:moveTo>
                  <a:cubicBezTo>
                    <a:pt x="32671" y="160496"/>
                    <a:pt x="0" y="124492"/>
                    <a:pt x="0" y="80296"/>
                  </a:cubicBezTo>
                  <a:cubicBezTo>
                    <a:pt x="0" y="36100"/>
                    <a:pt x="32671" y="0"/>
                    <a:pt x="72866" y="0"/>
                  </a:cubicBezTo>
                  <a:cubicBezTo>
                    <a:pt x="113062" y="0"/>
                    <a:pt x="145637" y="36004"/>
                    <a:pt x="145637" y="80296"/>
                  </a:cubicBezTo>
                  <a:cubicBezTo>
                    <a:pt x="145637" y="124587"/>
                    <a:pt x="112967" y="160496"/>
                    <a:pt x="72866" y="160496"/>
                  </a:cubicBezTo>
                  <a:close/>
                  <a:moveTo>
                    <a:pt x="72866" y="19050"/>
                  </a:moveTo>
                  <a:cubicBezTo>
                    <a:pt x="43243" y="19050"/>
                    <a:pt x="19050" y="46482"/>
                    <a:pt x="19050" y="80296"/>
                  </a:cubicBezTo>
                  <a:cubicBezTo>
                    <a:pt x="19050" y="114110"/>
                    <a:pt x="43243" y="141446"/>
                    <a:pt x="72866" y="141446"/>
                  </a:cubicBezTo>
                  <a:cubicBezTo>
                    <a:pt x="102489" y="141446"/>
                    <a:pt x="126587" y="114014"/>
                    <a:pt x="126587" y="80296"/>
                  </a:cubicBezTo>
                  <a:cubicBezTo>
                    <a:pt x="126587" y="46577"/>
                    <a:pt x="102489" y="19050"/>
                    <a:pt x="72866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04F70DC-FF27-2F12-47A6-45FB7C764059}"/>
                </a:ext>
              </a:extLst>
            </p:cNvPr>
            <p:cNvSpPr/>
            <p:nvPr/>
          </p:nvSpPr>
          <p:spPr>
            <a:xfrm>
              <a:off x="5222652" y="2811779"/>
              <a:ext cx="494444" cy="519017"/>
            </a:xfrm>
            <a:custGeom>
              <a:avLst/>
              <a:gdLst>
                <a:gd name="connsiteX0" fmla="*/ 263176 w 494444"/>
                <a:gd name="connsiteY0" fmla="*/ 519017 h 519017"/>
                <a:gd name="connsiteX1" fmla="*/ 0 w 494444"/>
                <a:gd name="connsiteY1" fmla="*/ 210979 h 519017"/>
                <a:gd name="connsiteX2" fmla="*/ 32956 w 494444"/>
                <a:gd name="connsiteY2" fmla="*/ 223552 h 519017"/>
                <a:gd name="connsiteX3" fmla="*/ 182975 w 494444"/>
                <a:gd name="connsiteY3" fmla="*/ 0 h 519017"/>
                <a:gd name="connsiteX4" fmla="*/ 306800 w 494444"/>
                <a:gd name="connsiteY4" fmla="*/ 60389 h 519017"/>
                <a:gd name="connsiteX5" fmla="*/ 494443 w 494444"/>
                <a:gd name="connsiteY5" fmla="*/ 24384 h 519017"/>
                <a:gd name="connsiteX6" fmla="*/ 494443 w 494444"/>
                <a:gd name="connsiteY6" fmla="*/ 271558 h 519017"/>
                <a:gd name="connsiteX7" fmla="*/ 263176 w 494444"/>
                <a:gd name="connsiteY7" fmla="*/ 519017 h 51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444" h="519017">
                  <a:moveTo>
                    <a:pt x="263176" y="519017"/>
                  </a:moveTo>
                  <a:cubicBezTo>
                    <a:pt x="124301" y="519017"/>
                    <a:pt x="0" y="347567"/>
                    <a:pt x="0" y="210979"/>
                  </a:cubicBezTo>
                  <a:lnTo>
                    <a:pt x="32956" y="223552"/>
                  </a:lnTo>
                  <a:cubicBezTo>
                    <a:pt x="32956" y="223552"/>
                    <a:pt x="205835" y="80677"/>
                    <a:pt x="182975" y="0"/>
                  </a:cubicBezTo>
                  <a:cubicBezTo>
                    <a:pt x="182975" y="0"/>
                    <a:pt x="233934" y="60579"/>
                    <a:pt x="306800" y="60389"/>
                  </a:cubicBezTo>
                  <a:cubicBezTo>
                    <a:pt x="441674" y="60389"/>
                    <a:pt x="494443" y="24384"/>
                    <a:pt x="494443" y="24384"/>
                  </a:cubicBezTo>
                  <a:lnTo>
                    <a:pt x="494443" y="271558"/>
                  </a:lnTo>
                  <a:cubicBezTo>
                    <a:pt x="494919" y="408242"/>
                    <a:pt x="402050" y="519017"/>
                    <a:pt x="263176" y="519017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9C013AE-40E9-0E3B-2ACF-31182384DA6A}"/>
                </a:ext>
              </a:extLst>
            </p:cNvPr>
            <p:cNvSpPr/>
            <p:nvPr/>
          </p:nvSpPr>
          <p:spPr>
            <a:xfrm>
              <a:off x="5213032" y="2802606"/>
              <a:ext cx="513779" cy="537715"/>
            </a:xfrm>
            <a:custGeom>
              <a:avLst/>
              <a:gdLst>
                <a:gd name="connsiteX0" fmla="*/ 272796 w 513779"/>
                <a:gd name="connsiteY0" fmla="*/ 537715 h 537715"/>
                <a:gd name="connsiteX1" fmla="*/ 0 w 513779"/>
                <a:gd name="connsiteY1" fmla="*/ 220152 h 537715"/>
                <a:gd name="connsiteX2" fmla="*/ 4191 w 513779"/>
                <a:gd name="connsiteY2" fmla="*/ 212341 h 537715"/>
                <a:gd name="connsiteX3" fmla="*/ 12954 w 513779"/>
                <a:gd name="connsiteY3" fmla="*/ 211198 h 537715"/>
                <a:gd name="connsiteX4" fmla="*/ 40767 w 513779"/>
                <a:gd name="connsiteY4" fmla="*/ 221771 h 537715"/>
                <a:gd name="connsiteX5" fmla="*/ 183642 w 513779"/>
                <a:gd name="connsiteY5" fmla="*/ 12221 h 537715"/>
                <a:gd name="connsiteX6" fmla="*/ 190081 w 513779"/>
                <a:gd name="connsiteY6" fmla="*/ 390 h 537715"/>
                <a:gd name="connsiteX7" fmla="*/ 200120 w 513779"/>
                <a:gd name="connsiteY7" fmla="*/ 3458 h 537715"/>
                <a:gd name="connsiteX8" fmla="*/ 316897 w 513779"/>
                <a:gd name="connsiteY8" fmla="*/ 60608 h 537715"/>
                <a:gd name="connsiteX9" fmla="*/ 316897 w 513779"/>
                <a:gd name="connsiteY9" fmla="*/ 60608 h 537715"/>
                <a:gd name="connsiteX10" fmla="*/ 499205 w 513779"/>
                <a:gd name="connsiteY10" fmla="*/ 26223 h 537715"/>
                <a:gd name="connsiteX11" fmla="*/ 508730 w 513779"/>
                <a:gd name="connsiteY11" fmla="*/ 25747 h 537715"/>
                <a:gd name="connsiteX12" fmla="*/ 513779 w 513779"/>
                <a:gd name="connsiteY12" fmla="*/ 34129 h 537715"/>
                <a:gd name="connsiteX13" fmla="*/ 513779 w 513779"/>
                <a:gd name="connsiteY13" fmla="*/ 281302 h 537715"/>
                <a:gd name="connsiteX14" fmla="*/ 272796 w 513779"/>
                <a:gd name="connsiteY14" fmla="*/ 537715 h 537715"/>
                <a:gd name="connsiteX15" fmla="*/ 19431 w 513779"/>
                <a:gd name="connsiteY15" fmla="*/ 234058 h 537715"/>
                <a:gd name="connsiteX16" fmla="*/ 272796 w 513779"/>
                <a:gd name="connsiteY16" fmla="*/ 518665 h 537715"/>
                <a:gd name="connsiteX17" fmla="*/ 495014 w 513779"/>
                <a:gd name="connsiteY17" fmla="*/ 280540 h 537715"/>
                <a:gd name="connsiteX18" fmla="*/ 495014 w 513779"/>
                <a:gd name="connsiteY18" fmla="*/ 49273 h 537715"/>
                <a:gd name="connsiteX19" fmla="*/ 316992 w 513779"/>
                <a:gd name="connsiteY19" fmla="*/ 79087 h 537715"/>
                <a:gd name="connsiteX20" fmla="*/ 316992 w 513779"/>
                <a:gd name="connsiteY20" fmla="*/ 79087 h 537715"/>
                <a:gd name="connsiteX21" fmla="*/ 204121 w 513779"/>
                <a:gd name="connsiteY21" fmla="*/ 33367 h 537715"/>
                <a:gd name="connsiteX22" fmla="*/ 133731 w 513779"/>
                <a:gd name="connsiteY22" fmla="*/ 157192 h 537715"/>
                <a:gd name="connsiteX23" fmla="*/ 49054 w 513779"/>
                <a:gd name="connsiteY23" fmla="*/ 239678 h 537715"/>
                <a:gd name="connsiteX24" fmla="*/ 39529 w 513779"/>
                <a:gd name="connsiteY24" fmla="*/ 241202 h 53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13779" h="537715">
                  <a:moveTo>
                    <a:pt x="272796" y="537715"/>
                  </a:moveTo>
                  <a:cubicBezTo>
                    <a:pt x="128492" y="537715"/>
                    <a:pt x="0" y="360074"/>
                    <a:pt x="0" y="220152"/>
                  </a:cubicBezTo>
                  <a:cubicBezTo>
                    <a:pt x="29" y="217018"/>
                    <a:pt x="1591" y="214094"/>
                    <a:pt x="4191" y="212341"/>
                  </a:cubicBezTo>
                  <a:cubicBezTo>
                    <a:pt x="6744" y="210551"/>
                    <a:pt x="10020" y="210122"/>
                    <a:pt x="12954" y="211198"/>
                  </a:cubicBezTo>
                  <a:lnTo>
                    <a:pt x="40767" y="221771"/>
                  </a:lnTo>
                  <a:cubicBezTo>
                    <a:pt x="90011" y="180242"/>
                    <a:pt x="200311" y="71371"/>
                    <a:pt x="183642" y="12221"/>
                  </a:cubicBezTo>
                  <a:cubicBezTo>
                    <a:pt x="182156" y="7176"/>
                    <a:pt x="185033" y="1879"/>
                    <a:pt x="190081" y="390"/>
                  </a:cubicBezTo>
                  <a:cubicBezTo>
                    <a:pt x="193738" y="-690"/>
                    <a:pt x="197691" y="518"/>
                    <a:pt x="200120" y="3458"/>
                  </a:cubicBezTo>
                  <a:cubicBezTo>
                    <a:pt x="200596" y="4030"/>
                    <a:pt x="249174" y="60608"/>
                    <a:pt x="316897" y="60608"/>
                  </a:cubicBezTo>
                  <a:lnTo>
                    <a:pt x="316897" y="60608"/>
                  </a:lnTo>
                  <a:cubicBezTo>
                    <a:pt x="446342" y="60608"/>
                    <a:pt x="498729" y="26509"/>
                    <a:pt x="499205" y="26223"/>
                  </a:cubicBezTo>
                  <a:cubicBezTo>
                    <a:pt x="502063" y="24371"/>
                    <a:pt x="505701" y="24190"/>
                    <a:pt x="508730" y="25747"/>
                  </a:cubicBezTo>
                  <a:cubicBezTo>
                    <a:pt x="511826" y="27396"/>
                    <a:pt x="513769" y="30618"/>
                    <a:pt x="513779" y="34129"/>
                  </a:cubicBezTo>
                  <a:lnTo>
                    <a:pt x="513779" y="281302"/>
                  </a:lnTo>
                  <a:cubicBezTo>
                    <a:pt x="514064" y="429607"/>
                    <a:pt x="412528" y="537715"/>
                    <a:pt x="272796" y="537715"/>
                  </a:cubicBezTo>
                  <a:close/>
                  <a:moveTo>
                    <a:pt x="19431" y="234058"/>
                  </a:moveTo>
                  <a:cubicBezTo>
                    <a:pt x="27432" y="386458"/>
                    <a:pt x="164211" y="518665"/>
                    <a:pt x="272796" y="518665"/>
                  </a:cubicBezTo>
                  <a:cubicBezTo>
                    <a:pt x="401574" y="518665"/>
                    <a:pt x="495014" y="418558"/>
                    <a:pt x="495014" y="280540"/>
                  </a:cubicBezTo>
                  <a:lnTo>
                    <a:pt x="495014" y="49273"/>
                  </a:lnTo>
                  <a:cubicBezTo>
                    <a:pt x="470630" y="60227"/>
                    <a:pt x="414909" y="78896"/>
                    <a:pt x="316992" y="79087"/>
                  </a:cubicBezTo>
                  <a:lnTo>
                    <a:pt x="316992" y="79087"/>
                  </a:lnTo>
                  <a:cubicBezTo>
                    <a:pt x="266224" y="79087"/>
                    <a:pt x="226028" y="52226"/>
                    <a:pt x="204121" y="33367"/>
                  </a:cubicBezTo>
                  <a:cubicBezTo>
                    <a:pt x="200596" y="66799"/>
                    <a:pt x="177070" y="108424"/>
                    <a:pt x="133731" y="157192"/>
                  </a:cubicBezTo>
                  <a:cubicBezTo>
                    <a:pt x="107490" y="186652"/>
                    <a:pt x="79191" y="214218"/>
                    <a:pt x="49054" y="239678"/>
                  </a:cubicBezTo>
                  <a:cubicBezTo>
                    <a:pt x="46387" y="241878"/>
                    <a:pt x="42748" y="242459"/>
                    <a:pt x="39529" y="24120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5106B2D-8264-9881-D054-A8119BABED6E}"/>
                </a:ext>
              </a:extLst>
            </p:cNvPr>
            <p:cNvSpPr/>
            <p:nvPr/>
          </p:nvSpPr>
          <p:spPr>
            <a:xfrm>
              <a:off x="5369528" y="3025521"/>
              <a:ext cx="45910" cy="45720"/>
            </a:xfrm>
            <a:custGeom>
              <a:avLst/>
              <a:gdLst>
                <a:gd name="connsiteX0" fmla="*/ 45911 w 45910"/>
                <a:gd name="connsiteY0" fmla="*/ 22860 h 45720"/>
                <a:gd name="connsiteX1" fmla="*/ 22955 w 45910"/>
                <a:gd name="connsiteY1" fmla="*/ 45720 h 45720"/>
                <a:gd name="connsiteX2" fmla="*/ 0 w 45910"/>
                <a:gd name="connsiteY2" fmla="*/ 22860 h 45720"/>
                <a:gd name="connsiteX3" fmla="*/ 22955 w 45910"/>
                <a:gd name="connsiteY3" fmla="*/ 0 h 45720"/>
                <a:gd name="connsiteX4" fmla="*/ 45911 w 45910"/>
                <a:gd name="connsiteY4" fmla="*/ 2286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720">
                  <a:moveTo>
                    <a:pt x="45911" y="22860"/>
                  </a:moveTo>
                  <a:cubicBezTo>
                    <a:pt x="45911" y="35485"/>
                    <a:pt x="35633" y="45720"/>
                    <a:pt x="22955" y="45720"/>
                  </a:cubicBezTo>
                  <a:cubicBezTo>
                    <a:pt x="10277" y="45720"/>
                    <a:pt x="0" y="35485"/>
                    <a:pt x="0" y="22860"/>
                  </a:cubicBezTo>
                  <a:cubicBezTo>
                    <a:pt x="0" y="10235"/>
                    <a:pt x="10277" y="0"/>
                    <a:pt x="22955" y="0"/>
                  </a:cubicBezTo>
                  <a:cubicBezTo>
                    <a:pt x="35633" y="0"/>
                    <a:pt x="45911" y="10235"/>
                    <a:pt x="45911" y="2286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C99118C-2CB5-7E52-4FD3-DAA8AACB04A8}"/>
                </a:ext>
              </a:extLst>
            </p:cNvPr>
            <p:cNvSpPr/>
            <p:nvPr/>
          </p:nvSpPr>
          <p:spPr>
            <a:xfrm>
              <a:off x="5594127" y="3025425"/>
              <a:ext cx="45910" cy="45910"/>
            </a:xfrm>
            <a:custGeom>
              <a:avLst/>
              <a:gdLst>
                <a:gd name="connsiteX0" fmla="*/ 45911 w 45910"/>
                <a:gd name="connsiteY0" fmla="*/ 22955 h 45910"/>
                <a:gd name="connsiteX1" fmla="*/ 22955 w 45910"/>
                <a:gd name="connsiteY1" fmla="*/ 45911 h 45910"/>
                <a:gd name="connsiteX2" fmla="*/ 0 w 45910"/>
                <a:gd name="connsiteY2" fmla="*/ 22955 h 45910"/>
                <a:gd name="connsiteX3" fmla="*/ 22955 w 45910"/>
                <a:gd name="connsiteY3" fmla="*/ 0 h 45910"/>
                <a:gd name="connsiteX4" fmla="*/ 45911 w 45910"/>
                <a:gd name="connsiteY4" fmla="*/ 22955 h 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910">
                  <a:moveTo>
                    <a:pt x="45911" y="22955"/>
                  </a:moveTo>
                  <a:cubicBezTo>
                    <a:pt x="45911" y="35633"/>
                    <a:pt x="35633" y="45911"/>
                    <a:pt x="22955" y="45911"/>
                  </a:cubicBezTo>
                  <a:cubicBezTo>
                    <a:pt x="10277" y="45911"/>
                    <a:pt x="0" y="35633"/>
                    <a:pt x="0" y="22955"/>
                  </a:cubicBezTo>
                  <a:cubicBezTo>
                    <a:pt x="0" y="10277"/>
                    <a:pt x="10277" y="0"/>
                    <a:pt x="22955" y="0"/>
                  </a:cubicBezTo>
                  <a:cubicBezTo>
                    <a:pt x="35633" y="0"/>
                    <a:pt x="45911" y="10277"/>
                    <a:pt x="45911" y="22955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A2DFDD0-91A2-1AA6-6CA7-B7E6E2C5EE1B}"/>
                </a:ext>
              </a:extLst>
            </p:cNvPr>
            <p:cNvSpPr/>
            <p:nvPr/>
          </p:nvSpPr>
          <p:spPr>
            <a:xfrm>
              <a:off x="5503255" y="3039560"/>
              <a:ext cx="61314" cy="84639"/>
            </a:xfrm>
            <a:custGeom>
              <a:avLst/>
              <a:gdLst>
                <a:gd name="connsiteX0" fmla="*/ 30770 w 61314"/>
                <a:gd name="connsiteY0" fmla="*/ 84640 h 84639"/>
                <a:gd name="connsiteX1" fmla="*/ 8005 w 61314"/>
                <a:gd name="connsiteY1" fmla="*/ 82735 h 84639"/>
                <a:gd name="connsiteX2" fmla="*/ 147 w 61314"/>
                <a:gd name="connsiteY2" fmla="*/ 71543 h 84639"/>
                <a:gd name="connsiteX3" fmla="*/ 11339 w 61314"/>
                <a:gd name="connsiteY3" fmla="*/ 63685 h 84639"/>
                <a:gd name="connsiteX4" fmla="*/ 42676 w 61314"/>
                <a:gd name="connsiteY4" fmla="*/ 64447 h 84639"/>
                <a:gd name="connsiteX5" fmla="*/ 23626 w 61314"/>
                <a:gd name="connsiteY5" fmla="*/ 13297 h 84639"/>
                <a:gd name="connsiteX6" fmla="*/ 28598 w 61314"/>
                <a:gd name="connsiteY6" fmla="*/ 782 h 84639"/>
                <a:gd name="connsiteX7" fmla="*/ 40486 w 61314"/>
                <a:gd name="connsiteY7" fmla="*/ 4534 h 84639"/>
                <a:gd name="connsiteX8" fmla="*/ 59536 w 61314"/>
                <a:gd name="connsiteY8" fmla="*/ 73972 h 84639"/>
                <a:gd name="connsiteX9" fmla="*/ 50011 w 61314"/>
                <a:gd name="connsiteY9" fmla="*/ 82354 h 84639"/>
                <a:gd name="connsiteX10" fmla="*/ 30770 w 61314"/>
                <a:gd name="connsiteY10" fmla="*/ 84640 h 8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314" h="84639">
                  <a:moveTo>
                    <a:pt x="30770" y="84640"/>
                  </a:moveTo>
                  <a:cubicBezTo>
                    <a:pt x="23140" y="84649"/>
                    <a:pt x="15530" y="84011"/>
                    <a:pt x="8005" y="82735"/>
                  </a:cubicBezTo>
                  <a:cubicBezTo>
                    <a:pt x="2747" y="81811"/>
                    <a:pt x="-777" y="76801"/>
                    <a:pt x="147" y="71543"/>
                  </a:cubicBezTo>
                  <a:cubicBezTo>
                    <a:pt x="1071" y="66285"/>
                    <a:pt x="6081" y="62761"/>
                    <a:pt x="11339" y="63685"/>
                  </a:cubicBezTo>
                  <a:cubicBezTo>
                    <a:pt x="21693" y="65437"/>
                    <a:pt x="32246" y="65694"/>
                    <a:pt x="42676" y="64447"/>
                  </a:cubicBezTo>
                  <a:cubicBezTo>
                    <a:pt x="39076" y="46492"/>
                    <a:pt x="32646" y="29233"/>
                    <a:pt x="23626" y="13297"/>
                  </a:cubicBezTo>
                  <a:cubicBezTo>
                    <a:pt x="21540" y="8468"/>
                    <a:pt x="23769" y="2858"/>
                    <a:pt x="28598" y="782"/>
                  </a:cubicBezTo>
                  <a:cubicBezTo>
                    <a:pt x="32942" y="-1095"/>
                    <a:pt x="38009" y="505"/>
                    <a:pt x="40486" y="4534"/>
                  </a:cubicBezTo>
                  <a:cubicBezTo>
                    <a:pt x="50677" y="23584"/>
                    <a:pt x="66679" y="58922"/>
                    <a:pt x="59536" y="73972"/>
                  </a:cubicBezTo>
                  <a:cubicBezTo>
                    <a:pt x="57764" y="78039"/>
                    <a:pt x="54268" y="81115"/>
                    <a:pt x="50011" y="82354"/>
                  </a:cubicBezTo>
                  <a:cubicBezTo>
                    <a:pt x="43714" y="83887"/>
                    <a:pt x="37256" y="84649"/>
                    <a:pt x="30770" y="846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7D9F662-C2CE-D486-783C-0FCE67141C51}"/>
                </a:ext>
              </a:extLst>
            </p:cNvPr>
            <p:cNvSpPr/>
            <p:nvPr/>
          </p:nvSpPr>
          <p:spPr>
            <a:xfrm>
              <a:off x="5341078" y="2950104"/>
              <a:ext cx="147919" cy="47716"/>
            </a:xfrm>
            <a:custGeom>
              <a:avLst/>
              <a:gdLst>
                <a:gd name="connsiteX0" fmla="*/ 19877 w 147919"/>
                <a:gd name="connsiteY0" fmla="*/ 47699 h 47716"/>
                <a:gd name="connsiteX1" fmla="*/ 18 w 147919"/>
                <a:gd name="connsiteY1" fmla="*/ 29459 h 47716"/>
                <a:gd name="connsiteX2" fmla="*/ 18258 w 147919"/>
                <a:gd name="connsiteY2" fmla="*/ 9599 h 47716"/>
                <a:gd name="connsiteX3" fmla="*/ 127129 w 147919"/>
                <a:gd name="connsiteY3" fmla="*/ 74 h 47716"/>
                <a:gd name="connsiteX4" fmla="*/ 147846 w 147919"/>
                <a:gd name="connsiteY4" fmla="*/ 17457 h 47716"/>
                <a:gd name="connsiteX5" fmla="*/ 130462 w 147919"/>
                <a:gd name="connsiteY5" fmla="*/ 38174 h 47716"/>
                <a:gd name="connsiteX6" fmla="*/ 21592 w 147919"/>
                <a:gd name="connsiteY6" fmla="*/ 47699 h 4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19" h="47716">
                  <a:moveTo>
                    <a:pt x="19877" y="47699"/>
                  </a:moveTo>
                  <a:cubicBezTo>
                    <a:pt x="9352" y="48147"/>
                    <a:pt x="465" y="39984"/>
                    <a:pt x="18" y="29459"/>
                  </a:cubicBezTo>
                  <a:cubicBezTo>
                    <a:pt x="-430" y="18933"/>
                    <a:pt x="7733" y="10047"/>
                    <a:pt x="18258" y="9599"/>
                  </a:cubicBezTo>
                  <a:lnTo>
                    <a:pt x="127129" y="74"/>
                  </a:lnTo>
                  <a:cubicBezTo>
                    <a:pt x="137654" y="-846"/>
                    <a:pt x="146922" y="6932"/>
                    <a:pt x="147846" y="17457"/>
                  </a:cubicBezTo>
                  <a:cubicBezTo>
                    <a:pt x="148769" y="27982"/>
                    <a:pt x="140988" y="37250"/>
                    <a:pt x="130462" y="38174"/>
                  </a:cubicBezTo>
                  <a:lnTo>
                    <a:pt x="21592" y="47699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E97DC4B-B35E-406D-CA51-0F168564B485}"/>
                </a:ext>
              </a:extLst>
            </p:cNvPr>
            <p:cNvSpPr/>
            <p:nvPr/>
          </p:nvSpPr>
          <p:spPr>
            <a:xfrm>
              <a:off x="5546782" y="2941866"/>
              <a:ext cx="147759" cy="43370"/>
            </a:xfrm>
            <a:custGeom>
              <a:avLst/>
              <a:gdLst>
                <a:gd name="connsiteX0" fmla="*/ 19533 w 147759"/>
                <a:gd name="connsiteY0" fmla="*/ 43364 h 43370"/>
                <a:gd name="connsiteX1" fmla="*/ 6 w 147759"/>
                <a:gd name="connsiteY1" fmla="*/ 24790 h 43370"/>
                <a:gd name="connsiteX2" fmla="*/ 18580 w 147759"/>
                <a:gd name="connsiteY2" fmla="*/ 5264 h 43370"/>
                <a:gd name="connsiteX3" fmla="*/ 127737 w 147759"/>
                <a:gd name="connsiteY3" fmla="*/ 25 h 43370"/>
                <a:gd name="connsiteX4" fmla="*/ 147729 w 147759"/>
                <a:gd name="connsiteY4" fmla="*/ 18075 h 43370"/>
                <a:gd name="connsiteX5" fmla="*/ 147739 w 147759"/>
                <a:gd name="connsiteY5" fmla="*/ 18218 h 43370"/>
                <a:gd name="connsiteX6" fmla="*/ 129584 w 147759"/>
                <a:gd name="connsiteY6" fmla="*/ 38125 h 43370"/>
                <a:gd name="connsiteX7" fmla="*/ 129546 w 147759"/>
                <a:gd name="connsiteY7" fmla="*/ 38125 h 43370"/>
                <a:gd name="connsiteX8" fmla="*/ 20390 w 147759"/>
                <a:gd name="connsiteY8" fmla="*/ 43364 h 4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759" h="43370">
                  <a:moveTo>
                    <a:pt x="19533" y="43364"/>
                  </a:moveTo>
                  <a:cubicBezTo>
                    <a:pt x="9007" y="43631"/>
                    <a:pt x="273" y="35315"/>
                    <a:pt x="6" y="24790"/>
                  </a:cubicBezTo>
                  <a:cubicBezTo>
                    <a:pt x="-260" y="14265"/>
                    <a:pt x="8055" y="5527"/>
                    <a:pt x="18580" y="5264"/>
                  </a:cubicBezTo>
                  <a:lnTo>
                    <a:pt x="127737" y="25"/>
                  </a:lnTo>
                  <a:cubicBezTo>
                    <a:pt x="138243" y="-511"/>
                    <a:pt x="147196" y="7573"/>
                    <a:pt x="147729" y="18075"/>
                  </a:cubicBezTo>
                  <a:cubicBezTo>
                    <a:pt x="147739" y="18123"/>
                    <a:pt x="147739" y="18170"/>
                    <a:pt x="147739" y="18218"/>
                  </a:cubicBezTo>
                  <a:cubicBezTo>
                    <a:pt x="148225" y="28724"/>
                    <a:pt x="140090" y="37639"/>
                    <a:pt x="129584" y="38125"/>
                  </a:cubicBezTo>
                  <a:cubicBezTo>
                    <a:pt x="129575" y="38125"/>
                    <a:pt x="129556" y="38125"/>
                    <a:pt x="129546" y="38125"/>
                  </a:cubicBezTo>
                  <a:lnTo>
                    <a:pt x="20390" y="4336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462AEB6-7EA1-E224-75D8-01BD223246B3}"/>
                </a:ext>
              </a:extLst>
            </p:cNvPr>
            <p:cNvSpPr/>
            <p:nvPr/>
          </p:nvSpPr>
          <p:spPr>
            <a:xfrm>
              <a:off x="5167074" y="3024708"/>
              <a:ext cx="111108" cy="151230"/>
            </a:xfrm>
            <a:custGeom>
              <a:avLst/>
              <a:gdLst>
                <a:gd name="connsiteX0" fmla="*/ 105298 w 111108"/>
                <a:gd name="connsiteY0" fmla="*/ 15481 h 151230"/>
                <a:gd name="connsiteX1" fmla="*/ 12334 w 111108"/>
                <a:gd name="connsiteY1" fmla="*/ 27482 h 151230"/>
                <a:gd name="connsiteX2" fmla="*/ 111109 w 111108"/>
                <a:gd name="connsiteY2" fmla="*/ 146449 h 1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108" h="151230">
                  <a:moveTo>
                    <a:pt x="105298" y="15481"/>
                  </a:moveTo>
                  <a:cubicBezTo>
                    <a:pt x="105298" y="15481"/>
                    <a:pt x="44815" y="-26334"/>
                    <a:pt x="12334" y="27482"/>
                  </a:cubicBezTo>
                  <a:cubicBezTo>
                    <a:pt x="-20146" y="81298"/>
                    <a:pt x="11096" y="173215"/>
                    <a:pt x="111109" y="146449"/>
                  </a:cubicBezTo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1318E1F-C215-9279-3FF4-1104B0689B7B}"/>
                </a:ext>
              </a:extLst>
            </p:cNvPr>
            <p:cNvSpPr/>
            <p:nvPr/>
          </p:nvSpPr>
          <p:spPr>
            <a:xfrm>
              <a:off x="5157371" y="3015201"/>
              <a:ext cx="130653" cy="170225"/>
            </a:xfrm>
            <a:custGeom>
              <a:avLst/>
              <a:gdLst>
                <a:gd name="connsiteX0" fmla="*/ 87474 w 130653"/>
                <a:gd name="connsiteY0" fmla="*/ 170149 h 170225"/>
                <a:gd name="connsiteX1" fmla="*/ 17846 w 130653"/>
                <a:gd name="connsiteY1" fmla="*/ 137954 h 170225"/>
                <a:gd name="connsiteX2" fmla="*/ 13846 w 130653"/>
                <a:gd name="connsiteY2" fmla="*/ 32131 h 170225"/>
                <a:gd name="connsiteX3" fmla="*/ 54422 w 130653"/>
                <a:gd name="connsiteY3" fmla="*/ 1366 h 170225"/>
                <a:gd name="connsiteX4" fmla="*/ 120431 w 130653"/>
                <a:gd name="connsiteY4" fmla="*/ 17177 h 170225"/>
                <a:gd name="connsiteX5" fmla="*/ 125098 w 130653"/>
                <a:gd name="connsiteY5" fmla="*/ 29817 h 170225"/>
                <a:gd name="connsiteX6" fmla="*/ 112458 w 130653"/>
                <a:gd name="connsiteY6" fmla="*/ 34475 h 170225"/>
                <a:gd name="connsiteX7" fmla="*/ 109953 w 130653"/>
                <a:gd name="connsiteY7" fmla="*/ 32798 h 170225"/>
                <a:gd name="connsiteX8" fmla="*/ 58709 w 130653"/>
                <a:gd name="connsiteY8" fmla="*/ 20035 h 170225"/>
                <a:gd name="connsiteX9" fmla="*/ 30134 w 130653"/>
                <a:gd name="connsiteY9" fmla="*/ 41942 h 170225"/>
                <a:gd name="connsiteX10" fmla="*/ 33086 w 130653"/>
                <a:gd name="connsiteY10" fmla="*/ 126429 h 170225"/>
                <a:gd name="connsiteX11" fmla="*/ 118335 w 130653"/>
                <a:gd name="connsiteY11" fmla="*/ 146812 h 170225"/>
                <a:gd name="connsiteX12" fmla="*/ 130232 w 130653"/>
                <a:gd name="connsiteY12" fmla="*/ 153128 h 170225"/>
                <a:gd name="connsiteX13" fmla="*/ 123917 w 130653"/>
                <a:gd name="connsiteY13" fmla="*/ 165024 h 170225"/>
                <a:gd name="connsiteX14" fmla="*/ 123288 w 130653"/>
                <a:gd name="connsiteY14" fmla="*/ 165196 h 170225"/>
                <a:gd name="connsiteX15" fmla="*/ 87474 w 130653"/>
                <a:gd name="connsiteY15" fmla="*/ 170149 h 1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653" h="170225">
                  <a:moveTo>
                    <a:pt x="87474" y="170149"/>
                  </a:moveTo>
                  <a:cubicBezTo>
                    <a:pt x="60423" y="171311"/>
                    <a:pt x="34487" y="159309"/>
                    <a:pt x="17846" y="137954"/>
                  </a:cubicBezTo>
                  <a:cubicBezTo>
                    <a:pt x="-4404" y="106607"/>
                    <a:pt x="-5976" y="65069"/>
                    <a:pt x="13846" y="32131"/>
                  </a:cubicBezTo>
                  <a:cubicBezTo>
                    <a:pt x="22361" y="16558"/>
                    <a:pt x="37125" y="5357"/>
                    <a:pt x="54422" y="1366"/>
                  </a:cubicBezTo>
                  <a:cubicBezTo>
                    <a:pt x="86998" y="-5588"/>
                    <a:pt x="119097" y="16225"/>
                    <a:pt x="120431" y="17177"/>
                  </a:cubicBezTo>
                  <a:cubicBezTo>
                    <a:pt x="125212" y="19378"/>
                    <a:pt x="127298" y="25035"/>
                    <a:pt x="125098" y="29817"/>
                  </a:cubicBezTo>
                  <a:cubicBezTo>
                    <a:pt x="122898" y="34589"/>
                    <a:pt x="117240" y="36684"/>
                    <a:pt x="112458" y="34475"/>
                  </a:cubicBezTo>
                  <a:cubicBezTo>
                    <a:pt x="111544" y="34056"/>
                    <a:pt x="110696" y="33484"/>
                    <a:pt x="109953" y="32798"/>
                  </a:cubicBezTo>
                  <a:cubicBezTo>
                    <a:pt x="109953" y="32798"/>
                    <a:pt x="83093" y="14701"/>
                    <a:pt x="58709" y="20035"/>
                  </a:cubicBezTo>
                  <a:cubicBezTo>
                    <a:pt x="46450" y="22835"/>
                    <a:pt x="36020" y="30836"/>
                    <a:pt x="30134" y="41942"/>
                  </a:cubicBezTo>
                  <a:cubicBezTo>
                    <a:pt x="14522" y="68260"/>
                    <a:pt x="15675" y="101264"/>
                    <a:pt x="33086" y="126429"/>
                  </a:cubicBezTo>
                  <a:cubicBezTo>
                    <a:pt x="50422" y="149670"/>
                    <a:pt x="80711" y="156814"/>
                    <a:pt x="118335" y="146812"/>
                  </a:cubicBezTo>
                  <a:cubicBezTo>
                    <a:pt x="123364" y="145269"/>
                    <a:pt x="128689" y="148098"/>
                    <a:pt x="130232" y="153128"/>
                  </a:cubicBezTo>
                  <a:cubicBezTo>
                    <a:pt x="131775" y="158157"/>
                    <a:pt x="128946" y="163481"/>
                    <a:pt x="123917" y="165024"/>
                  </a:cubicBezTo>
                  <a:cubicBezTo>
                    <a:pt x="123707" y="165091"/>
                    <a:pt x="123498" y="165148"/>
                    <a:pt x="123288" y="165196"/>
                  </a:cubicBezTo>
                  <a:cubicBezTo>
                    <a:pt x="111610" y="168387"/>
                    <a:pt x="99580" y="170053"/>
                    <a:pt x="87474" y="170149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69402DB-6269-3FDC-C2CA-377CA76AF1C0}"/>
                </a:ext>
              </a:extLst>
            </p:cNvPr>
            <p:cNvSpPr/>
            <p:nvPr/>
          </p:nvSpPr>
          <p:spPr>
            <a:xfrm rot="5095200">
              <a:off x="5064151" y="3678974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E3005AC-A542-77ED-00A3-8BB192C19E85}"/>
                </a:ext>
              </a:extLst>
            </p:cNvPr>
            <p:cNvSpPr/>
            <p:nvPr/>
          </p:nvSpPr>
          <p:spPr>
            <a:xfrm>
              <a:off x="5014692" y="3703659"/>
              <a:ext cx="169889" cy="99482"/>
            </a:xfrm>
            <a:custGeom>
              <a:avLst/>
              <a:gdLst>
                <a:gd name="connsiteX0" fmla="*/ 33557 w 169889"/>
                <a:gd name="connsiteY0" fmla="*/ 99483 h 99482"/>
                <a:gd name="connsiteX1" fmla="*/ 2601 w 169889"/>
                <a:gd name="connsiteY1" fmla="*/ 70908 h 99482"/>
                <a:gd name="connsiteX2" fmla="*/ 125 w 169889"/>
                <a:gd name="connsiteY2" fmla="*/ 43476 h 99482"/>
                <a:gd name="connsiteX3" fmla="*/ 125 w 169889"/>
                <a:gd name="connsiteY3" fmla="*/ 43476 h 99482"/>
                <a:gd name="connsiteX4" fmla="*/ 28385 w 169889"/>
                <a:gd name="connsiteY4" fmla="*/ 9691 h 99482"/>
                <a:gd name="connsiteX5" fmla="*/ 28700 w 169889"/>
                <a:gd name="connsiteY5" fmla="*/ 9662 h 99482"/>
                <a:gd name="connsiteX6" fmla="*/ 133475 w 169889"/>
                <a:gd name="connsiteY6" fmla="*/ 137 h 99482"/>
                <a:gd name="connsiteX7" fmla="*/ 156239 w 169889"/>
                <a:gd name="connsiteY7" fmla="*/ 7281 h 99482"/>
                <a:gd name="connsiteX8" fmla="*/ 167289 w 169889"/>
                <a:gd name="connsiteY8" fmla="*/ 28426 h 99482"/>
                <a:gd name="connsiteX9" fmla="*/ 169765 w 169889"/>
                <a:gd name="connsiteY9" fmla="*/ 55858 h 99482"/>
                <a:gd name="connsiteX10" fmla="*/ 141504 w 169889"/>
                <a:gd name="connsiteY10" fmla="*/ 89643 h 99482"/>
                <a:gd name="connsiteX11" fmla="*/ 141190 w 169889"/>
                <a:gd name="connsiteY11" fmla="*/ 89672 h 99482"/>
                <a:gd name="connsiteX12" fmla="*/ 36415 w 169889"/>
                <a:gd name="connsiteY12" fmla="*/ 99197 h 99482"/>
                <a:gd name="connsiteX13" fmla="*/ 19080 w 169889"/>
                <a:gd name="connsiteY13" fmla="*/ 41856 h 99482"/>
                <a:gd name="connsiteX14" fmla="*/ 21556 w 169889"/>
                <a:gd name="connsiteY14" fmla="*/ 69384 h 99482"/>
                <a:gd name="connsiteX15" fmla="*/ 34314 w 169889"/>
                <a:gd name="connsiteY15" fmla="*/ 80376 h 99482"/>
                <a:gd name="connsiteX16" fmla="*/ 34701 w 169889"/>
                <a:gd name="connsiteY16" fmla="*/ 80338 h 99482"/>
                <a:gd name="connsiteX17" fmla="*/ 139476 w 169889"/>
                <a:gd name="connsiteY17" fmla="*/ 70813 h 99482"/>
                <a:gd name="connsiteX18" fmla="*/ 150524 w 169889"/>
                <a:gd name="connsiteY18" fmla="*/ 57668 h 99482"/>
                <a:gd name="connsiteX19" fmla="*/ 148048 w 169889"/>
                <a:gd name="connsiteY19" fmla="*/ 30236 h 99482"/>
                <a:gd name="connsiteX20" fmla="*/ 135189 w 169889"/>
                <a:gd name="connsiteY20" fmla="*/ 19158 h 99482"/>
                <a:gd name="connsiteX21" fmla="*/ 134903 w 169889"/>
                <a:gd name="connsiteY21" fmla="*/ 19187 h 99482"/>
                <a:gd name="connsiteX22" fmla="*/ 30128 w 169889"/>
                <a:gd name="connsiteY22" fmla="*/ 28712 h 99482"/>
                <a:gd name="connsiteX23" fmla="*/ 19080 w 169889"/>
                <a:gd name="connsiteY23" fmla="*/ 41856 h 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9889" h="99482">
                  <a:moveTo>
                    <a:pt x="33557" y="99483"/>
                  </a:moveTo>
                  <a:cubicBezTo>
                    <a:pt x="17420" y="99349"/>
                    <a:pt x="4023" y="86986"/>
                    <a:pt x="2601" y="70908"/>
                  </a:cubicBezTo>
                  <a:lnTo>
                    <a:pt x="125" y="43476"/>
                  </a:lnTo>
                  <a:lnTo>
                    <a:pt x="125" y="43476"/>
                  </a:lnTo>
                  <a:cubicBezTo>
                    <a:pt x="-1401" y="26340"/>
                    <a:pt x="11251" y="11215"/>
                    <a:pt x="28385" y="9691"/>
                  </a:cubicBezTo>
                  <a:cubicBezTo>
                    <a:pt x="28490" y="9681"/>
                    <a:pt x="28595" y="9671"/>
                    <a:pt x="28700" y="9662"/>
                  </a:cubicBezTo>
                  <a:lnTo>
                    <a:pt x="133475" y="137"/>
                  </a:lnTo>
                  <a:cubicBezTo>
                    <a:pt x="141714" y="-644"/>
                    <a:pt x="149924" y="1937"/>
                    <a:pt x="156239" y="7281"/>
                  </a:cubicBezTo>
                  <a:cubicBezTo>
                    <a:pt x="162659" y="12519"/>
                    <a:pt x="166650" y="20158"/>
                    <a:pt x="167289" y="28426"/>
                  </a:cubicBezTo>
                  <a:lnTo>
                    <a:pt x="169765" y="55858"/>
                  </a:lnTo>
                  <a:cubicBezTo>
                    <a:pt x="171289" y="72994"/>
                    <a:pt x="158640" y="88119"/>
                    <a:pt x="141504" y="89643"/>
                  </a:cubicBezTo>
                  <a:cubicBezTo>
                    <a:pt x="141400" y="89653"/>
                    <a:pt x="141295" y="89662"/>
                    <a:pt x="141190" y="89672"/>
                  </a:cubicBezTo>
                  <a:lnTo>
                    <a:pt x="36415" y="99197"/>
                  </a:lnTo>
                  <a:close/>
                  <a:moveTo>
                    <a:pt x="19080" y="41856"/>
                  </a:moveTo>
                  <a:lnTo>
                    <a:pt x="21556" y="69384"/>
                  </a:lnTo>
                  <a:cubicBezTo>
                    <a:pt x="22045" y="75937"/>
                    <a:pt x="27757" y="80861"/>
                    <a:pt x="34314" y="80376"/>
                  </a:cubicBezTo>
                  <a:cubicBezTo>
                    <a:pt x="34442" y="80366"/>
                    <a:pt x="34572" y="80347"/>
                    <a:pt x="34701" y="80338"/>
                  </a:cubicBezTo>
                  <a:lnTo>
                    <a:pt x="139476" y="70813"/>
                  </a:lnTo>
                  <a:cubicBezTo>
                    <a:pt x="146143" y="70203"/>
                    <a:pt x="151077" y="64335"/>
                    <a:pt x="150524" y="57668"/>
                  </a:cubicBezTo>
                  <a:lnTo>
                    <a:pt x="148048" y="30236"/>
                  </a:lnTo>
                  <a:cubicBezTo>
                    <a:pt x="147553" y="23626"/>
                    <a:pt x="141800" y="18673"/>
                    <a:pt x="135189" y="19158"/>
                  </a:cubicBezTo>
                  <a:cubicBezTo>
                    <a:pt x="135094" y="19168"/>
                    <a:pt x="134999" y="19177"/>
                    <a:pt x="134903" y="19187"/>
                  </a:cubicBezTo>
                  <a:lnTo>
                    <a:pt x="30128" y="28712"/>
                  </a:lnTo>
                  <a:cubicBezTo>
                    <a:pt x="23461" y="29322"/>
                    <a:pt x="18529" y="35189"/>
                    <a:pt x="19080" y="4185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AB17604-83D6-82CA-974B-D8F3A355020A}"/>
                </a:ext>
              </a:extLst>
            </p:cNvPr>
            <p:cNvSpPr/>
            <p:nvPr/>
          </p:nvSpPr>
          <p:spPr>
            <a:xfrm>
              <a:off x="5634081" y="3385434"/>
              <a:ext cx="38952" cy="72140"/>
            </a:xfrm>
            <a:custGeom>
              <a:avLst/>
              <a:gdLst>
                <a:gd name="connsiteX0" fmla="*/ 29388 w 38952"/>
                <a:gd name="connsiteY0" fmla="*/ 72140 h 72140"/>
                <a:gd name="connsiteX1" fmla="*/ 20530 w 38952"/>
                <a:gd name="connsiteY1" fmla="*/ 65949 h 72140"/>
                <a:gd name="connsiteX2" fmla="*/ 813 w 38952"/>
                <a:gd name="connsiteY2" fmla="*/ 13371 h 72140"/>
                <a:gd name="connsiteX3" fmla="*/ 5680 w 38952"/>
                <a:gd name="connsiteY3" fmla="*/ 807 h 72140"/>
                <a:gd name="connsiteX4" fmla="*/ 18244 w 38952"/>
                <a:gd name="connsiteY4" fmla="*/ 5684 h 72140"/>
                <a:gd name="connsiteX5" fmla="*/ 18625 w 38952"/>
                <a:gd name="connsiteY5" fmla="*/ 6703 h 72140"/>
                <a:gd name="connsiteX6" fmla="*/ 38342 w 38952"/>
                <a:gd name="connsiteY6" fmla="*/ 59281 h 72140"/>
                <a:gd name="connsiteX7" fmla="*/ 32779 w 38952"/>
                <a:gd name="connsiteY7" fmla="*/ 71550 h 72140"/>
                <a:gd name="connsiteX8" fmla="*/ 32722 w 38952"/>
                <a:gd name="connsiteY8" fmla="*/ 71569 h 72140"/>
                <a:gd name="connsiteX9" fmla="*/ 29388 w 38952"/>
                <a:gd name="connsiteY9" fmla="*/ 72140 h 7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52" h="72140">
                  <a:moveTo>
                    <a:pt x="29388" y="72140"/>
                  </a:moveTo>
                  <a:cubicBezTo>
                    <a:pt x="25435" y="72112"/>
                    <a:pt x="21911" y="69654"/>
                    <a:pt x="20530" y="65949"/>
                  </a:cubicBezTo>
                  <a:lnTo>
                    <a:pt x="813" y="13371"/>
                  </a:lnTo>
                  <a:cubicBezTo>
                    <a:pt x="-1311" y="8561"/>
                    <a:pt x="870" y="2931"/>
                    <a:pt x="5680" y="807"/>
                  </a:cubicBezTo>
                  <a:cubicBezTo>
                    <a:pt x="10500" y="-1307"/>
                    <a:pt x="16120" y="874"/>
                    <a:pt x="18244" y="5684"/>
                  </a:cubicBezTo>
                  <a:cubicBezTo>
                    <a:pt x="18387" y="6018"/>
                    <a:pt x="18520" y="6360"/>
                    <a:pt x="18625" y="6703"/>
                  </a:cubicBezTo>
                  <a:lnTo>
                    <a:pt x="38342" y="59281"/>
                  </a:lnTo>
                  <a:cubicBezTo>
                    <a:pt x="40189" y="64206"/>
                    <a:pt x="37703" y="69702"/>
                    <a:pt x="32779" y="71550"/>
                  </a:cubicBezTo>
                  <a:cubicBezTo>
                    <a:pt x="32760" y="71559"/>
                    <a:pt x="32741" y="71559"/>
                    <a:pt x="32722" y="71569"/>
                  </a:cubicBezTo>
                  <a:cubicBezTo>
                    <a:pt x="31655" y="71959"/>
                    <a:pt x="30522" y="72150"/>
                    <a:pt x="29388" y="721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94DFAF3-8600-FD6B-C2F8-E492917471DC}"/>
                </a:ext>
              </a:extLst>
            </p:cNvPr>
            <p:cNvSpPr/>
            <p:nvPr/>
          </p:nvSpPr>
          <p:spPr>
            <a:xfrm>
              <a:off x="5469826" y="3158299"/>
              <a:ext cx="97017" cy="113803"/>
            </a:xfrm>
            <a:custGeom>
              <a:avLst/>
              <a:gdLst>
                <a:gd name="connsiteX0" fmla="*/ 96488 w 97017"/>
                <a:gd name="connsiteY0" fmla="*/ 0 h 113803"/>
                <a:gd name="connsiteX1" fmla="*/ 0 w 97017"/>
                <a:gd name="connsiteY1" fmla="*/ 4763 h 113803"/>
                <a:gd name="connsiteX2" fmla="*/ 42958 w 97017"/>
                <a:gd name="connsiteY2" fmla="*/ 112871 h 113803"/>
                <a:gd name="connsiteX3" fmla="*/ 96488 w 97017"/>
                <a:gd name="connsiteY3" fmla="*/ 0 h 11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17" h="113803">
                  <a:moveTo>
                    <a:pt x="96488" y="0"/>
                  </a:moveTo>
                  <a:lnTo>
                    <a:pt x="0" y="4763"/>
                  </a:lnTo>
                  <a:cubicBezTo>
                    <a:pt x="0" y="4763"/>
                    <a:pt x="8287" y="103442"/>
                    <a:pt x="42958" y="112871"/>
                  </a:cubicBezTo>
                  <a:cubicBezTo>
                    <a:pt x="77629" y="122301"/>
                    <a:pt x="100870" y="58483"/>
                    <a:pt x="9648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A520E10-498E-D7FD-86D6-75E150689594}"/>
                </a:ext>
              </a:extLst>
            </p:cNvPr>
            <p:cNvSpPr/>
            <p:nvPr/>
          </p:nvSpPr>
          <p:spPr>
            <a:xfrm>
              <a:off x="5460078" y="3148774"/>
              <a:ext cx="115545" cy="132876"/>
            </a:xfrm>
            <a:custGeom>
              <a:avLst/>
              <a:gdLst>
                <a:gd name="connsiteX0" fmla="*/ 59468 w 115545"/>
                <a:gd name="connsiteY0" fmla="*/ 132874 h 132876"/>
                <a:gd name="connsiteX1" fmla="*/ 49943 w 115545"/>
                <a:gd name="connsiteY1" fmla="*/ 131635 h 132876"/>
                <a:gd name="connsiteX2" fmla="*/ 32 w 115545"/>
                <a:gd name="connsiteY2" fmla="*/ 15050 h 132876"/>
                <a:gd name="connsiteX3" fmla="*/ 8747 w 115545"/>
                <a:gd name="connsiteY3" fmla="*/ 4782 h 132876"/>
                <a:gd name="connsiteX4" fmla="*/ 8986 w 115545"/>
                <a:gd name="connsiteY4" fmla="*/ 4763 h 132876"/>
                <a:gd name="connsiteX5" fmla="*/ 105474 w 115545"/>
                <a:gd name="connsiteY5" fmla="*/ 0 h 132876"/>
                <a:gd name="connsiteX6" fmla="*/ 114999 w 115545"/>
                <a:gd name="connsiteY6" fmla="*/ 8858 h 132876"/>
                <a:gd name="connsiteX7" fmla="*/ 82042 w 115545"/>
                <a:gd name="connsiteY7" fmla="*/ 123920 h 132876"/>
                <a:gd name="connsiteX8" fmla="*/ 59468 w 115545"/>
                <a:gd name="connsiteY8" fmla="*/ 132874 h 132876"/>
                <a:gd name="connsiteX9" fmla="*/ 20320 w 115545"/>
                <a:gd name="connsiteY9" fmla="*/ 23051 h 132876"/>
                <a:gd name="connsiteX10" fmla="*/ 55182 w 115545"/>
                <a:gd name="connsiteY10" fmla="*/ 113062 h 132876"/>
                <a:gd name="connsiteX11" fmla="*/ 70708 w 115545"/>
                <a:gd name="connsiteY11" fmla="*/ 109061 h 132876"/>
                <a:gd name="connsiteX12" fmla="*/ 97187 w 115545"/>
                <a:gd name="connsiteY12" fmla="*/ 19336 h 13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545" h="132876">
                  <a:moveTo>
                    <a:pt x="59468" y="132874"/>
                  </a:moveTo>
                  <a:cubicBezTo>
                    <a:pt x="56249" y="132912"/>
                    <a:pt x="53048" y="132493"/>
                    <a:pt x="49943" y="131635"/>
                  </a:cubicBezTo>
                  <a:cubicBezTo>
                    <a:pt x="10795" y="120967"/>
                    <a:pt x="1461" y="32671"/>
                    <a:pt x="32" y="15050"/>
                  </a:cubicBezTo>
                  <a:cubicBezTo>
                    <a:pt x="-396" y="9811"/>
                    <a:pt x="3509" y="5210"/>
                    <a:pt x="8747" y="4782"/>
                  </a:cubicBezTo>
                  <a:cubicBezTo>
                    <a:pt x="8824" y="4772"/>
                    <a:pt x="8909" y="4763"/>
                    <a:pt x="8986" y="4763"/>
                  </a:cubicBezTo>
                  <a:lnTo>
                    <a:pt x="105474" y="0"/>
                  </a:lnTo>
                  <a:cubicBezTo>
                    <a:pt x="110484" y="-10"/>
                    <a:pt x="114646" y="3858"/>
                    <a:pt x="114999" y="8858"/>
                  </a:cubicBezTo>
                  <a:cubicBezTo>
                    <a:pt x="118523" y="56483"/>
                    <a:pt x="104712" y="105251"/>
                    <a:pt x="82042" y="123920"/>
                  </a:cubicBezTo>
                  <a:cubicBezTo>
                    <a:pt x="75775" y="129416"/>
                    <a:pt x="67802" y="132578"/>
                    <a:pt x="59468" y="132874"/>
                  </a:cubicBezTo>
                  <a:close/>
                  <a:moveTo>
                    <a:pt x="20320" y="23051"/>
                  </a:moveTo>
                  <a:cubicBezTo>
                    <a:pt x="24702" y="60484"/>
                    <a:pt x="37370" y="108204"/>
                    <a:pt x="55182" y="113062"/>
                  </a:cubicBezTo>
                  <a:cubicBezTo>
                    <a:pt x="60697" y="114510"/>
                    <a:pt x="66574" y="112995"/>
                    <a:pt x="70708" y="109061"/>
                  </a:cubicBezTo>
                  <a:cubicBezTo>
                    <a:pt x="87091" y="95536"/>
                    <a:pt x="98044" y="57340"/>
                    <a:pt x="97187" y="1933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BCB84CD-ADFD-99B5-CDC4-F6BB769A6838}"/>
                </a:ext>
              </a:extLst>
            </p:cNvPr>
            <p:cNvSpPr/>
            <p:nvPr/>
          </p:nvSpPr>
          <p:spPr>
            <a:xfrm rot="20655602">
              <a:off x="5280707" y="4060945"/>
              <a:ext cx="39338" cy="58674"/>
            </a:xfrm>
            <a:custGeom>
              <a:avLst/>
              <a:gdLst>
                <a:gd name="connsiteX0" fmla="*/ 0 w 39338"/>
                <a:gd name="connsiteY0" fmla="*/ 0 h 58674"/>
                <a:gd name="connsiteX1" fmla="*/ 39338 w 39338"/>
                <a:gd name="connsiteY1" fmla="*/ 0 h 58674"/>
                <a:gd name="connsiteX2" fmla="*/ 39338 w 39338"/>
                <a:gd name="connsiteY2" fmla="*/ 58674 h 58674"/>
                <a:gd name="connsiteX3" fmla="*/ 0 w 39338"/>
                <a:gd name="connsiteY3" fmla="*/ 58674 h 5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38" h="58674">
                  <a:moveTo>
                    <a:pt x="0" y="0"/>
                  </a:moveTo>
                  <a:lnTo>
                    <a:pt x="39338" y="0"/>
                  </a:lnTo>
                  <a:lnTo>
                    <a:pt x="39338" y="58674"/>
                  </a:lnTo>
                  <a:lnTo>
                    <a:pt x="0" y="586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810DC92-5D6B-6D0E-21D0-9053C6A3FD8B}"/>
                </a:ext>
              </a:extLst>
            </p:cNvPr>
            <p:cNvSpPr/>
            <p:nvPr/>
          </p:nvSpPr>
          <p:spPr>
            <a:xfrm>
              <a:off x="5263641" y="4047099"/>
              <a:ext cx="73088" cy="86185"/>
            </a:xfrm>
            <a:custGeom>
              <a:avLst/>
              <a:gdLst>
                <a:gd name="connsiteX0" fmla="*/ 25781 w 73088"/>
                <a:gd name="connsiteY0" fmla="*/ 86179 h 86185"/>
                <a:gd name="connsiteX1" fmla="*/ 16256 w 73088"/>
                <a:gd name="connsiteY1" fmla="*/ 79226 h 86185"/>
                <a:gd name="connsiteX2" fmla="*/ 349 w 73088"/>
                <a:gd name="connsiteY2" fmla="*/ 22742 h 86185"/>
                <a:gd name="connsiteX3" fmla="*/ 6922 w 73088"/>
                <a:gd name="connsiteY3" fmla="*/ 11027 h 86185"/>
                <a:gd name="connsiteX4" fmla="*/ 45022 w 73088"/>
                <a:gd name="connsiteY4" fmla="*/ 358 h 86185"/>
                <a:gd name="connsiteX5" fmla="*/ 52261 w 73088"/>
                <a:gd name="connsiteY5" fmla="*/ 1216 h 86185"/>
                <a:gd name="connsiteX6" fmla="*/ 56833 w 73088"/>
                <a:gd name="connsiteY6" fmla="*/ 6931 h 86185"/>
                <a:gd name="connsiteX7" fmla="*/ 72739 w 73088"/>
                <a:gd name="connsiteY7" fmla="*/ 63414 h 86185"/>
                <a:gd name="connsiteX8" fmla="*/ 66167 w 73088"/>
                <a:gd name="connsiteY8" fmla="*/ 75130 h 86185"/>
                <a:gd name="connsiteX9" fmla="*/ 28067 w 73088"/>
                <a:gd name="connsiteY9" fmla="*/ 85798 h 86185"/>
                <a:gd name="connsiteX10" fmla="*/ 25781 w 73088"/>
                <a:gd name="connsiteY10" fmla="*/ 86179 h 86185"/>
                <a:gd name="connsiteX11" fmla="*/ 21590 w 73088"/>
                <a:gd name="connsiteY11" fmla="*/ 26743 h 86185"/>
                <a:gd name="connsiteX12" fmla="*/ 32353 w 73088"/>
                <a:gd name="connsiteY12" fmla="*/ 64843 h 86185"/>
                <a:gd name="connsiteX13" fmla="*/ 51403 w 73088"/>
                <a:gd name="connsiteY13" fmla="*/ 59414 h 86185"/>
                <a:gd name="connsiteX14" fmla="*/ 40640 w 73088"/>
                <a:gd name="connsiteY14" fmla="*/ 21314 h 8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88" h="86185">
                  <a:moveTo>
                    <a:pt x="25781" y="86179"/>
                  </a:moveTo>
                  <a:cubicBezTo>
                    <a:pt x="21381" y="86341"/>
                    <a:pt x="17447" y="83464"/>
                    <a:pt x="16256" y="79226"/>
                  </a:cubicBezTo>
                  <a:lnTo>
                    <a:pt x="349" y="22742"/>
                  </a:lnTo>
                  <a:cubicBezTo>
                    <a:pt x="-1051" y="17694"/>
                    <a:pt x="1883" y="12455"/>
                    <a:pt x="6922" y="11027"/>
                  </a:cubicBezTo>
                  <a:lnTo>
                    <a:pt x="45022" y="358"/>
                  </a:lnTo>
                  <a:cubicBezTo>
                    <a:pt x="47450" y="-327"/>
                    <a:pt x="50060" y="-22"/>
                    <a:pt x="52261" y="1216"/>
                  </a:cubicBezTo>
                  <a:cubicBezTo>
                    <a:pt x="54442" y="2483"/>
                    <a:pt x="56080" y="4521"/>
                    <a:pt x="56833" y="6931"/>
                  </a:cubicBezTo>
                  <a:lnTo>
                    <a:pt x="72739" y="63414"/>
                  </a:lnTo>
                  <a:cubicBezTo>
                    <a:pt x="74140" y="68462"/>
                    <a:pt x="71206" y="73701"/>
                    <a:pt x="66167" y="75130"/>
                  </a:cubicBezTo>
                  <a:lnTo>
                    <a:pt x="28067" y="85798"/>
                  </a:lnTo>
                  <a:cubicBezTo>
                    <a:pt x="27324" y="86036"/>
                    <a:pt x="26562" y="86160"/>
                    <a:pt x="25781" y="86179"/>
                  </a:cubicBezTo>
                  <a:close/>
                  <a:moveTo>
                    <a:pt x="21590" y="26743"/>
                  </a:moveTo>
                  <a:lnTo>
                    <a:pt x="32353" y="64843"/>
                  </a:lnTo>
                  <a:lnTo>
                    <a:pt x="51403" y="59414"/>
                  </a:lnTo>
                  <a:lnTo>
                    <a:pt x="40640" y="2131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4">
            <a:extLst>
              <a:ext uri="{FF2B5EF4-FFF2-40B4-BE49-F238E27FC236}">
                <a16:creationId xmlns:a16="http://schemas.microsoft.com/office/drawing/2014/main" id="{03E1D133-A375-4D17-2066-002BDB85DD68}"/>
              </a:ext>
            </a:extLst>
          </p:cNvPr>
          <p:cNvGrpSpPr/>
          <p:nvPr/>
        </p:nvGrpSpPr>
        <p:grpSpPr>
          <a:xfrm>
            <a:off x="942401" y="837564"/>
            <a:ext cx="963113" cy="963113"/>
            <a:chOff x="8711928" y="342165"/>
            <a:chExt cx="920274" cy="92027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D1D0A96-B8DB-AB01-CC2E-4A3721E9BD32}"/>
                </a:ext>
              </a:extLst>
            </p:cNvPr>
            <p:cNvSpPr/>
            <p:nvPr/>
          </p:nvSpPr>
          <p:spPr>
            <a:xfrm>
              <a:off x="8711928" y="342165"/>
              <a:ext cx="920274" cy="920274"/>
            </a:xfrm>
            <a:custGeom>
              <a:avLst/>
              <a:gdLst>
                <a:gd name="connsiteX0" fmla="*/ 460137 w 920274"/>
                <a:gd name="connsiteY0" fmla="*/ 0 h 920274"/>
                <a:gd name="connsiteX1" fmla="*/ 0 w 920274"/>
                <a:gd name="connsiteY1" fmla="*/ 460137 h 920274"/>
                <a:gd name="connsiteX2" fmla="*/ 460137 w 920274"/>
                <a:gd name="connsiteY2" fmla="*/ 920274 h 920274"/>
                <a:gd name="connsiteX3" fmla="*/ 920274 w 920274"/>
                <a:gd name="connsiteY3" fmla="*/ 460137 h 920274"/>
                <a:gd name="connsiteX4" fmla="*/ 460137 w 920274"/>
                <a:gd name="connsiteY4" fmla="*/ 0 h 920274"/>
                <a:gd name="connsiteX5" fmla="*/ 460137 w 920274"/>
                <a:gd name="connsiteY5" fmla="*/ 852233 h 920274"/>
                <a:gd name="connsiteX6" fmla="*/ 68531 w 920274"/>
                <a:gd name="connsiteY6" fmla="*/ 460627 h 920274"/>
                <a:gd name="connsiteX7" fmla="*/ 460137 w 920274"/>
                <a:gd name="connsiteY7" fmla="*/ 69021 h 920274"/>
                <a:gd name="connsiteX8" fmla="*/ 851743 w 920274"/>
                <a:gd name="connsiteY8" fmla="*/ 460627 h 920274"/>
                <a:gd name="connsiteX9" fmla="*/ 460137 w 920274"/>
                <a:gd name="connsiteY9" fmla="*/ 852233 h 92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274" h="920274">
                  <a:moveTo>
                    <a:pt x="460137" y="0"/>
                  </a:moveTo>
                  <a:cubicBezTo>
                    <a:pt x="206083" y="0"/>
                    <a:pt x="0" y="206572"/>
                    <a:pt x="0" y="460137"/>
                  </a:cubicBezTo>
                  <a:cubicBezTo>
                    <a:pt x="0" y="713702"/>
                    <a:pt x="206572" y="920274"/>
                    <a:pt x="460137" y="920274"/>
                  </a:cubicBezTo>
                  <a:cubicBezTo>
                    <a:pt x="714192" y="920274"/>
                    <a:pt x="920274" y="713702"/>
                    <a:pt x="920274" y="460137"/>
                  </a:cubicBezTo>
                  <a:cubicBezTo>
                    <a:pt x="920274" y="206572"/>
                    <a:pt x="714192" y="0"/>
                    <a:pt x="460137" y="0"/>
                  </a:cubicBezTo>
                  <a:close/>
                  <a:moveTo>
                    <a:pt x="460137" y="852233"/>
                  </a:moveTo>
                  <a:cubicBezTo>
                    <a:pt x="244264" y="852233"/>
                    <a:pt x="68531" y="676499"/>
                    <a:pt x="68531" y="460627"/>
                  </a:cubicBezTo>
                  <a:cubicBezTo>
                    <a:pt x="68531" y="244754"/>
                    <a:pt x="244264" y="69021"/>
                    <a:pt x="460137" y="69021"/>
                  </a:cubicBezTo>
                  <a:cubicBezTo>
                    <a:pt x="676010" y="69021"/>
                    <a:pt x="851743" y="244754"/>
                    <a:pt x="851743" y="460627"/>
                  </a:cubicBezTo>
                  <a:cubicBezTo>
                    <a:pt x="851743" y="676499"/>
                    <a:pt x="676010" y="852233"/>
                    <a:pt x="460137" y="852233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B5097E7-5F2C-9189-ABE1-FFFD28A6ECCB}"/>
                </a:ext>
              </a:extLst>
            </p:cNvPr>
            <p:cNvSpPr/>
            <p:nvPr/>
          </p:nvSpPr>
          <p:spPr>
            <a:xfrm>
              <a:off x="8987520" y="569786"/>
              <a:ext cx="237411" cy="304963"/>
            </a:xfrm>
            <a:custGeom>
              <a:avLst/>
              <a:gdLst>
                <a:gd name="connsiteX0" fmla="*/ 222237 w 237411"/>
                <a:gd name="connsiteY0" fmla="*/ 222236 h 304963"/>
                <a:gd name="connsiteX1" fmla="*/ 222237 w 237411"/>
                <a:gd name="connsiteY1" fmla="*/ 0 h 304963"/>
                <a:gd name="connsiteX2" fmla="*/ 166433 w 237411"/>
                <a:gd name="connsiteY2" fmla="*/ 0 h 304963"/>
                <a:gd name="connsiteX3" fmla="*/ 166433 w 237411"/>
                <a:gd name="connsiteY3" fmla="*/ 213915 h 304963"/>
                <a:gd name="connsiteX4" fmla="*/ 22518 w 237411"/>
                <a:gd name="connsiteY4" fmla="*/ 151258 h 304963"/>
                <a:gd name="connsiteX5" fmla="*/ 0 w 237411"/>
                <a:gd name="connsiteY5" fmla="*/ 202167 h 304963"/>
                <a:gd name="connsiteX6" fmla="*/ 142447 w 237411"/>
                <a:gd name="connsiteY6" fmla="*/ 264334 h 304963"/>
                <a:gd name="connsiteX7" fmla="*/ 189440 w 237411"/>
                <a:gd name="connsiteY7" fmla="*/ 304963 h 304963"/>
                <a:gd name="connsiteX8" fmla="*/ 237411 w 237411"/>
                <a:gd name="connsiteY8" fmla="*/ 256991 h 304963"/>
                <a:gd name="connsiteX9" fmla="*/ 222237 w 237411"/>
                <a:gd name="connsiteY9" fmla="*/ 222236 h 30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11" h="304963">
                  <a:moveTo>
                    <a:pt x="222237" y="222236"/>
                  </a:moveTo>
                  <a:lnTo>
                    <a:pt x="222237" y="0"/>
                  </a:lnTo>
                  <a:lnTo>
                    <a:pt x="166433" y="0"/>
                  </a:lnTo>
                  <a:lnTo>
                    <a:pt x="166433" y="213915"/>
                  </a:lnTo>
                  <a:lnTo>
                    <a:pt x="22518" y="151258"/>
                  </a:lnTo>
                  <a:lnTo>
                    <a:pt x="0" y="202167"/>
                  </a:lnTo>
                  <a:lnTo>
                    <a:pt x="142447" y="264334"/>
                  </a:lnTo>
                  <a:cubicBezTo>
                    <a:pt x="145873" y="287341"/>
                    <a:pt x="165454" y="304963"/>
                    <a:pt x="189440" y="304963"/>
                  </a:cubicBezTo>
                  <a:cubicBezTo>
                    <a:pt x="215873" y="304963"/>
                    <a:pt x="237411" y="283425"/>
                    <a:pt x="237411" y="256991"/>
                  </a:cubicBezTo>
                  <a:cubicBezTo>
                    <a:pt x="237411" y="243285"/>
                    <a:pt x="231537" y="231048"/>
                    <a:pt x="222237" y="222236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9C08592-C97C-4543-B19C-1D12316FFD70}"/>
                </a:ext>
              </a:extLst>
            </p:cNvPr>
            <p:cNvSpPr/>
            <p:nvPr/>
          </p:nvSpPr>
          <p:spPr>
            <a:xfrm rot="-2700000">
              <a:off x="9444206" y="78073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D0FD6B0-744C-E002-B9C9-0C71DAB89024}"/>
                </a:ext>
              </a:extLst>
            </p:cNvPr>
            <p:cNvSpPr/>
            <p:nvPr/>
          </p:nvSpPr>
          <p:spPr>
            <a:xfrm rot="-2700000">
              <a:off x="9143692" y="1074040"/>
              <a:ext cx="79299" cy="79299"/>
            </a:xfrm>
            <a:custGeom>
              <a:avLst/>
              <a:gdLst>
                <a:gd name="connsiteX0" fmla="*/ 79300 w 79299"/>
                <a:gd name="connsiteY0" fmla="*/ 39650 h 79299"/>
                <a:gd name="connsiteX1" fmla="*/ 39650 w 79299"/>
                <a:gd name="connsiteY1" fmla="*/ 79299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300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300" y="39650"/>
                  </a:moveTo>
                  <a:cubicBezTo>
                    <a:pt x="79300" y="61548"/>
                    <a:pt x="61548" y="79299"/>
                    <a:pt x="39650" y="79299"/>
                  </a:cubicBezTo>
                  <a:cubicBezTo>
                    <a:pt x="17752" y="79299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300" y="17752"/>
                    <a:pt x="79300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E4FBEEE-73F3-BE45-3BC8-7F6105A54C07}"/>
                </a:ext>
              </a:extLst>
            </p:cNvPr>
            <p:cNvSpPr/>
            <p:nvPr/>
          </p:nvSpPr>
          <p:spPr>
            <a:xfrm rot="-797148">
              <a:off x="9137528" y="450472"/>
              <a:ext cx="79297" cy="79297"/>
            </a:xfrm>
            <a:custGeom>
              <a:avLst/>
              <a:gdLst>
                <a:gd name="connsiteX0" fmla="*/ 79297 w 79297"/>
                <a:gd name="connsiteY0" fmla="*/ 39649 h 79297"/>
                <a:gd name="connsiteX1" fmla="*/ 39649 w 79297"/>
                <a:gd name="connsiteY1" fmla="*/ 79297 h 79297"/>
                <a:gd name="connsiteX2" fmla="*/ 0 w 79297"/>
                <a:gd name="connsiteY2" fmla="*/ 39649 h 79297"/>
                <a:gd name="connsiteX3" fmla="*/ 39649 w 79297"/>
                <a:gd name="connsiteY3" fmla="*/ 0 h 79297"/>
                <a:gd name="connsiteX4" fmla="*/ 79297 w 79297"/>
                <a:gd name="connsiteY4" fmla="*/ 39649 h 7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7" h="79297">
                  <a:moveTo>
                    <a:pt x="79297" y="39649"/>
                  </a:moveTo>
                  <a:cubicBezTo>
                    <a:pt x="79297" y="61546"/>
                    <a:pt x="61546" y="79297"/>
                    <a:pt x="39649" y="79297"/>
                  </a:cubicBezTo>
                  <a:cubicBezTo>
                    <a:pt x="17751" y="79297"/>
                    <a:pt x="0" y="61546"/>
                    <a:pt x="0" y="39649"/>
                  </a:cubicBezTo>
                  <a:cubicBezTo>
                    <a:pt x="0" y="17751"/>
                    <a:pt x="17751" y="0"/>
                    <a:pt x="39649" y="0"/>
                  </a:cubicBezTo>
                  <a:cubicBezTo>
                    <a:pt x="61546" y="0"/>
                    <a:pt x="79297" y="17751"/>
                    <a:pt x="79297" y="39649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4787716-77E5-F855-B757-E5721E651014}"/>
                </a:ext>
              </a:extLst>
            </p:cNvPr>
            <p:cNvSpPr/>
            <p:nvPr/>
          </p:nvSpPr>
          <p:spPr>
            <a:xfrm rot="-2700000">
              <a:off x="8824052" y="78084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5" name="Google Shape;896;p26">
            <a:extLst>
              <a:ext uri="{FF2B5EF4-FFF2-40B4-BE49-F238E27FC236}">
                <a16:creationId xmlns:a16="http://schemas.microsoft.com/office/drawing/2014/main" id="{53801ED9-957D-7769-1473-7AC28ABBDA53}"/>
              </a:ext>
            </a:extLst>
          </p:cNvPr>
          <p:cNvGrpSpPr/>
          <p:nvPr/>
        </p:nvGrpSpPr>
        <p:grpSpPr>
          <a:xfrm>
            <a:off x="10240900" y="952811"/>
            <a:ext cx="923090" cy="943788"/>
            <a:chOff x="5717150" y="2098500"/>
            <a:chExt cx="247575" cy="245475"/>
          </a:xfrm>
        </p:grpSpPr>
        <p:sp>
          <p:nvSpPr>
            <p:cNvPr id="117" name="Google Shape;897;p26">
              <a:extLst>
                <a:ext uri="{FF2B5EF4-FFF2-40B4-BE49-F238E27FC236}">
                  <a16:creationId xmlns:a16="http://schemas.microsoft.com/office/drawing/2014/main" id="{B8240811-E76E-84FC-42A3-4B7A15225C29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  <p:sp>
          <p:nvSpPr>
            <p:cNvPr id="119" name="Google Shape;898;p26">
              <a:extLst>
                <a:ext uri="{FF2B5EF4-FFF2-40B4-BE49-F238E27FC236}">
                  <a16:creationId xmlns:a16="http://schemas.microsoft.com/office/drawing/2014/main" id="{882C2EE0-AEDF-1E5D-18EF-6573CAB6038E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4E749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20" name="Google Shape;899;p26">
              <a:extLst>
                <a:ext uri="{FF2B5EF4-FFF2-40B4-BE49-F238E27FC236}">
                  <a16:creationId xmlns:a16="http://schemas.microsoft.com/office/drawing/2014/main" id="{0E17D295-D320-0E41-C21C-72EB60978254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</p:grpSp>
      <p:sp>
        <p:nvSpPr>
          <p:cNvPr id="121" name="矩形: 圆角 120">
            <a:extLst>
              <a:ext uri="{FF2B5EF4-FFF2-40B4-BE49-F238E27FC236}">
                <a16:creationId xmlns:a16="http://schemas.microsoft.com/office/drawing/2014/main" id="{7EDAB43E-87EB-DC52-EF5F-346A0EE19659}"/>
              </a:ext>
            </a:extLst>
          </p:cNvPr>
          <p:cNvSpPr/>
          <p:nvPr/>
        </p:nvSpPr>
        <p:spPr>
          <a:xfrm>
            <a:off x="5373963" y="4004709"/>
            <a:ext cx="5117090" cy="458050"/>
          </a:xfrm>
          <a:prstGeom prst="roundRect">
            <a:avLst>
              <a:gd name="adj" fmla="val 50000"/>
            </a:avLst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02ACC82-24F4-6501-DA66-F84630A5A5E1}"/>
              </a:ext>
            </a:extLst>
          </p:cNvPr>
          <p:cNvGrpSpPr/>
          <p:nvPr/>
        </p:nvGrpSpPr>
        <p:grpSpPr>
          <a:xfrm>
            <a:off x="5638512" y="4075629"/>
            <a:ext cx="4850873" cy="338554"/>
            <a:chOff x="5458883" y="4656720"/>
            <a:chExt cx="4850873" cy="338554"/>
          </a:xfrm>
        </p:grpSpPr>
        <p:sp>
          <p:nvSpPr>
            <p:cNvPr id="5" name="文本框 4"/>
            <p:cNvSpPr txBox="1"/>
            <p:nvPr/>
          </p:nvSpPr>
          <p:spPr>
            <a:xfrm>
              <a:off x="5458883" y="4656720"/>
              <a:ext cx="22929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培训人：</a:t>
              </a:r>
              <a:r>
                <a:rPr lang="en-US" altLang="zh-CN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</a:t>
              </a:r>
              <a:endParaRPr lang="zh-CN" altLang="zh-CN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39196" y="4656720"/>
              <a:ext cx="2470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培训时间：</a:t>
              </a:r>
              <a:r>
                <a:rPr lang="en-US" altLang="zh-CN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2023.08.30</a:t>
              </a:r>
              <a:endPara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B927566E-3D0C-4CA2-49B3-47299E9A8137}"/>
              </a:ext>
            </a:extLst>
          </p:cNvPr>
          <p:cNvSpPr/>
          <p:nvPr/>
        </p:nvSpPr>
        <p:spPr>
          <a:xfrm>
            <a:off x="5862564" y="3876483"/>
            <a:ext cx="1351713" cy="163358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E9A3AF22-3F86-30ED-C6A0-5074E7DCB403}"/>
              </a:ext>
            </a:extLst>
          </p:cNvPr>
          <p:cNvSpPr/>
          <p:nvPr/>
        </p:nvSpPr>
        <p:spPr>
          <a:xfrm>
            <a:off x="9494809" y="4393465"/>
            <a:ext cx="622770" cy="125091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1CBD8267-D3C8-3085-6182-419465398055}"/>
              </a:ext>
            </a:extLst>
          </p:cNvPr>
          <p:cNvSpPr/>
          <p:nvPr/>
        </p:nvSpPr>
        <p:spPr>
          <a:xfrm>
            <a:off x="2453814" y="26743"/>
            <a:ext cx="519526" cy="519526"/>
          </a:xfrm>
          <a:prstGeom prst="ellipse">
            <a:avLst/>
          </a:prstGeom>
          <a:solidFill>
            <a:srgbClr val="9FD2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F8764645-C409-4495-7260-B0F38C3A72C5}"/>
              </a:ext>
            </a:extLst>
          </p:cNvPr>
          <p:cNvSpPr/>
          <p:nvPr/>
        </p:nvSpPr>
        <p:spPr>
          <a:xfrm>
            <a:off x="-448563" y="998770"/>
            <a:ext cx="1095241" cy="1095241"/>
          </a:xfrm>
          <a:prstGeom prst="ellipse">
            <a:avLst/>
          </a:prstGeom>
          <a:solidFill>
            <a:srgbClr val="FFCE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6E5F05E9-45BE-B967-0A87-549C9DDE127A}"/>
              </a:ext>
            </a:extLst>
          </p:cNvPr>
          <p:cNvSpPr/>
          <p:nvPr/>
        </p:nvSpPr>
        <p:spPr>
          <a:xfrm>
            <a:off x="6477175" y="6398215"/>
            <a:ext cx="1791580" cy="1791580"/>
          </a:xfrm>
          <a:prstGeom prst="ellipse">
            <a:avLst/>
          </a:prstGeom>
          <a:solidFill>
            <a:srgbClr val="9CBF6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FD57F5C9-29B1-6FA2-E2AD-FDB37A4FCE1B}"/>
              </a:ext>
            </a:extLst>
          </p:cNvPr>
          <p:cNvSpPr/>
          <p:nvPr/>
        </p:nvSpPr>
        <p:spPr>
          <a:xfrm>
            <a:off x="11894473" y="283203"/>
            <a:ext cx="595053" cy="595053"/>
          </a:xfrm>
          <a:prstGeom prst="ellipse">
            <a:avLst/>
          </a:prstGeom>
          <a:solidFill>
            <a:srgbClr val="FEBF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AB3A6E84-3B77-BD62-61AB-2CF11060A1F5}"/>
              </a:ext>
            </a:extLst>
          </p:cNvPr>
          <p:cNvSpPr/>
          <p:nvPr/>
        </p:nvSpPr>
        <p:spPr>
          <a:xfrm rot="17365544">
            <a:off x="10019659" y="5068806"/>
            <a:ext cx="546450" cy="265168"/>
          </a:xfrm>
          <a:custGeom>
            <a:avLst/>
            <a:gdLst>
              <a:gd name="connsiteX0" fmla="*/ 1054417 w 1054417"/>
              <a:gd name="connsiteY0" fmla="*/ 0 h 447675"/>
              <a:gd name="connsiteX1" fmla="*/ 9525 w 1054417"/>
              <a:gd name="connsiteY1" fmla="*/ 368618 h 447675"/>
              <a:gd name="connsiteX2" fmla="*/ 99060 w 1054417"/>
              <a:gd name="connsiteY2" fmla="*/ 393383 h 447675"/>
              <a:gd name="connsiteX3" fmla="*/ 196215 w 1054417"/>
              <a:gd name="connsiteY3" fmla="*/ 447675 h 447675"/>
              <a:gd name="connsiteX4" fmla="*/ 102870 w 1054417"/>
              <a:gd name="connsiteY4" fmla="*/ 396240 h 447675"/>
              <a:gd name="connsiteX5" fmla="*/ 0 w 1054417"/>
              <a:gd name="connsiteY5" fmla="*/ 372428 h 447675"/>
              <a:gd name="connsiteX6" fmla="*/ 96202 w 1054417"/>
              <a:gd name="connsiteY6" fmla="*/ 216218 h 447675"/>
              <a:gd name="connsiteX0" fmla="*/ 546450 w 546450"/>
              <a:gd name="connsiteY0" fmla="*/ 0 h 265168"/>
              <a:gd name="connsiteX1" fmla="*/ 9525 w 546450"/>
              <a:gd name="connsiteY1" fmla="*/ 186111 h 265168"/>
              <a:gd name="connsiteX2" fmla="*/ 99060 w 546450"/>
              <a:gd name="connsiteY2" fmla="*/ 210876 h 265168"/>
              <a:gd name="connsiteX3" fmla="*/ 196215 w 546450"/>
              <a:gd name="connsiteY3" fmla="*/ 265168 h 265168"/>
              <a:gd name="connsiteX4" fmla="*/ 102870 w 546450"/>
              <a:gd name="connsiteY4" fmla="*/ 213733 h 265168"/>
              <a:gd name="connsiteX5" fmla="*/ 0 w 546450"/>
              <a:gd name="connsiteY5" fmla="*/ 189921 h 265168"/>
              <a:gd name="connsiteX6" fmla="*/ 96202 w 546450"/>
              <a:gd name="connsiteY6" fmla="*/ 33711 h 26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450" h="265168">
                <a:moveTo>
                  <a:pt x="546450" y="0"/>
                </a:moveTo>
                <a:cubicBezTo>
                  <a:pt x="198153" y="122873"/>
                  <a:pt x="357822" y="63238"/>
                  <a:pt x="9525" y="186111"/>
                </a:cubicBezTo>
                <a:cubicBezTo>
                  <a:pt x="9525" y="186111"/>
                  <a:pt x="53340" y="197540"/>
                  <a:pt x="99060" y="210876"/>
                </a:cubicBezTo>
                <a:cubicBezTo>
                  <a:pt x="151447" y="225163"/>
                  <a:pt x="196215" y="265168"/>
                  <a:pt x="196215" y="265168"/>
                </a:cubicBezTo>
                <a:cubicBezTo>
                  <a:pt x="196215" y="265168"/>
                  <a:pt x="152400" y="225163"/>
                  <a:pt x="102870" y="213733"/>
                </a:cubicBezTo>
                <a:lnTo>
                  <a:pt x="0" y="189921"/>
                </a:lnTo>
                <a:cubicBezTo>
                  <a:pt x="0" y="189921"/>
                  <a:pt x="82868" y="111815"/>
                  <a:pt x="96202" y="33711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28DAC9A9-B6DE-9569-E112-9214828FD8C0}"/>
              </a:ext>
            </a:extLst>
          </p:cNvPr>
          <p:cNvSpPr txBox="1"/>
          <p:nvPr/>
        </p:nvSpPr>
        <p:spPr>
          <a:xfrm>
            <a:off x="5515097" y="4718465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121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椭圆 139">
            <a:extLst>
              <a:ext uri="{FF2B5EF4-FFF2-40B4-BE49-F238E27FC236}">
                <a16:creationId xmlns:a16="http://schemas.microsoft.com/office/drawing/2014/main" id="{71271497-8342-B26C-EB4A-C18D4FA1BB0C}"/>
              </a:ext>
            </a:extLst>
          </p:cNvPr>
          <p:cNvSpPr/>
          <p:nvPr/>
        </p:nvSpPr>
        <p:spPr>
          <a:xfrm>
            <a:off x="9394105" y="5514813"/>
            <a:ext cx="768914" cy="768914"/>
          </a:xfrm>
          <a:prstGeom prst="ellipse">
            <a:avLst/>
          </a:prstGeom>
          <a:solidFill>
            <a:srgbClr val="E9ED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id="{16627F1D-B1FB-044A-57E5-3DBD18C773B6}"/>
              </a:ext>
            </a:extLst>
          </p:cNvPr>
          <p:cNvSpPr/>
          <p:nvPr/>
        </p:nvSpPr>
        <p:spPr>
          <a:xfrm>
            <a:off x="847632" y="735577"/>
            <a:ext cx="10693400" cy="5231318"/>
          </a:xfrm>
          <a:prstGeom prst="roundRect">
            <a:avLst>
              <a:gd name="adj" fmla="val 3158"/>
            </a:avLst>
          </a:prstGeom>
          <a:solidFill>
            <a:srgbClr val="EBF5FE"/>
          </a:solidFill>
          <a:ln w="12700">
            <a:solidFill>
              <a:srgbClr val="4E749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5AC1173D-BE0D-380E-02A4-F4F5F0D3C5B7}"/>
              </a:ext>
            </a:extLst>
          </p:cNvPr>
          <p:cNvGrpSpPr/>
          <p:nvPr/>
        </p:nvGrpSpPr>
        <p:grpSpPr>
          <a:xfrm>
            <a:off x="1154448" y="5370649"/>
            <a:ext cx="9883104" cy="1030067"/>
            <a:chOff x="1187086" y="5370649"/>
            <a:chExt cx="9883104" cy="1030067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39B0332-8742-15AB-7004-33B8924B40F9}"/>
                </a:ext>
              </a:extLst>
            </p:cNvPr>
            <p:cNvSpPr/>
            <p:nvPr/>
          </p:nvSpPr>
          <p:spPr>
            <a:xfrm>
              <a:off x="1187086" y="5373150"/>
              <a:ext cx="438812" cy="1027566"/>
            </a:xfrm>
            <a:custGeom>
              <a:avLst/>
              <a:gdLst>
                <a:gd name="connsiteX0" fmla="*/ 86474 w 131504"/>
                <a:gd name="connsiteY0" fmla="*/ 307944 h 307943"/>
                <a:gd name="connsiteX1" fmla="*/ 9512 w 131504"/>
                <a:gd name="connsiteY1" fmla="*/ 307944 h 307943"/>
                <a:gd name="connsiteX2" fmla="*/ 2369 w 131504"/>
                <a:gd name="connsiteY2" fmla="*/ 304800 h 307943"/>
                <a:gd name="connsiteX3" fmla="*/ 83 w 131504"/>
                <a:gd name="connsiteY3" fmla="*/ 297276 h 307943"/>
                <a:gd name="connsiteX4" fmla="*/ 35516 w 131504"/>
                <a:gd name="connsiteY4" fmla="*/ 8382 h 307943"/>
                <a:gd name="connsiteX5" fmla="*/ 45041 w 131504"/>
                <a:gd name="connsiteY5" fmla="*/ 0 h 307943"/>
                <a:gd name="connsiteX6" fmla="*/ 122003 w 131504"/>
                <a:gd name="connsiteY6" fmla="*/ 0 h 307943"/>
                <a:gd name="connsiteX7" fmla="*/ 129146 w 131504"/>
                <a:gd name="connsiteY7" fmla="*/ 3239 h 307943"/>
                <a:gd name="connsiteX8" fmla="*/ 131432 w 131504"/>
                <a:gd name="connsiteY8" fmla="*/ 10668 h 307943"/>
                <a:gd name="connsiteX9" fmla="*/ 95999 w 131504"/>
                <a:gd name="connsiteY9" fmla="*/ 299562 h 307943"/>
                <a:gd name="connsiteX10" fmla="*/ 86474 w 131504"/>
                <a:gd name="connsiteY10" fmla="*/ 307944 h 307943"/>
                <a:gd name="connsiteX11" fmla="*/ 20276 w 131504"/>
                <a:gd name="connsiteY11" fmla="*/ 288894 h 307943"/>
                <a:gd name="connsiteX12" fmla="*/ 78092 w 131504"/>
                <a:gd name="connsiteY12" fmla="*/ 288894 h 307943"/>
                <a:gd name="connsiteX13" fmla="*/ 111144 w 131504"/>
                <a:gd name="connsiteY13" fmla="*/ 19050 h 307943"/>
                <a:gd name="connsiteX14" fmla="*/ 53327 w 131504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504" h="307943">
                  <a:moveTo>
                    <a:pt x="86474" y="307944"/>
                  </a:moveTo>
                  <a:lnTo>
                    <a:pt x="9512" y="307944"/>
                  </a:lnTo>
                  <a:cubicBezTo>
                    <a:pt x="6788" y="307963"/>
                    <a:pt x="4188" y="306820"/>
                    <a:pt x="2369" y="304800"/>
                  </a:cubicBezTo>
                  <a:cubicBezTo>
                    <a:pt x="559" y="302743"/>
                    <a:pt x="-279" y="300000"/>
                    <a:pt x="83" y="297276"/>
                  </a:cubicBezTo>
                  <a:lnTo>
                    <a:pt x="35516" y="8382"/>
                  </a:lnTo>
                  <a:cubicBezTo>
                    <a:pt x="36097" y="3572"/>
                    <a:pt x="40192" y="-38"/>
                    <a:pt x="45041" y="0"/>
                  </a:cubicBezTo>
                  <a:lnTo>
                    <a:pt x="122003" y="0"/>
                  </a:lnTo>
                  <a:cubicBezTo>
                    <a:pt x="124736" y="0"/>
                    <a:pt x="127337" y="1181"/>
                    <a:pt x="129146" y="3239"/>
                  </a:cubicBezTo>
                  <a:cubicBezTo>
                    <a:pt x="130928" y="5277"/>
                    <a:pt x="131766" y="7982"/>
                    <a:pt x="131432" y="10668"/>
                  </a:cubicBezTo>
                  <a:lnTo>
                    <a:pt x="95999" y="299562"/>
                  </a:lnTo>
                  <a:cubicBezTo>
                    <a:pt x="95418" y="304372"/>
                    <a:pt x="91323" y="307982"/>
                    <a:pt x="86474" y="307944"/>
                  </a:cubicBezTo>
                  <a:close/>
                  <a:moveTo>
                    <a:pt x="20276" y="288894"/>
                  </a:moveTo>
                  <a:lnTo>
                    <a:pt x="78092" y="288894"/>
                  </a:lnTo>
                  <a:lnTo>
                    <a:pt x="111144" y="19050"/>
                  </a:lnTo>
                  <a:lnTo>
                    <a:pt x="53327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0CD5805-F94D-E1F5-9944-A5077C524922}"/>
                </a:ext>
              </a:extLst>
            </p:cNvPr>
            <p:cNvSpPr/>
            <p:nvPr/>
          </p:nvSpPr>
          <p:spPr>
            <a:xfrm>
              <a:off x="10631425" y="5370649"/>
              <a:ext cx="438765" cy="1027566"/>
            </a:xfrm>
            <a:custGeom>
              <a:avLst/>
              <a:gdLst>
                <a:gd name="connsiteX0" fmla="*/ 121897 w 131490"/>
                <a:gd name="connsiteY0" fmla="*/ 307944 h 307943"/>
                <a:gd name="connsiteX1" fmla="*/ 44934 w 131490"/>
                <a:gd name="connsiteY1" fmla="*/ 307944 h 307943"/>
                <a:gd name="connsiteX2" fmla="*/ 35409 w 131490"/>
                <a:gd name="connsiteY2" fmla="*/ 299562 h 307943"/>
                <a:gd name="connsiteX3" fmla="*/ 72 w 131490"/>
                <a:gd name="connsiteY3" fmla="*/ 10668 h 307943"/>
                <a:gd name="connsiteX4" fmla="*/ 2358 w 131490"/>
                <a:gd name="connsiteY4" fmla="*/ 3239 h 307943"/>
                <a:gd name="connsiteX5" fmla="*/ 9501 w 131490"/>
                <a:gd name="connsiteY5" fmla="*/ 0 h 307943"/>
                <a:gd name="connsiteX6" fmla="*/ 86464 w 131490"/>
                <a:gd name="connsiteY6" fmla="*/ 0 h 307943"/>
                <a:gd name="connsiteX7" fmla="*/ 95989 w 131490"/>
                <a:gd name="connsiteY7" fmla="*/ 8382 h 307943"/>
                <a:gd name="connsiteX8" fmla="*/ 131422 w 131490"/>
                <a:gd name="connsiteY8" fmla="*/ 297276 h 307943"/>
                <a:gd name="connsiteX9" fmla="*/ 123106 w 131490"/>
                <a:gd name="connsiteY9" fmla="*/ 307877 h 307943"/>
                <a:gd name="connsiteX10" fmla="*/ 121897 w 131490"/>
                <a:gd name="connsiteY10" fmla="*/ 307944 h 307943"/>
                <a:gd name="connsiteX11" fmla="*/ 53317 w 131490"/>
                <a:gd name="connsiteY11" fmla="*/ 288894 h 307943"/>
                <a:gd name="connsiteX12" fmla="*/ 111133 w 131490"/>
                <a:gd name="connsiteY12" fmla="*/ 288894 h 307943"/>
                <a:gd name="connsiteX13" fmla="*/ 78082 w 131490"/>
                <a:gd name="connsiteY13" fmla="*/ 19050 h 307943"/>
                <a:gd name="connsiteX14" fmla="*/ 20265 w 131490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490" h="307943">
                  <a:moveTo>
                    <a:pt x="121897" y="307944"/>
                  </a:moveTo>
                  <a:lnTo>
                    <a:pt x="44934" y="307944"/>
                  </a:lnTo>
                  <a:cubicBezTo>
                    <a:pt x="40086" y="307982"/>
                    <a:pt x="35991" y="304372"/>
                    <a:pt x="35409" y="299562"/>
                  </a:cubicBezTo>
                  <a:lnTo>
                    <a:pt x="72" y="10668"/>
                  </a:lnTo>
                  <a:cubicBezTo>
                    <a:pt x="-262" y="7982"/>
                    <a:pt x="577" y="5277"/>
                    <a:pt x="2358" y="3239"/>
                  </a:cubicBezTo>
                  <a:cubicBezTo>
                    <a:pt x="4168" y="1181"/>
                    <a:pt x="6768" y="0"/>
                    <a:pt x="9501" y="0"/>
                  </a:cubicBezTo>
                  <a:lnTo>
                    <a:pt x="86464" y="0"/>
                  </a:lnTo>
                  <a:cubicBezTo>
                    <a:pt x="91312" y="-38"/>
                    <a:pt x="95408" y="3572"/>
                    <a:pt x="95989" y="8382"/>
                  </a:cubicBezTo>
                  <a:lnTo>
                    <a:pt x="131422" y="297276"/>
                  </a:lnTo>
                  <a:cubicBezTo>
                    <a:pt x="132050" y="302495"/>
                    <a:pt x="128336" y="307248"/>
                    <a:pt x="123106" y="307877"/>
                  </a:cubicBezTo>
                  <a:cubicBezTo>
                    <a:pt x="122706" y="307925"/>
                    <a:pt x="122306" y="307944"/>
                    <a:pt x="121897" y="307944"/>
                  </a:cubicBezTo>
                  <a:close/>
                  <a:moveTo>
                    <a:pt x="53317" y="288894"/>
                  </a:moveTo>
                  <a:lnTo>
                    <a:pt x="111133" y="288894"/>
                  </a:lnTo>
                  <a:lnTo>
                    <a:pt x="78082" y="19050"/>
                  </a:lnTo>
                  <a:lnTo>
                    <a:pt x="20265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349B6482-2C90-D663-1564-D2B7F0039CCE}"/>
              </a:ext>
            </a:extLst>
          </p:cNvPr>
          <p:cNvSpPr/>
          <p:nvPr/>
        </p:nvSpPr>
        <p:spPr>
          <a:xfrm>
            <a:off x="749300" y="634020"/>
            <a:ext cx="10693400" cy="5231318"/>
          </a:xfrm>
          <a:prstGeom prst="roundRect">
            <a:avLst>
              <a:gd name="adj" fmla="val 3158"/>
            </a:avLst>
          </a:prstGeom>
          <a:solidFill>
            <a:schemeClr val="bg1"/>
          </a:solidFill>
          <a:ln w="38100">
            <a:solidFill>
              <a:srgbClr val="4E74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9566B720-A9A2-084B-BE2B-A4769B98477E}"/>
              </a:ext>
            </a:extLst>
          </p:cNvPr>
          <p:cNvSpPr/>
          <p:nvPr/>
        </p:nvSpPr>
        <p:spPr>
          <a:xfrm>
            <a:off x="4615872" y="1603449"/>
            <a:ext cx="1068733" cy="834914"/>
          </a:xfrm>
          <a:custGeom>
            <a:avLst/>
            <a:gdLst>
              <a:gd name="connsiteX0" fmla="*/ 763388 w 2399820"/>
              <a:gd name="connsiteY0" fmla="*/ 0 h 1874783"/>
              <a:gd name="connsiteX1" fmla="*/ 1466785 w 2399820"/>
              <a:gd name="connsiteY1" fmla="*/ 466243 h 1874783"/>
              <a:gd name="connsiteX2" fmla="*/ 1481488 w 2399820"/>
              <a:gd name="connsiteY2" fmla="*/ 513607 h 1874783"/>
              <a:gd name="connsiteX3" fmla="*/ 1509787 w 2399820"/>
              <a:gd name="connsiteY3" fmla="*/ 490258 h 1874783"/>
              <a:gd name="connsiteX4" fmla="*/ 1828960 w 2399820"/>
              <a:gd name="connsiteY4" fmla="*/ 392764 h 1874783"/>
              <a:gd name="connsiteX5" fmla="*/ 2399820 w 2399820"/>
              <a:gd name="connsiteY5" fmla="*/ 963624 h 1874783"/>
              <a:gd name="connsiteX6" fmla="*/ 1828960 w 2399820"/>
              <a:gd name="connsiteY6" fmla="*/ 1534484 h 1874783"/>
              <a:gd name="connsiteX7" fmla="*/ 1770396 w 2399820"/>
              <a:gd name="connsiteY7" fmla="*/ 1528580 h 1874783"/>
              <a:gd name="connsiteX8" fmla="*/ 1760977 w 2399820"/>
              <a:gd name="connsiteY8" fmla="*/ 1558923 h 1874783"/>
              <a:gd name="connsiteX9" fmla="*/ 1284454 w 2399820"/>
              <a:gd name="connsiteY9" fmla="*/ 1874783 h 1874783"/>
              <a:gd name="connsiteX10" fmla="*/ 807931 w 2399820"/>
              <a:gd name="connsiteY10" fmla="*/ 1558923 h 1874783"/>
              <a:gd name="connsiteX11" fmla="*/ 797419 w 2399820"/>
              <a:gd name="connsiteY11" fmla="*/ 1525058 h 1874783"/>
              <a:gd name="connsiteX12" fmla="*/ 763388 w 2399820"/>
              <a:gd name="connsiteY12" fmla="*/ 1526776 h 1874783"/>
              <a:gd name="connsiteX13" fmla="*/ 0 w 2399820"/>
              <a:gd name="connsiteY13" fmla="*/ 763388 h 1874783"/>
              <a:gd name="connsiteX14" fmla="*/ 763388 w 2399820"/>
              <a:gd name="connsiteY14" fmla="*/ 0 h 18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9820" h="1874783">
                <a:moveTo>
                  <a:pt x="763388" y="0"/>
                </a:moveTo>
                <a:cubicBezTo>
                  <a:pt x="1079594" y="0"/>
                  <a:pt x="1350897" y="192251"/>
                  <a:pt x="1466785" y="466243"/>
                </a:cubicBezTo>
                <a:lnTo>
                  <a:pt x="1481488" y="513607"/>
                </a:lnTo>
                <a:lnTo>
                  <a:pt x="1509787" y="490258"/>
                </a:lnTo>
                <a:cubicBezTo>
                  <a:pt x="1600897" y="428705"/>
                  <a:pt x="1710731" y="392764"/>
                  <a:pt x="1828960" y="392764"/>
                </a:cubicBezTo>
                <a:cubicBezTo>
                  <a:pt x="2144237" y="392764"/>
                  <a:pt x="2399820" y="648347"/>
                  <a:pt x="2399820" y="963624"/>
                </a:cubicBezTo>
                <a:cubicBezTo>
                  <a:pt x="2399820" y="1278901"/>
                  <a:pt x="2144237" y="1534484"/>
                  <a:pt x="1828960" y="1534484"/>
                </a:cubicBezTo>
                <a:lnTo>
                  <a:pt x="1770396" y="1528580"/>
                </a:lnTo>
                <a:lnTo>
                  <a:pt x="1760977" y="1558923"/>
                </a:lnTo>
                <a:cubicBezTo>
                  <a:pt x="1682467" y="1744541"/>
                  <a:pt x="1498671" y="1874783"/>
                  <a:pt x="1284454" y="1874783"/>
                </a:cubicBezTo>
                <a:cubicBezTo>
                  <a:pt x="1070238" y="1874783"/>
                  <a:pt x="886441" y="1744541"/>
                  <a:pt x="807931" y="1558923"/>
                </a:cubicBezTo>
                <a:lnTo>
                  <a:pt x="797419" y="1525058"/>
                </a:lnTo>
                <a:lnTo>
                  <a:pt x="763388" y="1526776"/>
                </a:lnTo>
                <a:cubicBezTo>
                  <a:pt x="341780" y="1526776"/>
                  <a:pt x="0" y="1184996"/>
                  <a:pt x="0" y="763388"/>
                </a:cubicBezTo>
                <a:cubicBezTo>
                  <a:pt x="0" y="341780"/>
                  <a:pt x="341780" y="0"/>
                  <a:pt x="763388" y="0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E425B32-C58E-0B22-DE16-913B398D1FF7}"/>
              </a:ext>
            </a:extLst>
          </p:cNvPr>
          <p:cNvSpPr/>
          <p:nvPr/>
        </p:nvSpPr>
        <p:spPr>
          <a:xfrm>
            <a:off x="1045432" y="4005966"/>
            <a:ext cx="448772" cy="448772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6E97ED27-DB85-4AA9-DC6E-729201DB695E}"/>
              </a:ext>
            </a:extLst>
          </p:cNvPr>
          <p:cNvGrpSpPr/>
          <p:nvPr/>
        </p:nvGrpSpPr>
        <p:grpSpPr>
          <a:xfrm>
            <a:off x="1371762" y="1228634"/>
            <a:ext cx="4724238" cy="5793619"/>
            <a:chOff x="4999869" y="2606558"/>
            <a:chExt cx="1341617" cy="164530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298B9D1-326C-C9B9-0FA3-FEDBB15F6E05}"/>
                </a:ext>
              </a:extLst>
            </p:cNvPr>
            <p:cNvSpPr/>
            <p:nvPr/>
          </p:nvSpPr>
          <p:spPr>
            <a:xfrm>
              <a:off x="5222652" y="3787806"/>
              <a:ext cx="468915" cy="409098"/>
            </a:xfrm>
            <a:custGeom>
              <a:avLst/>
              <a:gdLst>
                <a:gd name="connsiteX0" fmla="*/ 423196 w 468915"/>
                <a:gd name="connsiteY0" fmla="*/ 0 h 409098"/>
                <a:gd name="connsiteX1" fmla="*/ 468916 w 468915"/>
                <a:gd name="connsiteY1" fmla="*/ 409099 h 409098"/>
                <a:gd name="connsiteX2" fmla="*/ 0 w 468915"/>
                <a:gd name="connsiteY2" fmla="*/ 409099 h 409098"/>
                <a:gd name="connsiteX3" fmla="*/ 70580 w 468915"/>
                <a:gd name="connsiteY3" fmla="*/ 0 h 409098"/>
                <a:gd name="connsiteX4" fmla="*/ 423196 w 468915"/>
                <a:gd name="connsiteY4" fmla="*/ 0 h 40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915" h="409098">
                  <a:moveTo>
                    <a:pt x="423196" y="0"/>
                  </a:moveTo>
                  <a:lnTo>
                    <a:pt x="468916" y="409099"/>
                  </a:lnTo>
                  <a:lnTo>
                    <a:pt x="0" y="409099"/>
                  </a:lnTo>
                  <a:lnTo>
                    <a:pt x="70580" y="0"/>
                  </a:lnTo>
                  <a:lnTo>
                    <a:pt x="423196" y="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4D43D53-FF42-1968-3777-B4743C99AB08}"/>
                </a:ext>
              </a:extLst>
            </p:cNvPr>
            <p:cNvSpPr/>
            <p:nvPr/>
          </p:nvSpPr>
          <p:spPr>
            <a:xfrm>
              <a:off x="5212897" y="3778280"/>
              <a:ext cx="488064" cy="428150"/>
            </a:xfrm>
            <a:custGeom>
              <a:avLst/>
              <a:gdLst>
                <a:gd name="connsiteX0" fmla="*/ 478671 w 488064"/>
                <a:gd name="connsiteY0" fmla="*/ 428150 h 428150"/>
                <a:gd name="connsiteX1" fmla="*/ 9660 w 488064"/>
                <a:gd name="connsiteY1" fmla="*/ 428150 h 428150"/>
                <a:gd name="connsiteX2" fmla="*/ 1 w 488064"/>
                <a:gd name="connsiteY2" fmla="*/ 418768 h 428150"/>
                <a:gd name="connsiteX3" fmla="*/ 135 w 488064"/>
                <a:gd name="connsiteY3" fmla="*/ 417005 h 428150"/>
                <a:gd name="connsiteX4" fmla="*/ 70715 w 488064"/>
                <a:gd name="connsiteY4" fmla="*/ 7907 h 428150"/>
                <a:gd name="connsiteX5" fmla="*/ 80240 w 488064"/>
                <a:gd name="connsiteY5" fmla="*/ 1 h 428150"/>
                <a:gd name="connsiteX6" fmla="*/ 432665 w 488064"/>
                <a:gd name="connsiteY6" fmla="*/ 1 h 428150"/>
                <a:gd name="connsiteX7" fmla="*/ 442190 w 488064"/>
                <a:gd name="connsiteY7" fmla="*/ 8478 h 428150"/>
                <a:gd name="connsiteX8" fmla="*/ 488005 w 488064"/>
                <a:gd name="connsiteY8" fmla="*/ 417577 h 428150"/>
                <a:gd name="connsiteX9" fmla="*/ 479585 w 488064"/>
                <a:gd name="connsiteY9" fmla="*/ 428093 h 428150"/>
                <a:gd name="connsiteX10" fmla="*/ 478480 w 488064"/>
                <a:gd name="connsiteY10" fmla="*/ 428150 h 428150"/>
                <a:gd name="connsiteX11" fmla="*/ 21471 w 488064"/>
                <a:gd name="connsiteY11" fmla="*/ 409100 h 428150"/>
                <a:gd name="connsiteX12" fmla="*/ 468479 w 488064"/>
                <a:gd name="connsiteY12" fmla="*/ 409100 h 428150"/>
                <a:gd name="connsiteX13" fmla="*/ 424854 w 488064"/>
                <a:gd name="connsiteY13" fmla="*/ 18575 h 428150"/>
                <a:gd name="connsiteX14" fmla="*/ 88336 w 488064"/>
                <a:gd name="connsiteY14" fmla="*/ 18575 h 42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8064" h="428150">
                  <a:moveTo>
                    <a:pt x="478671" y="428150"/>
                  </a:moveTo>
                  <a:lnTo>
                    <a:pt x="9660" y="428150"/>
                  </a:lnTo>
                  <a:cubicBezTo>
                    <a:pt x="4402" y="428226"/>
                    <a:pt x="78" y="424025"/>
                    <a:pt x="1" y="418768"/>
                  </a:cubicBezTo>
                  <a:cubicBezTo>
                    <a:pt x="-8" y="418177"/>
                    <a:pt x="30" y="417587"/>
                    <a:pt x="135" y="417005"/>
                  </a:cubicBezTo>
                  <a:lnTo>
                    <a:pt x="70715" y="7907"/>
                  </a:lnTo>
                  <a:cubicBezTo>
                    <a:pt x="71515" y="3287"/>
                    <a:pt x="75554" y="-66"/>
                    <a:pt x="80240" y="1"/>
                  </a:cubicBezTo>
                  <a:lnTo>
                    <a:pt x="432665" y="1"/>
                  </a:lnTo>
                  <a:cubicBezTo>
                    <a:pt x="437542" y="-28"/>
                    <a:pt x="441657" y="3630"/>
                    <a:pt x="442190" y="8478"/>
                  </a:cubicBezTo>
                  <a:lnTo>
                    <a:pt x="488005" y="417577"/>
                  </a:lnTo>
                  <a:cubicBezTo>
                    <a:pt x="488586" y="422806"/>
                    <a:pt x="484814" y="427512"/>
                    <a:pt x="479585" y="428093"/>
                  </a:cubicBezTo>
                  <a:cubicBezTo>
                    <a:pt x="479223" y="428131"/>
                    <a:pt x="478852" y="428150"/>
                    <a:pt x="478480" y="428150"/>
                  </a:cubicBezTo>
                  <a:close/>
                  <a:moveTo>
                    <a:pt x="21471" y="409100"/>
                  </a:moveTo>
                  <a:lnTo>
                    <a:pt x="468479" y="409100"/>
                  </a:lnTo>
                  <a:lnTo>
                    <a:pt x="424854" y="18575"/>
                  </a:lnTo>
                  <a:lnTo>
                    <a:pt x="88336" y="18575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7E721B5-22F4-AF79-4258-AC28BB25DE1F}"/>
                </a:ext>
              </a:extLst>
            </p:cNvPr>
            <p:cNvSpPr/>
            <p:nvPr/>
          </p:nvSpPr>
          <p:spPr>
            <a:xfrm rot="20788799">
              <a:off x="5023637" y="4028954"/>
              <a:ext cx="290321" cy="185737"/>
            </a:xfrm>
            <a:custGeom>
              <a:avLst/>
              <a:gdLst>
                <a:gd name="connsiteX0" fmla="*/ 272034 w 290321"/>
                <a:gd name="connsiteY0" fmla="*/ 0 h 185737"/>
                <a:gd name="connsiteX1" fmla="*/ 290322 w 290321"/>
                <a:gd name="connsiteY1" fmla="*/ 0 h 185737"/>
                <a:gd name="connsiteX2" fmla="*/ 290322 w 290321"/>
                <a:gd name="connsiteY2" fmla="*/ 185737 h 185737"/>
                <a:gd name="connsiteX3" fmla="*/ 272034 w 290321"/>
                <a:gd name="connsiteY3" fmla="*/ 185737 h 185737"/>
                <a:gd name="connsiteX4" fmla="*/ 18288 w 290321"/>
                <a:gd name="connsiteY4" fmla="*/ 185737 h 185737"/>
                <a:gd name="connsiteX5" fmla="*/ 0 w 290321"/>
                <a:gd name="connsiteY5" fmla="*/ 185737 h 185737"/>
                <a:gd name="connsiteX6" fmla="*/ 0 w 290321"/>
                <a:gd name="connsiteY6" fmla="*/ 0 h 185737"/>
                <a:gd name="connsiteX7" fmla="*/ 18288 w 290321"/>
                <a:gd name="connsiteY7" fmla="*/ 0 h 18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21" h="185737">
                  <a:moveTo>
                    <a:pt x="272034" y="0"/>
                  </a:moveTo>
                  <a:cubicBezTo>
                    <a:pt x="282134" y="0"/>
                    <a:pt x="290322" y="0"/>
                    <a:pt x="290322" y="0"/>
                  </a:cubicBezTo>
                  <a:lnTo>
                    <a:pt x="290322" y="185737"/>
                  </a:lnTo>
                  <a:cubicBezTo>
                    <a:pt x="290322" y="185737"/>
                    <a:pt x="282134" y="185737"/>
                    <a:pt x="272034" y="185737"/>
                  </a:cubicBezTo>
                  <a:lnTo>
                    <a:pt x="18288" y="185737"/>
                  </a:lnTo>
                  <a:cubicBezTo>
                    <a:pt x="8188" y="185737"/>
                    <a:pt x="0" y="185737"/>
                    <a:pt x="0" y="185737"/>
                  </a:cubicBezTo>
                  <a:lnTo>
                    <a:pt x="0" y="0"/>
                  </a:lnTo>
                  <a:cubicBezTo>
                    <a:pt x="0" y="0"/>
                    <a:pt x="8188" y="0"/>
                    <a:pt x="18288" y="0"/>
                  </a:cubicBezTo>
                  <a:close/>
                </a:path>
              </a:pathLst>
            </a:custGeom>
            <a:solidFill>
              <a:srgbClr val="FFBC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DBCFB37-5BF2-406F-6682-A29D0669B930}"/>
                </a:ext>
              </a:extLst>
            </p:cNvPr>
            <p:cNvSpPr/>
            <p:nvPr/>
          </p:nvSpPr>
          <p:spPr>
            <a:xfrm>
              <a:off x="4999869" y="3991818"/>
              <a:ext cx="337292" cy="260046"/>
            </a:xfrm>
            <a:custGeom>
              <a:avLst/>
              <a:gdLst>
                <a:gd name="connsiteX0" fmla="*/ 62953 w 337292"/>
                <a:gd name="connsiteY0" fmla="*/ 260046 h 260046"/>
                <a:gd name="connsiteX1" fmla="*/ 36093 w 337292"/>
                <a:gd name="connsiteY1" fmla="*/ 238710 h 260046"/>
                <a:gd name="connsiteX2" fmla="*/ 755 w 337292"/>
                <a:gd name="connsiteY2" fmla="*/ 93549 h 260046"/>
                <a:gd name="connsiteX3" fmla="*/ 21234 w 337292"/>
                <a:gd name="connsiteY3" fmla="*/ 60116 h 260046"/>
                <a:gd name="connsiteX4" fmla="*/ 268122 w 337292"/>
                <a:gd name="connsiteY4" fmla="*/ 775 h 260046"/>
                <a:gd name="connsiteX5" fmla="*/ 301555 w 337292"/>
                <a:gd name="connsiteY5" fmla="*/ 21245 h 260046"/>
                <a:gd name="connsiteX6" fmla="*/ 301555 w 337292"/>
                <a:gd name="connsiteY6" fmla="*/ 21254 h 260046"/>
                <a:gd name="connsiteX7" fmla="*/ 336511 w 337292"/>
                <a:gd name="connsiteY7" fmla="*/ 166415 h 260046"/>
                <a:gd name="connsiteX8" fmla="*/ 333178 w 337292"/>
                <a:gd name="connsiteY8" fmla="*/ 187370 h 260046"/>
                <a:gd name="connsiteX9" fmla="*/ 315937 w 337292"/>
                <a:gd name="connsiteY9" fmla="*/ 199848 h 260046"/>
                <a:gd name="connsiteX10" fmla="*/ 69526 w 337292"/>
                <a:gd name="connsiteY10" fmla="*/ 259189 h 260046"/>
                <a:gd name="connsiteX11" fmla="*/ 62953 w 337292"/>
                <a:gd name="connsiteY11" fmla="*/ 260046 h 260046"/>
                <a:gd name="connsiteX12" fmla="*/ 274980 w 337292"/>
                <a:gd name="connsiteY12" fmla="*/ 19063 h 260046"/>
                <a:gd name="connsiteX13" fmla="*/ 272884 w 337292"/>
                <a:gd name="connsiteY13" fmla="*/ 19063 h 260046"/>
                <a:gd name="connsiteX14" fmla="*/ 26092 w 337292"/>
                <a:gd name="connsiteY14" fmla="*/ 78404 h 260046"/>
                <a:gd name="connsiteX15" fmla="*/ 19710 w 337292"/>
                <a:gd name="connsiteY15" fmla="*/ 88977 h 260046"/>
                <a:gd name="connsiteX16" fmla="*/ 54571 w 337292"/>
                <a:gd name="connsiteY16" fmla="*/ 234043 h 260046"/>
                <a:gd name="connsiteX17" fmla="*/ 58477 w 337292"/>
                <a:gd name="connsiteY17" fmla="*/ 239472 h 260046"/>
                <a:gd name="connsiteX18" fmla="*/ 65049 w 337292"/>
                <a:gd name="connsiteY18" fmla="*/ 240520 h 260046"/>
                <a:gd name="connsiteX19" fmla="*/ 311937 w 337292"/>
                <a:gd name="connsiteY19" fmla="*/ 181179 h 260046"/>
                <a:gd name="connsiteX20" fmla="*/ 311937 w 337292"/>
                <a:gd name="connsiteY20" fmla="*/ 181179 h 260046"/>
                <a:gd name="connsiteX21" fmla="*/ 317271 w 337292"/>
                <a:gd name="connsiteY21" fmla="*/ 177274 h 260046"/>
                <a:gd name="connsiteX22" fmla="*/ 318319 w 337292"/>
                <a:gd name="connsiteY22" fmla="*/ 170606 h 260046"/>
                <a:gd name="connsiteX23" fmla="*/ 283457 w 337292"/>
                <a:gd name="connsiteY23" fmla="*/ 25541 h 260046"/>
                <a:gd name="connsiteX24" fmla="*/ 274980 w 337292"/>
                <a:gd name="connsiteY24" fmla="*/ 19063 h 26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7292" h="260046">
                  <a:moveTo>
                    <a:pt x="62953" y="260046"/>
                  </a:moveTo>
                  <a:cubicBezTo>
                    <a:pt x="50146" y="259998"/>
                    <a:pt x="39042" y="251178"/>
                    <a:pt x="36093" y="238710"/>
                  </a:cubicBezTo>
                  <a:lnTo>
                    <a:pt x="755" y="93549"/>
                  </a:lnTo>
                  <a:cubicBezTo>
                    <a:pt x="-2769" y="78671"/>
                    <a:pt x="6378" y="63736"/>
                    <a:pt x="21234" y="60116"/>
                  </a:cubicBezTo>
                  <a:lnTo>
                    <a:pt x="268122" y="775"/>
                  </a:lnTo>
                  <a:cubicBezTo>
                    <a:pt x="283009" y="-2806"/>
                    <a:pt x="297973" y="6357"/>
                    <a:pt x="301555" y="21245"/>
                  </a:cubicBezTo>
                  <a:cubicBezTo>
                    <a:pt x="301555" y="21245"/>
                    <a:pt x="301555" y="21254"/>
                    <a:pt x="301555" y="21254"/>
                  </a:cubicBezTo>
                  <a:lnTo>
                    <a:pt x="336511" y="166415"/>
                  </a:lnTo>
                  <a:cubicBezTo>
                    <a:pt x="338254" y="173569"/>
                    <a:pt x="337054" y="181112"/>
                    <a:pt x="333178" y="187370"/>
                  </a:cubicBezTo>
                  <a:cubicBezTo>
                    <a:pt x="329320" y="193657"/>
                    <a:pt x="323119" y="198153"/>
                    <a:pt x="315937" y="199848"/>
                  </a:cubicBezTo>
                  <a:lnTo>
                    <a:pt x="69526" y="259189"/>
                  </a:lnTo>
                  <a:cubicBezTo>
                    <a:pt x="67380" y="259751"/>
                    <a:pt x="65172" y="260046"/>
                    <a:pt x="62953" y="260046"/>
                  </a:cubicBezTo>
                  <a:close/>
                  <a:moveTo>
                    <a:pt x="274980" y="19063"/>
                  </a:moveTo>
                  <a:cubicBezTo>
                    <a:pt x="274285" y="18978"/>
                    <a:pt x="273580" y="18978"/>
                    <a:pt x="272884" y="19063"/>
                  </a:cubicBezTo>
                  <a:lnTo>
                    <a:pt x="26092" y="78404"/>
                  </a:lnTo>
                  <a:cubicBezTo>
                    <a:pt x="21421" y="79576"/>
                    <a:pt x="18571" y="84300"/>
                    <a:pt x="19710" y="88977"/>
                  </a:cubicBezTo>
                  <a:lnTo>
                    <a:pt x="54571" y="234043"/>
                  </a:lnTo>
                  <a:cubicBezTo>
                    <a:pt x="55104" y="236300"/>
                    <a:pt x="56509" y="238253"/>
                    <a:pt x="58477" y="239472"/>
                  </a:cubicBezTo>
                  <a:cubicBezTo>
                    <a:pt x="60448" y="240663"/>
                    <a:pt x="62806" y="241034"/>
                    <a:pt x="65049" y="240520"/>
                  </a:cubicBezTo>
                  <a:lnTo>
                    <a:pt x="311937" y="181179"/>
                  </a:lnTo>
                  <a:lnTo>
                    <a:pt x="311937" y="181179"/>
                  </a:lnTo>
                  <a:cubicBezTo>
                    <a:pt x="314147" y="180608"/>
                    <a:pt x="316052" y="179207"/>
                    <a:pt x="317271" y="177274"/>
                  </a:cubicBezTo>
                  <a:cubicBezTo>
                    <a:pt x="318509" y="175283"/>
                    <a:pt x="318881" y="172883"/>
                    <a:pt x="318319" y="170606"/>
                  </a:cubicBezTo>
                  <a:lnTo>
                    <a:pt x="283457" y="25541"/>
                  </a:lnTo>
                  <a:cubicBezTo>
                    <a:pt x="282419" y="21711"/>
                    <a:pt x="278942" y="19054"/>
                    <a:pt x="274980" y="1906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79B8CBE-B8E3-16A6-DA21-319A727F9F52}"/>
                </a:ext>
              </a:extLst>
            </p:cNvPr>
            <p:cNvSpPr/>
            <p:nvPr/>
          </p:nvSpPr>
          <p:spPr>
            <a:xfrm>
              <a:off x="5054060" y="3743896"/>
              <a:ext cx="146043" cy="347775"/>
            </a:xfrm>
            <a:custGeom>
              <a:avLst/>
              <a:gdLst>
                <a:gd name="connsiteX0" fmla="*/ 89440 w 146043"/>
                <a:gd name="connsiteY0" fmla="*/ 0 h 347775"/>
                <a:gd name="connsiteX1" fmla="*/ 0 w 146043"/>
                <a:gd name="connsiteY1" fmla="*/ 14859 h 347775"/>
                <a:gd name="connsiteX2" fmla="*/ 31433 w 146043"/>
                <a:gd name="connsiteY2" fmla="*/ 251270 h 347775"/>
                <a:gd name="connsiteX3" fmla="*/ 63436 w 146043"/>
                <a:gd name="connsiteY3" fmla="*/ 344519 h 347775"/>
                <a:gd name="connsiteX4" fmla="*/ 131350 w 146043"/>
                <a:gd name="connsiteY4" fmla="*/ 334994 h 347775"/>
                <a:gd name="connsiteX5" fmla="*/ 115824 w 146043"/>
                <a:gd name="connsiteY5" fmla="*/ 275939 h 347775"/>
                <a:gd name="connsiteX6" fmla="*/ 145923 w 146043"/>
                <a:gd name="connsiteY6" fmla="*/ 271558 h 347775"/>
                <a:gd name="connsiteX7" fmla="*/ 114681 w 146043"/>
                <a:gd name="connsiteY7" fmla="*/ 223075 h 347775"/>
                <a:gd name="connsiteX8" fmla="*/ 89440 w 146043"/>
                <a:gd name="connsiteY8" fmla="*/ 0 h 3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43" h="347775">
                  <a:moveTo>
                    <a:pt x="89440" y="0"/>
                  </a:moveTo>
                  <a:cubicBezTo>
                    <a:pt x="59531" y="4382"/>
                    <a:pt x="29718" y="9525"/>
                    <a:pt x="0" y="14859"/>
                  </a:cubicBezTo>
                  <a:cubicBezTo>
                    <a:pt x="11335" y="102679"/>
                    <a:pt x="24956" y="218313"/>
                    <a:pt x="31433" y="251270"/>
                  </a:cubicBezTo>
                  <a:cubicBezTo>
                    <a:pt x="40196" y="295656"/>
                    <a:pt x="50483" y="335566"/>
                    <a:pt x="63436" y="344519"/>
                  </a:cubicBezTo>
                  <a:cubicBezTo>
                    <a:pt x="76390" y="353473"/>
                    <a:pt x="121253" y="341852"/>
                    <a:pt x="131350" y="334994"/>
                  </a:cubicBezTo>
                  <a:cubicBezTo>
                    <a:pt x="141446" y="328136"/>
                    <a:pt x="115824" y="275939"/>
                    <a:pt x="115824" y="275939"/>
                  </a:cubicBezTo>
                  <a:lnTo>
                    <a:pt x="145923" y="271558"/>
                  </a:lnTo>
                  <a:cubicBezTo>
                    <a:pt x="148304" y="262033"/>
                    <a:pt x="114681" y="223075"/>
                    <a:pt x="114681" y="223075"/>
                  </a:cubicBezTo>
                  <a:cubicBezTo>
                    <a:pt x="114967" y="218980"/>
                    <a:pt x="101156" y="92012"/>
                    <a:pt x="89440" y="0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2847034-A827-5FF4-765D-2D1732769C6E}"/>
                </a:ext>
              </a:extLst>
            </p:cNvPr>
            <p:cNvSpPr/>
            <p:nvPr/>
          </p:nvSpPr>
          <p:spPr>
            <a:xfrm>
              <a:off x="5045018" y="3734376"/>
              <a:ext cx="165183" cy="366978"/>
            </a:xfrm>
            <a:custGeom>
              <a:avLst/>
              <a:gdLst>
                <a:gd name="connsiteX0" fmla="*/ 88956 w 165183"/>
                <a:gd name="connsiteY0" fmla="*/ 366898 h 366978"/>
                <a:gd name="connsiteX1" fmla="*/ 67620 w 165183"/>
                <a:gd name="connsiteY1" fmla="*/ 361755 h 366978"/>
                <a:gd name="connsiteX2" fmla="*/ 31901 w 165183"/>
                <a:gd name="connsiteY2" fmla="*/ 262599 h 366978"/>
                <a:gd name="connsiteX3" fmla="*/ 9613 w 165183"/>
                <a:gd name="connsiteY3" fmla="*/ 99436 h 366978"/>
                <a:gd name="connsiteX4" fmla="*/ 88 w 165183"/>
                <a:gd name="connsiteY4" fmla="*/ 25617 h 366978"/>
                <a:gd name="connsiteX5" fmla="*/ 7898 w 165183"/>
                <a:gd name="connsiteY5" fmla="*/ 14949 h 366978"/>
                <a:gd name="connsiteX6" fmla="*/ 97624 w 165183"/>
                <a:gd name="connsiteY6" fmla="*/ 90 h 366978"/>
                <a:gd name="connsiteX7" fmla="*/ 104768 w 165183"/>
                <a:gd name="connsiteY7" fmla="*/ 1995 h 366978"/>
                <a:gd name="connsiteX8" fmla="*/ 108482 w 165183"/>
                <a:gd name="connsiteY8" fmla="*/ 8377 h 366978"/>
                <a:gd name="connsiteX9" fmla="*/ 133533 w 165183"/>
                <a:gd name="connsiteY9" fmla="*/ 229071 h 366978"/>
                <a:gd name="connsiteX10" fmla="*/ 164775 w 165183"/>
                <a:gd name="connsiteY10" fmla="*/ 283650 h 366978"/>
                <a:gd name="connsiteX11" fmla="*/ 156869 w 165183"/>
                <a:gd name="connsiteY11" fmla="*/ 290793 h 366978"/>
                <a:gd name="connsiteX12" fmla="*/ 139534 w 165183"/>
                <a:gd name="connsiteY12" fmla="*/ 293270 h 366978"/>
                <a:gd name="connsiteX13" fmla="*/ 146106 w 165183"/>
                <a:gd name="connsiteY13" fmla="*/ 352706 h 366978"/>
                <a:gd name="connsiteX14" fmla="*/ 88956 w 165183"/>
                <a:gd name="connsiteY14" fmla="*/ 366898 h 366978"/>
                <a:gd name="connsiteX15" fmla="*/ 20376 w 165183"/>
                <a:gd name="connsiteY15" fmla="*/ 32190 h 366978"/>
                <a:gd name="connsiteX16" fmla="*/ 28568 w 165183"/>
                <a:gd name="connsiteY16" fmla="*/ 97055 h 366978"/>
                <a:gd name="connsiteX17" fmla="*/ 50570 w 165183"/>
                <a:gd name="connsiteY17" fmla="*/ 258980 h 366978"/>
                <a:gd name="connsiteX18" fmla="*/ 79145 w 165183"/>
                <a:gd name="connsiteY18" fmla="*/ 346324 h 366978"/>
                <a:gd name="connsiteX19" fmla="*/ 134390 w 165183"/>
                <a:gd name="connsiteY19" fmla="*/ 337847 h 366978"/>
                <a:gd name="connsiteX20" fmla="*/ 117436 w 165183"/>
                <a:gd name="connsiteY20" fmla="*/ 290222 h 366978"/>
                <a:gd name="connsiteX21" fmla="*/ 117436 w 165183"/>
                <a:gd name="connsiteY21" fmla="*/ 281554 h 366978"/>
                <a:gd name="connsiteX22" fmla="*/ 124484 w 165183"/>
                <a:gd name="connsiteY22" fmla="*/ 276601 h 366978"/>
                <a:gd name="connsiteX23" fmla="*/ 143534 w 165183"/>
                <a:gd name="connsiteY23" fmla="*/ 273839 h 366978"/>
                <a:gd name="connsiteX24" fmla="*/ 117722 w 165183"/>
                <a:gd name="connsiteY24" fmla="*/ 239454 h 366978"/>
                <a:gd name="connsiteX25" fmla="*/ 115340 w 165183"/>
                <a:gd name="connsiteY25" fmla="*/ 233358 h 366978"/>
                <a:gd name="connsiteX26" fmla="*/ 91337 w 165183"/>
                <a:gd name="connsiteY26" fmla="*/ 20664 h 366978"/>
                <a:gd name="connsiteX27" fmla="*/ 19900 w 165183"/>
                <a:gd name="connsiteY27" fmla="*/ 32190 h 36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5183" h="366978">
                  <a:moveTo>
                    <a:pt x="88956" y="366898"/>
                  </a:moveTo>
                  <a:cubicBezTo>
                    <a:pt x="81487" y="367394"/>
                    <a:pt x="74043" y="365603"/>
                    <a:pt x="67620" y="361755"/>
                  </a:cubicBezTo>
                  <a:cubicBezTo>
                    <a:pt x="58095" y="355087"/>
                    <a:pt x="46856" y="338133"/>
                    <a:pt x="31901" y="262599"/>
                  </a:cubicBezTo>
                  <a:cubicBezTo>
                    <a:pt x="27044" y="238120"/>
                    <a:pt x="18566" y="170778"/>
                    <a:pt x="9613" y="99436"/>
                  </a:cubicBezTo>
                  <a:cubicBezTo>
                    <a:pt x="6470" y="74290"/>
                    <a:pt x="3326" y="48954"/>
                    <a:pt x="88" y="25617"/>
                  </a:cubicBezTo>
                  <a:cubicBezTo>
                    <a:pt x="-603" y="20541"/>
                    <a:pt x="2849" y="15826"/>
                    <a:pt x="7898" y="14949"/>
                  </a:cubicBezTo>
                  <a:cubicBezTo>
                    <a:pt x="38093" y="9615"/>
                    <a:pt x="67620" y="4472"/>
                    <a:pt x="97624" y="90"/>
                  </a:cubicBezTo>
                  <a:cubicBezTo>
                    <a:pt x="100167" y="-262"/>
                    <a:pt x="102739" y="424"/>
                    <a:pt x="104768" y="1995"/>
                  </a:cubicBezTo>
                  <a:cubicBezTo>
                    <a:pt x="106816" y="3539"/>
                    <a:pt x="108149" y="5834"/>
                    <a:pt x="108482" y="8377"/>
                  </a:cubicBezTo>
                  <a:cubicBezTo>
                    <a:pt x="118674" y="90387"/>
                    <a:pt x="131438" y="206402"/>
                    <a:pt x="133533" y="229071"/>
                  </a:cubicBezTo>
                  <a:cubicBezTo>
                    <a:pt x="168204" y="269362"/>
                    <a:pt x="165632" y="280125"/>
                    <a:pt x="164775" y="283650"/>
                  </a:cubicBezTo>
                  <a:cubicBezTo>
                    <a:pt x="163842" y="287422"/>
                    <a:pt x="160717" y="290251"/>
                    <a:pt x="156869" y="290793"/>
                  </a:cubicBezTo>
                  <a:lnTo>
                    <a:pt x="139534" y="293270"/>
                  </a:lnTo>
                  <a:cubicBezTo>
                    <a:pt x="161632" y="342705"/>
                    <a:pt x="150488" y="350420"/>
                    <a:pt x="146106" y="352706"/>
                  </a:cubicBezTo>
                  <a:cubicBezTo>
                    <a:pt x="128304" y="361507"/>
                    <a:pt x="108806" y="366346"/>
                    <a:pt x="88956" y="366898"/>
                  </a:cubicBezTo>
                  <a:close/>
                  <a:moveTo>
                    <a:pt x="20376" y="32190"/>
                  </a:moveTo>
                  <a:cubicBezTo>
                    <a:pt x="23043" y="52954"/>
                    <a:pt x="25805" y="75052"/>
                    <a:pt x="28568" y="97055"/>
                  </a:cubicBezTo>
                  <a:cubicBezTo>
                    <a:pt x="37045" y="164873"/>
                    <a:pt x="45903" y="235072"/>
                    <a:pt x="50570" y="258980"/>
                  </a:cubicBezTo>
                  <a:cubicBezTo>
                    <a:pt x="64572" y="329560"/>
                    <a:pt x="74954" y="343562"/>
                    <a:pt x="79145" y="346324"/>
                  </a:cubicBezTo>
                  <a:cubicBezTo>
                    <a:pt x="85908" y="351277"/>
                    <a:pt x="122389" y="343848"/>
                    <a:pt x="134390" y="337847"/>
                  </a:cubicBezTo>
                  <a:cubicBezTo>
                    <a:pt x="131171" y="321207"/>
                    <a:pt x="125456" y="305148"/>
                    <a:pt x="117436" y="290222"/>
                  </a:cubicBezTo>
                  <a:cubicBezTo>
                    <a:pt x="116045" y="287498"/>
                    <a:pt x="116045" y="284278"/>
                    <a:pt x="117436" y="281554"/>
                  </a:cubicBezTo>
                  <a:cubicBezTo>
                    <a:pt x="118865" y="278878"/>
                    <a:pt x="121484" y="277039"/>
                    <a:pt x="124484" y="276601"/>
                  </a:cubicBezTo>
                  <a:lnTo>
                    <a:pt x="143534" y="273839"/>
                  </a:lnTo>
                  <a:cubicBezTo>
                    <a:pt x="135857" y="261714"/>
                    <a:pt x="127218" y="250217"/>
                    <a:pt x="117722" y="239454"/>
                  </a:cubicBezTo>
                  <a:cubicBezTo>
                    <a:pt x="116274" y="237739"/>
                    <a:pt x="115436" y="235596"/>
                    <a:pt x="115340" y="233358"/>
                  </a:cubicBezTo>
                  <a:cubicBezTo>
                    <a:pt x="115340" y="227928"/>
                    <a:pt x="102767" y="114009"/>
                    <a:pt x="91337" y="20664"/>
                  </a:cubicBezTo>
                  <a:cubicBezTo>
                    <a:pt x="66953" y="23998"/>
                    <a:pt x="43617" y="27999"/>
                    <a:pt x="19900" y="3219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23F6E26-63EF-BFCF-9EB4-4521A008E165}"/>
                </a:ext>
              </a:extLst>
            </p:cNvPr>
            <p:cNvSpPr/>
            <p:nvPr/>
          </p:nvSpPr>
          <p:spPr>
            <a:xfrm>
              <a:off x="5878544" y="3092209"/>
              <a:ext cx="453456" cy="320598"/>
            </a:xfrm>
            <a:custGeom>
              <a:avLst/>
              <a:gdLst>
                <a:gd name="connsiteX0" fmla="*/ 424244 w 453456"/>
                <a:gd name="connsiteY0" fmla="*/ 23799 h 320598"/>
                <a:gd name="connsiteX1" fmla="*/ 326612 w 453456"/>
                <a:gd name="connsiteY1" fmla="*/ 76949 h 320598"/>
                <a:gd name="connsiteX2" fmla="*/ 355187 w 453456"/>
                <a:gd name="connsiteY2" fmla="*/ 20466 h 320598"/>
                <a:gd name="connsiteX3" fmla="*/ 320421 w 453456"/>
                <a:gd name="connsiteY3" fmla="*/ 20466 h 320598"/>
                <a:gd name="connsiteX4" fmla="*/ 266129 w 453456"/>
                <a:gd name="connsiteY4" fmla="*/ 119145 h 320598"/>
                <a:gd name="connsiteX5" fmla="*/ 232505 w 453456"/>
                <a:gd name="connsiteY5" fmla="*/ 134194 h 320598"/>
                <a:gd name="connsiteX6" fmla="*/ 136208 w 453456"/>
                <a:gd name="connsiteY6" fmla="*/ 176961 h 320598"/>
                <a:gd name="connsiteX7" fmla="*/ 0 w 453456"/>
                <a:gd name="connsiteY7" fmla="*/ 237635 h 320598"/>
                <a:gd name="connsiteX8" fmla="*/ 36862 w 453456"/>
                <a:gd name="connsiteY8" fmla="*/ 320598 h 320598"/>
                <a:gd name="connsiteX9" fmla="*/ 335185 w 453456"/>
                <a:gd name="connsiteY9" fmla="*/ 187915 h 320598"/>
                <a:gd name="connsiteX10" fmla="*/ 361664 w 453456"/>
                <a:gd name="connsiteY10" fmla="*/ 183914 h 320598"/>
                <a:gd name="connsiteX11" fmla="*/ 440722 w 453456"/>
                <a:gd name="connsiteY11" fmla="*/ 129336 h 320598"/>
                <a:gd name="connsiteX12" fmla="*/ 424244 w 453456"/>
                <a:gd name="connsiteY12" fmla="*/ 23799 h 32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3456" h="320598">
                  <a:moveTo>
                    <a:pt x="424244" y="23799"/>
                  </a:moveTo>
                  <a:cubicBezTo>
                    <a:pt x="412051" y="14846"/>
                    <a:pt x="344329" y="57041"/>
                    <a:pt x="326612" y="76949"/>
                  </a:cubicBezTo>
                  <a:cubicBezTo>
                    <a:pt x="326612" y="76949"/>
                    <a:pt x="340900" y="50755"/>
                    <a:pt x="355187" y="20466"/>
                  </a:cubicBezTo>
                  <a:cubicBezTo>
                    <a:pt x="363379" y="2463"/>
                    <a:pt x="343948" y="-14777"/>
                    <a:pt x="320421" y="20466"/>
                  </a:cubicBezTo>
                  <a:cubicBezTo>
                    <a:pt x="300676" y="52422"/>
                    <a:pt x="282559" y="85359"/>
                    <a:pt x="266129" y="119145"/>
                  </a:cubicBezTo>
                  <a:lnTo>
                    <a:pt x="232505" y="134194"/>
                  </a:lnTo>
                  <a:lnTo>
                    <a:pt x="136208" y="176961"/>
                  </a:lnTo>
                  <a:lnTo>
                    <a:pt x="0" y="237635"/>
                  </a:lnTo>
                  <a:lnTo>
                    <a:pt x="36862" y="320598"/>
                  </a:lnTo>
                  <a:lnTo>
                    <a:pt x="335185" y="187915"/>
                  </a:lnTo>
                  <a:cubicBezTo>
                    <a:pt x="341852" y="184867"/>
                    <a:pt x="354235" y="186581"/>
                    <a:pt x="361664" y="183914"/>
                  </a:cubicBezTo>
                  <a:cubicBezTo>
                    <a:pt x="371856" y="180485"/>
                    <a:pt x="416624" y="160102"/>
                    <a:pt x="440722" y="129336"/>
                  </a:cubicBezTo>
                  <a:cubicBezTo>
                    <a:pt x="475202" y="85426"/>
                    <a:pt x="429292" y="27609"/>
                    <a:pt x="424244" y="23799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55A9092-1647-2606-667D-1046D6EF2A43}"/>
                </a:ext>
              </a:extLst>
            </p:cNvPr>
            <p:cNvSpPr/>
            <p:nvPr/>
          </p:nvSpPr>
          <p:spPr>
            <a:xfrm>
              <a:off x="5868579" y="3082580"/>
              <a:ext cx="472907" cy="340038"/>
            </a:xfrm>
            <a:custGeom>
              <a:avLst/>
              <a:gdLst>
                <a:gd name="connsiteX0" fmla="*/ 46445 w 472907"/>
                <a:gd name="connsiteY0" fmla="*/ 340038 h 340038"/>
                <a:gd name="connsiteX1" fmla="*/ 43016 w 472907"/>
                <a:gd name="connsiteY1" fmla="*/ 339371 h 340038"/>
                <a:gd name="connsiteX2" fmla="*/ 37777 w 472907"/>
                <a:gd name="connsiteY2" fmla="*/ 334419 h 340038"/>
                <a:gd name="connsiteX3" fmla="*/ 820 w 472907"/>
                <a:gd name="connsiteY3" fmla="*/ 251170 h 340038"/>
                <a:gd name="connsiteX4" fmla="*/ 5669 w 472907"/>
                <a:gd name="connsiteY4" fmla="*/ 238606 h 340038"/>
                <a:gd name="connsiteX5" fmla="*/ 5678 w 472907"/>
                <a:gd name="connsiteY5" fmla="*/ 238597 h 340038"/>
                <a:gd name="connsiteX6" fmla="*/ 268759 w 472907"/>
                <a:gd name="connsiteY6" fmla="*/ 121630 h 340038"/>
                <a:gd name="connsiteX7" fmla="*/ 322003 w 472907"/>
                <a:gd name="connsiteY7" fmla="*/ 24951 h 340038"/>
                <a:gd name="connsiteX8" fmla="*/ 365723 w 472907"/>
                <a:gd name="connsiteY8" fmla="*/ 2472 h 340038"/>
                <a:gd name="connsiteX9" fmla="*/ 373438 w 472907"/>
                <a:gd name="connsiteY9" fmla="*/ 33905 h 340038"/>
                <a:gd name="connsiteX10" fmla="*/ 364961 w 472907"/>
                <a:gd name="connsiteY10" fmla="*/ 51716 h 340038"/>
                <a:gd name="connsiteX11" fmla="*/ 439828 w 472907"/>
                <a:gd name="connsiteY11" fmla="*/ 25618 h 340038"/>
                <a:gd name="connsiteX12" fmla="*/ 472022 w 472907"/>
                <a:gd name="connsiteY12" fmla="*/ 90388 h 340038"/>
                <a:gd name="connsiteX13" fmla="*/ 457830 w 472907"/>
                <a:gd name="connsiteY13" fmla="*/ 144966 h 340038"/>
                <a:gd name="connsiteX14" fmla="*/ 374296 w 472907"/>
                <a:gd name="connsiteY14" fmla="*/ 202688 h 340038"/>
                <a:gd name="connsiteX15" fmla="*/ 358770 w 472907"/>
                <a:gd name="connsiteY15" fmla="*/ 204974 h 340038"/>
                <a:gd name="connsiteX16" fmla="*/ 348578 w 472907"/>
                <a:gd name="connsiteY16" fmla="*/ 206307 h 340038"/>
                <a:gd name="connsiteX17" fmla="*/ 50350 w 472907"/>
                <a:gd name="connsiteY17" fmla="*/ 338990 h 340038"/>
                <a:gd name="connsiteX18" fmla="*/ 46445 w 472907"/>
                <a:gd name="connsiteY18" fmla="*/ 340038 h 340038"/>
                <a:gd name="connsiteX19" fmla="*/ 22156 w 472907"/>
                <a:gd name="connsiteY19" fmla="*/ 252313 h 340038"/>
                <a:gd name="connsiteX20" fmla="*/ 51303 w 472907"/>
                <a:gd name="connsiteY20" fmla="*/ 317940 h 340038"/>
                <a:gd name="connsiteX21" fmla="*/ 341720 w 472907"/>
                <a:gd name="connsiteY21" fmla="*/ 188972 h 340038"/>
                <a:gd name="connsiteX22" fmla="*/ 358103 w 472907"/>
                <a:gd name="connsiteY22" fmla="*/ 186209 h 340038"/>
                <a:gd name="connsiteX23" fmla="*/ 368676 w 472907"/>
                <a:gd name="connsiteY23" fmla="*/ 184876 h 340038"/>
                <a:gd name="connsiteX24" fmla="*/ 443257 w 472907"/>
                <a:gd name="connsiteY24" fmla="*/ 133441 h 340038"/>
                <a:gd name="connsiteX25" fmla="*/ 429445 w 472907"/>
                <a:gd name="connsiteY25" fmla="*/ 41715 h 340038"/>
                <a:gd name="connsiteX26" fmla="*/ 344197 w 472907"/>
                <a:gd name="connsiteY26" fmla="*/ 92864 h 340038"/>
                <a:gd name="connsiteX27" fmla="*/ 330757 w 472907"/>
                <a:gd name="connsiteY27" fmla="*/ 93817 h 340038"/>
                <a:gd name="connsiteX28" fmla="*/ 328671 w 472907"/>
                <a:gd name="connsiteY28" fmla="*/ 82006 h 340038"/>
                <a:gd name="connsiteX29" fmla="*/ 356579 w 472907"/>
                <a:gd name="connsiteY29" fmla="*/ 26189 h 340038"/>
                <a:gd name="connsiteX30" fmla="*/ 356579 w 472907"/>
                <a:gd name="connsiteY30" fmla="*/ 19331 h 340038"/>
                <a:gd name="connsiteX31" fmla="*/ 337529 w 472907"/>
                <a:gd name="connsiteY31" fmla="*/ 35619 h 340038"/>
                <a:gd name="connsiteX32" fmla="*/ 284570 w 472907"/>
                <a:gd name="connsiteY32" fmla="*/ 133250 h 340038"/>
                <a:gd name="connsiteX33" fmla="*/ 279903 w 472907"/>
                <a:gd name="connsiteY33" fmla="*/ 137823 h 340038"/>
                <a:gd name="connsiteX34" fmla="*/ 429826 w 472907"/>
                <a:gd name="connsiteY34" fmla="*/ 41810 h 340038"/>
                <a:gd name="connsiteX35" fmla="*/ 429826 w 472907"/>
                <a:gd name="connsiteY35" fmla="*/ 41810 h 34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2907" h="340038">
                  <a:moveTo>
                    <a:pt x="46445" y="340038"/>
                  </a:moveTo>
                  <a:cubicBezTo>
                    <a:pt x="45274" y="340048"/>
                    <a:pt x="44102" y="339819"/>
                    <a:pt x="43016" y="339371"/>
                  </a:cubicBezTo>
                  <a:cubicBezTo>
                    <a:pt x="40692" y="338467"/>
                    <a:pt x="38806" y="336695"/>
                    <a:pt x="37777" y="334419"/>
                  </a:cubicBezTo>
                  <a:lnTo>
                    <a:pt x="820" y="251170"/>
                  </a:lnTo>
                  <a:cubicBezTo>
                    <a:pt x="-1313" y="246360"/>
                    <a:pt x="859" y="240731"/>
                    <a:pt x="5669" y="238606"/>
                  </a:cubicBezTo>
                  <a:cubicBezTo>
                    <a:pt x="5669" y="238597"/>
                    <a:pt x="5678" y="238597"/>
                    <a:pt x="5678" y="238597"/>
                  </a:cubicBezTo>
                  <a:lnTo>
                    <a:pt x="268759" y="121630"/>
                  </a:lnTo>
                  <a:cubicBezTo>
                    <a:pt x="284856" y="88521"/>
                    <a:pt x="302630" y="56250"/>
                    <a:pt x="322003" y="24951"/>
                  </a:cubicBezTo>
                  <a:cubicBezTo>
                    <a:pt x="343054" y="-6767"/>
                    <a:pt x="360770" y="-290"/>
                    <a:pt x="365723" y="2472"/>
                  </a:cubicBezTo>
                  <a:cubicBezTo>
                    <a:pt x="376115" y="9321"/>
                    <a:pt x="379477" y="23018"/>
                    <a:pt x="373438" y="33905"/>
                  </a:cubicBezTo>
                  <a:cubicBezTo>
                    <a:pt x="370581" y="40096"/>
                    <a:pt x="367723" y="46001"/>
                    <a:pt x="364961" y="51716"/>
                  </a:cubicBezTo>
                  <a:cubicBezTo>
                    <a:pt x="392393" y="33333"/>
                    <a:pt x="426683" y="15807"/>
                    <a:pt x="439828" y="25618"/>
                  </a:cubicBezTo>
                  <a:cubicBezTo>
                    <a:pt x="456868" y="43449"/>
                    <a:pt x="468098" y="66033"/>
                    <a:pt x="472022" y="90388"/>
                  </a:cubicBezTo>
                  <a:cubicBezTo>
                    <a:pt x="475127" y="109762"/>
                    <a:pt x="469984" y="129555"/>
                    <a:pt x="457830" y="144966"/>
                  </a:cubicBezTo>
                  <a:cubicBezTo>
                    <a:pt x="431827" y="178018"/>
                    <a:pt x="384583" y="199259"/>
                    <a:pt x="374296" y="202688"/>
                  </a:cubicBezTo>
                  <a:cubicBezTo>
                    <a:pt x="369247" y="204164"/>
                    <a:pt x="364028" y="204926"/>
                    <a:pt x="358770" y="204974"/>
                  </a:cubicBezTo>
                  <a:cubicBezTo>
                    <a:pt x="355331" y="205002"/>
                    <a:pt x="351912" y="205450"/>
                    <a:pt x="348578" y="206307"/>
                  </a:cubicBezTo>
                  <a:lnTo>
                    <a:pt x="50350" y="338990"/>
                  </a:lnTo>
                  <a:cubicBezTo>
                    <a:pt x="49141" y="339619"/>
                    <a:pt x="47807" y="339972"/>
                    <a:pt x="46445" y="340038"/>
                  </a:cubicBezTo>
                  <a:close/>
                  <a:moveTo>
                    <a:pt x="22156" y="252313"/>
                  </a:moveTo>
                  <a:lnTo>
                    <a:pt x="51303" y="317940"/>
                  </a:lnTo>
                  <a:lnTo>
                    <a:pt x="341720" y="188972"/>
                  </a:lnTo>
                  <a:cubicBezTo>
                    <a:pt x="346978" y="187095"/>
                    <a:pt x="352522" y="186162"/>
                    <a:pt x="358103" y="186209"/>
                  </a:cubicBezTo>
                  <a:cubicBezTo>
                    <a:pt x="361665" y="186143"/>
                    <a:pt x="365209" y="185695"/>
                    <a:pt x="368676" y="184876"/>
                  </a:cubicBezTo>
                  <a:cubicBezTo>
                    <a:pt x="376296" y="182304"/>
                    <a:pt x="420111" y="162873"/>
                    <a:pt x="443257" y="133441"/>
                  </a:cubicBezTo>
                  <a:cubicBezTo>
                    <a:pt x="471070" y="98198"/>
                    <a:pt x="437446" y="50097"/>
                    <a:pt x="429445" y="41715"/>
                  </a:cubicBezTo>
                  <a:cubicBezTo>
                    <a:pt x="416491" y="41048"/>
                    <a:pt x="360580" y="74576"/>
                    <a:pt x="344197" y="92864"/>
                  </a:cubicBezTo>
                  <a:cubicBezTo>
                    <a:pt x="340749" y="96836"/>
                    <a:pt x="334729" y="97265"/>
                    <a:pt x="330757" y="93817"/>
                  </a:cubicBezTo>
                  <a:cubicBezTo>
                    <a:pt x="327366" y="90864"/>
                    <a:pt x="326490" y="85940"/>
                    <a:pt x="328671" y="82006"/>
                  </a:cubicBezTo>
                  <a:cubicBezTo>
                    <a:pt x="328671" y="82006"/>
                    <a:pt x="342958" y="55717"/>
                    <a:pt x="356579" y="26189"/>
                  </a:cubicBezTo>
                  <a:cubicBezTo>
                    <a:pt x="358484" y="22094"/>
                    <a:pt x="357341" y="19522"/>
                    <a:pt x="356579" y="19331"/>
                  </a:cubicBezTo>
                  <a:cubicBezTo>
                    <a:pt x="355817" y="19141"/>
                    <a:pt x="348578" y="19331"/>
                    <a:pt x="337529" y="35619"/>
                  </a:cubicBezTo>
                  <a:cubicBezTo>
                    <a:pt x="315050" y="70195"/>
                    <a:pt x="284570" y="132679"/>
                    <a:pt x="284570" y="133250"/>
                  </a:cubicBezTo>
                  <a:cubicBezTo>
                    <a:pt x="283599" y="135279"/>
                    <a:pt x="281951" y="136899"/>
                    <a:pt x="279903" y="137823"/>
                  </a:cubicBezTo>
                  <a:close/>
                  <a:moveTo>
                    <a:pt x="429826" y="41810"/>
                  </a:moveTo>
                  <a:lnTo>
                    <a:pt x="429826" y="4181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D537A84-6413-F03D-7B78-997A9327ADA0}"/>
                </a:ext>
              </a:extLst>
            </p:cNvPr>
            <p:cNvSpPr/>
            <p:nvPr/>
          </p:nvSpPr>
          <p:spPr>
            <a:xfrm>
              <a:off x="6195691" y="3159600"/>
              <a:ext cx="37850" cy="70041"/>
            </a:xfrm>
            <a:custGeom>
              <a:avLst/>
              <a:gdLst>
                <a:gd name="connsiteX0" fmla="*/ 21085 w 37850"/>
                <a:gd name="connsiteY0" fmla="*/ 70042 h 70041"/>
                <a:gd name="connsiteX1" fmla="*/ 11512 w 37850"/>
                <a:gd name="connsiteY1" fmla="*/ 60564 h 70041"/>
                <a:gd name="connsiteX2" fmla="*/ 13084 w 37850"/>
                <a:gd name="connsiteY2" fmla="*/ 55278 h 70041"/>
                <a:gd name="connsiteX3" fmla="*/ 18228 w 37850"/>
                <a:gd name="connsiteY3" fmla="*/ 34799 h 70041"/>
                <a:gd name="connsiteX4" fmla="*/ 4797 w 37850"/>
                <a:gd name="connsiteY4" fmla="*/ 17845 h 70041"/>
                <a:gd name="connsiteX5" fmla="*/ 1273 w 37850"/>
                <a:gd name="connsiteY5" fmla="*/ 4795 h 70041"/>
                <a:gd name="connsiteX6" fmla="*/ 14322 w 37850"/>
                <a:gd name="connsiteY6" fmla="*/ 1271 h 70041"/>
                <a:gd name="connsiteX7" fmla="*/ 36897 w 37850"/>
                <a:gd name="connsiteY7" fmla="*/ 29846 h 70041"/>
                <a:gd name="connsiteX8" fmla="*/ 29277 w 37850"/>
                <a:gd name="connsiteY8" fmla="*/ 65470 h 70041"/>
                <a:gd name="connsiteX9" fmla="*/ 21085 w 37850"/>
                <a:gd name="connsiteY9" fmla="*/ 70042 h 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50" h="70041">
                  <a:moveTo>
                    <a:pt x="21085" y="70042"/>
                  </a:moveTo>
                  <a:cubicBezTo>
                    <a:pt x="15827" y="70070"/>
                    <a:pt x="11541" y="65822"/>
                    <a:pt x="11512" y="60564"/>
                  </a:cubicBezTo>
                  <a:cubicBezTo>
                    <a:pt x="11503" y="58688"/>
                    <a:pt x="12055" y="56849"/>
                    <a:pt x="13084" y="55278"/>
                  </a:cubicBezTo>
                  <a:cubicBezTo>
                    <a:pt x="17570" y="49468"/>
                    <a:pt x="19437" y="42048"/>
                    <a:pt x="18228" y="34799"/>
                  </a:cubicBezTo>
                  <a:cubicBezTo>
                    <a:pt x="15942" y="27712"/>
                    <a:pt x="11170" y="21693"/>
                    <a:pt x="4797" y="17845"/>
                  </a:cubicBezTo>
                  <a:cubicBezTo>
                    <a:pt x="216" y="15216"/>
                    <a:pt x="-1356" y="9367"/>
                    <a:pt x="1273" y="4795"/>
                  </a:cubicBezTo>
                  <a:cubicBezTo>
                    <a:pt x="3902" y="223"/>
                    <a:pt x="9741" y="-1358"/>
                    <a:pt x="14322" y="1271"/>
                  </a:cubicBezTo>
                  <a:cubicBezTo>
                    <a:pt x="25162" y="7624"/>
                    <a:pt x="33220" y="17826"/>
                    <a:pt x="36897" y="29846"/>
                  </a:cubicBezTo>
                  <a:cubicBezTo>
                    <a:pt x="39497" y="42267"/>
                    <a:pt x="36725" y="55202"/>
                    <a:pt x="29277" y="65470"/>
                  </a:cubicBezTo>
                  <a:cubicBezTo>
                    <a:pt x="27533" y="68327"/>
                    <a:pt x="24428" y="70061"/>
                    <a:pt x="21085" y="7004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F2634E8-DFE4-13EC-B0DE-655F248E272B}"/>
                </a:ext>
              </a:extLst>
            </p:cNvPr>
            <p:cNvSpPr/>
            <p:nvPr/>
          </p:nvSpPr>
          <p:spPr>
            <a:xfrm>
              <a:off x="5129195" y="2615675"/>
              <a:ext cx="632423" cy="950960"/>
            </a:xfrm>
            <a:custGeom>
              <a:avLst/>
              <a:gdLst>
                <a:gd name="connsiteX0" fmla="*/ 216139 w 632423"/>
                <a:gd name="connsiteY0" fmla="*/ 73708 h 950960"/>
                <a:gd name="connsiteX1" fmla="*/ 10018 w 632423"/>
                <a:gd name="connsiteY1" fmla="*/ 234204 h 950960"/>
                <a:gd name="connsiteX2" fmla="*/ 18591 w 632423"/>
                <a:gd name="connsiteY2" fmla="*/ 950961 h 950960"/>
                <a:gd name="connsiteX3" fmla="*/ 628191 w 632423"/>
                <a:gd name="connsiteY3" fmla="*/ 922386 h 950960"/>
                <a:gd name="connsiteX4" fmla="*/ 628191 w 632423"/>
                <a:gd name="connsiteY4" fmla="*/ 180388 h 950960"/>
                <a:gd name="connsiteX5" fmla="*/ 216139 w 632423"/>
                <a:gd name="connsiteY5" fmla="*/ 73708 h 95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2423" h="950960">
                  <a:moveTo>
                    <a:pt x="216139" y="73708"/>
                  </a:moveTo>
                  <a:cubicBezTo>
                    <a:pt x="216139" y="73708"/>
                    <a:pt x="36783" y="64183"/>
                    <a:pt x="10018" y="234204"/>
                  </a:cubicBezTo>
                  <a:cubicBezTo>
                    <a:pt x="-16747" y="404226"/>
                    <a:pt x="18591" y="950961"/>
                    <a:pt x="18591" y="950961"/>
                  </a:cubicBezTo>
                  <a:lnTo>
                    <a:pt x="628191" y="922386"/>
                  </a:lnTo>
                  <a:cubicBezTo>
                    <a:pt x="628191" y="922386"/>
                    <a:pt x="637716" y="396987"/>
                    <a:pt x="628191" y="180388"/>
                  </a:cubicBezTo>
                  <a:cubicBezTo>
                    <a:pt x="620571" y="12177"/>
                    <a:pt x="313866" y="-69548"/>
                    <a:pt x="216139" y="73708"/>
                  </a:cubicBezTo>
                  <a:close/>
                </a:path>
              </a:pathLst>
            </a:custGeom>
            <a:solidFill>
              <a:srgbClr val="72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07C876A-08B8-65C6-2F9B-1D46E0FC8850}"/>
                </a:ext>
              </a:extLst>
            </p:cNvPr>
            <p:cNvSpPr/>
            <p:nvPr/>
          </p:nvSpPr>
          <p:spPr>
            <a:xfrm>
              <a:off x="5119498" y="2606558"/>
              <a:ext cx="651170" cy="970459"/>
            </a:xfrm>
            <a:custGeom>
              <a:avLst/>
              <a:gdLst>
                <a:gd name="connsiteX0" fmla="*/ 28288 w 651170"/>
                <a:gd name="connsiteY0" fmla="*/ 969603 h 970459"/>
                <a:gd name="connsiteX1" fmla="*/ 18763 w 651170"/>
                <a:gd name="connsiteY1" fmla="*/ 960745 h 970459"/>
                <a:gd name="connsiteX2" fmla="*/ 10191 w 651170"/>
                <a:gd name="connsiteY2" fmla="*/ 241798 h 970459"/>
                <a:gd name="connsiteX3" fmla="*/ 220884 w 651170"/>
                <a:gd name="connsiteY3" fmla="*/ 73205 h 970459"/>
                <a:gd name="connsiteX4" fmla="*/ 474630 w 651170"/>
                <a:gd name="connsiteY4" fmla="*/ 12054 h 970459"/>
                <a:gd name="connsiteX5" fmla="*/ 646937 w 651170"/>
                <a:gd name="connsiteY5" fmla="*/ 189410 h 970459"/>
                <a:gd name="connsiteX6" fmla="*/ 646937 w 651170"/>
                <a:gd name="connsiteY6" fmla="*/ 932360 h 970459"/>
                <a:gd name="connsiteX7" fmla="*/ 637412 w 651170"/>
                <a:gd name="connsiteY7" fmla="*/ 941885 h 970459"/>
                <a:gd name="connsiteX8" fmla="*/ 28288 w 651170"/>
                <a:gd name="connsiteY8" fmla="*/ 970460 h 970459"/>
                <a:gd name="connsiteX9" fmla="*/ 221169 w 651170"/>
                <a:gd name="connsiteY9" fmla="*/ 92255 h 970459"/>
                <a:gd name="connsiteX10" fmla="*/ 135444 w 651170"/>
                <a:gd name="connsiteY10" fmla="*/ 108448 h 970459"/>
                <a:gd name="connsiteX11" fmla="*/ 28860 w 651170"/>
                <a:gd name="connsiteY11" fmla="*/ 244750 h 970459"/>
                <a:gd name="connsiteX12" fmla="*/ 36956 w 651170"/>
                <a:gd name="connsiteY12" fmla="*/ 950172 h 970459"/>
                <a:gd name="connsiteX13" fmla="*/ 627506 w 651170"/>
                <a:gd name="connsiteY13" fmla="*/ 922645 h 970459"/>
                <a:gd name="connsiteX14" fmla="*/ 627506 w 651170"/>
                <a:gd name="connsiteY14" fmla="*/ 190172 h 970459"/>
                <a:gd name="connsiteX15" fmla="*/ 469010 w 651170"/>
                <a:gd name="connsiteY15" fmla="*/ 30342 h 970459"/>
                <a:gd name="connsiteX16" fmla="*/ 233266 w 651170"/>
                <a:gd name="connsiteY16" fmla="*/ 88159 h 970459"/>
                <a:gd name="connsiteX17" fmla="*/ 224884 w 651170"/>
                <a:gd name="connsiteY17" fmla="*/ 92350 h 97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170" h="970459">
                  <a:moveTo>
                    <a:pt x="28288" y="969603"/>
                  </a:moveTo>
                  <a:cubicBezTo>
                    <a:pt x="23277" y="969612"/>
                    <a:pt x="19114" y="965745"/>
                    <a:pt x="18763" y="960745"/>
                  </a:cubicBezTo>
                  <a:cubicBezTo>
                    <a:pt x="17239" y="938361"/>
                    <a:pt x="-16384" y="410866"/>
                    <a:pt x="10191" y="241798"/>
                  </a:cubicBezTo>
                  <a:cubicBezTo>
                    <a:pt x="35337" y="82444"/>
                    <a:pt x="189927" y="73396"/>
                    <a:pt x="220884" y="73205"/>
                  </a:cubicBezTo>
                  <a:cubicBezTo>
                    <a:pt x="276605" y="-2995"/>
                    <a:pt x="387762" y="-12520"/>
                    <a:pt x="474630" y="12054"/>
                  </a:cubicBezTo>
                  <a:cubicBezTo>
                    <a:pt x="575880" y="40629"/>
                    <a:pt x="643508" y="110543"/>
                    <a:pt x="646937" y="189410"/>
                  </a:cubicBezTo>
                  <a:cubicBezTo>
                    <a:pt x="656462" y="403818"/>
                    <a:pt x="646937" y="926645"/>
                    <a:pt x="646937" y="932360"/>
                  </a:cubicBezTo>
                  <a:cubicBezTo>
                    <a:pt x="646937" y="937618"/>
                    <a:pt x="642670" y="941885"/>
                    <a:pt x="637412" y="941885"/>
                  </a:cubicBezTo>
                  <a:lnTo>
                    <a:pt x="28288" y="970460"/>
                  </a:lnTo>
                  <a:close/>
                  <a:moveTo>
                    <a:pt x="221169" y="92255"/>
                  </a:moveTo>
                  <a:cubicBezTo>
                    <a:pt x="191851" y="92430"/>
                    <a:pt x="162810" y="97917"/>
                    <a:pt x="135444" y="108448"/>
                  </a:cubicBezTo>
                  <a:cubicBezTo>
                    <a:pt x="75246" y="132260"/>
                    <a:pt x="39337" y="178075"/>
                    <a:pt x="28860" y="244750"/>
                  </a:cubicBezTo>
                  <a:cubicBezTo>
                    <a:pt x="4475" y="399627"/>
                    <a:pt x="32479" y="877210"/>
                    <a:pt x="36956" y="950172"/>
                  </a:cubicBezTo>
                  <a:lnTo>
                    <a:pt x="627506" y="922645"/>
                  </a:lnTo>
                  <a:cubicBezTo>
                    <a:pt x="628744" y="852445"/>
                    <a:pt x="635983" y="388578"/>
                    <a:pt x="627506" y="190172"/>
                  </a:cubicBezTo>
                  <a:cubicBezTo>
                    <a:pt x="624458" y="119687"/>
                    <a:pt x="562260" y="56822"/>
                    <a:pt x="469010" y="30342"/>
                  </a:cubicBezTo>
                  <a:cubicBezTo>
                    <a:pt x="387190" y="7006"/>
                    <a:pt x="282606" y="15864"/>
                    <a:pt x="233266" y="88159"/>
                  </a:cubicBezTo>
                  <a:cubicBezTo>
                    <a:pt x="231399" y="90929"/>
                    <a:pt x="228218" y="92520"/>
                    <a:pt x="224884" y="923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35EEA8A-8846-2FA0-576E-3CE5F426B5AE}"/>
                </a:ext>
              </a:extLst>
            </p:cNvPr>
            <p:cNvSpPr/>
            <p:nvPr/>
          </p:nvSpPr>
          <p:spPr>
            <a:xfrm>
              <a:off x="5036915" y="3288887"/>
              <a:ext cx="933069" cy="498919"/>
            </a:xfrm>
            <a:custGeom>
              <a:avLst/>
              <a:gdLst>
                <a:gd name="connsiteX0" fmla="*/ 933069 w 933069"/>
                <a:gd name="connsiteY0" fmla="*/ 124111 h 498919"/>
                <a:gd name="connsiteX1" fmla="*/ 927640 w 933069"/>
                <a:gd name="connsiteY1" fmla="*/ 90107 h 498919"/>
                <a:gd name="connsiteX2" fmla="*/ 926592 w 933069"/>
                <a:gd name="connsiteY2" fmla="*/ 81915 h 498919"/>
                <a:gd name="connsiteX3" fmla="*/ 912876 w 933069"/>
                <a:gd name="connsiteY3" fmla="*/ 31528 h 498919"/>
                <a:gd name="connsiteX4" fmla="*/ 903351 w 933069"/>
                <a:gd name="connsiteY4" fmla="*/ 0 h 498919"/>
                <a:gd name="connsiteX5" fmla="*/ 524732 w 933069"/>
                <a:gd name="connsiteY5" fmla="*/ 41910 h 498919"/>
                <a:gd name="connsiteX6" fmla="*/ 255079 w 933069"/>
                <a:gd name="connsiteY6" fmla="*/ 91250 h 498919"/>
                <a:gd name="connsiteX7" fmla="*/ 47625 w 933069"/>
                <a:gd name="connsiteY7" fmla="*/ 315373 h 498919"/>
                <a:gd name="connsiteX8" fmla="*/ 0 w 933069"/>
                <a:gd name="connsiteY8" fmla="*/ 455867 h 498919"/>
                <a:gd name="connsiteX9" fmla="*/ 121825 w 933069"/>
                <a:gd name="connsiteY9" fmla="*/ 487204 h 498919"/>
                <a:gd name="connsiteX10" fmla="*/ 162116 w 933069"/>
                <a:gd name="connsiteY10" fmla="*/ 367665 h 498919"/>
                <a:gd name="connsiteX11" fmla="*/ 256508 w 933069"/>
                <a:gd name="connsiteY11" fmla="*/ 247269 h 498919"/>
                <a:gd name="connsiteX12" fmla="*/ 256508 w 933069"/>
                <a:gd name="connsiteY12" fmla="*/ 498920 h 498919"/>
                <a:gd name="connsiteX13" fmla="*/ 608933 w 933069"/>
                <a:gd name="connsiteY13" fmla="*/ 498920 h 498919"/>
                <a:gd name="connsiteX14" fmla="*/ 608933 w 933069"/>
                <a:gd name="connsiteY14" fmla="*/ 300323 h 498919"/>
                <a:gd name="connsiteX15" fmla="*/ 638556 w 933069"/>
                <a:gd name="connsiteY15" fmla="*/ 232982 h 498919"/>
                <a:gd name="connsiteX16" fmla="*/ 626555 w 933069"/>
                <a:gd name="connsiteY16" fmla="*/ 159068 h 49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3069" h="498919">
                  <a:moveTo>
                    <a:pt x="933069" y="124111"/>
                  </a:moveTo>
                  <a:cubicBezTo>
                    <a:pt x="931164" y="112776"/>
                    <a:pt x="929259" y="101537"/>
                    <a:pt x="927640" y="90107"/>
                  </a:cubicBezTo>
                  <a:cubicBezTo>
                    <a:pt x="927640" y="87440"/>
                    <a:pt x="926973" y="84677"/>
                    <a:pt x="926592" y="81915"/>
                  </a:cubicBezTo>
                  <a:cubicBezTo>
                    <a:pt x="922906" y="64894"/>
                    <a:pt x="918324" y="48073"/>
                    <a:pt x="912876" y="31528"/>
                  </a:cubicBezTo>
                  <a:cubicBezTo>
                    <a:pt x="909638" y="21336"/>
                    <a:pt x="906018" y="10763"/>
                    <a:pt x="903351" y="0"/>
                  </a:cubicBezTo>
                  <a:cubicBezTo>
                    <a:pt x="836009" y="4667"/>
                    <a:pt x="706850" y="16002"/>
                    <a:pt x="524732" y="41910"/>
                  </a:cubicBezTo>
                  <a:cubicBezTo>
                    <a:pt x="425387" y="56007"/>
                    <a:pt x="302228" y="70485"/>
                    <a:pt x="255079" y="91250"/>
                  </a:cubicBezTo>
                  <a:cubicBezTo>
                    <a:pt x="207931" y="112014"/>
                    <a:pt x="109728" y="179261"/>
                    <a:pt x="47625" y="315373"/>
                  </a:cubicBezTo>
                  <a:cubicBezTo>
                    <a:pt x="27700" y="360731"/>
                    <a:pt x="11764" y="407737"/>
                    <a:pt x="0" y="455867"/>
                  </a:cubicBezTo>
                  <a:lnTo>
                    <a:pt x="121825" y="487204"/>
                  </a:lnTo>
                  <a:cubicBezTo>
                    <a:pt x="131769" y="446265"/>
                    <a:pt x="145256" y="406270"/>
                    <a:pt x="162116" y="367665"/>
                  </a:cubicBezTo>
                  <a:cubicBezTo>
                    <a:pt x="183956" y="320840"/>
                    <a:pt x="216246" y="279654"/>
                    <a:pt x="256508" y="247269"/>
                  </a:cubicBezTo>
                  <a:lnTo>
                    <a:pt x="256508" y="498920"/>
                  </a:lnTo>
                  <a:lnTo>
                    <a:pt x="608933" y="498920"/>
                  </a:lnTo>
                  <a:lnTo>
                    <a:pt x="608933" y="300323"/>
                  </a:lnTo>
                  <a:cubicBezTo>
                    <a:pt x="622468" y="279673"/>
                    <a:pt x="632479" y="256908"/>
                    <a:pt x="638556" y="232982"/>
                  </a:cubicBezTo>
                  <a:cubicBezTo>
                    <a:pt x="643890" y="207645"/>
                    <a:pt x="635889" y="180213"/>
                    <a:pt x="626555" y="159068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2A1C86D-B12D-C10F-6A9E-80633BE20C70}"/>
                </a:ext>
              </a:extLst>
            </p:cNvPr>
            <p:cNvSpPr/>
            <p:nvPr/>
          </p:nvSpPr>
          <p:spPr>
            <a:xfrm>
              <a:off x="5027462" y="3279833"/>
              <a:ext cx="951880" cy="517498"/>
            </a:xfrm>
            <a:custGeom>
              <a:avLst/>
              <a:gdLst>
                <a:gd name="connsiteX0" fmla="*/ 618387 w 951880"/>
                <a:gd name="connsiteY0" fmla="*/ 517498 h 517498"/>
                <a:gd name="connsiteX1" fmla="*/ 265961 w 951880"/>
                <a:gd name="connsiteY1" fmla="*/ 517498 h 517498"/>
                <a:gd name="connsiteX2" fmla="*/ 256436 w 951880"/>
                <a:gd name="connsiteY2" fmla="*/ 507973 h 517498"/>
                <a:gd name="connsiteX3" fmla="*/ 256436 w 951880"/>
                <a:gd name="connsiteY3" fmla="*/ 277183 h 517498"/>
                <a:gd name="connsiteX4" fmla="*/ 180236 w 951880"/>
                <a:gd name="connsiteY4" fmla="*/ 380624 h 517498"/>
                <a:gd name="connsiteX5" fmla="*/ 140517 w 951880"/>
                <a:gd name="connsiteY5" fmla="*/ 498639 h 517498"/>
                <a:gd name="connsiteX6" fmla="*/ 136136 w 951880"/>
                <a:gd name="connsiteY6" fmla="*/ 504449 h 517498"/>
                <a:gd name="connsiteX7" fmla="*/ 128897 w 951880"/>
                <a:gd name="connsiteY7" fmla="*/ 505497 h 517498"/>
                <a:gd name="connsiteX8" fmla="*/ 7072 w 951880"/>
                <a:gd name="connsiteY8" fmla="*/ 474159 h 517498"/>
                <a:gd name="connsiteX9" fmla="*/ 1262 w 951880"/>
                <a:gd name="connsiteY9" fmla="*/ 469778 h 517498"/>
                <a:gd name="connsiteX10" fmla="*/ 309 w 951880"/>
                <a:gd name="connsiteY10" fmla="*/ 462634 h 517498"/>
                <a:gd name="connsiteX11" fmla="*/ 48315 w 951880"/>
                <a:gd name="connsiteY11" fmla="*/ 320616 h 517498"/>
                <a:gd name="connsiteX12" fmla="*/ 260627 w 951880"/>
                <a:gd name="connsiteY12" fmla="*/ 92016 h 517498"/>
                <a:gd name="connsiteX13" fmla="*/ 489227 w 951880"/>
                <a:gd name="connsiteY13" fmla="*/ 48106 h 517498"/>
                <a:gd name="connsiteX14" fmla="*/ 532947 w 951880"/>
                <a:gd name="connsiteY14" fmla="*/ 42010 h 517498"/>
                <a:gd name="connsiteX15" fmla="*/ 912233 w 951880"/>
                <a:gd name="connsiteY15" fmla="*/ 5 h 517498"/>
                <a:gd name="connsiteX16" fmla="*/ 921758 w 951880"/>
                <a:gd name="connsiteY16" fmla="*/ 7149 h 517498"/>
                <a:gd name="connsiteX17" fmla="*/ 929949 w 951880"/>
                <a:gd name="connsiteY17" fmla="*/ 34104 h 517498"/>
                <a:gd name="connsiteX18" fmla="*/ 931187 w 951880"/>
                <a:gd name="connsiteY18" fmla="*/ 38105 h 517498"/>
                <a:gd name="connsiteX19" fmla="*/ 945094 w 951880"/>
                <a:gd name="connsiteY19" fmla="*/ 89445 h 517498"/>
                <a:gd name="connsiteX20" fmla="*/ 946332 w 951880"/>
                <a:gd name="connsiteY20" fmla="*/ 98303 h 517498"/>
                <a:gd name="connsiteX21" fmla="*/ 951762 w 951880"/>
                <a:gd name="connsiteY21" fmla="*/ 132117 h 517498"/>
                <a:gd name="connsiteX22" fmla="*/ 949952 w 951880"/>
                <a:gd name="connsiteY22" fmla="*/ 139356 h 517498"/>
                <a:gd name="connsiteX23" fmla="*/ 943379 w 951880"/>
                <a:gd name="connsiteY23" fmla="*/ 143166 h 517498"/>
                <a:gd name="connsiteX24" fmla="*/ 649438 w 951880"/>
                <a:gd name="connsiteY24" fmla="*/ 176122 h 517498"/>
                <a:gd name="connsiteX25" fmla="*/ 657249 w 951880"/>
                <a:gd name="connsiteY25" fmla="*/ 243940 h 517498"/>
                <a:gd name="connsiteX26" fmla="*/ 627816 w 951880"/>
                <a:gd name="connsiteY26" fmla="*/ 312139 h 517498"/>
                <a:gd name="connsiteX27" fmla="*/ 627816 w 951880"/>
                <a:gd name="connsiteY27" fmla="*/ 507973 h 517498"/>
                <a:gd name="connsiteX28" fmla="*/ 618387 w 951880"/>
                <a:gd name="connsiteY28" fmla="*/ 517498 h 517498"/>
                <a:gd name="connsiteX29" fmla="*/ 275486 w 951880"/>
                <a:gd name="connsiteY29" fmla="*/ 498448 h 517498"/>
                <a:gd name="connsiteX30" fmla="*/ 608862 w 951880"/>
                <a:gd name="connsiteY30" fmla="*/ 498448 h 517498"/>
                <a:gd name="connsiteX31" fmla="*/ 608862 w 951880"/>
                <a:gd name="connsiteY31" fmla="*/ 309377 h 517498"/>
                <a:gd name="connsiteX32" fmla="*/ 610290 w 951880"/>
                <a:gd name="connsiteY32" fmla="*/ 304329 h 517498"/>
                <a:gd name="connsiteX33" fmla="*/ 638865 w 951880"/>
                <a:gd name="connsiteY33" fmla="*/ 240035 h 517498"/>
                <a:gd name="connsiteX34" fmla="*/ 627530 w 951880"/>
                <a:gd name="connsiteY34" fmla="*/ 171931 h 517498"/>
                <a:gd name="connsiteX35" fmla="*/ 627530 w 951880"/>
                <a:gd name="connsiteY35" fmla="*/ 163359 h 517498"/>
                <a:gd name="connsiteX36" fmla="*/ 634674 w 951880"/>
                <a:gd name="connsiteY36" fmla="*/ 158691 h 517498"/>
                <a:gd name="connsiteX37" fmla="*/ 931187 w 951880"/>
                <a:gd name="connsiteY37" fmla="*/ 124878 h 517498"/>
                <a:gd name="connsiteX38" fmla="*/ 927377 w 951880"/>
                <a:gd name="connsiteY38" fmla="*/ 100589 h 517498"/>
                <a:gd name="connsiteX39" fmla="*/ 926616 w 951880"/>
                <a:gd name="connsiteY39" fmla="*/ 94588 h 517498"/>
                <a:gd name="connsiteX40" fmla="*/ 926616 w 951880"/>
                <a:gd name="connsiteY40" fmla="*/ 92207 h 517498"/>
                <a:gd name="connsiteX41" fmla="*/ 913280 w 951880"/>
                <a:gd name="connsiteY41" fmla="*/ 43534 h 517498"/>
                <a:gd name="connsiteX42" fmla="*/ 912042 w 951880"/>
                <a:gd name="connsiteY42" fmla="*/ 39534 h 517498"/>
                <a:gd name="connsiteX43" fmla="*/ 905565 w 951880"/>
                <a:gd name="connsiteY43" fmla="*/ 19055 h 517498"/>
                <a:gd name="connsiteX44" fmla="*/ 535519 w 951880"/>
                <a:gd name="connsiteY44" fmla="*/ 60393 h 517498"/>
                <a:gd name="connsiteX45" fmla="*/ 491704 w 951880"/>
                <a:gd name="connsiteY45" fmla="*/ 66490 h 517498"/>
                <a:gd name="connsiteX46" fmla="*/ 268247 w 951880"/>
                <a:gd name="connsiteY46" fmla="*/ 108971 h 517498"/>
                <a:gd name="connsiteX47" fmla="*/ 65651 w 951880"/>
                <a:gd name="connsiteY47" fmla="*/ 328046 h 517498"/>
                <a:gd name="connsiteX48" fmla="*/ 20788 w 951880"/>
                <a:gd name="connsiteY48" fmla="*/ 458158 h 517498"/>
                <a:gd name="connsiteX49" fmla="*/ 124229 w 951880"/>
                <a:gd name="connsiteY49" fmla="*/ 484637 h 517498"/>
                <a:gd name="connsiteX50" fmla="*/ 162329 w 951880"/>
                <a:gd name="connsiteY50" fmla="*/ 372718 h 517498"/>
                <a:gd name="connsiteX51" fmla="*/ 259389 w 951880"/>
                <a:gd name="connsiteY51" fmla="*/ 248893 h 517498"/>
                <a:gd name="connsiteX52" fmla="*/ 269486 w 951880"/>
                <a:gd name="connsiteY52" fmla="*/ 247750 h 517498"/>
                <a:gd name="connsiteX53" fmla="*/ 274915 w 951880"/>
                <a:gd name="connsiteY53" fmla="*/ 256323 h 51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1880" h="517498">
                  <a:moveTo>
                    <a:pt x="618387" y="517498"/>
                  </a:moveTo>
                  <a:lnTo>
                    <a:pt x="265961" y="517498"/>
                  </a:lnTo>
                  <a:cubicBezTo>
                    <a:pt x="260704" y="517498"/>
                    <a:pt x="256436" y="513231"/>
                    <a:pt x="256436" y="507973"/>
                  </a:cubicBezTo>
                  <a:lnTo>
                    <a:pt x="256436" y="277183"/>
                  </a:lnTo>
                  <a:cubicBezTo>
                    <a:pt x="224394" y="306234"/>
                    <a:pt x="198486" y="341410"/>
                    <a:pt x="180236" y="380624"/>
                  </a:cubicBezTo>
                  <a:cubicBezTo>
                    <a:pt x="163625" y="418743"/>
                    <a:pt x="150337" y="458234"/>
                    <a:pt x="140517" y="498639"/>
                  </a:cubicBezTo>
                  <a:cubicBezTo>
                    <a:pt x="139879" y="501077"/>
                    <a:pt x="138307" y="503173"/>
                    <a:pt x="136136" y="504449"/>
                  </a:cubicBezTo>
                  <a:cubicBezTo>
                    <a:pt x="133935" y="505687"/>
                    <a:pt x="131354" y="506068"/>
                    <a:pt x="128897" y="505497"/>
                  </a:cubicBezTo>
                  <a:lnTo>
                    <a:pt x="7072" y="474159"/>
                  </a:lnTo>
                  <a:cubicBezTo>
                    <a:pt x="4632" y="473521"/>
                    <a:pt x="2542" y="471950"/>
                    <a:pt x="1262" y="469778"/>
                  </a:cubicBezTo>
                  <a:cubicBezTo>
                    <a:pt x="21" y="467616"/>
                    <a:pt x="-321" y="465044"/>
                    <a:pt x="309" y="462634"/>
                  </a:cubicBezTo>
                  <a:cubicBezTo>
                    <a:pt x="12137" y="413981"/>
                    <a:pt x="28200" y="366460"/>
                    <a:pt x="48315" y="320616"/>
                  </a:cubicBezTo>
                  <a:cubicBezTo>
                    <a:pt x="105465" y="194791"/>
                    <a:pt x="198524" y="118687"/>
                    <a:pt x="260627" y="92016"/>
                  </a:cubicBezTo>
                  <a:cubicBezTo>
                    <a:pt x="302252" y="73919"/>
                    <a:pt x="397216" y="60774"/>
                    <a:pt x="489227" y="48106"/>
                  </a:cubicBezTo>
                  <a:lnTo>
                    <a:pt x="532947" y="42010"/>
                  </a:lnTo>
                  <a:cubicBezTo>
                    <a:pt x="718970" y="15626"/>
                    <a:pt x="850416" y="4387"/>
                    <a:pt x="912233" y="5"/>
                  </a:cubicBezTo>
                  <a:cubicBezTo>
                    <a:pt x="916690" y="-138"/>
                    <a:pt x="920643" y="2834"/>
                    <a:pt x="921758" y="7149"/>
                  </a:cubicBezTo>
                  <a:cubicBezTo>
                    <a:pt x="924044" y="16674"/>
                    <a:pt x="926996" y="25246"/>
                    <a:pt x="929949" y="34104"/>
                  </a:cubicBezTo>
                  <a:lnTo>
                    <a:pt x="931187" y="38105"/>
                  </a:lnTo>
                  <a:cubicBezTo>
                    <a:pt x="936740" y="54955"/>
                    <a:pt x="941379" y="72100"/>
                    <a:pt x="945094" y="89445"/>
                  </a:cubicBezTo>
                  <a:lnTo>
                    <a:pt x="946332" y="98303"/>
                  </a:lnTo>
                  <a:cubicBezTo>
                    <a:pt x="947951" y="109542"/>
                    <a:pt x="949856" y="120877"/>
                    <a:pt x="951762" y="132117"/>
                  </a:cubicBezTo>
                  <a:cubicBezTo>
                    <a:pt x="952171" y="134679"/>
                    <a:pt x="951514" y="137289"/>
                    <a:pt x="949952" y="139356"/>
                  </a:cubicBezTo>
                  <a:cubicBezTo>
                    <a:pt x="948380" y="141480"/>
                    <a:pt x="946008" y="142861"/>
                    <a:pt x="943379" y="143166"/>
                  </a:cubicBezTo>
                  <a:lnTo>
                    <a:pt x="649438" y="176122"/>
                  </a:lnTo>
                  <a:cubicBezTo>
                    <a:pt x="658391" y="197534"/>
                    <a:pt x="661097" y="221052"/>
                    <a:pt x="657249" y="243940"/>
                  </a:cubicBezTo>
                  <a:cubicBezTo>
                    <a:pt x="651305" y="268153"/>
                    <a:pt x="641361" y="291203"/>
                    <a:pt x="627816" y="312139"/>
                  </a:cubicBezTo>
                  <a:lnTo>
                    <a:pt x="627816" y="507973"/>
                  </a:lnTo>
                  <a:cubicBezTo>
                    <a:pt x="627816" y="513193"/>
                    <a:pt x="623606" y="517451"/>
                    <a:pt x="618387" y="517498"/>
                  </a:cubicBezTo>
                  <a:close/>
                  <a:moveTo>
                    <a:pt x="275486" y="498448"/>
                  </a:moveTo>
                  <a:lnTo>
                    <a:pt x="608862" y="498448"/>
                  </a:lnTo>
                  <a:lnTo>
                    <a:pt x="608862" y="309377"/>
                  </a:lnTo>
                  <a:cubicBezTo>
                    <a:pt x="608852" y="307596"/>
                    <a:pt x="609347" y="305843"/>
                    <a:pt x="610290" y="304329"/>
                  </a:cubicBezTo>
                  <a:cubicBezTo>
                    <a:pt x="623444" y="284698"/>
                    <a:pt x="633112" y="262952"/>
                    <a:pt x="638865" y="240035"/>
                  </a:cubicBezTo>
                  <a:cubicBezTo>
                    <a:pt x="643818" y="216413"/>
                    <a:pt x="635436" y="190029"/>
                    <a:pt x="627530" y="171931"/>
                  </a:cubicBezTo>
                  <a:cubicBezTo>
                    <a:pt x="626168" y="169236"/>
                    <a:pt x="626168" y="166054"/>
                    <a:pt x="627530" y="163359"/>
                  </a:cubicBezTo>
                  <a:cubicBezTo>
                    <a:pt x="629045" y="160768"/>
                    <a:pt x="631693" y="159034"/>
                    <a:pt x="634674" y="158691"/>
                  </a:cubicBezTo>
                  <a:lnTo>
                    <a:pt x="931187" y="124878"/>
                  </a:lnTo>
                  <a:cubicBezTo>
                    <a:pt x="929854" y="116782"/>
                    <a:pt x="928520" y="108685"/>
                    <a:pt x="927377" y="100589"/>
                  </a:cubicBezTo>
                  <a:cubicBezTo>
                    <a:pt x="927377" y="98589"/>
                    <a:pt x="926806" y="96588"/>
                    <a:pt x="926616" y="94588"/>
                  </a:cubicBezTo>
                  <a:lnTo>
                    <a:pt x="926616" y="92207"/>
                  </a:lnTo>
                  <a:cubicBezTo>
                    <a:pt x="922805" y="75443"/>
                    <a:pt x="918424" y="59250"/>
                    <a:pt x="913280" y="43534"/>
                  </a:cubicBezTo>
                  <a:lnTo>
                    <a:pt x="912042" y="39534"/>
                  </a:lnTo>
                  <a:cubicBezTo>
                    <a:pt x="909851" y="32866"/>
                    <a:pt x="907566" y="26103"/>
                    <a:pt x="905565" y="19055"/>
                  </a:cubicBezTo>
                  <a:cubicBezTo>
                    <a:pt x="841081" y="23817"/>
                    <a:pt x="713351" y="35152"/>
                    <a:pt x="535519" y="60393"/>
                  </a:cubicBezTo>
                  <a:lnTo>
                    <a:pt x="491704" y="66490"/>
                  </a:lnTo>
                  <a:cubicBezTo>
                    <a:pt x="405312" y="78396"/>
                    <a:pt x="307490" y="91921"/>
                    <a:pt x="268247" y="108971"/>
                  </a:cubicBezTo>
                  <a:cubicBezTo>
                    <a:pt x="255103" y="114686"/>
                    <a:pt x="138231" y="169264"/>
                    <a:pt x="65651" y="328046"/>
                  </a:cubicBezTo>
                  <a:cubicBezTo>
                    <a:pt x="47103" y="370089"/>
                    <a:pt x="32097" y="413619"/>
                    <a:pt x="20788" y="458158"/>
                  </a:cubicBezTo>
                  <a:lnTo>
                    <a:pt x="124229" y="484637"/>
                  </a:lnTo>
                  <a:cubicBezTo>
                    <a:pt x="133821" y="446346"/>
                    <a:pt x="146566" y="408913"/>
                    <a:pt x="162329" y="372718"/>
                  </a:cubicBezTo>
                  <a:cubicBezTo>
                    <a:pt x="184875" y="324617"/>
                    <a:pt x="218070" y="282278"/>
                    <a:pt x="259389" y="248893"/>
                  </a:cubicBezTo>
                  <a:cubicBezTo>
                    <a:pt x="262256" y="246598"/>
                    <a:pt x="266181" y="246150"/>
                    <a:pt x="269486" y="247750"/>
                  </a:cubicBezTo>
                  <a:cubicBezTo>
                    <a:pt x="272791" y="249322"/>
                    <a:pt x="274905" y="252656"/>
                    <a:pt x="274915" y="25632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5C7AAD0-B577-B071-01EA-4EBEB93EF743}"/>
                </a:ext>
              </a:extLst>
            </p:cNvPr>
            <p:cNvSpPr/>
            <p:nvPr/>
          </p:nvSpPr>
          <p:spPr>
            <a:xfrm>
              <a:off x="5446204" y="3359562"/>
              <a:ext cx="80962" cy="292131"/>
            </a:xfrm>
            <a:custGeom>
              <a:avLst/>
              <a:gdLst>
                <a:gd name="connsiteX0" fmla="*/ 0 w 80962"/>
                <a:gd name="connsiteY0" fmla="*/ 0 h 292131"/>
                <a:gd name="connsiteX1" fmla="*/ 57150 w 80962"/>
                <a:gd name="connsiteY1" fmla="*/ 292132 h 292131"/>
                <a:gd name="connsiteX2" fmla="*/ 80963 w 80962"/>
                <a:gd name="connsiteY2" fmla="*/ 15240 h 292131"/>
                <a:gd name="connsiteX3" fmla="*/ 0 w 80962"/>
                <a:gd name="connsiteY3" fmla="*/ 0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92131">
                  <a:moveTo>
                    <a:pt x="0" y="0"/>
                  </a:moveTo>
                  <a:lnTo>
                    <a:pt x="57150" y="292132"/>
                  </a:lnTo>
                  <a:lnTo>
                    <a:pt x="80963" y="152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E6FCC62-B48A-C884-4E1D-105F047A8E57}"/>
                </a:ext>
              </a:extLst>
            </p:cNvPr>
            <p:cNvSpPr/>
            <p:nvPr/>
          </p:nvSpPr>
          <p:spPr>
            <a:xfrm>
              <a:off x="5436490" y="3349960"/>
              <a:ext cx="100141" cy="311260"/>
            </a:xfrm>
            <a:custGeom>
              <a:avLst/>
              <a:gdLst>
                <a:gd name="connsiteX0" fmla="*/ 66864 w 100141"/>
                <a:gd name="connsiteY0" fmla="*/ 311259 h 311260"/>
                <a:gd name="connsiteX1" fmla="*/ 57339 w 100141"/>
                <a:gd name="connsiteY1" fmla="*/ 303544 h 311260"/>
                <a:gd name="connsiteX2" fmla="*/ 189 w 100141"/>
                <a:gd name="connsiteY2" fmla="*/ 11412 h 311260"/>
                <a:gd name="connsiteX3" fmla="*/ 7638 w 100141"/>
                <a:gd name="connsiteY3" fmla="*/ 192 h 311260"/>
                <a:gd name="connsiteX4" fmla="*/ 11334 w 100141"/>
                <a:gd name="connsiteY4" fmla="*/ 173 h 311260"/>
                <a:gd name="connsiteX5" fmla="*/ 92296 w 100141"/>
                <a:gd name="connsiteY5" fmla="*/ 15508 h 311260"/>
                <a:gd name="connsiteX6" fmla="*/ 100107 w 100141"/>
                <a:gd name="connsiteY6" fmla="*/ 25700 h 311260"/>
                <a:gd name="connsiteX7" fmla="*/ 76294 w 100141"/>
                <a:gd name="connsiteY7" fmla="*/ 302496 h 311260"/>
                <a:gd name="connsiteX8" fmla="*/ 67245 w 100141"/>
                <a:gd name="connsiteY8" fmla="*/ 311259 h 311260"/>
                <a:gd name="connsiteX9" fmla="*/ 21335 w 100141"/>
                <a:gd name="connsiteY9" fmla="*/ 21890 h 311260"/>
                <a:gd name="connsiteX10" fmla="*/ 62769 w 100141"/>
                <a:gd name="connsiteY10" fmla="*/ 233726 h 311260"/>
                <a:gd name="connsiteX11" fmla="*/ 80104 w 100141"/>
                <a:gd name="connsiteY11" fmla="*/ 33034 h 31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141" h="311260">
                  <a:moveTo>
                    <a:pt x="66864" y="311259"/>
                  </a:moveTo>
                  <a:cubicBezTo>
                    <a:pt x="62235" y="311345"/>
                    <a:pt x="58216" y="308087"/>
                    <a:pt x="57339" y="303544"/>
                  </a:cubicBezTo>
                  <a:lnTo>
                    <a:pt x="189" y="11412"/>
                  </a:lnTo>
                  <a:cubicBezTo>
                    <a:pt x="-849" y="6259"/>
                    <a:pt x="2485" y="1230"/>
                    <a:pt x="7638" y="192"/>
                  </a:cubicBezTo>
                  <a:cubicBezTo>
                    <a:pt x="8857" y="-56"/>
                    <a:pt x="10115" y="-65"/>
                    <a:pt x="11334" y="173"/>
                  </a:cubicBezTo>
                  <a:lnTo>
                    <a:pt x="92296" y="15508"/>
                  </a:lnTo>
                  <a:cubicBezTo>
                    <a:pt x="97144" y="16375"/>
                    <a:pt x="100526" y="20794"/>
                    <a:pt x="100107" y="25700"/>
                  </a:cubicBezTo>
                  <a:lnTo>
                    <a:pt x="76294" y="302496"/>
                  </a:lnTo>
                  <a:cubicBezTo>
                    <a:pt x="75913" y="307278"/>
                    <a:pt x="72036" y="311031"/>
                    <a:pt x="67245" y="311259"/>
                  </a:cubicBezTo>
                  <a:close/>
                  <a:moveTo>
                    <a:pt x="21335" y="21890"/>
                  </a:moveTo>
                  <a:lnTo>
                    <a:pt x="62769" y="233726"/>
                  </a:lnTo>
                  <a:lnTo>
                    <a:pt x="80104" y="3303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53D48DD-BF2E-3126-EA08-5BC11F7BB334}"/>
                </a:ext>
              </a:extLst>
            </p:cNvPr>
            <p:cNvSpPr/>
            <p:nvPr/>
          </p:nvSpPr>
          <p:spPr>
            <a:xfrm rot="21114601">
              <a:off x="5909075" y="3278858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E715B2D-92B9-1639-BBF4-482FE1FB7068}"/>
                </a:ext>
              </a:extLst>
            </p:cNvPr>
            <p:cNvSpPr/>
            <p:nvPr/>
          </p:nvSpPr>
          <p:spPr>
            <a:xfrm>
              <a:off x="5892044" y="3267437"/>
              <a:ext cx="104533" cy="171088"/>
            </a:xfrm>
            <a:custGeom>
              <a:avLst/>
              <a:gdLst>
                <a:gd name="connsiteX0" fmla="*/ 46317 w 104533"/>
                <a:gd name="connsiteY0" fmla="*/ 171088 h 171088"/>
                <a:gd name="connsiteX1" fmla="*/ 27267 w 104533"/>
                <a:gd name="connsiteY1" fmla="*/ 164801 h 171088"/>
                <a:gd name="connsiteX2" fmla="*/ 15170 w 104533"/>
                <a:gd name="connsiteY2" fmla="*/ 144227 h 171088"/>
                <a:gd name="connsiteX3" fmla="*/ 311 w 104533"/>
                <a:gd name="connsiteY3" fmla="*/ 39452 h 171088"/>
                <a:gd name="connsiteX4" fmla="*/ 6216 w 104533"/>
                <a:gd name="connsiteY4" fmla="*/ 16307 h 171088"/>
                <a:gd name="connsiteX5" fmla="*/ 26790 w 104533"/>
                <a:gd name="connsiteY5" fmla="*/ 4210 h 171088"/>
                <a:gd name="connsiteX6" fmla="*/ 54127 w 104533"/>
                <a:gd name="connsiteY6" fmla="*/ 305 h 171088"/>
                <a:gd name="connsiteX7" fmla="*/ 89370 w 104533"/>
                <a:gd name="connsiteY7" fmla="*/ 26784 h 171088"/>
                <a:gd name="connsiteX8" fmla="*/ 104229 w 104533"/>
                <a:gd name="connsiteY8" fmla="*/ 131559 h 171088"/>
                <a:gd name="connsiteX9" fmla="*/ 77749 w 104533"/>
                <a:gd name="connsiteY9" fmla="*/ 166897 h 171088"/>
                <a:gd name="connsiteX10" fmla="*/ 50412 w 104533"/>
                <a:gd name="connsiteY10" fmla="*/ 170707 h 171088"/>
                <a:gd name="connsiteX11" fmla="*/ 46317 w 104533"/>
                <a:gd name="connsiteY11" fmla="*/ 171088 h 171088"/>
                <a:gd name="connsiteX12" fmla="*/ 58890 w 104533"/>
                <a:gd name="connsiteY12" fmla="*/ 19450 h 171088"/>
                <a:gd name="connsiteX13" fmla="*/ 57175 w 104533"/>
                <a:gd name="connsiteY13" fmla="*/ 19450 h 171088"/>
                <a:gd name="connsiteX14" fmla="*/ 29838 w 104533"/>
                <a:gd name="connsiteY14" fmla="*/ 23355 h 171088"/>
                <a:gd name="connsiteX15" fmla="*/ 21837 w 104533"/>
                <a:gd name="connsiteY15" fmla="*/ 28022 h 171088"/>
                <a:gd name="connsiteX16" fmla="*/ 19551 w 104533"/>
                <a:gd name="connsiteY16" fmla="*/ 37071 h 171088"/>
                <a:gd name="connsiteX17" fmla="*/ 34410 w 104533"/>
                <a:gd name="connsiteY17" fmla="*/ 141846 h 171088"/>
                <a:gd name="connsiteX18" fmla="*/ 48069 w 104533"/>
                <a:gd name="connsiteY18" fmla="*/ 152143 h 171088"/>
                <a:gd name="connsiteX19" fmla="*/ 48126 w 104533"/>
                <a:gd name="connsiteY19" fmla="*/ 152133 h 171088"/>
                <a:gd name="connsiteX20" fmla="*/ 48126 w 104533"/>
                <a:gd name="connsiteY20" fmla="*/ 152133 h 171088"/>
                <a:gd name="connsiteX21" fmla="*/ 75463 w 104533"/>
                <a:gd name="connsiteY21" fmla="*/ 148323 h 171088"/>
                <a:gd name="connsiteX22" fmla="*/ 83464 w 104533"/>
                <a:gd name="connsiteY22" fmla="*/ 143561 h 171088"/>
                <a:gd name="connsiteX23" fmla="*/ 85750 w 104533"/>
                <a:gd name="connsiteY23" fmla="*/ 134036 h 171088"/>
                <a:gd name="connsiteX24" fmla="*/ 70891 w 104533"/>
                <a:gd name="connsiteY24" fmla="*/ 29261 h 171088"/>
                <a:gd name="connsiteX25" fmla="*/ 58890 w 104533"/>
                <a:gd name="connsiteY25" fmla="*/ 19450 h 17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4533" h="171088">
                  <a:moveTo>
                    <a:pt x="46317" y="171088"/>
                  </a:moveTo>
                  <a:cubicBezTo>
                    <a:pt x="39449" y="171145"/>
                    <a:pt x="32753" y="168935"/>
                    <a:pt x="27267" y="164801"/>
                  </a:cubicBezTo>
                  <a:cubicBezTo>
                    <a:pt x="20618" y="159858"/>
                    <a:pt x="16256" y="152438"/>
                    <a:pt x="15170" y="144227"/>
                  </a:cubicBezTo>
                  <a:lnTo>
                    <a:pt x="311" y="39452"/>
                  </a:lnTo>
                  <a:cubicBezTo>
                    <a:pt x="-851" y="31261"/>
                    <a:pt x="1273" y="22936"/>
                    <a:pt x="6216" y="16307"/>
                  </a:cubicBezTo>
                  <a:cubicBezTo>
                    <a:pt x="11179" y="9677"/>
                    <a:pt x="18589" y="5324"/>
                    <a:pt x="26790" y="4210"/>
                  </a:cubicBezTo>
                  <a:lnTo>
                    <a:pt x="54127" y="305"/>
                  </a:lnTo>
                  <a:cubicBezTo>
                    <a:pt x="71158" y="-2077"/>
                    <a:pt x="86912" y="9763"/>
                    <a:pt x="89370" y="26784"/>
                  </a:cubicBezTo>
                  <a:lnTo>
                    <a:pt x="104229" y="131559"/>
                  </a:lnTo>
                  <a:cubicBezTo>
                    <a:pt x="106610" y="148609"/>
                    <a:pt x="94789" y="164392"/>
                    <a:pt x="77749" y="166897"/>
                  </a:cubicBezTo>
                  <a:lnTo>
                    <a:pt x="50412" y="170707"/>
                  </a:lnTo>
                  <a:cubicBezTo>
                    <a:pt x="49060" y="170954"/>
                    <a:pt x="47688" y="171078"/>
                    <a:pt x="46317" y="171088"/>
                  </a:cubicBezTo>
                  <a:close/>
                  <a:moveTo>
                    <a:pt x="58890" y="19450"/>
                  </a:moveTo>
                  <a:lnTo>
                    <a:pt x="57175" y="19450"/>
                  </a:lnTo>
                  <a:lnTo>
                    <a:pt x="29838" y="23355"/>
                  </a:lnTo>
                  <a:cubicBezTo>
                    <a:pt x="26647" y="23755"/>
                    <a:pt x="23761" y="25441"/>
                    <a:pt x="21837" y="28022"/>
                  </a:cubicBezTo>
                  <a:cubicBezTo>
                    <a:pt x="19904" y="30613"/>
                    <a:pt x="19085" y="33871"/>
                    <a:pt x="19551" y="37071"/>
                  </a:cubicBezTo>
                  <a:lnTo>
                    <a:pt x="34410" y="141846"/>
                  </a:lnTo>
                  <a:cubicBezTo>
                    <a:pt x="35344" y="148466"/>
                    <a:pt x="41459" y="153066"/>
                    <a:pt x="48069" y="152143"/>
                  </a:cubicBezTo>
                  <a:cubicBezTo>
                    <a:pt x="48088" y="152143"/>
                    <a:pt x="48107" y="152133"/>
                    <a:pt x="48126" y="152133"/>
                  </a:cubicBezTo>
                  <a:lnTo>
                    <a:pt x="48126" y="152133"/>
                  </a:lnTo>
                  <a:lnTo>
                    <a:pt x="75463" y="148323"/>
                  </a:lnTo>
                  <a:cubicBezTo>
                    <a:pt x="78644" y="147818"/>
                    <a:pt x="81502" y="146113"/>
                    <a:pt x="83464" y="143561"/>
                  </a:cubicBezTo>
                  <a:cubicBezTo>
                    <a:pt x="85521" y="140846"/>
                    <a:pt x="86350" y="137388"/>
                    <a:pt x="85750" y="134036"/>
                  </a:cubicBezTo>
                  <a:lnTo>
                    <a:pt x="70891" y="29261"/>
                  </a:lnTo>
                  <a:cubicBezTo>
                    <a:pt x="69748" y="23536"/>
                    <a:pt x="64719" y="19431"/>
                    <a:pt x="58890" y="194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B25261B-4238-8319-B211-386AB049B93A}"/>
                </a:ext>
              </a:extLst>
            </p:cNvPr>
            <p:cNvSpPr/>
            <p:nvPr/>
          </p:nvSpPr>
          <p:spPr>
            <a:xfrm>
              <a:off x="5446204" y="3310890"/>
              <a:ext cx="84486" cy="84391"/>
            </a:xfrm>
            <a:custGeom>
              <a:avLst/>
              <a:gdLst>
                <a:gd name="connsiteX0" fmla="*/ 0 w 84486"/>
                <a:gd name="connsiteY0" fmla="*/ 0 h 84391"/>
                <a:gd name="connsiteX1" fmla="*/ 84487 w 84486"/>
                <a:gd name="connsiteY1" fmla="*/ 0 h 84391"/>
                <a:gd name="connsiteX2" fmla="*/ 84487 w 84486"/>
                <a:gd name="connsiteY2" fmla="*/ 0 h 84391"/>
                <a:gd name="connsiteX3" fmla="*/ 84487 w 84486"/>
                <a:gd name="connsiteY3" fmla="*/ 48577 h 84391"/>
                <a:gd name="connsiteX4" fmla="*/ 48673 w 84486"/>
                <a:gd name="connsiteY4" fmla="*/ 84392 h 84391"/>
                <a:gd name="connsiteX5" fmla="*/ 35909 w 84486"/>
                <a:gd name="connsiteY5" fmla="*/ 84392 h 84391"/>
                <a:gd name="connsiteX6" fmla="*/ 95 w 84486"/>
                <a:gd name="connsiteY6" fmla="*/ 48577 h 84391"/>
                <a:gd name="connsiteX7" fmla="*/ 95 w 84486"/>
                <a:gd name="connsiteY7" fmla="*/ 0 h 84391"/>
                <a:gd name="connsiteX8" fmla="*/ 0 w 84486"/>
                <a:gd name="connsiteY8" fmla="*/ 0 h 8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86" h="84391">
                  <a:moveTo>
                    <a:pt x="0" y="0"/>
                  </a:moveTo>
                  <a:lnTo>
                    <a:pt x="84487" y="0"/>
                  </a:lnTo>
                  <a:lnTo>
                    <a:pt x="84487" y="0"/>
                  </a:lnTo>
                  <a:lnTo>
                    <a:pt x="84487" y="48577"/>
                  </a:lnTo>
                  <a:cubicBezTo>
                    <a:pt x="84487" y="68361"/>
                    <a:pt x="68456" y="84392"/>
                    <a:pt x="48673" y="84392"/>
                  </a:cubicBezTo>
                  <a:lnTo>
                    <a:pt x="35909" y="84392"/>
                  </a:lnTo>
                  <a:cubicBezTo>
                    <a:pt x="16126" y="84392"/>
                    <a:pt x="95" y="68361"/>
                    <a:pt x="95" y="48577"/>
                  </a:cubicBezTo>
                  <a:lnTo>
                    <a:pt x="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24EE7FC-F0E0-F1AD-4E70-EB5588126121}"/>
                </a:ext>
              </a:extLst>
            </p:cNvPr>
            <p:cNvSpPr/>
            <p:nvPr/>
          </p:nvSpPr>
          <p:spPr>
            <a:xfrm>
              <a:off x="5436679" y="3301365"/>
              <a:ext cx="103441" cy="103536"/>
            </a:xfrm>
            <a:custGeom>
              <a:avLst/>
              <a:gdLst>
                <a:gd name="connsiteX0" fmla="*/ 58103 w 103441"/>
                <a:gd name="connsiteY0" fmla="*/ 103537 h 103536"/>
                <a:gd name="connsiteX1" fmla="*/ 45339 w 103441"/>
                <a:gd name="connsiteY1" fmla="*/ 103537 h 103536"/>
                <a:gd name="connsiteX2" fmla="*/ 0 w 103441"/>
                <a:gd name="connsiteY2" fmla="*/ 58198 h 103536"/>
                <a:gd name="connsiteX3" fmla="*/ 0 w 103441"/>
                <a:gd name="connsiteY3" fmla="*/ 9525 h 103536"/>
                <a:gd name="connsiteX4" fmla="*/ 9525 w 103441"/>
                <a:gd name="connsiteY4" fmla="*/ 0 h 103536"/>
                <a:gd name="connsiteX5" fmla="*/ 93917 w 103441"/>
                <a:gd name="connsiteY5" fmla="*/ 0 h 103536"/>
                <a:gd name="connsiteX6" fmla="*/ 103442 w 103441"/>
                <a:gd name="connsiteY6" fmla="*/ 9525 h 103536"/>
                <a:gd name="connsiteX7" fmla="*/ 103442 w 103441"/>
                <a:gd name="connsiteY7" fmla="*/ 58198 h 103536"/>
                <a:gd name="connsiteX8" fmla="*/ 58103 w 103441"/>
                <a:gd name="connsiteY8" fmla="*/ 103537 h 103536"/>
                <a:gd name="connsiteX9" fmla="*/ 19050 w 103441"/>
                <a:gd name="connsiteY9" fmla="*/ 19050 h 103536"/>
                <a:gd name="connsiteX10" fmla="*/ 19050 w 103441"/>
                <a:gd name="connsiteY10" fmla="*/ 58198 h 103536"/>
                <a:gd name="connsiteX11" fmla="*/ 45339 w 103441"/>
                <a:gd name="connsiteY11" fmla="*/ 84487 h 103536"/>
                <a:gd name="connsiteX12" fmla="*/ 58103 w 103441"/>
                <a:gd name="connsiteY12" fmla="*/ 84487 h 103536"/>
                <a:gd name="connsiteX13" fmla="*/ 84392 w 103441"/>
                <a:gd name="connsiteY13" fmla="*/ 58198 h 103536"/>
                <a:gd name="connsiteX14" fmla="*/ 84392 w 103441"/>
                <a:gd name="connsiteY14" fmla="*/ 19050 h 1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441" h="103536">
                  <a:moveTo>
                    <a:pt x="58103" y="103537"/>
                  </a:moveTo>
                  <a:lnTo>
                    <a:pt x="45339" y="103537"/>
                  </a:lnTo>
                  <a:cubicBezTo>
                    <a:pt x="20298" y="103537"/>
                    <a:pt x="0" y="83239"/>
                    <a:pt x="0" y="58198"/>
                  </a:cubicBezTo>
                  <a:lnTo>
                    <a:pt x="0" y="9525"/>
                  </a:lnTo>
                  <a:cubicBezTo>
                    <a:pt x="0" y="4267"/>
                    <a:pt x="4267" y="0"/>
                    <a:pt x="9525" y="0"/>
                  </a:cubicBezTo>
                  <a:lnTo>
                    <a:pt x="93917" y="0"/>
                  </a:lnTo>
                  <a:cubicBezTo>
                    <a:pt x="99174" y="0"/>
                    <a:pt x="103442" y="4267"/>
                    <a:pt x="103442" y="9525"/>
                  </a:cubicBezTo>
                  <a:lnTo>
                    <a:pt x="103442" y="58198"/>
                  </a:lnTo>
                  <a:cubicBezTo>
                    <a:pt x="103442" y="83239"/>
                    <a:pt x="83144" y="103537"/>
                    <a:pt x="58103" y="103537"/>
                  </a:cubicBezTo>
                  <a:close/>
                  <a:moveTo>
                    <a:pt x="19050" y="19050"/>
                  </a:moveTo>
                  <a:lnTo>
                    <a:pt x="19050" y="58198"/>
                  </a:lnTo>
                  <a:cubicBezTo>
                    <a:pt x="19098" y="72695"/>
                    <a:pt x="30842" y="84439"/>
                    <a:pt x="45339" y="84487"/>
                  </a:cubicBezTo>
                  <a:lnTo>
                    <a:pt x="58103" y="84487"/>
                  </a:lnTo>
                  <a:cubicBezTo>
                    <a:pt x="72599" y="84439"/>
                    <a:pt x="84344" y="72695"/>
                    <a:pt x="84392" y="58198"/>
                  </a:cubicBezTo>
                  <a:lnTo>
                    <a:pt x="84392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B04B5B8-F44A-25BF-A1E3-410D15253FB2}"/>
                </a:ext>
              </a:extLst>
            </p:cNvPr>
            <p:cNvSpPr/>
            <p:nvPr/>
          </p:nvSpPr>
          <p:spPr>
            <a:xfrm>
              <a:off x="5643848" y="3029712"/>
              <a:ext cx="126491" cy="141351"/>
            </a:xfrm>
            <a:custGeom>
              <a:avLst/>
              <a:gdLst>
                <a:gd name="connsiteX0" fmla="*/ 126492 w 126491"/>
                <a:gd name="connsiteY0" fmla="*/ 70676 h 141351"/>
                <a:gd name="connsiteX1" fmla="*/ 63246 w 126491"/>
                <a:gd name="connsiteY1" fmla="*/ 141351 h 141351"/>
                <a:gd name="connsiteX2" fmla="*/ 0 w 126491"/>
                <a:gd name="connsiteY2" fmla="*/ 70676 h 141351"/>
                <a:gd name="connsiteX3" fmla="*/ 63246 w 126491"/>
                <a:gd name="connsiteY3" fmla="*/ 0 h 141351"/>
                <a:gd name="connsiteX4" fmla="*/ 126492 w 126491"/>
                <a:gd name="connsiteY4" fmla="*/ 70676 h 141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1" h="141351">
                  <a:moveTo>
                    <a:pt x="126492" y="70676"/>
                  </a:moveTo>
                  <a:cubicBezTo>
                    <a:pt x="126492" y="109709"/>
                    <a:pt x="98176" y="141351"/>
                    <a:pt x="63246" y="141351"/>
                  </a:cubicBezTo>
                  <a:cubicBezTo>
                    <a:pt x="28316" y="141351"/>
                    <a:pt x="0" y="109709"/>
                    <a:pt x="0" y="70676"/>
                  </a:cubicBezTo>
                  <a:cubicBezTo>
                    <a:pt x="0" y="31642"/>
                    <a:pt x="28316" y="0"/>
                    <a:pt x="63246" y="0"/>
                  </a:cubicBezTo>
                  <a:cubicBezTo>
                    <a:pt x="98176" y="0"/>
                    <a:pt x="126492" y="31642"/>
                    <a:pt x="126492" y="70676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90A6374-C5E1-1106-74DB-D0AE41E4208E}"/>
                </a:ext>
              </a:extLst>
            </p:cNvPr>
            <p:cNvSpPr/>
            <p:nvPr/>
          </p:nvSpPr>
          <p:spPr>
            <a:xfrm>
              <a:off x="5634228" y="3020091"/>
              <a:ext cx="145637" cy="160496"/>
            </a:xfrm>
            <a:custGeom>
              <a:avLst/>
              <a:gdLst>
                <a:gd name="connsiteX0" fmla="*/ 72866 w 145637"/>
                <a:gd name="connsiteY0" fmla="*/ 160496 h 160496"/>
                <a:gd name="connsiteX1" fmla="*/ 0 w 145637"/>
                <a:gd name="connsiteY1" fmla="*/ 80296 h 160496"/>
                <a:gd name="connsiteX2" fmla="*/ 72866 w 145637"/>
                <a:gd name="connsiteY2" fmla="*/ 0 h 160496"/>
                <a:gd name="connsiteX3" fmla="*/ 145637 w 145637"/>
                <a:gd name="connsiteY3" fmla="*/ 80296 h 160496"/>
                <a:gd name="connsiteX4" fmla="*/ 72866 w 145637"/>
                <a:gd name="connsiteY4" fmla="*/ 160496 h 160496"/>
                <a:gd name="connsiteX5" fmla="*/ 72866 w 145637"/>
                <a:gd name="connsiteY5" fmla="*/ 19050 h 160496"/>
                <a:gd name="connsiteX6" fmla="*/ 19050 w 145637"/>
                <a:gd name="connsiteY6" fmla="*/ 80296 h 160496"/>
                <a:gd name="connsiteX7" fmla="*/ 72866 w 145637"/>
                <a:gd name="connsiteY7" fmla="*/ 141446 h 160496"/>
                <a:gd name="connsiteX8" fmla="*/ 126587 w 145637"/>
                <a:gd name="connsiteY8" fmla="*/ 80296 h 160496"/>
                <a:gd name="connsiteX9" fmla="*/ 72866 w 145637"/>
                <a:gd name="connsiteY9" fmla="*/ 19050 h 16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637" h="160496">
                  <a:moveTo>
                    <a:pt x="72866" y="160496"/>
                  </a:moveTo>
                  <a:cubicBezTo>
                    <a:pt x="32671" y="160496"/>
                    <a:pt x="0" y="124492"/>
                    <a:pt x="0" y="80296"/>
                  </a:cubicBezTo>
                  <a:cubicBezTo>
                    <a:pt x="0" y="36100"/>
                    <a:pt x="32671" y="0"/>
                    <a:pt x="72866" y="0"/>
                  </a:cubicBezTo>
                  <a:cubicBezTo>
                    <a:pt x="113062" y="0"/>
                    <a:pt x="145637" y="36004"/>
                    <a:pt x="145637" y="80296"/>
                  </a:cubicBezTo>
                  <a:cubicBezTo>
                    <a:pt x="145637" y="124587"/>
                    <a:pt x="112967" y="160496"/>
                    <a:pt x="72866" y="160496"/>
                  </a:cubicBezTo>
                  <a:close/>
                  <a:moveTo>
                    <a:pt x="72866" y="19050"/>
                  </a:moveTo>
                  <a:cubicBezTo>
                    <a:pt x="43243" y="19050"/>
                    <a:pt x="19050" y="46482"/>
                    <a:pt x="19050" y="80296"/>
                  </a:cubicBezTo>
                  <a:cubicBezTo>
                    <a:pt x="19050" y="114110"/>
                    <a:pt x="43243" y="141446"/>
                    <a:pt x="72866" y="141446"/>
                  </a:cubicBezTo>
                  <a:cubicBezTo>
                    <a:pt x="102489" y="141446"/>
                    <a:pt x="126587" y="114014"/>
                    <a:pt x="126587" y="80296"/>
                  </a:cubicBezTo>
                  <a:cubicBezTo>
                    <a:pt x="126587" y="46577"/>
                    <a:pt x="102489" y="19050"/>
                    <a:pt x="72866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04F70DC-FF27-2F12-47A6-45FB7C764059}"/>
                </a:ext>
              </a:extLst>
            </p:cNvPr>
            <p:cNvSpPr/>
            <p:nvPr/>
          </p:nvSpPr>
          <p:spPr>
            <a:xfrm>
              <a:off x="5222652" y="2811779"/>
              <a:ext cx="494444" cy="519017"/>
            </a:xfrm>
            <a:custGeom>
              <a:avLst/>
              <a:gdLst>
                <a:gd name="connsiteX0" fmla="*/ 263176 w 494444"/>
                <a:gd name="connsiteY0" fmla="*/ 519017 h 519017"/>
                <a:gd name="connsiteX1" fmla="*/ 0 w 494444"/>
                <a:gd name="connsiteY1" fmla="*/ 210979 h 519017"/>
                <a:gd name="connsiteX2" fmla="*/ 32956 w 494444"/>
                <a:gd name="connsiteY2" fmla="*/ 223552 h 519017"/>
                <a:gd name="connsiteX3" fmla="*/ 182975 w 494444"/>
                <a:gd name="connsiteY3" fmla="*/ 0 h 519017"/>
                <a:gd name="connsiteX4" fmla="*/ 306800 w 494444"/>
                <a:gd name="connsiteY4" fmla="*/ 60389 h 519017"/>
                <a:gd name="connsiteX5" fmla="*/ 494443 w 494444"/>
                <a:gd name="connsiteY5" fmla="*/ 24384 h 519017"/>
                <a:gd name="connsiteX6" fmla="*/ 494443 w 494444"/>
                <a:gd name="connsiteY6" fmla="*/ 271558 h 519017"/>
                <a:gd name="connsiteX7" fmla="*/ 263176 w 494444"/>
                <a:gd name="connsiteY7" fmla="*/ 519017 h 51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444" h="519017">
                  <a:moveTo>
                    <a:pt x="263176" y="519017"/>
                  </a:moveTo>
                  <a:cubicBezTo>
                    <a:pt x="124301" y="519017"/>
                    <a:pt x="0" y="347567"/>
                    <a:pt x="0" y="210979"/>
                  </a:cubicBezTo>
                  <a:lnTo>
                    <a:pt x="32956" y="223552"/>
                  </a:lnTo>
                  <a:cubicBezTo>
                    <a:pt x="32956" y="223552"/>
                    <a:pt x="205835" y="80677"/>
                    <a:pt x="182975" y="0"/>
                  </a:cubicBezTo>
                  <a:cubicBezTo>
                    <a:pt x="182975" y="0"/>
                    <a:pt x="233934" y="60579"/>
                    <a:pt x="306800" y="60389"/>
                  </a:cubicBezTo>
                  <a:cubicBezTo>
                    <a:pt x="441674" y="60389"/>
                    <a:pt x="494443" y="24384"/>
                    <a:pt x="494443" y="24384"/>
                  </a:cubicBezTo>
                  <a:lnTo>
                    <a:pt x="494443" y="271558"/>
                  </a:lnTo>
                  <a:cubicBezTo>
                    <a:pt x="494919" y="408242"/>
                    <a:pt x="402050" y="519017"/>
                    <a:pt x="263176" y="519017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9C013AE-40E9-0E3B-2ACF-31182384DA6A}"/>
                </a:ext>
              </a:extLst>
            </p:cNvPr>
            <p:cNvSpPr/>
            <p:nvPr/>
          </p:nvSpPr>
          <p:spPr>
            <a:xfrm>
              <a:off x="5213032" y="2802606"/>
              <a:ext cx="513779" cy="537715"/>
            </a:xfrm>
            <a:custGeom>
              <a:avLst/>
              <a:gdLst>
                <a:gd name="connsiteX0" fmla="*/ 272796 w 513779"/>
                <a:gd name="connsiteY0" fmla="*/ 537715 h 537715"/>
                <a:gd name="connsiteX1" fmla="*/ 0 w 513779"/>
                <a:gd name="connsiteY1" fmla="*/ 220152 h 537715"/>
                <a:gd name="connsiteX2" fmla="*/ 4191 w 513779"/>
                <a:gd name="connsiteY2" fmla="*/ 212341 h 537715"/>
                <a:gd name="connsiteX3" fmla="*/ 12954 w 513779"/>
                <a:gd name="connsiteY3" fmla="*/ 211198 h 537715"/>
                <a:gd name="connsiteX4" fmla="*/ 40767 w 513779"/>
                <a:gd name="connsiteY4" fmla="*/ 221771 h 537715"/>
                <a:gd name="connsiteX5" fmla="*/ 183642 w 513779"/>
                <a:gd name="connsiteY5" fmla="*/ 12221 h 537715"/>
                <a:gd name="connsiteX6" fmla="*/ 190081 w 513779"/>
                <a:gd name="connsiteY6" fmla="*/ 390 h 537715"/>
                <a:gd name="connsiteX7" fmla="*/ 200120 w 513779"/>
                <a:gd name="connsiteY7" fmla="*/ 3458 h 537715"/>
                <a:gd name="connsiteX8" fmla="*/ 316897 w 513779"/>
                <a:gd name="connsiteY8" fmla="*/ 60608 h 537715"/>
                <a:gd name="connsiteX9" fmla="*/ 316897 w 513779"/>
                <a:gd name="connsiteY9" fmla="*/ 60608 h 537715"/>
                <a:gd name="connsiteX10" fmla="*/ 499205 w 513779"/>
                <a:gd name="connsiteY10" fmla="*/ 26223 h 537715"/>
                <a:gd name="connsiteX11" fmla="*/ 508730 w 513779"/>
                <a:gd name="connsiteY11" fmla="*/ 25747 h 537715"/>
                <a:gd name="connsiteX12" fmla="*/ 513779 w 513779"/>
                <a:gd name="connsiteY12" fmla="*/ 34129 h 537715"/>
                <a:gd name="connsiteX13" fmla="*/ 513779 w 513779"/>
                <a:gd name="connsiteY13" fmla="*/ 281302 h 537715"/>
                <a:gd name="connsiteX14" fmla="*/ 272796 w 513779"/>
                <a:gd name="connsiteY14" fmla="*/ 537715 h 537715"/>
                <a:gd name="connsiteX15" fmla="*/ 19431 w 513779"/>
                <a:gd name="connsiteY15" fmla="*/ 234058 h 537715"/>
                <a:gd name="connsiteX16" fmla="*/ 272796 w 513779"/>
                <a:gd name="connsiteY16" fmla="*/ 518665 h 537715"/>
                <a:gd name="connsiteX17" fmla="*/ 495014 w 513779"/>
                <a:gd name="connsiteY17" fmla="*/ 280540 h 537715"/>
                <a:gd name="connsiteX18" fmla="*/ 495014 w 513779"/>
                <a:gd name="connsiteY18" fmla="*/ 49273 h 537715"/>
                <a:gd name="connsiteX19" fmla="*/ 316992 w 513779"/>
                <a:gd name="connsiteY19" fmla="*/ 79087 h 537715"/>
                <a:gd name="connsiteX20" fmla="*/ 316992 w 513779"/>
                <a:gd name="connsiteY20" fmla="*/ 79087 h 537715"/>
                <a:gd name="connsiteX21" fmla="*/ 204121 w 513779"/>
                <a:gd name="connsiteY21" fmla="*/ 33367 h 537715"/>
                <a:gd name="connsiteX22" fmla="*/ 133731 w 513779"/>
                <a:gd name="connsiteY22" fmla="*/ 157192 h 537715"/>
                <a:gd name="connsiteX23" fmla="*/ 49054 w 513779"/>
                <a:gd name="connsiteY23" fmla="*/ 239678 h 537715"/>
                <a:gd name="connsiteX24" fmla="*/ 39529 w 513779"/>
                <a:gd name="connsiteY24" fmla="*/ 241202 h 53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13779" h="537715">
                  <a:moveTo>
                    <a:pt x="272796" y="537715"/>
                  </a:moveTo>
                  <a:cubicBezTo>
                    <a:pt x="128492" y="537715"/>
                    <a:pt x="0" y="360074"/>
                    <a:pt x="0" y="220152"/>
                  </a:cubicBezTo>
                  <a:cubicBezTo>
                    <a:pt x="29" y="217018"/>
                    <a:pt x="1591" y="214094"/>
                    <a:pt x="4191" y="212341"/>
                  </a:cubicBezTo>
                  <a:cubicBezTo>
                    <a:pt x="6744" y="210551"/>
                    <a:pt x="10020" y="210122"/>
                    <a:pt x="12954" y="211198"/>
                  </a:cubicBezTo>
                  <a:lnTo>
                    <a:pt x="40767" y="221771"/>
                  </a:lnTo>
                  <a:cubicBezTo>
                    <a:pt x="90011" y="180242"/>
                    <a:pt x="200311" y="71371"/>
                    <a:pt x="183642" y="12221"/>
                  </a:cubicBezTo>
                  <a:cubicBezTo>
                    <a:pt x="182156" y="7176"/>
                    <a:pt x="185033" y="1879"/>
                    <a:pt x="190081" y="390"/>
                  </a:cubicBezTo>
                  <a:cubicBezTo>
                    <a:pt x="193738" y="-690"/>
                    <a:pt x="197691" y="518"/>
                    <a:pt x="200120" y="3458"/>
                  </a:cubicBezTo>
                  <a:cubicBezTo>
                    <a:pt x="200596" y="4030"/>
                    <a:pt x="249174" y="60608"/>
                    <a:pt x="316897" y="60608"/>
                  </a:cubicBezTo>
                  <a:lnTo>
                    <a:pt x="316897" y="60608"/>
                  </a:lnTo>
                  <a:cubicBezTo>
                    <a:pt x="446342" y="60608"/>
                    <a:pt x="498729" y="26509"/>
                    <a:pt x="499205" y="26223"/>
                  </a:cubicBezTo>
                  <a:cubicBezTo>
                    <a:pt x="502063" y="24371"/>
                    <a:pt x="505701" y="24190"/>
                    <a:pt x="508730" y="25747"/>
                  </a:cubicBezTo>
                  <a:cubicBezTo>
                    <a:pt x="511826" y="27396"/>
                    <a:pt x="513769" y="30618"/>
                    <a:pt x="513779" y="34129"/>
                  </a:cubicBezTo>
                  <a:lnTo>
                    <a:pt x="513779" y="281302"/>
                  </a:lnTo>
                  <a:cubicBezTo>
                    <a:pt x="514064" y="429607"/>
                    <a:pt x="412528" y="537715"/>
                    <a:pt x="272796" y="537715"/>
                  </a:cubicBezTo>
                  <a:close/>
                  <a:moveTo>
                    <a:pt x="19431" y="234058"/>
                  </a:moveTo>
                  <a:cubicBezTo>
                    <a:pt x="27432" y="386458"/>
                    <a:pt x="164211" y="518665"/>
                    <a:pt x="272796" y="518665"/>
                  </a:cubicBezTo>
                  <a:cubicBezTo>
                    <a:pt x="401574" y="518665"/>
                    <a:pt x="495014" y="418558"/>
                    <a:pt x="495014" y="280540"/>
                  </a:cubicBezTo>
                  <a:lnTo>
                    <a:pt x="495014" y="49273"/>
                  </a:lnTo>
                  <a:cubicBezTo>
                    <a:pt x="470630" y="60227"/>
                    <a:pt x="414909" y="78896"/>
                    <a:pt x="316992" y="79087"/>
                  </a:cubicBezTo>
                  <a:lnTo>
                    <a:pt x="316992" y="79087"/>
                  </a:lnTo>
                  <a:cubicBezTo>
                    <a:pt x="266224" y="79087"/>
                    <a:pt x="226028" y="52226"/>
                    <a:pt x="204121" y="33367"/>
                  </a:cubicBezTo>
                  <a:cubicBezTo>
                    <a:pt x="200596" y="66799"/>
                    <a:pt x="177070" y="108424"/>
                    <a:pt x="133731" y="157192"/>
                  </a:cubicBezTo>
                  <a:cubicBezTo>
                    <a:pt x="107490" y="186652"/>
                    <a:pt x="79191" y="214218"/>
                    <a:pt x="49054" y="239678"/>
                  </a:cubicBezTo>
                  <a:cubicBezTo>
                    <a:pt x="46387" y="241878"/>
                    <a:pt x="42748" y="242459"/>
                    <a:pt x="39529" y="24120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5106B2D-8264-9881-D054-A8119BABED6E}"/>
                </a:ext>
              </a:extLst>
            </p:cNvPr>
            <p:cNvSpPr/>
            <p:nvPr/>
          </p:nvSpPr>
          <p:spPr>
            <a:xfrm>
              <a:off x="5369528" y="3025521"/>
              <a:ext cx="45910" cy="45720"/>
            </a:xfrm>
            <a:custGeom>
              <a:avLst/>
              <a:gdLst>
                <a:gd name="connsiteX0" fmla="*/ 45911 w 45910"/>
                <a:gd name="connsiteY0" fmla="*/ 22860 h 45720"/>
                <a:gd name="connsiteX1" fmla="*/ 22955 w 45910"/>
                <a:gd name="connsiteY1" fmla="*/ 45720 h 45720"/>
                <a:gd name="connsiteX2" fmla="*/ 0 w 45910"/>
                <a:gd name="connsiteY2" fmla="*/ 22860 h 45720"/>
                <a:gd name="connsiteX3" fmla="*/ 22955 w 45910"/>
                <a:gd name="connsiteY3" fmla="*/ 0 h 45720"/>
                <a:gd name="connsiteX4" fmla="*/ 45911 w 45910"/>
                <a:gd name="connsiteY4" fmla="*/ 2286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720">
                  <a:moveTo>
                    <a:pt x="45911" y="22860"/>
                  </a:moveTo>
                  <a:cubicBezTo>
                    <a:pt x="45911" y="35485"/>
                    <a:pt x="35633" y="45720"/>
                    <a:pt x="22955" y="45720"/>
                  </a:cubicBezTo>
                  <a:cubicBezTo>
                    <a:pt x="10277" y="45720"/>
                    <a:pt x="0" y="35485"/>
                    <a:pt x="0" y="22860"/>
                  </a:cubicBezTo>
                  <a:cubicBezTo>
                    <a:pt x="0" y="10235"/>
                    <a:pt x="10277" y="0"/>
                    <a:pt x="22955" y="0"/>
                  </a:cubicBezTo>
                  <a:cubicBezTo>
                    <a:pt x="35633" y="0"/>
                    <a:pt x="45911" y="10235"/>
                    <a:pt x="45911" y="2286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C99118C-2CB5-7E52-4FD3-DAA8AACB04A8}"/>
                </a:ext>
              </a:extLst>
            </p:cNvPr>
            <p:cNvSpPr/>
            <p:nvPr/>
          </p:nvSpPr>
          <p:spPr>
            <a:xfrm>
              <a:off x="5594127" y="3025425"/>
              <a:ext cx="45910" cy="45910"/>
            </a:xfrm>
            <a:custGeom>
              <a:avLst/>
              <a:gdLst>
                <a:gd name="connsiteX0" fmla="*/ 45911 w 45910"/>
                <a:gd name="connsiteY0" fmla="*/ 22955 h 45910"/>
                <a:gd name="connsiteX1" fmla="*/ 22955 w 45910"/>
                <a:gd name="connsiteY1" fmla="*/ 45911 h 45910"/>
                <a:gd name="connsiteX2" fmla="*/ 0 w 45910"/>
                <a:gd name="connsiteY2" fmla="*/ 22955 h 45910"/>
                <a:gd name="connsiteX3" fmla="*/ 22955 w 45910"/>
                <a:gd name="connsiteY3" fmla="*/ 0 h 45910"/>
                <a:gd name="connsiteX4" fmla="*/ 45911 w 45910"/>
                <a:gd name="connsiteY4" fmla="*/ 22955 h 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910">
                  <a:moveTo>
                    <a:pt x="45911" y="22955"/>
                  </a:moveTo>
                  <a:cubicBezTo>
                    <a:pt x="45911" y="35633"/>
                    <a:pt x="35633" y="45911"/>
                    <a:pt x="22955" y="45911"/>
                  </a:cubicBezTo>
                  <a:cubicBezTo>
                    <a:pt x="10277" y="45911"/>
                    <a:pt x="0" y="35633"/>
                    <a:pt x="0" y="22955"/>
                  </a:cubicBezTo>
                  <a:cubicBezTo>
                    <a:pt x="0" y="10277"/>
                    <a:pt x="10277" y="0"/>
                    <a:pt x="22955" y="0"/>
                  </a:cubicBezTo>
                  <a:cubicBezTo>
                    <a:pt x="35633" y="0"/>
                    <a:pt x="45911" y="10277"/>
                    <a:pt x="45911" y="22955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A2DFDD0-91A2-1AA6-6CA7-B7E6E2C5EE1B}"/>
                </a:ext>
              </a:extLst>
            </p:cNvPr>
            <p:cNvSpPr/>
            <p:nvPr/>
          </p:nvSpPr>
          <p:spPr>
            <a:xfrm>
              <a:off x="5503255" y="3039560"/>
              <a:ext cx="61314" cy="84639"/>
            </a:xfrm>
            <a:custGeom>
              <a:avLst/>
              <a:gdLst>
                <a:gd name="connsiteX0" fmla="*/ 30770 w 61314"/>
                <a:gd name="connsiteY0" fmla="*/ 84640 h 84639"/>
                <a:gd name="connsiteX1" fmla="*/ 8005 w 61314"/>
                <a:gd name="connsiteY1" fmla="*/ 82735 h 84639"/>
                <a:gd name="connsiteX2" fmla="*/ 147 w 61314"/>
                <a:gd name="connsiteY2" fmla="*/ 71543 h 84639"/>
                <a:gd name="connsiteX3" fmla="*/ 11339 w 61314"/>
                <a:gd name="connsiteY3" fmla="*/ 63685 h 84639"/>
                <a:gd name="connsiteX4" fmla="*/ 42676 w 61314"/>
                <a:gd name="connsiteY4" fmla="*/ 64447 h 84639"/>
                <a:gd name="connsiteX5" fmla="*/ 23626 w 61314"/>
                <a:gd name="connsiteY5" fmla="*/ 13297 h 84639"/>
                <a:gd name="connsiteX6" fmla="*/ 28598 w 61314"/>
                <a:gd name="connsiteY6" fmla="*/ 782 h 84639"/>
                <a:gd name="connsiteX7" fmla="*/ 40486 w 61314"/>
                <a:gd name="connsiteY7" fmla="*/ 4534 h 84639"/>
                <a:gd name="connsiteX8" fmla="*/ 59536 w 61314"/>
                <a:gd name="connsiteY8" fmla="*/ 73972 h 84639"/>
                <a:gd name="connsiteX9" fmla="*/ 50011 w 61314"/>
                <a:gd name="connsiteY9" fmla="*/ 82354 h 84639"/>
                <a:gd name="connsiteX10" fmla="*/ 30770 w 61314"/>
                <a:gd name="connsiteY10" fmla="*/ 84640 h 8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314" h="84639">
                  <a:moveTo>
                    <a:pt x="30770" y="84640"/>
                  </a:moveTo>
                  <a:cubicBezTo>
                    <a:pt x="23140" y="84649"/>
                    <a:pt x="15530" y="84011"/>
                    <a:pt x="8005" y="82735"/>
                  </a:cubicBezTo>
                  <a:cubicBezTo>
                    <a:pt x="2747" y="81811"/>
                    <a:pt x="-777" y="76801"/>
                    <a:pt x="147" y="71543"/>
                  </a:cubicBezTo>
                  <a:cubicBezTo>
                    <a:pt x="1071" y="66285"/>
                    <a:pt x="6081" y="62761"/>
                    <a:pt x="11339" y="63685"/>
                  </a:cubicBezTo>
                  <a:cubicBezTo>
                    <a:pt x="21693" y="65437"/>
                    <a:pt x="32246" y="65694"/>
                    <a:pt x="42676" y="64447"/>
                  </a:cubicBezTo>
                  <a:cubicBezTo>
                    <a:pt x="39076" y="46492"/>
                    <a:pt x="32646" y="29233"/>
                    <a:pt x="23626" y="13297"/>
                  </a:cubicBezTo>
                  <a:cubicBezTo>
                    <a:pt x="21540" y="8468"/>
                    <a:pt x="23769" y="2858"/>
                    <a:pt x="28598" y="782"/>
                  </a:cubicBezTo>
                  <a:cubicBezTo>
                    <a:pt x="32942" y="-1095"/>
                    <a:pt x="38009" y="505"/>
                    <a:pt x="40486" y="4534"/>
                  </a:cubicBezTo>
                  <a:cubicBezTo>
                    <a:pt x="50677" y="23584"/>
                    <a:pt x="66679" y="58922"/>
                    <a:pt x="59536" y="73972"/>
                  </a:cubicBezTo>
                  <a:cubicBezTo>
                    <a:pt x="57764" y="78039"/>
                    <a:pt x="54268" y="81115"/>
                    <a:pt x="50011" y="82354"/>
                  </a:cubicBezTo>
                  <a:cubicBezTo>
                    <a:pt x="43714" y="83887"/>
                    <a:pt x="37256" y="84649"/>
                    <a:pt x="30770" y="846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7D9F662-C2CE-D486-783C-0FCE67141C51}"/>
                </a:ext>
              </a:extLst>
            </p:cNvPr>
            <p:cNvSpPr/>
            <p:nvPr/>
          </p:nvSpPr>
          <p:spPr>
            <a:xfrm>
              <a:off x="5341078" y="2950104"/>
              <a:ext cx="147919" cy="47716"/>
            </a:xfrm>
            <a:custGeom>
              <a:avLst/>
              <a:gdLst>
                <a:gd name="connsiteX0" fmla="*/ 19877 w 147919"/>
                <a:gd name="connsiteY0" fmla="*/ 47699 h 47716"/>
                <a:gd name="connsiteX1" fmla="*/ 18 w 147919"/>
                <a:gd name="connsiteY1" fmla="*/ 29459 h 47716"/>
                <a:gd name="connsiteX2" fmla="*/ 18258 w 147919"/>
                <a:gd name="connsiteY2" fmla="*/ 9599 h 47716"/>
                <a:gd name="connsiteX3" fmla="*/ 127129 w 147919"/>
                <a:gd name="connsiteY3" fmla="*/ 74 h 47716"/>
                <a:gd name="connsiteX4" fmla="*/ 147846 w 147919"/>
                <a:gd name="connsiteY4" fmla="*/ 17457 h 47716"/>
                <a:gd name="connsiteX5" fmla="*/ 130462 w 147919"/>
                <a:gd name="connsiteY5" fmla="*/ 38174 h 47716"/>
                <a:gd name="connsiteX6" fmla="*/ 21592 w 147919"/>
                <a:gd name="connsiteY6" fmla="*/ 47699 h 4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19" h="47716">
                  <a:moveTo>
                    <a:pt x="19877" y="47699"/>
                  </a:moveTo>
                  <a:cubicBezTo>
                    <a:pt x="9352" y="48147"/>
                    <a:pt x="465" y="39984"/>
                    <a:pt x="18" y="29459"/>
                  </a:cubicBezTo>
                  <a:cubicBezTo>
                    <a:pt x="-430" y="18933"/>
                    <a:pt x="7733" y="10047"/>
                    <a:pt x="18258" y="9599"/>
                  </a:cubicBezTo>
                  <a:lnTo>
                    <a:pt x="127129" y="74"/>
                  </a:lnTo>
                  <a:cubicBezTo>
                    <a:pt x="137654" y="-846"/>
                    <a:pt x="146922" y="6932"/>
                    <a:pt x="147846" y="17457"/>
                  </a:cubicBezTo>
                  <a:cubicBezTo>
                    <a:pt x="148769" y="27982"/>
                    <a:pt x="140988" y="37250"/>
                    <a:pt x="130462" y="38174"/>
                  </a:cubicBezTo>
                  <a:lnTo>
                    <a:pt x="21592" y="47699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E97DC4B-B35E-406D-CA51-0F168564B485}"/>
                </a:ext>
              </a:extLst>
            </p:cNvPr>
            <p:cNvSpPr/>
            <p:nvPr/>
          </p:nvSpPr>
          <p:spPr>
            <a:xfrm>
              <a:off x="5546782" y="2941866"/>
              <a:ext cx="147759" cy="43370"/>
            </a:xfrm>
            <a:custGeom>
              <a:avLst/>
              <a:gdLst>
                <a:gd name="connsiteX0" fmla="*/ 19533 w 147759"/>
                <a:gd name="connsiteY0" fmla="*/ 43364 h 43370"/>
                <a:gd name="connsiteX1" fmla="*/ 6 w 147759"/>
                <a:gd name="connsiteY1" fmla="*/ 24790 h 43370"/>
                <a:gd name="connsiteX2" fmla="*/ 18580 w 147759"/>
                <a:gd name="connsiteY2" fmla="*/ 5264 h 43370"/>
                <a:gd name="connsiteX3" fmla="*/ 127737 w 147759"/>
                <a:gd name="connsiteY3" fmla="*/ 25 h 43370"/>
                <a:gd name="connsiteX4" fmla="*/ 147729 w 147759"/>
                <a:gd name="connsiteY4" fmla="*/ 18075 h 43370"/>
                <a:gd name="connsiteX5" fmla="*/ 147739 w 147759"/>
                <a:gd name="connsiteY5" fmla="*/ 18218 h 43370"/>
                <a:gd name="connsiteX6" fmla="*/ 129584 w 147759"/>
                <a:gd name="connsiteY6" fmla="*/ 38125 h 43370"/>
                <a:gd name="connsiteX7" fmla="*/ 129546 w 147759"/>
                <a:gd name="connsiteY7" fmla="*/ 38125 h 43370"/>
                <a:gd name="connsiteX8" fmla="*/ 20390 w 147759"/>
                <a:gd name="connsiteY8" fmla="*/ 43364 h 4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759" h="43370">
                  <a:moveTo>
                    <a:pt x="19533" y="43364"/>
                  </a:moveTo>
                  <a:cubicBezTo>
                    <a:pt x="9007" y="43631"/>
                    <a:pt x="273" y="35315"/>
                    <a:pt x="6" y="24790"/>
                  </a:cubicBezTo>
                  <a:cubicBezTo>
                    <a:pt x="-260" y="14265"/>
                    <a:pt x="8055" y="5527"/>
                    <a:pt x="18580" y="5264"/>
                  </a:cubicBezTo>
                  <a:lnTo>
                    <a:pt x="127737" y="25"/>
                  </a:lnTo>
                  <a:cubicBezTo>
                    <a:pt x="138243" y="-511"/>
                    <a:pt x="147196" y="7573"/>
                    <a:pt x="147729" y="18075"/>
                  </a:cubicBezTo>
                  <a:cubicBezTo>
                    <a:pt x="147739" y="18123"/>
                    <a:pt x="147739" y="18170"/>
                    <a:pt x="147739" y="18218"/>
                  </a:cubicBezTo>
                  <a:cubicBezTo>
                    <a:pt x="148225" y="28724"/>
                    <a:pt x="140090" y="37639"/>
                    <a:pt x="129584" y="38125"/>
                  </a:cubicBezTo>
                  <a:cubicBezTo>
                    <a:pt x="129575" y="38125"/>
                    <a:pt x="129556" y="38125"/>
                    <a:pt x="129546" y="38125"/>
                  </a:cubicBezTo>
                  <a:lnTo>
                    <a:pt x="20390" y="4336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462AEB6-7EA1-E224-75D8-01BD223246B3}"/>
                </a:ext>
              </a:extLst>
            </p:cNvPr>
            <p:cNvSpPr/>
            <p:nvPr/>
          </p:nvSpPr>
          <p:spPr>
            <a:xfrm>
              <a:off x="5167074" y="3024708"/>
              <a:ext cx="111108" cy="151230"/>
            </a:xfrm>
            <a:custGeom>
              <a:avLst/>
              <a:gdLst>
                <a:gd name="connsiteX0" fmla="*/ 105298 w 111108"/>
                <a:gd name="connsiteY0" fmla="*/ 15481 h 151230"/>
                <a:gd name="connsiteX1" fmla="*/ 12334 w 111108"/>
                <a:gd name="connsiteY1" fmla="*/ 27482 h 151230"/>
                <a:gd name="connsiteX2" fmla="*/ 111109 w 111108"/>
                <a:gd name="connsiteY2" fmla="*/ 146449 h 1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108" h="151230">
                  <a:moveTo>
                    <a:pt x="105298" y="15481"/>
                  </a:moveTo>
                  <a:cubicBezTo>
                    <a:pt x="105298" y="15481"/>
                    <a:pt x="44815" y="-26334"/>
                    <a:pt x="12334" y="27482"/>
                  </a:cubicBezTo>
                  <a:cubicBezTo>
                    <a:pt x="-20146" y="81298"/>
                    <a:pt x="11096" y="173215"/>
                    <a:pt x="111109" y="146449"/>
                  </a:cubicBezTo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1318E1F-C215-9279-3FF4-1104B0689B7B}"/>
                </a:ext>
              </a:extLst>
            </p:cNvPr>
            <p:cNvSpPr/>
            <p:nvPr/>
          </p:nvSpPr>
          <p:spPr>
            <a:xfrm>
              <a:off x="5157371" y="3015201"/>
              <a:ext cx="130653" cy="170225"/>
            </a:xfrm>
            <a:custGeom>
              <a:avLst/>
              <a:gdLst>
                <a:gd name="connsiteX0" fmla="*/ 87474 w 130653"/>
                <a:gd name="connsiteY0" fmla="*/ 170149 h 170225"/>
                <a:gd name="connsiteX1" fmla="*/ 17846 w 130653"/>
                <a:gd name="connsiteY1" fmla="*/ 137954 h 170225"/>
                <a:gd name="connsiteX2" fmla="*/ 13846 w 130653"/>
                <a:gd name="connsiteY2" fmla="*/ 32131 h 170225"/>
                <a:gd name="connsiteX3" fmla="*/ 54422 w 130653"/>
                <a:gd name="connsiteY3" fmla="*/ 1366 h 170225"/>
                <a:gd name="connsiteX4" fmla="*/ 120431 w 130653"/>
                <a:gd name="connsiteY4" fmla="*/ 17177 h 170225"/>
                <a:gd name="connsiteX5" fmla="*/ 125098 w 130653"/>
                <a:gd name="connsiteY5" fmla="*/ 29817 h 170225"/>
                <a:gd name="connsiteX6" fmla="*/ 112458 w 130653"/>
                <a:gd name="connsiteY6" fmla="*/ 34475 h 170225"/>
                <a:gd name="connsiteX7" fmla="*/ 109953 w 130653"/>
                <a:gd name="connsiteY7" fmla="*/ 32798 h 170225"/>
                <a:gd name="connsiteX8" fmla="*/ 58709 w 130653"/>
                <a:gd name="connsiteY8" fmla="*/ 20035 h 170225"/>
                <a:gd name="connsiteX9" fmla="*/ 30134 w 130653"/>
                <a:gd name="connsiteY9" fmla="*/ 41942 h 170225"/>
                <a:gd name="connsiteX10" fmla="*/ 33086 w 130653"/>
                <a:gd name="connsiteY10" fmla="*/ 126429 h 170225"/>
                <a:gd name="connsiteX11" fmla="*/ 118335 w 130653"/>
                <a:gd name="connsiteY11" fmla="*/ 146812 h 170225"/>
                <a:gd name="connsiteX12" fmla="*/ 130232 w 130653"/>
                <a:gd name="connsiteY12" fmla="*/ 153128 h 170225"/>
                <a:gd name="connsiteX13" fmla="*/ 123917 w 130653"/>
                <a:gd name="connsiteY13" fmla="*/ 165024 h 170225"/>
                <a:gd name="connsiteX14" fmla="*/ 123288 w 130653"/>
                <a:gd name="connsiteY14" fmla="*/ 165196 h 170225"/>
                <a:gd name="connsiteX15" fmla="*/ 87474 w 130653"/>
                <a:gd name="connsiteY15" fmla="*/ 170149 h 1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653" h="170225">
                  <a:moveTo>
                    <a:pt x="87474" y="170149"/>
                  </a:moveTo>
                  <a:cubicBezTo>
                    <a:pt x="60423" y="171311"/>
                    <a:pt x="34487" y="159309"/>
                    <a:pt x="17846" y="137954"/>
                  </a:cubicBezTo>
                  <a:cubicBezTo>
                    <a:pt x="-4404" y="106607"/>
                    <a:pt x="-5976" y="65069"/>
                    <a:pt x="13846" y="32131"/>
                  </a:cubicBezTo>
                  <a:cubicBezTo>
                    <a:pt x="22361" y="16558"/>
                    <a:pt x="37125" y="5357"/>
                    <a:pt x="54422" y="1366"/>
                  </a:cubicBezTo>
                  <a:cubicBezTo>
                    <a:pt x="86998" y="-5588"/>
                    <a:pt x="119097" y="16225"/>
                    <a:pt x="120431" y="17177"/>
                  </a:cubicBezTo>
                  <a:cubicBezTo>
                    <a:pt x="125212" y="19378"/>
                    <a:pt x="127298" y="25035"/>
                    <a:pt x="125098" y="29817"/>
                  </a:cubicBezTo>
                  <a:cubicBezTo>
                    <a:pt x="122898" y="34589"/>
                    <a:pt x="117240" y="36684"/>
                    <a:pt x="112458" y="34475"/>
                  </a:cubicBezTo>
                  <a:cubicBezTo>
                    <a:pt x="111544" y="34056"/>
                    <a:pt x="110696" y="33484"/>
                    <a:pt x="109953" y="32798"/>
                  </a:cubicBezTo>
                  <a:cubicBezTo>
                    <a:pt x="109953" y="32798"/>
                    <a:pt x="83093" y="14701"/>
                    <a:pt x="58709" y="20035"/>
                  </a:cubicBezTo>
                  <a:cubicBezTo>
                    <a:pt x="46450" y="22835"/>
                    <a:pt x="36020" y="30836"/>
                    <a:pt x="30134" y="41942"/>
                  </a:cubicBezTo>
                  <a:cubicBezTo>
                    <a:pt x="14522" y="68260"/>
                    <a:pt x="15675" y="101264"/>
                    <a:pt x="33086" y="126429"/>
                  </a:cubicBezTo>
                  <a:cubicBezTo>
                    <a:pt x="50422" y="149670"/>
                    <a:pt x="80711" y="156814"/>
                    <a:pt x="118335" y="146812"/>
                  </a:cubicBezTo>
                  <a:cubicBezTo>
                    <a:pt x="123364" y="145269"/>
                    <a:pt x="128689" y="148098"/>
                    <a:pt x="130232" y="153128"/>
                  </a:cubicBezTo>
                  <a:cubicBezTo>
                    <a:pt x="131775" y="158157"/>
                    <a:pt x="128946" y="163481"/>
                    <a:pt x="123917" y="165024"/>
                  </a:cubicBezTo>
                  <a:cubicBezTo>
                    <a:pt x="123707" y="165091"/>
                    <a:pt x="123498" y="165148"/>
                    <a:pt x="123288" y="165196"/>
                  </a:cubicBezTo>
                  <a:cubicBezTo>
                    <a:pt x="111610" y="168387"/>
                    <a:pt x="99580" y="170053"/>
                    <a:pt x="87474" y="170149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69402DB-6269-3FDC-C2CA-377CA76AF1C0}"/>
                </a:ext>
              </a:extLst>
            </p:cNvPr>
            <p:cNvSpPr/>
            <p:nvPr/>
          </p:nvSpPr>
          <p:spPr>
            <a:xfrm rot="5095200">
              <a:off x="5064151" y="3678974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E3005AC-A542-77ED-00A3-8BB192C19E85}"/>
                </a:ext>
              </a:extLst>
            </p:cNvPr>
            <p:cNvSpPr/>
            <p:nvPr/>
          </p:nvSpPr>
          <p:spPr>
            <a:xfrm>
              <a:off x="5014692" y="3703659"/>
              <a:ext cx="169889" cy="99482"/>
            </a:xfrm>
            <a:custGeom>
              <a:avLst/>
              <a:gdLst>
                <a:gd name="connsiteX0" fmla="*/ 33557 w 169889"/>
                <a:gd name="connsiteY0" fmla="*/ 99483 h 99482"/>
                <a:gd name="connsiteX1" fmla="*/ 2601 w 169889"/>
                <a:gd name="connsiteY1" fmla="*/ 70908 h 99482"/>
                <a:gd name="connsiteX2" fmla="*/ 125 w 169889"/>
                <a:gd name="connsiteY2" fmla="*/ 43476 h 99482"/>
                <a:gd name="connsiteX3" fmla="*/ 125 w 169889"/>
                <a:gd name="connsiteY3" fmla="*/ 43476 h 99482"/>
                <a:gd name="connsiteX4" fmla="*/ 28385 w 169889"/>
                <a:gd name="connsiteY4" fmla="*/ 9691 h 99482"/>
                <a:gd name="connsiteX5" fmla="*/ 28700 w 169889"/>
                <a:gd name="connsiteY5" fmla="*/ 9662 h 99482"/>
                <a:gd name="connsiteX6" fmla="*/ 133475 w 169889"/>
                <a:gd name="connsiteY6" fmla="*/ 137 h 99482"/>
                <a:gd name="connsiteX7" fmla="*/ 156239 w 169889"/>
                <a:gd name="connsiteY7" fmla="*/ 7281 h 99482"/>
                <a:gd name="connsiteX8" fmla="*/ 167289 w 169889"/>
                <a:gd name="connsiteY8" fmla="*/ 28426 h 99482"/>
                <a:gd name="connsiteX9" fmla="*/ 169765 w 169889"/>
                <a:gd name="connsiteY9" fmla="*/ 55858 h 99482"/>
                <a:gd name="connsiteX10" fmla="*/ 141504 w 169889"/>
                <a:gd name="connsiteY10" fmla="*/ 89643 h 99482"/>
                <a:gd name="connsiteX11" fmla="*/ 141190 w 169889"/>
                <a:gd name="connsiteY11" fmla="*/ 89672 h 99482"/>
                <a:gd name="connsiteX12" fmla="*/ 36415 w 169889"/>
                <a:gd name="connsiteY12" fmla="*/ 99197 h 99482"/>
                <a:gd name="connsiteX13" fmla="*/ 19080 w 169889"/>
                <a:gd name="connsiteY13" fmla="*/ 41856 h 99482"/>
                <a:gd name="connsiteX14" fmla="*/ 21556 w 169889"/>
                <a:gd name="connsiteY14" fmla="*/ 69384 h 99482"/>
                <a:gd name="connsiteX15" fmla="*/ 34314 w 169889"/>
                <a:gd name="connsiteY15" fmla="*/ 80376 h 99482"/>
                <a:gd name="connsiteX16" fmla="*/ 34701 w 169889"/>
                <a:gd name="connsiteY16" fmla="*/ 80338 h 99482"/>
                <a:gd name="connsiteX17" fmla="*/ 139476 w 169889"/>
                <a:gd name="connsiteY17" fmla="*/ 70813 h 99482"/>
                <a:gd name="connsiteX18" fmla="*/ 150524 w 169889"/>
                <a:gd name="connsiteY18" fmla="*/ 57668 h 99482"/>
                <a:gd name="connsiteX19" fmla="*/ 148048 w 169889"/>
                <a:gd name="connsiteY19" fmla="*/ 30236 h 99482"/>
                <a:gd name="connsiteX20" fmla="*/ 135189 w 169889"/>
                <a:gd name="connsiteY20" fmla="*/ 19158 h 99482"/>
                <a:gd name="connsiteX21" fmla="*/ 134903 w 169889"/>
                <a:gd name="connsiteY21" fmla="*/ 19187 h 99482"/>
                <a:gd name="connsiteX22" fmla="*/ 30128 w 169889"/>
                <a:gd name="connsiteY22" fmla="*/ 28712 h 99482"/>
                <a:gd name="connsiteX23" fmla="*/ 19080 w 169889"/>
                <a:gd name="connsiteY23" fmla="*/ 41856 h 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9889" h="99482">
                  <a:moveTo>
                    <a:pt x="33557" y="99483"/>
                  </a:moveTo>
                  <a:cubicBezTo>
                    <a:pt x="17420" y="99349"/>
                    <a:pt x="4023" y="86986"/>
                    <a:pt x="2601" y="70908"/>
                  </a:cubicBezTo>
                  <a:lnTo>
                    <a:pt x="125" y="43476"/>
                  </a:lnTo>
                  <a:lnTo>
                    <a:pt x="125" y="43476"/>
                  </a:lnTo>
                  <a:cubicBezTo>
                    <a:pt x="-1401" y="26340"/>
                    <a:pt x="11251" y="11215"/>
                    <a:pt x="28385" y="9691"/>
                  </a:cubicBezTo>
                  <a:cubicBezTo>
                    <a:pt x="28490" y="9681"/>
                    <a:pt x="28595" y="9671"/>
                    <a:pt x="28700" y="9662"/>
                  </a:cubicBezTo>
                  <a:lnTo>
                    <a:pt x="133475" y="137"/>
                  </a:lnTo>
                  <a:cubicBezTo>
                    <a:pt x="141714" y="-644"/>
                    <a:pt x="149924" y="1937"/>
                    <a:pt x="156239" y="7281"/>
                  </a:cubicBezTo>
                  <a:cubicBezTo>
                    <a:pt x="162659" y="12519"/>
                    <a:pt x="166650" y="20158"/>
                    <a:pt x="167289" y="28426"/>
                  </a:cubicBezTo>
                  <a:lnTo>
                    <a:pt x="169765" y="55858"/>
                  </a:lnTo>
                  <a:cubicBezTo>
                    <a:pt x="171289" y="72994"/>
                    <a:pt x="158640" y="88119"/>
                    <a:pt x="141504" y="89643"/>
                  </a:cubicBezTo>
                  <a:cubicBezTo>
                    <a:pt x="141400" y="89653"/>
                    <a:pt x="141295" y="89662"/>
                    <a:pt x="141190" y="89672"/>
                  </a:cubicBezTo>
                  <a:lnTo>
                    <a:pt x="36415" y="99197"/>
                  </a:lnTo>
                  <a:close/>
                  <a:moveTo>
                    <a:pt x="19080" y="41856"/>
                  </a:moveTo>
                  <a:lnTo>
                    <a:pt x="21556" y="69384"/>
                  </a:lnTo>
                  <a:cubicBezTo>
                    <a:pt x="22045" y="75937"/>
                    <a:pt x="27757" y="80861"/>
                    <a:pt x="34314" y="80376"/>
                  </a:cubicBezTo>
                  <a:cubicBezTo>
                    <a:pt x="34442" y="80366"/>
                    <a:pt x="34572" y="80347"/>
                    <a:pt x="34701" y="80338"/>
                  </a:cubicBezTo>
                  <a:lnTo>
                    <a:pt x="139476" y="70813"/>
                  </a:lnTo>
                  <a:cubicBezTo>
                    <a:pt x="146143" y="70203"/>
                    <a:pt x="151077" y="64335"/>
                    <a:pt x="150524" y="57668"/>
                  </a:cubicBezTo>
                  <a:lnTo>
                    <a:pt x="148048" y="30236"/>
                  </a:lnTo>
                  <a:cubicBezTo>
                    <a:pt x="147553" y="23626"/>
                    <a:pt x="141800" y="18673"/>
                    <a:pt x="135189" y="19158"/>
                  </a:cubicBezTo>
                  <a:cubicBezTo>
                    <a:pt x="135094" y="19168"/>
                    <a:pt x="134999" y="19177"/>
                    <a:pt x="134903" y="19187"/>
                  </a:cubicBezTo>
                  <a:lnTo>
                    <a:pt x="30128" y="28712"/>
                  </a:lnTo>
                  <a:cubicBezTo>
                    <a:pt x="23461" y="29322"/>
                    <a:pt x="18529" y="35189"/>
                    <a:pt x="19080" y="4185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AB17604-83D6-82CA-974B-D8F3A355020A}"/>
                </a:ext>
              </a:extLst>
            </p:cNvPr>
            <p:cNvSpPr/>
            <p:nvPr/>
          </p:nvSpPr>
          <p:spPr>
            <a:xfrm>
              <a:off x="5634081" y="3385434"/>
              <a:ext cx="38952" cy="72140"/>
            </a:xfrm>
            <a:custGeom>
              <a:avLst/>
              <a:gdLst>
                <a:gd name="connsiteX0" fmla="*/ 29388 w 38952"/>
                <a:gd name="connsiteY0" fmla="*/ 72140 h 72140"/>
                <a:gd name="connsiteX1" fmla="*/ 20530 w 38952"/>
                <a:gd name="connsiteY1" fmla="*/ 65949 h 72140"/>
                <a:gd name="connsiteX2" fmla="*/ 813 w 38952"/>
                <a:gd name="connsiteY2" fmla="*/ 13371 h 72140"/>
                <a:gd name="connsiteX3" fmla="*/ 5680 w 38952"/>
                <a:gd name="connsiteY3" fmla="*/ 807 h 72140"/>
                <a:gd name="connsiteX4" fmla="*/ 18244 w 38952"/>
                <a:gd name="connsiteY4" fmla="*/ 5684 h 72140"/>
                <a:gd name="connsiteX5" fmla="*/ 18625 w 38952"/>
                <a:gd name="connsiteY5" fmla="*/ 6703 h 72140"/>
                <a:gd name="connsiteX6" fmla="*/ 38342 w 38952"/>
                <a:gd name="connsiteY6" fmla="*/ 59281 h 72140"/>
                <a:gd name="connsiteX7" fmla="*/ 32779 w 38952"/>
                <a:gd name="connsiteY7" fmla="*/ 71550 h 72140"/>
                <a:gd name="connsiteX8" fmla="*/ 32722 w 38952"/>
                <a:gd name="connsiteY8" fmla="*/ 71569 h 72140"/>
                <a:gd name="connsiteX9" fmla="*/ 29388 w 38952"/>
                <a:gd name="connsiteY9" fmla="*/ 72140 h 7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52" h="72140">
                  <a:moveTo>
                    <a:pt x="29388" y="72140"/>
                  </a:moveTo>
                  <a:cubicBezTo>
                    <a:pt x="25435" y="72112"/>
                    <a:pt x="21911" y="69654"/>
                    <a:pt x="20530" y="65949"/>
                  </a:cubicBezTo>
                  <a:lnTo>
                    <a:pt x="813" y="13371"/>
                  </a:lnTo>
                  <a:cubicBezTo>
                    <a:pt x="-1311" y="8561"/>
                    <a:pt x="870" y="2931"/>
                    <a:pt x="5680" y="807"/>
                  </a:cubicBezTo>
                  <a:cubicBezTo>
                    <a:pt x="10500" y="-1307"/>
                    <a:pt x="16120" y="874"/>
                    <a:pt x="18244" y="5684"/>
                  </a:cubicBezTo>
                  <a:cubicBezTo>
                    <a:pt x="18387" y="6018"/>
                    <a:pt x="18520" y="6360"/>
                    <a:pt x="18625" y="6703"/>
                  </a:cubicBezTo>
                  <a:lnTo>
                    <a:pt x="38342" y="59281"/>
                  </a:lnTo>
                  <a:cubicBezTo>
                    <a:pt x="40189" y="64206"/>
                    <a:pt x="37703" y="69702"/>
                    <a:pt x="32779" y="71550"/>
                  </a:cubicBezTo>
                  <a:cubicBezTo>
                    <a:pt x="32760" y="71559"/>
                    <a:pt x="32741" y="71559"/>
                    <a:pt x="32722" y="71569"/>
                  </a:cubicBezTo>
                  <a:cubicBezTo>
                    <a:pt x="31655" y="71959"/>
                    <a:pt x="30522" y="72150"/>
                    <a:pt x="29388" y="721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94DFAF3-8600-FD6B-C2F8-E492917471DC}"/>
                </a:ext>
              </a:extLst>
            </p:cNvPr>
            <p:cNvSpPr/>
            <p:nvPr/>
          </p:nvSpPr>
          <p:spPr>
            <a:xfrm>
              <a:off x="5469826" y="3158299"/>
              <a:ext cx="97017" cy="113803"/>
            </a:xfrm>
            <a:custGeom>
              <a:avLst/>
              <a:gdLst>
                <a:gd name="connsiteX0" fmla="*/ 96488 w 97017"/>
                <a:gd name="connsiteY0" fmla="*/ 0 h 113803"/>
                <a:gd name="connsiteX1" fmla="*/ 0 w 97017"/>
                <a:gd name="connsiteY1" fmla="*/ 4763 h 113803"/>
                <a:gd name="connsiteX2" fmla="*/ 42958 w 97017"/>
                <a:gd name="connsiteY2" fmla="*/ 112871 h 113803"/>
                <a:gd name="connsiteX3" fmla="*/ 96488 w 97017"/>
                <a:gd name="connsiteY3" fmla="*/ 0 h 11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17" h="113803">
                  <a:moveTo>
                    <a:pt x="96488" y="0"/>
                  </a:moveTo>
                  <a:lnTo>
                    <a:pt x="0" y="4763"/>
                  </a:lnTo>
                  <a:cubicBezTo>
                    <a:pt x="0" y="4763"/>
                    <a:pt x="8287" y="103442"/>
                    <a:pt x="42958" y="112871"/>
                  </a:cubicBezTo>
                  <a:cubicBezTo>
                    <a:pt x="77629" y="122301"/>
                    <a:pt x="100870" y="58483"/>
                    <a:pt x="9648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A520E10-498E-D7FD-86D6-75E150689594}"/>
                </a:ext>
              </a:extLst>
            </p:cNvPr>
            <p:cNvSpPr/>
            <p:nvPr/>
          </p:nvSpPr>
          <p:spPr>
            <a:xfrm>
              <a:off x="5460078" y="3148774"/>
              <a:ext cx="115545" cy="132876"/>
            </a:xfrm>
            <a:custGeom>
              <a:avLst/>
              <a:gdLst>
                <a:gd name="connsiteX0" fmla="*/ 59468 w 115545"/>
                <a:gd name="connsiteY0" fmla="*/ 132874 h 132876"/>
                <a:gd name="connsiteX1" fmla="*/ 49943 w 115545"/>
                <a:gd name="connsiteY1" fmla="*/ 131635 h 132876"/>
                <a:gd name="connsiteX2" fmla="*/ 32 w 115545"/>
                <a:gd name="connsiteY2" fmla="*/ 15050 h 132876"/>
                <a:gd name="connsiteX3" fmla="*/ 8747 w 115545"/>
                <a:gd name="connsiteY3" fmla="*/ 4782 h 132876"/>
                <a:gd name="connsiteX4" fmla="*/ 8986 w 115545"/>
                <a:gd name="connsiteY4" fmla="*/ 4763 h 132876"/>
                <a:gd name="connsiteX5" fmla="*/ 105474 w 115545"/>
                <a:gd name="connsiteY5" fmla="*/ 0 h 132876"/>
                <a:gd name="connsiteX6" fmla="*/ 114999 w 115545"/>
                <a:gd name="connsiteY6" fmla="*/ 8858 h 132876"/>
                <a:gd name="connsiteX7" fmla="*/ 82042 w 115545"/>
                <a:gd name="connsiteY7" fmla="*/ 123920 h 132876"/>
                <a:gd name="connsiteX8" fmla="*/ 59468 w 115545"/>
                <a:gd name="connsiteY8" fmla="*/ 132874 h 132876"/>
                <a:gd name="connsiteX9" fmla="*/ 20320 w 115545"/>
                <a:gd name="connsiteY9" fmla="*/ 23051 h 132876"/>
                <a:gd name="connsiteX10" fmla="*/ 55182 w 115545"/>
                <a:gd name="connsiteY10" fmla="*/ 113062 h 132876"/>
                <a:gd name="connsiteX11" fmla="*/ 70708 w 115545"/>
                <a:gd name="connsiteY11" fmla="*/ 109061 h 132876"/>
                <a:gd name="connsiteX12" fmla="*/ 97187 w 115545"/>
                <a:gd name="connsiteY12" fmla="*/ 19336 h 13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545" h="132876">
                  <a:moveTo>
                    <a:pt x="59468" y="132874"/>
                  </a:moveTo>
                  <a:cubicBezTo>
                    <a:pt x="56249" y="132912"/>
                    <a:pt x="53048" y="132493"/>
                    <a:pt x="49943" y="131635"/>
                  </a:cubicBezTo>
                  <a:cubicBezTo>
                    <a:pt x="10795" y="120967"/>
                    <a:pt x="1461" y="32671"/>
                    <a:pt x="32" y="15050"/>
                  </a:cubicBezTo>
                  <a:cubicBezTo>
                    <a:pt x="-396" y="9811"/>
                    <a:pt x="3509" y="5210"/>
                    <a:pt x="8747" y="4782"/>
                  </a:cubicBezTo>
                  <a:cubicBezTo>
                    <a:pt x="8824" y="4772"/>
                    <a:pt x="8909" y="4763"/>
                    <a:pt x="8986" y="4763"/>
                  </a:cubicBezTo>
                  <a:lnTo>
                    <a:pt x="105474" y="0"/>
                  </a:lnTo>
                  <a:cubicBezTo>
                    <a:pt x="110484" y="-10"/>
                    <a:pt x="114646" y="3858"/>
                    <a:pt x="114999" y="8858"/>
                  </a:cubicBezTo>
                  <a:cubicBezTo>
                    <a:pt x="118523" y="56483"/>
                    <a:pt x="104712" y="105251"/>
                    <a:pt x="82042" y="123920"/>
                  </a:cubicBezTo>
                  <a:cubicBezTo>
                    <a:pt x="75775" y="129416"/>
                    <a:pt x="67802" y="132578"/>
                    <a:pt x="59468" y="132874"/>
                  </a:cubicBezTo>
                  <a:close/>
                  <a:moveTo>
                    <a:pt x="20320" y="23051"/>
                  </a:moveTo>
                  <a:cubicBezTo>
                    <a:pt x="24702" y="60484"/>
                    <a:pt x="37370" y="108204"/>
                    <a:pt x="55182" y="113062"/>
                  </a:cubicBezTo>
                  <a:cubicBezTo>
                    <a:pt x="60697" y="114510"/>
                    <a:pt x="66574" y="112995"/>
                    <a:pt x="70708" y="109061"/>
                  </a:cubicBezTo>
                  <a:cubicBezTo>
                    <a:pt x="87091" y="95536"/>
                    <a:pt x="98044" y="57340"/>
                    <a:pt x="97187" y="1933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BCB84CD-ADFD-99B5-CDC4-F6BB769A6838}"/>
                </a:ext>
              </a:extLst>
            </p:cNvPr>
            <p:cNvSpPr/>
            <p:nvPr/>
          </p:nvSpPr>
          <p:spPr>
            <a:xfrm rot="20655602">
              <a:off x="5280707" y="4060945"/>
              <a:ext cx="39338" cy="58674"/>
            </a:xfrm>
            <a:custGeom>
              <a:avLst/>
              <a:gdLst>
                <a:gd name="connsiteX0" fmla="*/ 0 w 39338"/>
                <a:gd name="connsiteY0" fmla="*/ 0 h 58674"/>
                <a:gd name="connsiteX1" fmla="*/ 39338 w 39338"/>
                <a:gd name="connsiteY1" fmla="*/ 0 h 58674"/>
                <a:gd name="connsiteX2" fmla="*/ 39338 w 39338"/>
                <a:gd name="connsiteY2" fmla="*/ 58674 h 58674"/>
                <a:gd name="connsiteX3" fmla="*/ 0 w 39338"/>
                <a:gd name="connsiteY3" fmla="*/ 58674 h 5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38" h="58674">
                  <a:moveTo>
                    <a:pt x="0" y="0"/>
                  </a:moveTo>
                  <a:lnTo>
                    <a:pt x="39338" y="0"/>
                  </a:lnTo>
                  <a:lnTo>
                    <a:pt x="39338" y="58674"/>
                  </a:lnTo>
                  <a:lnTo>
                    <a:pt x="0" y="586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810DC92-5D6B-6D0E-21D0-9053C6A3FD8B}"/>
                </a:ext>
              </a:extLst>
            </p:cNvPr>
            <p:cNvSpPr/>
            <p:nvPr/>
          </p:nvSpPr>
          <p:spPr>
            <a:xfrm>
              <a:off x="5263641" y="4047099"/>
              <a:ext cx="73088" cy="86185"/>
            </a:xfrm>
            <a:custGeom>
              <a:avLst/>
              <a:gdLst>
                <a:gd name="connsiteX0" fmla="*/ 25781 w 73088"/>
                <a:gd name="connsiteY0" fmla="*/ 86179 h 86185"/>
                <a:gd name="connsiteX1" fmla="*/ 16256 w 73088"/>
                <a:gd name="connsiteY1" fmla="*/ 79226 h 86185"/>
                <a:gd name="connsiteX2" fmla="*/ 349 w 73088"/>
                <a:gd name="connsiteY2" fmla="*/ 22742 h 86185"/>
                <a:gd name="connsiteX3" fmla="*/ 6922 w 73088"/>
                <a:gd name="connsiteY3" fmla="*/ 11027 h 86185"/>
                <a:gd name="connsiteX4" fmla="*/ 45022 w 73088"/>
                <a:gd name="connsiteY4" fmla="*/ 358 h 86185"/>
                <a:gd name="connsiteX5" fmla="*/ 52261 w 73088"/>
                <a:gd name="connsiteY5" fmla="*/ 1216 h 86185"/>
                <a:gd name="connsiteX6" fmla="*/ 56833 w 73088"/>
                <a:gd name="connsiteY6" fmla="*/ 6931 h 86185"/>
                <a:gd name="connsiteX7" fmla="*/ 72739 w 73088"/>
                <a:gd name="connsiteY7" fmla="*/ 63414 h 86185"/>
                <a:gd name="connsiteX8" fmla="*/ 66167 w 73088"/>
                <a:gd name="connsiteY8" fmla="*/ 75130 h 86185"/>
                <a:gd name="connsiteX9" fmla="*/ 28067 w 73088"/>
                <a:gd name="connsiteY9" fmla="*/ 85798 h 86185"/>
                <a:gd name="connsiteX10" fmla="*/ 25781 w 73088"/>
                <a:gd name="connsiteY10" fmla="*/ 86179 h 86185"/>
                <a:gd name="connsiteX11" fmla="*/ 21590 w 73088"/>
                <a:gd name="connsiteY11" fmla="*/ 26743 h 86185"/>
                <a:gd name="connsiteX12" fmla="*/ 32353 w 73088"/>
                <a:gd name="connsiteY12" fmla="*/ 64843 h 86185"/>
                <a:gd name="connsiteX13" fmla="*/ 51403 w 73088"/>
                <a:gd name="connsiteY13" fmla="*/ 59414 h 86185"/>
                <a:gd name="connsiteX14" fmla="*/ 40640 w 73088"/>
                <a:gd name="connsiteY14" fmla="*/ 21314 h 8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88" h="86185">
                  <a:moveTo>
                    <a:pt x="25781" y="86179"/>
                  </a:moveTo>
                  <a:cubicBezTo>
                    <a:pt x="21381" y="86341"/>
                    <a:pt x="17447" y="83464"/>
                    <a:pt x="16256" y="79226"/>
                  </a:cubicBezTo>
                  <a:lnTo>
                    <a:pt x="349" y="22742"/>
                  </a:lnTo>
                  <a:cubicBezTo>
                    <a:pt x="-1051" y="17694"/>
                    <a:pt x="1883" y="12455"/>
                    <a:pt x="6922" y="11027"/>
                  </a:cubicBezTo>
                  <a:lnTo>
                    <a:pt x="45022" y="358"/>
                  </a:lnTo>
                  <a:cubicBezTo>
                    <a:pt x="47450" y="-327"/>
                    <a:pt x="50060" y="-22"/>
                    <a:pt x="52261" y="1216"/>
                  </a:cubicBezTo>
                  <a:cubicBezTo>
                    <a:pt x="54442" y="2483"/>
                    <a:pt x="56080" y="4521"/>
                    <a:pt x="56833" y="6931"/>
                  </a:cubicBezTo>
                  <a:lnTo>
                    <a:pt x="72739" y="63414"/>
                  </a:lnTo>
                  <a:cubicBezTo>
                    <a:pt x="74140" y="68462"/>
                    <a:pt x="71206" y="73701"/>
                    <a:pt x="66167" y="75130"/>
                  </a:cubicBezTo>
                  <a:lnTo>
                    <a:pt x="28067" y="85798"/>
                  </a:lnTo>
                  <a:cubicBezTo>
                    <a:pt x="27324" y="86036"/>
                    <a:pt x="26562" y="86160"/>
                    <a:pt x="25781" y="86179"/>
                  </a:cubicBezTo>
                  <a:close/>
                  <a:moveTo>
                    <a:pt x="21590" y="26743"/>
                  </a:moveTo>
                  <a:lnTo>
                    <a:pt x="32353" y="64843"/>
                  </a:lnTo>
                  <a:lnTo>
                    <a:pt x="51403" y="59414"/>
                  </a:lnTo>
                  <a:lnTo>
                    <a:pt x="40640" y="2131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4">
            <a:extLst>
              <a:ext uri="{FF2B5EF4-FFF2-40B4-BE49-F238E27FC236}">
                <a16:creationId xmlns:a16="http://schemas.microsoft.com/office/drawing/2014/main" id="{03E1D133-A375-4D17-2066-002BDB85DD68}"/>
              </a:ext>
            </a:extLst>
          </p:cNvPr>
          <p:cNvGrpSpPr/>
          <p:nvPr/>
        </p:nvGrpSpPr>
        <p:grpSpPr>
          <a:xfrm>
            <a:off x="942401" y="837564"/>
            <a:ext cx="963113" cy="963113"/>
            <a:chOff x="8711928" y="342165"/>
            <a:chExt cx="920274" cy="92027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D1D0A96-B8DB-AB01-CC2E-4A3721E9BD32}"/>
                </a:ext>
              </a:extLst>
            </p:cNvPr>
            <p:cNvSpPr/>
            <p:nvPr/>
          </p:nvSpPr>
          <p:spPr>
            <a:xfrm>
              <a:off x="8711928" y="342165"/>
              <a:ext cx="920274" cy="920274"/>
            </a:xfrm>
            <a:custGeom>
              <a:avLst/>
              <a:gdLst>
                <a:gd name="connsiteX0" fmla="*/ 460137 w 920274"/>
                <a:gd name="connsiteY0" fmla="*/ 0 h 920274"/>
                <a:gd name="connsiteX1" fmla="*/ 0 w 920274"/>
                <a:gd name="connsiteY1" fmla="*/ 460137 h 920274"/>
                <a:gd name="connsiteX2" fmla="*/ 460137 w 920274"/>
                <a:gd name="connsiteY2" fmla="*/ 920274 h 920274"/>
                <a:gd name="connsiteX3" fmla="*/ 920274 w 920274"/>
                <a:gd name="connsiteY3" fmla="*/ 460137 h 920274"/>
                <a:gd name="connsiteX4" fmla="*/ 460137 w 920274"/>
                <a:gd name="connsiteY4" fmla="*/ 0 h 920274"/>
                <a:gd name="connsiteX5" fmla="*/ 460137 w 920274"/>
                <a:gd name="connsiteY5" fmla="*/ 852233 h 920274"/>
                <a:gd name="connsiteX6" fmla="*/ 68531 w 920274"/>
                <a:gd name="connsiteY6" fmla="*/ 460627 h 920274"/>
                <a:gd name="connsiteX7" fmla="*/ 460137 w 920274"/>
                <a:gd name="connsiteY7" fmla="*/ 69021 h 920274"/>
                <a:gd name="connsiteX8" fmla="*/ 851743 w 920274"/>
                <a:gd name="connsiteY8" fmla="*/ 460627 h 920274"/>
                <a:gd name="connsiteX9" fmla="*/ 460137 w 920274"/>
                <a:gd name="connsiteY9" fmla="*/ 852233 h 92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274" h="920274">
                  <a:moveTo>
                    <a:pt x="460137" y="0"/>
                  </a:moveTo>
                  <a:cubicBezTo>
                    <a:pt x="206083" y="0"/>
                    <a:pt x="0" y="206572"/>
                    <a:pt x="0" y="460137"/>
                  </a:cubicBezTo>
                  <a:cubicBezTo>
                    <a:pt x="0" y="713702"/>
                    <a:pt x="206572" y="920274"/>
                    <a:pt x="460137" y="920274"/>
                  </a:cubicBezTo>
                  <a:cubicBezTo>
                    <a:pt x="714192" y="920274"/>
                    <a:pt x="920274" y="713702"/>
                    <a:pt x="920274" y="460137"/>
                  </a:cubicBezTo>
                  <a:cubicBezTo>
                    <a:pt x="920274" y="206572"/>
                    <a:pt x="714192" y="0"/>
                    <a:pt x="460137" y="0"/>
                  </a:cubicBezTo>
                  <a:close/>
                  <a:moveTo>
                    <a:pt x="460137" y="852233"/>
                  </a:moveTo>
                  <a:cubicBezTo>
                    <a:pt x="244264" y="852233"/>
                    <a:pt x="68531" y="676499"/>
                    <a:pt x="68531" y="460627"/>
                  </a:cubicBezTo>
                  <a:cubicBezTo>
                    <a:pt x="68531" y="244754"/>
                    <a:pt x="244264" y="69021"/>
                    <a:pt x="460137" y="69021"/>
                  </a:cubicBezTo>
                  <a:cubicBezTo>
                    <a:pt x="676010" y="69021"/>
                    <a:pt x="851743" y="244754"/>
                    <a:pt x="851743" y="460627"/>
                  </a:cubicBezTo>
                  <a:cubicBezTo>
                    <a:pt x="851743" y="676499"/>
                    <a:pt x="676010" y="852233"/>
                    <a:pt x="460137" y="852233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B5097E7-5F2C-9189-ABE1-FFFD28A6ECCB}"/>
                </a:ext>
              </a:extLst>
            </p:cNvPr>
            <p:cNvSpPr/>
            <p:nvPr/>
          </p:nvSpPr>
          <p:spPr>
            <a:xfrm>
              <a:off x="8987520" y="569786"/>
              <a:ext cx="237411" cy="304963"/>
            </a:xfrm>
            <a:custGeom>
              <a:avLst/>
              <a:gdLst>
                <a:gd name="connsiteX0" fmla="*/ 222237 w 237411"/>
                <a:gd name="connsiteY0" fmla="*/ 222236 h 304963"/>
                <a:gd name="connsiteX1" fmla="*/ 222237 w 237411"/>
                <a:gd name="connsiteY1" fmla="*/ 0 h 304963"/>
                <a:gd name="connsiteX2" fmla="*/ 166433 w 237411"/>
                <a:gd name="connsiteY2" fmla="*/ 0 h 304963"/>
                <a:gd name="connsiteX3" fmla="*/ 166433 w 237411"/>
                <a:gd name="connsiteY3" fmla="*/ 213915 h 304963"/>
                <a:gd name="connsiteX4" fmla="*/ 22518 w 237411"/>
                <a:gd name="connsiteY4" fmla="*/ 151258 h 304963"/>
                <a:gd name="connsiteX5" fmla="*/ 0 w 237411"/>
                <a:gd name="connsiteY5" fmla="*/ 202167 h 304963"/>
                <a:gd name="connsiteX6" fmla="*/ 142447 w 237411"/>
                <a:gd name="connsiteY6" fmla="*/ 264334 h 304963"/>
                <a:gd name="connsiteX7" fmla="*/ 189440 w 237411"/>
                <a:gd name="connsiteY7" fmla="*/ 304963 h 304963"/>
                <a:gd name="connsiteX8" fmla="*/ 237411 w 237411"/>
                <a:gd name="connsiteY8" fmla="*/ 256991 h 304963"/>
                <a:gd name="connsiteX9" fmla="*/ 222237 w 237411"/>
                <a:gd name="connsiteY9" fmla="*/ 222236 h 30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11" h="304963">
                  <a:moveTo>
                    <a:pt x="222237" y="222236"/>
                  </a:moveTo>
                  <a:lnTo>
                    <a:pt x="222237" y="0"/>
                  </a:lnTo>
                  <a:lnTo>
                    <a:pt x="166433" y="0"/>
                  </a:lnTo>
                  <a:lnTo>
                    <a:pt x="166433" y="213915"/>
                  </a:lnTo>
                  <a:lnTo>
                    <a:pt x="22518" y="151258"/>
                  </a:lnTo>
                  <a:lnTo>
                    <a:pt x="0" y="202167"/>
                  </a:lnTo>
                  <a:lnTo>
                    <a:pt x="142447" y="264334"/>
                  </a:lnTo>
                  <a:cubicBezTo>
                    <a:pt x="145873" y="287341"/>
                    <a:pt x="165454" y="304963"/>
                    <a:pt x="189440" y="304963"/>
                  </a:cubicBezTo>
                  <a:cubicBezTo>
                    <a:pt x="215873" y="304963"/>
                    <a:pt x="237411" y="283425"/>
                    <a:pt x="237411" y="256991"/>
                  </a:cubicBezTo>
                  <a:cubicBezTo>
                    <a:pt x="237411" y="243285"/>
                    <a:pt x="231537" y="231048"/>
                    <a:pt x="222237" y="222236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9C08592-C97C-4543-B19C-1D12316FFD70}"/>
                </a:ext>
              </a:extLst>
            </p:cNvPr>
            <p:cNvSpPr/>
            <p:nvPr/>
          </p:nvSpPr>
          <p:spPr>
            <a:xfrm rot="-2700000">
              <a:off x="9444206" y="78073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D0FD6B0-744C-E002-B9C9-0C71DAB89024}"/>
                </a:ext>
              </a:extLst>
            </p:cNvPr>
            <p:cNvSpPr/>
            <p:nvPr/>
          </p:nvSpPr>
          <p:spPr>
            <a:xfrm rot="-2700000">
              <a:off x="9143692" y="1074040"/>
              <a:ext cx="79299" cy="79299"/>
            </a:xfrm>
            <a:custGeom>
              <a:avLst/>
              <a:gdLst>
                <a:gd name="connsiteX0" fmla="*/ 79300 w 79299"/>
                <a:gd name="connsiteY0" fmla="*/ 39650 h 79299"/>
                <a:gd name="connsiteX1" fmla="*/ 39650 w 79299"/>
                <a:gd name="connsiteY1" fmla="*/ 79299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300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300" y="39650"/>
                  </a:moveTo>
                  <a:cubicBezTo>
                    <a:pt x="79300" y="61548"/>
                    <a:pt x="61548" y="79299"/>
                    <a:pt x="39650" y="79299"/>
                  </a:cubicBezTo>
                  <a:cubicBezTo>
                    <a:pt x="17752" y="79299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300" y="17752"/>
                    <a:pt x="79300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E4FBEEE-73F3-BE45-3BC8-7F6105A54C07}"/>
                </a:ext>
              </a:extLst>
            </p:cNvPr>
            <p:cNvSpPr/>
            <p:nvPr/>
          </p:nvSpPr>
          <p:spPr>
            <a:xfrm rot="-797148">
              <a:off x="9137528" y="450472"/>
              <a:ext cx="79297" cy="79297"/>
            </a:xfrm>
            <a:custGeom>
              <a:avLst/>
              <a:gdLst>
                <a:gd name="connsiteX0" fmla="*/ 79297 w 79297"/>
                <a:gd name="connsiteY0" fmla="*/ 39649 h 79297"/>
                <a:gd name="connsiteX1" fmla="*/ 39649 w 79297"/>
                <a:gd name="connsiteY1" fmla="*/ 79297 h 79297"/>
                <a:gd name="connsiteX2" fmla="*/ 0 w 79297"/>
                <a:gd name="connsiteY2" fmla="*/ 39649 h 79297"/>
                <a:gd name="connsiteX3" fmla="*/ 39649 w 79297"/>
                <a:gd name="connsiteY3" fmla="*/ 0 h 79297"/>
                <a:gd name="connsiteX4" fmla="*/ 79297 w 79297"/>
                <a:gd name="connsiteY4" fmla="*/ 39649 h 7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7" h="79297">
                  <a:moveTo>
                    <a:pt x="79297" y="39649"/>
                  </a:moveTo>
                  <a:cubicBezTo>
                    <a:pt x="79297" y="61546"/>
                    <a:pt x="61546" y="79297"/>
                    <a:pt x="39649" y="79297"/>
                  </a:cubicBezTo>
                  <a:cubicBezTo>
                    <a:pt x="17751" y="79297"/>
                    <a:pt x="0" y="61546"/>
                    <a:pt x="0" y="39649"/>
                  </a:cubicBezTo>
                  <a:cubicBezTo>
                    <a:pt x="0" y="17751"/>
                    <a:pt x="17751" y="0"/>
                    <a:pt x="39649" y="0"/>
                  </a:cubicBezTo>
                  <a:cubicBezTo>
                    <a:pt x="61546" y="0"/>
                    <a:pt x="79297" y="17751"/>
                    <a:pt x="79297" y="39649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4787716-77E5-F855-B757-E5721E651014}"/>
                </a:ext>
              </a:extLst>
            </p:cNvPr>
            <p:cNvSpPr/>
            <p:nvPr/>
          </p:nvSpPr>
          <p:spPr>
            <a:xfrm rot="-2700000">
              <a:off x="8824052" y="78084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5" name="Google Shape;896;p26">
            <a:extLst>
              <a:ext uri="{FF2B5EF4-FFF2-40B4-BE49-F238E27FC236}">
                <a16:creationId xmlns:a16="http://schemas.microsoft.com/office/drawing/2014/main" id="{53801ED9-957D-7769-1473-7AC28ABBDA53}"/>
              </a:ext>
            </a:extLst>
          </p:cNvPr>
          <p:cNvGrpSpPr/>
          <p:nvPr/>
        </p:nvGrpSpPr>
        <p:grpSpPr>
          <a:xfrm>
            <a:off x="10240900" y="952811"/>
            <a:ext cx="923090" cy="943788"/>
            <a:chOff x="5717150" y="2098500"/>
            <a:chExt cx="247575" cy="245475"/>
          </a:xfrm>
        </p:grpSpPr>
        <p:sp>
          <p:nvSpPr>
            <p:cNvPr id="117" name="Google Shape;897;p26">
              <a:extLst>
                <a:ext uri="{FF2B5EF4-FFF2-40B4-BE49-F238E27FC236}">
                  <a16:creationId xmlns:a16="http://schemas.microsoft.com/office/drawing/2014/main" id="{B8240811-E76E-84FC-42A3-4B7A15225C29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  <p:sp>
          <p:nvSpPr>
            <p:cNvPr id="119" name="Google Shape;898;p26">
              <a:extLst>
                <a:ext uri="{FF2B5EF4-FFF2-40B4-BE49-F238E27FC236}">
                  <a16:creationId xmlns:a16="http://schemas.microsoft.com/office/drawing/2014/main" id="{882C2EE0-AEDF-1E5D-18EF-6573CAB6038E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4E749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20" name="Google Shape;899;p26">
              <a:extLst>
                <a:ext uri="{FF2B5EF4-FFF2-40B4-BE49-F238E27FC236}">
                  <a16:creationId xmlns:a16="http://schemas.microsoft.com/office/drawing/2014/main" id="{0E17D295-D320-0E41-C21C-72EB60978254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E5BAF5A-75EF-7FBD-97F9-3B1694BFDE9C}"/>
              </a:ext>
            </a:extLst>
          </p:cNvPr>
          <p:cNvGrpSpPr/>
          <p:nvPr/>
        </p:nvGrpSpPr>
        <p:grpSpPr>
          <a:xfrm>
            <a:off x="6683353" y="2896170"/>
            <a:ext cx="5117090" cy="458050"/>
            <a:chOff x="6683353" y="2161005"/>
            <a:chExt cx="5117090" cy="458050"/>
          </a:xfrm>
        </p:grpSpPr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EDAB43E-87EB-DC52-EF5F-346A0EE19659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B927566E-3D0C-4CA2-49B3-47299E9A8137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E9A3AF22-3F86-30ED-C6A0-5074E7DCB403}"/>
              </a:ext>
            </a:extLst>
          </p:cNvPr>
          <p:cNvSpPr/>
          <p:nvPr/>
        </p:nvSpPr>
        <p:spPr>
          <a:xfrm>
            <a:off x="9494809" y="6474695"/>
            <a:ext cx="622770" cy="125091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1CBD8267-D3C8-3085-6182-419465398055}"/>
              </a:ext>
            </a:extLst>
          </p:cNvPr>
          <p:cNvSpPr/>
          <p:nvPr/>
        </p:nvSpPr>
        <p:spPr>
          <a:xfrm>
            <a:off x="2453814" y="26743"/>
            <a:ext cx="519526" cy="519526"/>
          </a:xfrm>
          <a:prstGeom prst="ellipse">
            <a:avLst/>
          </a:prstGeom>
          <a:solidFill>
            <a:srgbClr val="9FD2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F8764645-C409-4495-7260-B0F38C3A72C5}"/>
              </a:ext>
            </a:extLst>
          </p:cNvPr>
          <p:cNvSpPr/>
          <p:nvPr/>
        </p:nvSpPr>
        <p:spPr>
          <a:xfrm>
            <a:off x="-448563" y="998770"/>
            <a:ext cx="1095241" cy="1095241"/>
          </a:xfrm>
          <a:prstGeom prst="ellipse">
            <a:avLst/>
          </a:prstGeom>
          <a:solidFill>
            <a:srgbClr val="FFCE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6E5F05E9-45BE-B967-0A87-549C9DDE127A}"/>
              </a:ext>
            </a:extLst>
          </p:cNvPr>
          <p:cNvSpPr/>
          <p:nvPr/>
        </p:nvSpPr>
        <p:spPr>
          <a:xfrm>
            <a:off x="6477175" y="6398215"/>
            <a:ext cx="1791580" cy="1791580"/>
          </a:xfrm>
          <a:prstGeom prst="ellipse">
            <a:avLst/>
          </a:prstGeom>
          <a:solidFill>
            <a:srgbClr val="9CBF6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FD57F5C9-29B1-6FA2-E2AD-FDB37A4FCE1B}"/>
              </a:ext>
            </a:extLst>
          </p:cNvPr>
          <p:cNvSpPr/>
          <p:nvPr/>
        </p:nvSpPr>
        <p:spPr>
          <a:xfrm>
            <a:off x="11894473" y="283203"/>
            <a:ext cx="595053" cy="595053"/>
          </a:xfrm>
          <a:prstGeom prst="ellipse">
            <a:avLst/>
          </a:prstGeom>
          <a:solidFill>
            <a:srgbClr val="FEBF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2F41EBF-A279-0784-B928-A4AFC08A4381}"/>
              </a:ext>
            </a:extLst>
          </p:cNvPr>
          <p:cNvSpPr/>
          <p:nvPr/>
        </p:nvSpPr>
        <p:spPr>
          <a:xfrm rot="17365544">
            <a:off x="10019659" y="5068806"/>
            <a:ext cx="546450" cy="265168"/>
          </a:xfrm>
          <a:custGeom>
            <a:avLst/>
            <a:gdLst>
              <a:gd name="connsiteX0" fmla="*/ 1054417 w 1054417"/>
              <a:gd name="connsiteY0" fmla="*/ 0 h 447675"/>
              <a:gd name="connsiteX1" fmla="*/ 9525 w 1054417"/>
              <a:gd name="connsiteY1" fmla="*/ 368618 h 447675"/>
              <a:gd name="connsiteX2" fmla="*/ 99060 w 1054417"/>
              <a:gd name="connsiteY2" fmla="*/ 393383 h 447675"/>
              <a:gd name="connsiteX3" fmla="*/ 196215 w 1054417"/>
              <a:gd name="connsiteY3" fmla="*/ 447675 h 447675"/>
              <a:gd name="connsiteX4" fmla="*/ 102870 w 1054417"/>
              <a:gd name="connsiteY4" fmla="*/ 396240 h 447675"/>
              <a:gd name="connsiteX5" fmla="*/ 0 w 1054417"/>
              <a:gd name="connsiteY5" fmla="*/ 372428 h 447675"/>
              <a:gd name="connsiteX6" fmla="*/ 96202 w 1054417"/>
              <a:gd name="connsiteY6" fmla="*/ 216218 h 447675"/>
              <a:gd name="connsiteX0" fmla="*/ 546450 w 546450"/>
              <a:gd name="connsiteY0" fmla="*/ 0 h 265168"/>
              <a:gd name="connsiteX1" fmla="*/ 9525 w 546450"/>
              <a:gd name="connsiteY1" fmla="*/ 186111 h 265168"/>
              <a:gd name="connsiteX2" fmla="*/ 99060 w 546450"/>
              <a:gd name="connsiteY2" fmla="*/ 210876 h 265168"/>
              <a:gd name="connsiteX3" fmla="*/ 196215 w 546450"/>
              <a:gd name="connsiteY3" fmla="*/ 265168 h 265168"/>
              <a:gd name="connsiteX4" fmla="*/ 102870 w 546450"/>
              <a:gd name="connsiteY4" fmla="*/ 213733 h 265168"/>
              <a:gd name="connsiteX5" fmla="*/ 0 w 546450"/>
              <a:gd name="connsiteY5" fmla="*/ 189921 h 265168"/>
              <a:gd name="connsiteX6" fmla="*/ 96202 w 546450"/>
              <a:gd name="connsiteY6" fmla="*/ 33711 h 26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450" h="265168">
                <a:moveTo>
                  <a:pt x="546450" y="0"/>
                </a:moveTo>
                <a:cubicBezTo>
                  <a:pt x="198153" y="122873"/>
                  <a:pt x="357822" y="63238"/>
                  <a:pt x="9525" y="186111"/>
                </a:cubicBezTo>
                <a:cubicBezTo>
                  <a:pt x="9525" y="186111"/>
                  <a:pt x="53340" y="197540"/>
                  <a:pt x="99060" y="210876"/>
                </a:cubicBezTo>
                <a:cubicBezTo>
                  <a:pt x="151447" y="225163"/>
                  <a:pt x="196215" y="265168"/>
                  <a:pt x="196215" y="265168"/>
                </a:cubicBezTo>
                <a:cubicBezTo>
                  <a:pt x="196215" y="265168"/>
                  <a:pt x="152400" y="225163"/>
                  <a:pt x="102870" y="213733"/>
                </a:cubicBezTo>
                <a:lnTo>
                  <a:pt x="0" y="189921"/>
                </a:lnTo>
                <a:cubicBezTo>
                  <a:pt x="0" y="189921"/>
                  <a:pt x="82868" y="111815"/>
                  <a:pt x="96202" y="33711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257144-555D-6BC5-F1EF-C1DD93106355}"/>
              </a:ext>
            </a:extLst>
          </p:cNvPr>
          <p:cNvSpPr txBox="1"/>
          <p:nvPr/>
        </p:nvSpPr>
        <p:spPr>
          <a:xfrm>
            <a:off x="6786406" y="1028803"/>
            <a:ext cx="242880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3800" dirty="0"/>
              <a:t>01</a:t>
            </a:r>
            <a:endParaRPr lang="zh-CN" altLang="en-US" sz="13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3ED7F4-AFFD-5124-623D-D5528A56DEEE}"/>
              </a:ext>
            </a:extLst>
          </p:cNvPr>
          <p:cNvSpPr txBox="1"/>
          <p:nvPr/>
        </p:nvSpPr>
        <p:spPr>
          <a:xfrm>
            <a:off x="6683353" y="3545188"/>
            <a:ext cx="4403793" cy="135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26163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DCE710A-DB12-E184-1319-AF3053661334}"/>
              </a:ext>
            </a:extLst>
          </p:cNvPr>
          <p:cNvGrpSpPr/>
          <p:nvPr/>
        </p:nvGrpSpPr>
        <p:grpSpPr>
          <a:xfrm>
            <a:off x="3754440" y="1388176"/>
            <a:ext cx="4246560" cy="3900676"/>
            <a:chOff x="3314700" y="984253"/>
            <a:chExt cx="5126040" cy="4708522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BF37A444-CCC1-73DB-1E96-5EC9F77CD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01" y="984253"/>
              <a:ext cx="2852739" cy="2193925"/>
            </a:xfrm>
            <a:custGeom>
              <a:avLst/>
              <a:gdLst>
                <a:gd name="T0" fmla="*/ 237312 w 1142"/>
                <a:gd name="T1" fmla="*/ 2191495 h 903"/>
                <a:gd name="T2" fmla="*/ 249802 w 1142"/>
                <a:gd name="T3" fmla="*/ 2150192 h 903"/>
                <a:gd name="T4" fmla="*/ 272284 w 1142"/>
                <a:gd name="T5" fmla="*/ 2111319 h 903"/>
                <a:gd name="T6" fmla="*/ 299762 w 1142"/>
                <a:gd name="T7" fmla="*/ 2070016 h 903"/>
                <a:gd name="T8" fmla="*/ 334735 w 1142"/>
                <a:gd name="T9" fmla="*/ 2033572 h 903"/>
                <a:gd name="T10" fmla="*/ 377201 w 1142"/>
                <a:gd name="T11" fmla="*/ 1997128 h 903"/>
                <a:gd name="T12" fmla="*/ 424663 w 1142"/>
                <a:gd name="T13" fmla="*/ 1960684 h 903"/>
                <a:gd name="T14" fmla="*/ 479620 w 1142"/>
                <a:gd name="T15" fmla="*/ 1926669 h 903"/>
                <a:gd name="T16" fmla="*/ 537074 w 1142"/>
                <a:gd name="T17" fmla="*/ 1899944 h 903"/>
                <a:gd name="T18" fmla="*/ 599525 w 1142"/>
                <a:gd name="T19" fmla="*/ 1873218 h 903"/>
                <a:gd name="T20" fmla="*/ 666971 w 1142"/>
                <a:gd name="T21" fmla="*/ 1848922 h 903"/>
                <a:gd name="T22" fmla="*/ 2295680 w 1142"/>
                <a:gd name="T23" fmla="*/ 1710435 h 903"/>
                <a:gd name="T24" fmla="*/ 2320660 w 1142"/>
                <a:gd name="T25" fmla="*/ 1705576 h 903"/>
                <a:gd name="T26" fmla="*/ 2345640 w 1142"/>
                <a:gd name="T27" fmla="*/ 1698287 h 903"/>
                <a:gd name="T28" fmla="*/ 2388106 w 1142"/>
                <a:gd name="T29" fmla="*/ 2186636 h 903"/>
                <a:gd name="T30" fmla="*/ 2850240 w 1142"/>
                <a:gd name="T31" fmla="*/ 1044726 h 903"/>
                <a:gd name="T32" fmla="*/ 2190763 w 1142"/>
                <a:gd name="T33" fmla="*/ 0 h 903"/>
                <a:gd name="T34" fmla="*/ 2235727 w 1142"/>
                <a:gd name="T35" fmla="*/ 498067 h 903"/>
                <a:gd name="T36" fmla="*/ 2210747 w 1142"/>
                <a:gd name="T37" fmla="*/ 495638 h 903"/>
                <a:gd name="T38" fmla="*/ 2185767 w 1142"/>
                <a:gd name="T39" fmla="*/ 495638 h 903"/>
                <a:gd name="T40" fmla="*/ 142387 w 1142"/>
                <a:gd name="T41" fmla="*/ 668139 h 903"/>
                <a:gd name="T42" fmla="*/ 112411 w 1142"/>
                <a:gd name="T43" fmla="*/ 672998 h 903"/>
                <a:gd name="T44" fmla="*/ 84933 w 1142"/>
                <a:gd name="T45" fmla="*/ 685146 h 903"/>
                <a:gd name="T46" fmla="*/ 59952 w 1142"/>
                <a:gd name="T47" fmla="*/ 702153 h 903"/>
                <a:gd name="T48" fmla="*/ 34972 w 1142"/>
                <a:gd name="T49" fmla="*/ 724020 h 903"/>
                <a:gd name="T50" fmla="*/ 17486 w 1142"/>
                <a:gd name="T51" fmla="*/ 748316 h 903"/>
                <a:gd name="T52" fmla="*/ 4996 w 1142"/>
                <a:gd name="T53" fmla="*/ 775041 h 903"/>
                <a:gd name="T54" fmla="*/ 0 w 1142"/>
                <a:gd name="T55" fmla="*/ 804196 h 903"/>
                <a:gd name="T56" fmla="*/ 0 w 1142"/>
                <a:gd name="T57" fmla="*/ 833351 h 903"/>
                <a:gd name="T58" fmla="*/ 14988 w 1142"/>
                <a:gd name="T59" fmla="*/ 1018001 h 903"/>
                <a:gd name="T60" fmla="*/ 34972 w 1142"/>
                <a:gd name="T61" fmla="*/ 1200220 h 903"/>
                <a:gd name="T62" fmla="*/ 62450 w 1142"/>
                <a:gd name="T63" fmla="*/ 1382440 h 903"/>
                <a:gd name="T64" fmla="*/ 97423 w 1142"/>
                <a:gd name="T65" fmla="*/ 1562230 h 903"/>
                <a:gd name="T66" fmla="*/ 142387 w 1142"/>
                <a:gd name="T67" fmla="*/ 1771175 h 903"/>
                <a:gd name="T68" fmla="*/ 187351 w 1142"/>
                <a:gd name="T69" fmla="*/ 1982550 h 903"/>
                <a:gd name="T70" fmla="*/ 237312 w 1142"/>
                <a:gd name="T71" fmla="*/ 2191495 h 90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142" h="903">
                  <a:moveTo>
                    <a:pt x="95" y="902"/>
                  </a:moveTo>
                  <a:lnTo>
                    <a:pt x="100" y="885"/>
                  </a:lnTo>
                  <a:lnTo>
                    <a:pt x="109" y="869"/>
                  </a:lnTo>
                  <a:lnTo>
                    <a:pt x="120" y="852"/>
                  </a:lnTo>
                  <a:lnTo>
                    <a:pt x="134" y="837"/>
                  </a:lnTo>
                  <a:lnTo>
                    <a:pt x="151" y="822"/>
                  </a:lnTo>
                  <a:lnTo>
                    <a:pt x="170" y="807"/>
                  </a:lnTo>
                  <a:lnTo>
                    <a:pt x="192" y="793"/>
                  </a:lnTo>
                  <a:lnTo>
                    <a:pt x="215" y="782"/>
                  </a:lnTo>
                  <a:lnTo>
                    <a:pt x="240" y="771"/>
                  </a:lnTo>
                  <a:lnTo>
                    <a:pt x="267" y="761"/>
                  </a:lnTo>
                  <a:lnTo>
                    <a:pt x="919" y="704"/>
                  </a:lnTo>
                  <a:lnTo>
                    <a:pt x="929" y="702"/>
                  </a:lnTo>
                  <a:lnTo>
                    <a:pt x="939" y="699"/>
                  </a:lnTo>
                  <a:lnTo>
                    <a:pt x="956" y="900"/>
                  </a:lnTo>
                  <a:lnTo>
                    <a:pt x="1141" y="430"/>
                  </a:lnTo>
                  <a:lnTo>
                    <a:pt x="877" y="0"/>
                  </a:lnTo>
                  <a:lnTo>
                    <a:pt x="895" y="205"/>
                  </a:lnTo>
                  <a:lnTo>
                    <a:pt x="885" y="204"/>
                  </a:lnTo>
                  <a:lnTo>
                    <a:pt x="875" y="204"/>
                  </a:lnTo>
                  <a:lnTo>
                    <a:pt x="57" y="275"/>
                  </a:lnTo>
                  <a:lnTo>
                    <a:pt x="45" y="277"/>
                  </a:lnTo>
                  <a:lnTo>
                    <a:pt x="34" y="282"/>
                  </a:lnTo>
                  <a:lnTo>
                    <a:pt x="24" y="289"/>
                  </a:lnTo>
                  <a:lnTo>
                    <a:pt x="14" y="298"/>
                  </a:lnTo>
                  <a:lnTo>
                    <a:pt x="7" y="308"/>
                  </a:lnTo>
                  <a:lnTo>
                    <a:pt x="2" y="319"/>
                  </a:lnTo>
                  <a:lnTo>
                    <a:pt x="0" y="331"/>
                  </a:lnTo>
                  <a:lnTo>
                    <a:pt x="0" y="343"/>
                  </a:lnTo>
                  <a:lnTo>
                    <a:pt x="6" y="419"/>
                  </a:lnTo>
                  <a:lnTo>
                    <a:pt x="14" y="494"/>
                  </a:lnTo>
                  <a:lnTo>
                    <a:pt x="25" y="569"/>
                  </a:lnTo>
                  <a:lnTo>
                    <a:pt x="39" y="643"/>
                  </a:lnTo>
                  <a:lnTo>
                    <a:pt x="57" y="729"/>
                  </a:lnTo>
                  <a:lnTo>
                    <a:pt x="75" y="816"/>
                  </a:lnTo>
                  <a:lnTo>
                    <a:pt x="95" y="902"/>
                  </a:lnTo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" name="TextBox 53">
              <a:extLst>
                <a:ext uri="{FF2B5EF4-FFF2-40B4-BE49-F238E27FC236}">
                  <a16:creationId xmlns:a16="http://schemas.microsoft.com/office/drawing/2014/main" id="{EC900865-6881-F278-D6F7-EE03815382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1410303">
              <a:off x="5953125" y="1768125"/>
              <a:ext cx="1447799" cy="859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296" tIns="46648" rIns="93296" bIns="46648">
              <a:spAutoFit/>
            </a:bodyPr>
            <a:lstStyle>
              <a:lvl1pPr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  <a:endParaRPr lang="zh-CN" altLang="zh-CN" sz="20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AEB349DE-5C10-4639-FECF-8CA1073EB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766" y="2906713"/>
              <a:ext cx="2243137" cy="2786062"/>
            </a:xfrm>
            <a:custGeom>
              <a:avLst/>
              <a:gdLst>
                <a:gd name="T0" fmla="*/ 714407 w 898"/>
                <a:gd name="T1" fmla="*/ 0 h 1146"/>
                <a:gd name="T2" fmla="*/ 741884 w 898"/>
                <a:gd name="T3" fmla="*/ 14587 h 1146"/>
                <a:gd name="T4" fmla="*/ 769361 w 898"/>
                <a:gd name="T5" fmla="*/ 34036 h 1146"/>
                <a:gd name="T6" fmla="*/ 796838 w 898"/>
                <a:gd name="T7" fmla="*/ 60778 h 1146"/>
                <a:gd name="T8" fmla="*/ 824315 w 898"/>
                <a:gd name="T9" fmla="*/ 92383 h 1146"/>
                <a:gd name="T10" fmla="*/ 846797 w 898"/>
                <a:gd name="T11" fmla="*/ 128849 h 1146"/>
                <a:gd name="T12" fmla="*/ 869278 w 898"/>
                <a:gd name="T13" fmla="*/ 162885 h 1146"/>
                <a:gd name="T14" fmla="*/ 889261 w 898"/>
                <a:gd name="T15" fmla="*/ 206645 h 1146"/>
                <a:gd name="T16" fmla="*/ 904249 w 898"/>
                <a:gd name="T17" fmla="*/ 245543 h 1146"/>
                <a:gd name="T18" fmla="*/ 916739 w 898"/>
                <a:gd name="T19" fmla="*/ 286872 h 1146"/>
                <a:gd name="T20" fmla="*/ 924232 w 898"/>
                <a:gd name="T21" fmla="*/ 328201 h 1146"/>
                <a:gd name="T22" fmla="*/ 926730 w 898"/>
                <a:gd name="T23" fmla="*/ 367099 h 1146"/>
                <a:gd name="T24" fmla="*/ 926730 w 898"/>
                <a:gd name="T25" fmla="*/ 403566 h 1146"/>
                <a:gd name="T26" fmla="*/ 492091 w 898"/>
                <a:gd name="T27" fmla="*/ 2047002 h 1146"/>
                <a:gd name="T28" fmla="*/ 489593 w 898"/>
                <a:gd name="T29" fmla="*/ 2073744 h 1146"/>
                <a:gd name="T30" fmla="*/ 487095 w 898"/>
                <a:gd name="T31" fmla="*/ 2095624 h 1146"/>
                <a:gd name="T32" fmla="*/ 0 w 898"/>
                <a:gd name="T33" fmla="*/ 1969206 h 1146"/>
                <a:gd name="T34" fmla="*/ 946714 w 898"/>
                <a:gd name="T35" fmla="*/ 2783631 h 1146"/>
                <a:gd name="T36" fmla="*/ 2183187 w 898"/>
                <a:gd name="T37" fmla="*/ 2538088 h 1146"/>
                <a:gd name="T38" fmla="*/ 1683602 w 898"/>
                <a:gd name="T39" fmla="*/ 2406807 h 1146"/>
                <a:gd name="T40" fmla="*/ 1696091 w 898"/>
                <a:gd name="T41" fmla="*/ 2387359 h 1146"/>
                <a:gd name="T42" fmla="*/ 1703585 w 898"/>
                <a:gd name="T43" fmla="*/ 2363047 h 1146"/>
                <a:gd name="T44" fmla="*/ 2235643 w 898"/>
                <a:gd name="T45" fmla="*/ 437601 h 1146"/>
                <a:gd name="T46" fmla="*/ 2240639 w 898"/>
                <a:gd name="T47" fmla="*/ 408428 h 1146"/>
                <a:gd name="T48" fmla="*/ 2240639 w 898"/>
                <a:gd name="T49" fmla="*/ 379255 h 1146"/>
                <a:gd name="T50" fmla="*/ 2233145 w 898"/>
                <a:gd name="T51" fmla="*/ 347650 h 1146"/>
                <a:gd name="T52" fmla="*/ 2220656 w 898"/>
                <a:gd name="T53" fmla="*/ 320908 h 1146"/>
                <a:gd name="T54" fmla="*/ 2200672 w 898"/>
                <a:gd name="T55" fmla="*/ 296596 h 1146"/>
                <a:gd name="T56" fmla="*/ 2180689 w 898"/>
                <a:gd name="T57" fmla="*/ 277148 h 1146"/>
                <a:gd name="T58" fmla="*/ 2153212 w 898"/>
                <a:gd name="T59" fmla="*/ 260130 h 1146"/>
                <a:gd name="T60" fmla="*/ 2125735 w 898"/>
                <a:gd name="T61" fmla="*/ 250405 h 1146"/>
                <a:gd name="T62" fmla="*/ 1998340 w 898"/>
                <a:gd name="T63" fmla="*/ 209076 h 1146"/>
                <a:gd name="T64" fmla="*/ 1873444 w 898"/>
                <a:gd name="T65" fmla="*/ 175041 h 1146"/>
                <a:gd name="T66" fmla="*/ 1743552 w 898"/>
                <a:gd name="T67" fmla="*/ 145867 h 1146"/>
                <a:gd name="T68" fmla="*/ 1613660 w 898"/>
                <a:gd name="T69" fmla="*/ 121556 h 1146"/>
                <a:gd name="T70" fmla="*/ 1483768 w 898"/>
                <a:gd name="T71" fmla="*/ 104538 h 1146"/>
                <a:gd name="T72" fmla="*/ 714407 w 898"/>
                <a:gd name="T73" fmla="*/ 0 h 11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98" h="1146">
                  <a:moveTo>
                    <a:pt x="286" y="0"/>
                  </a:moveTo>
                  <a:lnTo>
                    <a:pt x="297" y="6"/>
                  </a:lnTo>
                  <a:lnTo>
                    <a:pt x="308" y="14"/>
                  </a:lnTo>
                  <a:lnTo>
                    <a:pt x="319" y="25"/>
                  </a:lnTo>
                  <a:lnTo>
                    <a:pt x="330" y="38"/>
                  </a:lnTo>
                  <a:lnTo>
                    <a:pt x="339" y="53"/>
                  </a:lnTo>
                  <a:lnTo>
                    <a:pt x="348" y="67"/>
                  </a:lnTo>
                  <a:lnTo>
                    <a:pt x="356" y="85"/>
                  </a:lnTo>
                  <a:lnTo>
                    <a:pt x="362" y="101"/>
                  </a:lnTo>
                  <a:lnTo>
                    <a:pt x="367" y="118"/>
                  </a:lnTo>
                  <a:lnTo>
                    <a:pt x="370" y="135"/>
                  </a:lnTo>
                  <a:lnTo>
                    <a:pt x="371" y="151"/>
                  </a:lnTo>
                  <a:lnTo>
                    <a:pt x="371" y="166"/>
                  </a:lnTo>
                  <a:lnTo>
                    <a:pt x="197" y="842"/>
                  </a:lnTo>
                  <a:lnTo>
                    <a:pt x="196" y="853"/>
                  </a:lnTo>
                  <a:lnTo>
                    <a:pt x="195" y="862"/>
                  </a:lnTo>
                  <a:lnTo>
                    <a:pt x="0" y="810"/>
                  </a:lnTo>
                  <a:lnTo>
                    <a:pt x="379" y="1145"/>
                  </a:lnTo>
                  <a:lnTo>
                    <a:pt x="874" y="1044"/>
                  </a:lnTo>
                  <a:lnTo>
                    <a:pt x="674" y="990"/>
                  </a:lnTo>
                  <a:lnTo>
                    <a:pt x="679" y="982"/>
                  </a:lnTo>
                  <a:lnTo>
                    <a:pt x="682" y="972"/>
                  </a:lnTo>
                  <a:lnTo>
                    <a:pt x="895" y="180"/>
                  </a:lnTo>
                  <a:lnTo>
                    <a:pt x="897" y="168"/>
                  </a:lnTo>
                  <a:lnTo>
                    <a:pt x="897" y="156"/>
                  </a:lnTo>
                  <a:lnTo>
                    <a:pt x="894" y="143"/>
                  </a:lnTo>
                  <a:lnTo>
                    <a:pt x="889" y="132"/>
                  </a:lnTo>
                  <a:lnTo>
                    <a:pt x="881" y="122"/>
                  </a:lnTo>
                  <a:lnTo>
                    <a:pt x="873" y="114"/>
                  </a:lnTo>
                  <a:lnTo>
                    <a:pt x="862" y="107"/>
                  </a:lnTo>
                  <a:lnTo>
                    <a:pt x="851" y="103"/>
                  </a:lnTo>
                  <a:lnTo>
                    <a:pt x="800" y="86"/>
                  </a:lnTo>
                  <a:lnTo>
                    <a:pt x="750" y="72"/>
                  </a:lnTo>
                  <a:lnTo>
                    <a:pt x="698" y="60"/>
                  </a:lnTo>
                  <a:lnTo>
                    <a:pt x="646" y="50"/>
                  </a:lnTo>
                  <a:lnTo>
                    <a:pt x="594" y="43"/>
                  </a:lnTo>
                  <a:lnTo>
                    <a:pt x="286" y="0"/>
                  </a:lnTo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5" name="TextBox 53">
              <a:extLst>
                <a:ext uri="{FF2B5EF4-FFF2-40B4-BE49-F238E27FC236}">
                  <a16:creationId xmlns:a16="http://schemas.microsoft.com/office/drawing/2014/main" id="{6DEFBC98-8681-5884-FF78-C57F284767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892844">
              <a:off x="6134896" y="3512785"/>
              <a:ext cx="1446213" cy="859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296" tIns="46648" rIns="93296" bIns="46648">
              <a:spAutoFit/>
            </a:bodyPr>
            <a:lstStyle>
              <a:lvl1pPr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  <a:endParaRPr lang="zh-CN" altLang="zh-CN" sz="20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477A0FE-631A-C08F-C145-0B2B646F5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700" y="1824042"/>
              <a:ext cx="3032125" cy="2655887"/>
            </a:xfrm>
            <a:custGeom>
              <a:avLst/>
              <a:gdLst>
                <a:gd name="T0" fmla="*/ 3029627 w 1214"/>
                <a:gd name="T1" fmla="*/ 1481168 h 1092"/>
                <a:gd name="T2" fmla="*/ 2987168 w 1214"/>
                <a:gd name="T3" fmla="*/ 1522514 h 1092"/>
                <a:gd name="T4" fmla="*/ 2942210 w 1214"/>
                <a:gd name="T5" fmla="*/ 1556564 h 1092"/>
                <a:gd name="T6" fmla="*/ 2894755 w 1214"/>
                <a:gd name="T7" fmla="*/ 1585749 h 1092"/>
                <a:gd name="T8" fmla="*/ 2842305 w 1214"/>
                <a:gd name="T9" fmla="*/ 1607639 h 1092"/>
                <a:gd name="T10" fmla="*/ 2787357 w 1214"/>
                <a:gd name="T11" fmla="*/ 1622231 h 1092"/>
                <a:gd name="T12" fmla="*/ 2744897 w 1214"/>
                <a:gd name="T13" fmla="*/ 1619799 h 1092"/>
                <a:gd name="T14" fmla="*/ 2702438 w 1214"/>
                <a:gd name="T15" fmla="*/ 1610071 h 1092"/>
                <a:gd name="T16" fmla="*/ 2659978 w 1214"/>
                <a:gd name="T17" fmla="*/ 1595478 h 1092"/>
                <a:gd name="T18" fmla="*/ 2615020 w 1214"/>
                <a:gd name="T19" fmla="*/ 1573589 h 1092"/>
                <a:gd name="T20" fmla="*/ 2570063 w 1214"/>
                <a:gd name="T21" fmla="*/ 1546835 h 1092"/>
                <a:gd name="T22" fmla="*/ 2525106 w 1214"/>
                <a:gd name="T23" fmla="*/ 1515218 h 1092"/>
                <a:gd name="T24" fmla="*/ 2480148 w 1214"/>
                <a:gd name="T25" fmla="*/ 1478736 h 1092"/>
                <a:gd name="T26" fmla="*/ 2440186 w 1214"/>
                <a:gd name="T27" fmla="*/ 1437389 h 1092"/>
                <a:gd name="T28" fmla="*/ 1171389 w 1214"/>
                <a:gd name="T29" fmla="*/ 401302 h 1092"/>
                <a:gd name="T30" fmla="*/ 1151408 w 1214"/>
                <a:gd name="T31" fmla="*/ 386709 h 1092"/>
                <a:gd name="T32" fmla="*/ 1126432 w 1214"/>
                <a:gd name="T33" fmla="*/ 376980 h 1092"/>
                <a:gd name="T34" fmla="*/ 1451124 w 1214"/>
                <a:gd name="T35" fmla="*/ 0 h 1092"/>
                <a:gd name="T36" fmla="*/ 292223 w 1214"/>
                <a:gd name="T37" fmla="*/ 488858 h 1092"/>
                <a:gd name="T38" fmla="*/ 0 w 1214"/>
                <a:gd name="T39" fmla="*/ 1685467 h 1092"/>
                <a:gd name="T40" fmla="*/ 332185 w 1214"/>
                <a:gd name="T41" fmla="*/ 1298758 h 1092"/>
                <a:gd name="T42" fmla="*/ 344673 w 1214"/>
                <a:gd name="T43" fmla="*/ 1320647 h 1092"/>
                <a:gd name="T44" fmla="*/ 362157 w 1214"/>
                <a:gd name="T45" fmla="*/ 1335240 h 1092"/>
                <a:gd name="T46" fmla="*/ 1935665 w 1214"/>
                <a:gd name="T47" fmla="*/ 2619405 h 1092"/>
                <a:gd name="T48" fmla="*/ 1960641 w 1214"/>
                <a:gd name="T49" fmla="*/ 2636430 h 1092"/>
                <a:gd name="T50" fmla="*/ 1990613 w 1214"/>
                <a:gd name="T51" fmla="*/ 2648591 h 1092"/>
                <a:gd name="T52" fmla="*/ 2018086 w 1214"/>
                <a:gd name="T53" fmla="*/ 2653455 h 1092"/>
                <a:gd name="T54" fmla="*/ 2050556 w 1214"/>
                <a:gd name="T55" fmla="*/ 2653455 h 1092"/>
                <a:gd name="T56" fmla="*/ 2080527 w 1214"/>
                <a:gd name="T57" fmla="*/ 2648591 h 1092"/>
                <a:gd name="T58" fmla="*/ 2108001 w 1214"/>
                <a:gd name="T59" fmla="*/ 2638862 h 1092"/>
                <a:gd name="T60" fmla="*/ 2135475 w 1214"/>
                <a:gd name="T61" fmla="*/ 2621837 h 1092"/>
                <a:gd name="T62" fmla="*/ 2155456 w 1214"/>
                <a:gd name="T63" fmla="*/ 2599948 h 1092"/>
                <a:gd name="T64" fmla="*/ 2719921 w 1214"/>
                <a:gd name="T65" fmla="*/ 1953001 h 1092"/>
                <a:gd name="T66" fmla="*/ 2767376 w 1214"/>
                <a:gd name="T67" fmla="*/ 1892198 h 1092"/>
                <a:gd name="T68" fmla="*/ 2817329 w 1214"/>
                <a:gd name="T69" fmla="*/ 1828962 h 1092"/>
                <a:gd name="T70" fmla="*/ 2862286 w 1214"/>
                <a:gd name="T71" fmla="*/ 1760863 h 1092"/>
                <a:gd name="T72" fmla="*/ 2907243 w 1214"/>
                <a:gd name="T73" fmla="*/ 1692763 h 1092"/>
                <a:gd name="T74" fmla="*/ 2952201 w 1214"/>
                <a:gd name="T75" fmla="*/ 1622231 h 1092"/>
                <a:gd name="T76" fmla="*/ 2992163 w 1214"/>
                <a:gd name="T77" fmla="*/ 1551700 h 1092"/>
                <a:gd name="T78" fmla="*/ 3029627 w 1214"/>
                <a:gd name="T79" fmla="*/ 1481168 h 109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14" h="1092">
                  <a:moveTo>
                    <a:pt x="1213" y="609"/>
                  </a:moveTo>
                  <a:lnTo>
                    <a:pt x="1196" y="626"/>
                  </a:lnTo>
                  <a:lnTo>
                    <a:pt x="1178" y="640"/>
                  </a:lnTo>
                  <a:lnTo>
                    <a:pt x="1159" y="652"/>
                  </a:lnTo>
                  <a:lnTo>
                    <a:pt x="1138" y="661"/>
                  </a:lnTo>
                  <a:lnTo>
                    <a:pt x="1116" y="667"/>
                  </a:lnTo>
                  <a:lnTo>
                    <a:pt x="1099" y="666"/>
                  </a:lnTo>
                  <a:lnTo>
                    <a:pt x="1082" y="662"/>
                  </a:lnTo>
                  <a:lnTo>
                    <a:pt x="1065" y="656"/>
                  </a:lnTo>
                  <a:lnTo>
                    <a:pt x="1047" y="647"/>
                  </a:lnTo>
                  <a:lnTo>
                    <a:pt x="1029" y="636"/>
                  </a:lnTo>
                  <a:lnTo>
                    <a:pt x="1011" y="623"/>
                  </a:lnTo>
                  <a:lnTo>
                    <a:pt x="993" y="608"/>
                  </a:lnTo>
                  <a:lnTo>
                    <a:pt x="977" y="591"/>
                  </a:lnTo>
                  <a:lnTo>
                    <a:pt x="469" y="165"/>
                  </a:lnTo>
                  <a:lnTo>
                    <a:pt x="461" y="159"/>
                  </a:lnTo>
                  <a:lnTo>
                    <a:pt x="451" y="155"/>
                  </a:lnTo>
                  <a:lnTo>
                    <a:pt x="581" y="0"/>
                  </a:lnTo>
                  <a:lnTo>
                    <a:pt x="117" y="201"/>
                  </a:lnTo>
                  <a:lnTo>
                    <a:pt x="0" y="693"/>
                  </a:lnTo>
                  <a:lnTo>
                    <a:pt x="133" y="534"/>
                  </a:lnTo>
                  <a:lnTo>
                    <a:pt x="138" y="543"/>
                  </a:lnTo>
                  <a:lnTo>
                    <a:pt x="145" y="549"/>
                  </a:lnTo>
                  <a:lnTo>
                    <a:pt x="775" y="1077"/>
                  </a:lnTo>
                  <a:lnTo>
                    <a:pt x="785" y="1084"/>
                  </a:lnTo>
                  <a:lnTo>
                    <a:pt x="797" y="1089"/>
                  </a:lnTo>
                  <a:lnTo>
                    <a:pt x="808" y="1091"/>
                  </a:lnTo>
                  <a:lnTo>
                    <a:pt x="821" y="1091"/>
                  </a:lnTo>
                  <a:lnTo>
                    <a:pt x="833" y="1089"/>
                  </a:lnTo>
                  <a:lnTo>
                    <a:pt x="844" y="1085"/>
                  </a:lnTo>
                  <a:lnTo>
                    <a:pt x="855" y="1078"/>
                  </a:lnTo>
                  <a:lnTo>
                    <a:pt x="863" y="1069"/>
                  </a:lnTo>
                  <a:lnTo>
                    <a:pt x="1089" y="803"/>
                  </a:lnTo>
                  <a:lnTo>
                    <a:pt x="1108" y="778"/>
                  </a:lnTo>
                  <a:lnTo>
                    <a:pt x="1128" y="752"/>
                  </a:lnTo>
                  <a:lnTo>
                    <a:pt x="1146" y="724"/>
                  </a:lnTo>
                  <a:lnTo>
                    <a:pt x="1164" y="696"/>
                  </a:lnTo>
                  <a:lnTo>
                    <a:pt x="1182" y="667"/>
                  </a:lnTo>
                  <a:lnTo>
                    <a:pt x="1198" y="638"/>
                  </a:lnTo>
                  <a:lnTo>
                    <a:pt x="1213" y="609"/>
                  </a:lnTo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7" name="TextBox 53">
              <a:extLst>
                <a:ext uri="{FF2B5EF4-FFF2-40B4-BE49-F238E27FC236}">
                  <a16:creationId xmlns:a16="http://schemas.microsoft.com/office/drawing/2014/main" id="{1221F2AD-AE4D-B155-4533-7DB37F78A5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410564">
              <a:off x="4168774" y="2911919"/>
              <a:ext cx="1447799" cy="859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296" tIns="46648" rIns="93296" bIns="46648">
              <a:spAutoFit/>
            </a:bodyPr>
            <a:lstStyle>
              <a:lvl1pPr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93186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9318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  <a:endParaRPr lang="zh-CN" altLang="zh-CN" sz="20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A3BF4BC-AE50-BB52-FB7A-42F86AB229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3651" y="1870075"/>
              <a:ext cx="611188" cy="382588"/>
            </a:xfrm>
            <a:custGeom>
              <a:avLst/>
              <a:gdLst>
                <a:gd name="T0" fmla="*/ 41990 w 131"/>
                <a:gd name="T1" fmla="*/ 163300 h 82"/>
                <a:gd name="T2" fmla="*/ 65318 w 131"/>
                <a:gd name="T3" fmla="*/ 144637 h 82"/>
                <a:gd name="T4" fmla="*/ 46656 w 131"/>
                <a:gd name="T5" fmla="*/ 116643 h 82"/>
                <a:gd name="T6" fmla="*/ 41990 w 131"/>
                <a:gd name="T7" fmla="*/ 97980 h 82"/>
                <a:gd name="T8" fmla="*/ 46656 w 131"/>
                <a:gd name="T9" fmla="*/ 97980 h 82"/>
                <a:gd name="T10" fmla="*/ 121304 w 131"/>
                <a:gd name="T11" fmla="*/ 51323 h 82"/>
                <a:gd name="T12" fmla="*/ 135301 w 131"/>
                <a:gd name="T13" fmla="*/ 97980 h 82"/>
                <a:gd name="T14" fmla="*/ 135301 w 131"/>
                <a:gd name="T15" fmla="*/ 102646 h 82"/>
                <a:gd name="T16" fmla="*/ 130636 w 131"/>
                <a:gd name="T17" fmla="*/ 121308 h 82"/>
                <a:gd name="T18" fmla="*/ 125970 w 131"/>
                <a:gd name="T19" fmla="*/ 158634 h 82"/>
                <a:gd name="T20" fmla="*/ 158629 w 131"/>
                <a:gd name="T21" fmla="*/ 163300 h 82"/>
                <a:gd name="T22" fmla="*/ 172626 w 131"/>
                <a:gd name="T23" fmla="*/ 144637 h 82"/>
                <a:gd name="T24" fmla="*/ 214616 w 131"/>
                <a:gd name="T25" fmla="*/ 121308 h 82"/>
                <a:gd name="T26" fmla="*/ 181957 w 131"/>
                <a:gd name="T27" fmla="*/ 102646 h 82"/>
                <a:gd name="T28" fmla="*/ 265937 w 131"/>
                <a:gd name="T29" fmla="*/ 23329 h 82"/>
                <a:gd name="T30" fmla="*/ 265937 w 131"/>
                <a:gd name="T31" fmla="*/ 102646 h 82"/>
                <a:gd name="T32" fmla="*/ 256606 w 131"/>
                <a:gd name="T33" fmla="*/ 135306 h 82"/>
                <a:gd name="T34" fmla="*/ 298596 w 131"/>
                <a:gd name="T35" fmla="*/ 149303 h 82"/>
                <a:gd name="T36" fmla="*/ 331255 w 131"/>
                <a:gd name="T37" fmla="*/ 107311 h 82"/>
                <a:gd name="T38" fmla="*/ 345251 w 131"/>
                <a:gd name="T39" fmla="*/ 93314 h 82"/>
                <a:gd name="T40" fmla="*/ 331255 w 131"/>
                <a:gd name="T41" fmla="*/ 65320 h 82"/>
                <a:gd name="T42" fmla="*/ 326589 w 131"/>
                <a:gd name="T43" fmla="*/ 51323 h 82"/>
                <a:gd name="T44" fmla="*/ 331255 w 131"/>
                <a:gd name="T45" fmla="*/ 51323 h 82"/>
                <a:gd name="T46" fmla="*/ 396572 w 131"/>
                <a:gd name="T47" fmla="*/ 9331 h 82"/>
                <a:gd name="T48" fmla="*/ 410569 w 131"/>
                <a:gd name="T49" fmla="*/ 51323 h 82"/>
                <a:gd name="T50" fmla="*/ 410569 w 131"/>
                <a:gd name="T51" fmla="*/ 55988 h 82"/>
                <a:gd name="T52" fmla="*/ 405903 w 131"/>
                <a:gd name="T53" fmla="*/ 74651 h 82"/>
                <a:gd name="T54" fmla="*/ 401238 w 131"/>
                <a:gd name="T55" fmla="*/ 107311 h 82"/>
                <a:gd name="T56" fmla="*/ 429231 w 131"/>
                <a:gd name="T57" fmla="*/ 107311 h 82"/>
                <a:gd name="T58" fmla="*/ 298596 w 131"/>
                <a:gd name="T59" fmla="*/ 251948 h 82"/>
                <a:gd name="T60" fmla="*/ 0 w 131"/>
                <a:gd name="T61" fmla="*/ 275277 h 82"/>
                <a:gd name="T62" fmla="*/ 9331 w 131"/>
                <a:gd name="T63" fmla="*/ 303271 h 82"/>
                <a:gd name="T64" fmla="*/ 172626 w 131"/>
                <a:gd name="T65" fmla="*/ 303271 h 82"/>
                <a:gd name="T66" fmla="*/ 312592 w 131"/>
                <a:gd name="T67" fmla="*/ 382588 h 82"/>
                <a:gd name="T68" fmla="*/ 531874 w 131"/>
                <a:gd name="T69" fmla="*/ 181963 h 82"/>
                <a:gd name="T70" fmla="*/ 611188 w 131"/>
                <a:gd name="T71" fmla="*/ 55988 h 82"/>
                <a:gd name="T72" fmla="*/ 475887 w 131"/>
                <a:gd name="T73" fmla="*/ 125974 h 82"/>
                <a:gd name="T74" fmla="*/ 191288 w 131"/>
                <a:gd name="T75" fmla="*/ 223954 h 82"/>
                <a:gd name="T76" fmla="*/ 153963 w 131"/>
                <a:gd name="T77" fmla="*/ 223954 h 8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31" h="82">
                  <a:moveTo>
                    <a:pt x="5" y="35"/>
                  </a:moveTo>
                  <a:cubicBezTo>
                    <a:pt x="7" y="35"/>
                    <a:pt x="8" y="35"/>
                    <a:pt x="9" y="35"/>
                  </a:cubicBezTo>
                  <a:cubicBezTo>
                    <a:pt x="11" y="35"/>
                    <a:pt x="12" y="35"/>
                    <a:pt x="12" y="34"/>
                  </a:cubicBezTo>
                  <a:cubicBezTo>
                    <a:pt x="13" y="33"/>
                    <a:pt x="13" y="32"/>
                    <a:pt x="14" y="31"/>
                  </a:cubicBezTo>
                  <a:cubicBezTo>
                    <a:pt x="12" y="30"/>
                    <a:pt x="12" y="28"/>
                    <a:pt x="11" y="26"/>
                  </a:cubicBezTo>
                  <a:cubicBezTo>
                    <a:pt x="11" y="26"/>
                    <a:pt x="10" y="26"/>
                    <a:pt x="10" y="25"/>
                  </a:cubicBezTo>
                  <a:cubicBezTo>
                    <a:pt x="9" y="24"/>
                    <a:pt x="9" y="23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16"/>
                    <a:pt x="10" y="13"/>
                    <a:pt x="12" y="11"/>
                  </a:cubicBezTo>
                  <a:cubicBezTo>
                    <a:pt x="16" y="9"/>
                    <a:pt x="22" y="8"/>
                    <a:pt x="26" y="11"/>
                  </a:cubicBezTo>
                  <a:cubicBezTo>
                    <a:pt x="28" y="13"/>
                    <a:pt x="29" y="16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4"/>
                    <a:pt x="29" y="25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7" y="28"/>
                    <a:pt x="26" y="29"/>
                    <a:pt x="25" y="30"/>
                  </a:cubicBezTo>
                  <a:cubicBezTo>
                    <a:pt x="26" y="32"/>
                    <a:pt x="26" y="33"/>
                    <a:pt x="27" y="34"/>
                  </a:cubicBezTo>
                  <a:cubicBezTo>
                    <a:pt x="28" y="35"/>
                    <a:pt x="29" y="35"/>
                    <a:pt x="30" y="35"/>
                  </a:cubicBezTo>
                  <a:cubicBezTo>
                    <a:pt x="31" y="35"/>
                    <a:pt x="32" y="35"/>
                    <a:pt x="34" y="35"/>
                  </a:cubicBezTo>
                  <a:cubicBezTo>
                    <a:pt x="34" y="35"/>
                    <a:pt x="35" y="36"/>
                    <a:pt x="35" y="37"/>
                  </a:cubicBezTo>
                  <a:cubicBezTo>
                    <a:pt x="36" y="34"/>
                    <a:pt x="36" y="32"/>
                    <a:pt x="37" y="31"/>
                  </a:cubicBezTo>
                  <a:cubicBezTo>
                    <a:pt x="37" y="30"/>
                    <a:pt x="44" y="29"/>
                    <a:pt x="45" y="29"/>
                  </a:cubicBezTo>
                  <a:cubicBezTo>
                    <a:pt x="45" y="28"/>
                    <a:pt x="46" y="27"/>
                    <a:pt x="46" y="26"/>
                  </a:cubicBezTo>
                  <a:cubicBezTo>
                    <a:pt x="44" y="25"/>
                    <a:pt x="43" y="24"/>
                    <a:pt x="43" y="22"/>
                  </a:cubicBezTo>
                  <a:cubicBezTo>
                    <a:pt x="42" y="22"/>
                    <a:pt x="40" y="22"/>
                    <a:pt x="39" y="22"/>
                  </a:cubicBezTo>
                  <a:cubicBezTo>
                    <a:pt x="38" y="16"/>
                    <a:pt x="40" y="8"/>
                    <a:pt x="42" y="6"/>
                  </a:cubicBezTo>
                  <a:cubicBezTo>
                    <a:pt x="45" y="3"/>
                    <a:pt x="54" y="3"/>
                    <a:pt x="57" y="5"/>
                  </a:cubicBezTo>
                  <a:cubicBezTo>
                    <a:pt x="60" y="7"/>
                    <a:pt x="61" y="16"/>
                    <a:pt x="61" y="22"/>
                  </a:cubicBezTo>
                  <a:cubicBezTo>
                    <a:pt x="60" y="22"/>
                    <a:pt x="58" y="22"/>
                    <a:pt x="57" y="22"/>
                  </a:cubicBezTo>
                  <a:cubicBezTo>
                    <a:pt x="56" y="23"/>
                    <a:pt x="55" y="25"/>
                    <a:pt x="54" y="26"/>
                  </a:cubicBezTo>
                  <a:cubicBezTo>
                    <a:pt x="54" y="28"/>
                    <a:pt x="54" y="28"/>
                    <a:pt x="55" y="29"/>
                  </a:cubicBezTo>
                  <a:cubicBezTo>
                    <a:pt x="56" y="29"/>
                    <a:pt x="63" y="30"/>
                    <a:pt x="63" y="31"/>
                  </a:cubicBezTo>
                  <a:cubicBezTo>
                    <a:pt x="63" y="31"/>
                    <a:pt x="63" y="31"/>
                    <a:pt x="64" y="32"/>
                  </a:cubicBezTo>
                  <a:cubicBezTo>
                    <a:pt x="64" y="28"/>
                    <a:pt x="65" y="25"/>
                    <a:pt x="67" y="23"/>
                  </a:cubicBezTo>
                  <a:cubicBezTo>
                    <a:pt x="68" y="23"/>
                    <a:pt x="69" y="23"/>
                    <a:pt x="71" y="23"/>
                  </a:cubicBezTo>
                  <a:cubicBezTo>
                    <a:pt x="72" y="23"/>
                    <a:pt x="73" y="23"/>
                    <a:pt x="73" y="22"/>
                  </a:cubicBezTo>
                  <a:cubicBezTo>
                    <a:pt x="74" y="22"/>
                    <a:pt x="74" y="21"/>
                    <a:pt x="74" y="20"/>
                  </a:cubicBezTo>
                  <a:cubicBezTo>
                    <a:pt x="73" y="19"/>
                    <a:pt x="73" y="17"/>
                    <a:pt x="72" y="16"/>
                  </a:cubicBezTo>
                  <a:cubicBezTo>
                    <a:pt x="72" y="15"/>
                    <a:pt x="71" y="15"/>
                    <a:pt x="71" y="14"/>
                  </a:cubicBezTo>
                  <a:cubicBezTo>
                    <a:pt x="71" y="14"/>
                    <a:pt x="70" y="13"/>
                    <a:pt x="70" y="12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0" y="6"/>
                    <a:pt x="71" y="4"/>
                    <a:pt x="73" y="2"/>
                  </a:cubicBezTo>
                  <a:cubicBezTo>
                    <a:pt x="76" y="0"/>
                    <a:pt x="82" y="0"/>
                    <a:pt x="85" y="2"/>
                  </a:cubicBezTo>
                  <a:cubicBezTo>
                    <a:pt x="88" y="4"/>
                    <a:pt x="88" y="6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3"/>
                    <a:pt x="88" y="14"/>
                    <a:pt x="88" y="14"/>
                  </a:cubicBezTo>
                  <a:cubicBezTo>
                    <a:pt x="88" y="15"/>
                    <a:pt x="87" y="15"/>
                    <a:pt x="87" y="16"/>
                  </a:cubicBezTo>
                  <a:cubicBezTo>
                    <a:pt x="86" y="17"/>
                    <a:pt x="86" y="18"/>
                    <a:pt x="85" y="19"/>
                  </a:cubicBezTo>
                  <a:cubicBezTo>
                    <a:pt x="85" y="21"/>
                    <a:pt x="86" y="22"/>
                    <a:pt x="86" y="23"/>
                  </a:cubicBezTo>
                  <a:cubicBezTo>
                    <a:pt x="87" y="23"/>
                    <a:pt x="88" y="23"/>
                    <a:pt x="89" y="23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3" y="24"/>
                    <a:pt x="93" y="25"/>
                    <a:pt x="94" y="27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3"/>
                    <a:pt x="1" y="39"/>
                    <a:pt x="5" y="35"/>
                  </a:cubicBezTo>
                  <a:close/>
                  <a:moveTo>
                    <a:pt x="2" y="65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3" y="48"/>
                    <a:pt x="33" y="48"/>
                    <a:pt x="33" y="48"/>
                  </a:cubicBezTo>
                  <a:lnTo>
                    <a:pt x="2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C60FDDB0-CEE8-5D7D-963F-7727842E52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6502" y="2443167"/>
              <a:ext cx="595313" cy="490537"/>
            </a:xfrm>
            <a:custGeom>
              <a:avLst/>
              <a:gdLst>
                <a:gd name="T0" fmla="*/ 135298 w 132"/>
                <a:gd name="T1" fmla="*/ 418532 h 109"/>
                <a:gd name="T2" fmla="*/ 189418 w 132"/>
                <a:gd name="T3" fmla="*/ 418532 h 109"/>
                <a:gd name="T4" fmla="*/ 189418 w 132"/>
                <a:gd name="T5" fmla="*/ 391530 h 109"/>
                <a:gd name="T6" fmla="*/ 261577 w 132"/>
                <a:gd name="T7" fmla="*/ 391530 h 109"/>
                <a:gd name="T8" fmla="*/ 261577 w 132"/>
                <a:gd name="T9" fmla="*/ 72005 h 109"/>
                <a:gd name="T10" fmla="*/ 126279 w 132"/>
                <a:gd name="T11" fmla="*/ 103508 h 109"/>
                <a:gd name="T12" fmla="*/ 130788 w 132"/>
                <a:gd name="T13" fmla="*/ 117009 h 109"/>
                <a:gd name="T14" fmla="*/ 130788 w 132"/>
                <a:gd name="T15" fmla="*/ 130510 h 109"/>
                <a:gd name="T16" fmla="*/ 202948 w 132"/>
                <a:gd name="T17" fmla="*/ 261020 h 109"/>
                <a:gd name="T18" fmla="*/ 211968 w 132"/>
                <a:gd name="T19" fmla="*/ 261020 h 109"/>
                <a:gd name="T20" fmla="*/ 4510 w 132"/>
                <a:gd name="T21" fmla="*/ 261020 h 109"/>
                <a:gd name="T22" fmla="*/ 9020 w 132"/>
                <a:gd name="T23" fmla="*/ 261020 h 109"/>
                <a:gd name="T24" fmla="*/ 9020 w 132"/>
                <a:gd name="T25" fmla="*/ 261020 h 109"/>
                <a:gd name="T26" fmla="*/ 90199 w 132"/>
                <a:gd name="T27" fmla="*/ 130510 h 109"/>
                <a:gd name="T28" fmla="*/ 85689 w 132"/>
                <a:gd name="T29" fmla="*/ 117009 h 109"/>
                <a:gd name="T30" fmla="*/ 103729 w 132"/>
                <a:gd name="T31" fmla="*/ 90007 h 109"/>
                <a:gd name="T32" fmla="*/ 103729 w 132"/>
                <a:gd name="T33" fmla="*/ 85506 h 109"/>
                <a:gd name="T34" fmla="*/ 261577 w 132"/>
                <a:gd name="T35" fmla="*/ 27002 h 109"/>
                <a:gd name="T36" fmla="*/ 288637 w 132"/>
                <a:gd name="T37" fmla="*/ 0 h 109"/>
                <a:gd name="T38" fmla="*/ 324716 w 132"/>
                <a:gd name="T39" fmla="*/ 13501 h 109"/>
                <a:gd name="T40" fmla="*/ 491584 w 132"/>
                <a:gd name="T41" fmla="*/ 0 h 109"/>
                <a:gd name="T42" fmla="*/ 491584 w 132"/>
                <a:gd name="T43" fmla="*/ 4500 h 109"/>
                <a:gd name="T44" fmla="*/ 514134 w 132"/>
                <a:gd name="T45" fmla="*/ 27002 h 109"/>
                <a:gd name="T46" fmla="*/ 509624 w 132"/>
                <a:gd name="T47" fmla="*/ 40503 h 109"/>
                <a:gd name="T48" fmla="*/ 586293 w 132"/>
                <a:gd name="T49" fmla="*/ 175513 h 109"/>
                <a:gd name="T50" fmla="*/ 595313 w 132"/>
                <a:gd name="T51" fmla="*/ 175513 h 109"/>
                <a:gd name="T52" fmla="*/ 383345 w 132"/>
                <a:gd name="T53" fmla="*/ 175513 h 109"/>
                <a:gd name="T54" fmla="*/ 392365 w 132"/>
                <a:gd name="T55" fmla="*/ 175513 h 109"/>
                <a:gd name="T56" fmla="*/ 392365 w 132"/>
                <a:gd name="T57" fmla="*/ 175513 h 109"/>
                <a:gd name="T58" fmla="*/ 469034 w 132"/>
                <a:gd name="T59" fmla="*/ 40503 h 109"/>
                <a:gd name="T60" fmla="*/ 464525 w 132"/>
                <a:gd name="T61" fmla="*/ 27002 h 109"/>
                <a:gd name="T62" fmla="*/ 464525 w 132"/>
                <a:gd name="T63" fmla="*/ 27002 h 109"/>
                <a:gd name="T64" fmla="*/ 333736 w 132"/>
                <a:gd name="T65" fmla="*/ 54004 h 109"/>
                <a:gd name="T66" fmla="*/ 333736 w 132"/>
                <a:gd name="T67" fmla="*/ 391530 h 109"/>
                <a:gd name="T68" fmla="*/ 396875 w 132"/>
                <a:gd name="T69" fmla="*/ 391530 h 109"/>
                <a:gd name="T70" fmla="*/ 396875 w 132"/>
                <a:gd name="T71" fmla="*/ 418532 h 109"/>
                <a:gd name="T72" fmla="*/ 450995 w 132"/>
                <a:gd name="T73" fmla="*/ 418532 h 109"/>
                <a:gd name="T74" fmla="*/ 450995 w 132"/>
                <a:gd name="T75" fmla="*/ 490537 h 109"/>
                <a:gd name="T76" fmla="*/ 135298 w 132"/>
                <a:gd name="T77" fmla="*/ 490537 h 109"/>
                <a:gd name="T78" fmla="*/ 135298 w 132"/>
                <a:gd name="T79" fmla="*/ 418532 h 109"/>
                <a:gd name="T80" fmla="*/ 496094 w 132"/>
                <a:gd name="T81" fmla="*/ 54004 h 109"/>
                <a:gd name="T82" fmla="*/ 487074 w 132"/>
                <a:gd name="T83" fmla="*/ 54004 h 109"/>
                <a:gd name="T84" fmla="*/ 482564 w 132"/>
                <a:gd name="T85" fmla="*/ 54004 h 109"/>
                <a:gd name="T86" fmla="*/ 410405 w 132"/>
                <a:gd name="T87" fmla="*/ 175513 h 109"/>
                <a:gd name="T88" fmla="*/ 568253 w 132"/>
                <a:gd name="T89" fmla="*/ 175513 h 109"/>
                <a:gd name="T90" fmla="*/ 496094 w 132"/>
                <a:gd name="T91" fmla="*/ 54004 h 109"/>
                <a:gd name="T92" fmla="*/ 117259 w 132"/>
                <a:gd name="T93" fmla="*/ 139511 h 109"/>
                <a:gd name="T94" fmla="*/ 108239 w 132"/>
                <a:gd name="T95" fmla="*/ 139511 h 109"/>
                <a:gd name="T96" fmla="*/ 103729 w 132"/>
                <a:gd name="T97" fmla="*/ 139511 h 109"/>
                <a:gd name="T98" fmla="*/ 27060 w 132"/>
                <a:gd name="T99" fmla="*/ 261020 h 109"/>
                <a:gd name="T100" fmla="*/ 184908 w 132"/>
                <a:gd name="T101" fmla="*/ 261020 h 109"/>
                <a:gd name="T102" fmla="*/ 117259 w 132"/>
                <a:gd name="T103" fmla="*/ 139511 h 10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2" h="109">
                  <a:moveTo>
                    <a:pt x="30" y="93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3"/>
                    <a:pt x="29" y="24"/>
                    <a:pt x="29" y="26"/>
                  </a:cubicBezTo>
                  <a:cubicBezTo>
                    <a:pt x="29" y="27"/>
                    <a:pt x="29" y="28"/>
                    <a:pt x="29" y="2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6" y="75"/>
                    <a:pt x="0" y="75"/>
                    <a:pt x="1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8"/>
                    <a:pt x="19" y="27"/>
                    <a:pt x="19" y="26"/>
                  </a:cubicBezTo>
                  <a:cubicBezTo>
                    <a:pt x="19" y="23"/>
                    <a:pt x="21" y="21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9" y="3"/>
                    <a:pt x="61" y="1"/>
                    <a:pt x="64" y="0"/>
                  </a:cubicBezTo>
                  <a:cubicBezTo>
                    <a:pt x="67" y="0"/>
                    <a:pt x="70" y="1"/>
                    <a:pt x="72" y="3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12" y="1"/>
                    <a:pt x="114" y="4"/>
                    <a:pt x="114" y="6"/>
                  </a:cubicBezTo>
                  <a:cubicBezTo>
                    <a:pt x="114" y="8"/>
                    <a:pt x="114" y="9"/>
                    <a:pt x="113" y="9"/>
                  </a:cubicBezTo>
                  <a:cubicBezTo>
                    <a:pt x="130" y="39"/>
                    <a:pt x="130" y="39"/>
                    <a:pt x="130" y="39"/>
                  </a:cubicBezTo>
                  <a:cubicBezTo>
                    <a:pt x="132" y="39"/>
                    <a:pt x="132" y="39"/>
                    <a:pt x="132" y="39"/>
                  </a:cubicBezTo>
                  <a:cubicBezTo>
                    <a:pt x="131" y="56"/>
                    <a:pt x="84" y="56"/>
                    <a:pt x="85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3" y="9"/>
                    <a:pt x="103" y="8"/>
                    <a:pt x="103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93"/>
                    <a:pt x="30" y="93"/>
                    <a:pt x="30" y="93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8" y="12"/>
                  </a:cubicBezTo>
                  <a:cubicBezTo>
                    <a:pt x="108" y="12"/>
                    <a:pt x="107" y="12"/>
                    <a:pt x="107" y="12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10" y="12"/>
                    <a:pt x="110" y="12"/>
                    <a:pt x="110" y="12"/>
                  </a:cubicBezTo>
                  <a:close/>
                  <a:moveTo>
                    <a:pt x="26" y="31"/>
                  </a:moveTo>
                  <a:cubicBezTo>
                    <a:pt x="25" y="31"/>
                    <a:pt x="25" y="31"/>
                    <a:pt x="24" y="31"/>
                  </a:cubicBezTo>
                  <a:cubicBezTo>
                    <a:pt x="24" y="31"/>
                    <a:pt x="23" y="31"/>
                    <a:pt x="23" y="31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41" y="58"/>
                    <a:pt x="41" y="58"/>
                    <a:pt x="41" y="58"/>
                  </a:cubicBezTo>
                  <a:lnTo>
                    <a:pt x="26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D7AAC3AD-F849-B2F2-7350-CE71166DD5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0938" y="4845050"/>
              <a:ext cx="636587" cy="444500"/>
            </a:xfrm>
            <a:custGeom>
              <a:avLst/>
              <a:gdLst>
                <a:gd name="T0" fmla="*/ 80581 w 79"/>
                <a:gd name="T1" fmla="*/ 0 h 55"/>
                <a:gd name="T2" fmla="*/ 378729 w 79"/>
                <a:gd name="T3" fmla="*/ 0 h 55"/>
                <a:gd name="T4" fmla="*/ 459310 w 79"/>
                <a:gd name="T5" fmla="*/ 80818 h 55"/>
                <a:gd name="T6" fmla="*/ 459310 w 79"/>
                <a:gd name="T7" fmla="*/ 226291 h 55"/>
                <a:gd name="T8" fmla="*/ 378729 w 79"/>
                <a:gd name="T9" fmla="*/ 307109 h 55"/>
                <a:gd name="T10" fmla="*/ 153103 w 79"/>
                <a:gd name="T11" fmla="*/ 307109 h 55"/>
                <a:gd name="T12" fmla="*/ 88639 w 79"/>
                <a:gd name="T13" fmla="*/ 371764 h 55"/>
                <a:gd name="T14" fmla="*/ 88639 w 79"/>
                <a:gd name="T15" fmla="*/ 307109 h 55"/>
                <a:gd name="T16" fmla="*/ 80581 w 79"/>
                <a:gd name="T17" fmla="*/ 307109 h 55"/>
                <a:gd name="T18" fmla="*/ 0 w 79"/>
                <a:gd name="T19" fmla="*/ 226291 h 55"/>
                <a:gd name="T20" fmla="*/ 0 w 79"/>
                <a:gd name="T21" fmla="*/ 80818 h 55"/>
                <a:gd name="T22" fmla="*/ 80581 w 79"/>
                <a:gd name="T23" fmla="*/ 0 h 55"/>
                <a:gd name="T24" fmla="*/ 120871 w 79"/>
                <a:gd name="T25" fmla="*/ 121227 h 55"/>
                <a:gd name="T26" fmla="*/ 88639 w 79"/>
                <a:gd name="T27" fmla="*/ 145473 h 55"/>
                <a:gd name="T28" fmla="*/ 120871 w 79"/>
                <a:gd name="T29" fmla="*/ 177800 h 55"/>
                <a:gd name="T30" fmla="*/ 145045 w 79"/>
                <a:gd name="T31" fmla="*/ 145473 h 55"/>
                <a:gd name="T32" fmla="*/ 120871 w 79"/>
                <a:gd name="T33" fmla="*/ 121227 h 55"/>
                <a:gd name="T34" fmla="*/ 354555 w 79"/>
                <a:gd name="T35" fmla="*/ 121227 h 55"/>
                <a:gd name="T36" fmla="*/ 330381 w 79"/>
                <a:gd name="T37" fmla="*/ 145473 h 55"/>
                <a:gd name="T38" fmla="*/ 354555 w 79"/>
                <a:gd name="T39" fmla="*/ 177800 h 55"/>
                <a:gd name="T40" fmla="*/ 386787 w 79"/>
                <a:gd name="T41" fmla="*/ 145473 h 55"/>
                <a:gd name="T42" fmla="*/ 354555 w 79"/>
                <a:gd name="T43" fmla="*/ 121227 h 55"/>
                <a:gd name="T44" fmla="*/ 233684 w 79"/>
                <a:gd name="T45" fmla="*/ 121227 h 55"/>
                <a:gd name="T46" fmla="*/ 209510 w 79"/>
                <a:gd name="T47" fmla="*/ 145473 h 55"/>
                <a:gd name="T48" fmla="*/ 233684 w 79"/>
                <a:gd name="T49" fmla="*/ 177800 h 55"/>
                <a:gd name="T50" fmla="*/ 265916 w 79"/>
                <a:gd name="T51" fmla="*/ 145473 h 55"/>
                <a:gd name="T52" fmla="*/ 233684 w 79"/>
                <a:gd name="T53" fmla="*/ 121227 h 55"/>
                <a:gd name="T54" fmla="*/ 556006 w 79"/>
                <a:gd name="T55" fmla="*/ 72736 h 55"/>
                <a:gd name="T56" fmla="*/ 499600 w 79"/>
                <a:gd name="T57" fmla="*/ 72736 h 55"/>
                <a:gd name="T58" fmla="*/ 499600 w 79"/>
                <a:gd name="T59" fmla="*/ 88900 h 55"/>
                <a:gd name="T60" fmla="*/ 499600 w 79"/>
                <a:gd name="T61" fmla="*/ 242455 h 55"/>
                <a:gd name="T62" fmla="*/ 386787 w 79"/>
                <a:gd name="T63" fmla="*/ 347518 h 55"/>
                <a:gd name="T64" fmla="*/ 193394 w 79"/>
                <a:gd name="T65" fmla="*/ 347518 h 55"/>
                <a:gd name="T66" fmla="*/ 249800 w 79"/>
                <a:gd name="T67" fmla="*/ 379845 h 55"/>
                <a:gd name="T68" fmla="*/ 483484 w 79"/>
                <a:gd name="T69" fmla="*/ 379845 h 55"/>
                <a:gd name="T70" fmla="*/ 547948 w 79"/>
                <a:gd name="T71" fmla="*/ 444500 h 55"/>
                <a:gd name="T72" fmla="*/ 547948 w 79"/>
                <a:gd name="T73" fmla="*/ 379845 h 55"/>
                <a:gd name="T74" fmla="*/ 556006 w 79"/>
                <a:gd name="T75" fmla="*/ 379845 h 55"/>
                <a:gd name="T76" fmla="*/ 636587 w 79"/>
                <a:gd name="T77" fmla="*/ 299027 h 55"/>
                <a:gd name="T78" fmla="*/ 636587 w 79"/>
                <a:gd name="T79" fmla="*/ 153555 h 55"/>
                <a:gd name="T80" fmla="*/ 556006 w 79"/>
                <a:gd name="T81" fmla="*/ 72736 h 5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9" h="55">
                  <a:moveTo>
                    <a:pt x="1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7" y="4"/>
                    <a:pt x="57" y="10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33"/>
                    <a:pt x="53" y="38"/>
                    <a:pt x="4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  <a:moveTo>
                    <a:pt x="15" y="15"/>
                  </a:moveTo>
                  <a:cubicBezTo>
                    <a:pt x="13" y="15"/>
                    <a:pt x="11" y="16"/>
                    <a:pt x="11" y="18"/>
                  </a:cubicBezTo>
                  <a:cubicBezTo>
                    <a:pt x="11" y="20"/>
                    <a:pt x="13" y="22"/>
                    <a:pt x="15" y="22"/>
                  </a:cubicBezTo>
                  <a:cubicBezTo>
                    <a:pt x="17" y="22"/>
                    <a:pt x="18" y="20"/>
                    <a:pt x="18" y="18"/>
                  </a:cubicBezTo>
                  <a:cubicBezTo>
                    <a:pt x="18" y="16"/>
                    <a:pt x="17" y="15"/>
                    <a:pt x="15" y="15"/>
                  </a:cubicBezTo>
                  <a:close/>
                  <a:moveTo>
                    <a:pt x="44" y="15"/>
                  </a:moveTo>
                  <a:cubicBezTo>
                    <a:pt x="43" y="15"/>
                    <a:pt x="41" y="16"/>
                    <a:pt x="41" y="18"/>
                  </a:cubicBezTo>
                  <a:cubicBezTo>
                    <a:pt x="41" y="20"/>
                    <a:pt x="43" y="22"/>
                    <a:pt x="44" y="22"/>
                  </a:cubicBezTo>
                  <a:cubicBezTo>
                    <a:pt x="46" y="22"/>
                    <a:pt x="48" y="20"/>
                    <a:pt x="48" y="18"/>
                  </a:cubicBezTo>
                  <a:cubicBezTo>
                    <a:pt x="48" y="16"/>
                    <a:pt x="46" y="15"/>
                    <a:pt x="44" y="15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6"/>
                    <a:pt x="26" y="18"/>
                  </a:cubicBezTo>
                  <a:cubicBezTo>
                    <a:pt x="26" y="20"/>
                    <a:pt x="27" y="22"/>
                    <a:pt x="29" y="22"/>
                  </a:cubicBezTo>
                  <a:cubicBezTo>
                    <a:pt x="31" y="22"/>
                    <a:pt x="33" y="20"/>
                    <a:pt x="33" y="18"/>
                  </a:cubicBezTo>
                  <a:cubicBezTo>
                    <a:pt x="33" y="16"/>
                    <a:pt x="31" y="15"/>
                    <a:pt x="29" y="15"/>
                  </a:cubicBezTo>
                  <a:close/>
                  <a:moveTo>
                    <a:pt x="69" y="9"/>
                  </a:moveTo>
                  <a:cubicBezTo>
                    <a:pt x="62" y="9"/>
                    <a:pt x="62" y="9"/>
                    <a:pt x="62" y="9"/>
                  </a:cubicBezTo>
                  <a:cubicBezTo>
                    <a:pt x="62" y="10"/>
                    <a:pt x="62" y="10"/>
                    <a:pt x="62" y="11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7"/>
                    <a:pt x="56" y="43"/>
                    <a:pt x="48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5"/>
                    <a:pt x="28" y="47"/>
                    <a:pt x="3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5" y="47"/>
                    <a:pt x="79" y="42"/>
                    <a:pt x="79" y="37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9" y="13"/>
                    <a:pt x="75" y="9"/>
                    <a:pt x="6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E8FE75F-2DE2-A639-E690-22DFF5534FF9}"/>
                </a:ext>
              </a:extLst>
            </p:cNvPr>
            <p:cNvSpPr/>
            <p:nvPr/>
          </p:nvSpPr>
          <p:spPr>
            <a:xfrm>
              <a:off x="5780901" y="2867355"/>
              <a:ext cx="635774" cy="635774"/>
            </a:xfrm>
            <a:prstGeom prst="ellipse">
              <a:avLst/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46FA14AB-4BD6-2089-7882-0DFFFEA612CA}"/>
              </a:ext>
            </a:extLst>
          </p:cNvPr>
          <p:cNvSpPr txBox="1"/>
          <p:nvPr/>
        </p:nvSpPr>
        <p:spPr>
          <a:xfrm>
            <a:off x="8158781" y="1898847"/>
            <a:ext cx="236329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AA95316-AE77-B695-F3D2-8252955614A2}"/>
              </a:ext>
            </a:extLst>
          </p:cNvPr>
          <p:cNvSpPr txBox="1"/>
          <p:nvPr/>
        </p:nvSpPr>
        <p:spPr>
          <a:xfrm>
            <a:off x="1431382" y="1814533"/>
            <a:ext cx="236329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9A9246C-B1CE-23EE-5A1D-9CD292D2D0AD}"/>
              </a:ext>
            </a:extLst>
          </p:cNvPr>
          <p:cNvSpPr txBox="1"/>
          <p:nvPr/>
        </p:nvSpPr>
        <p:spPr>
          <a:xfrm>
            <a:off x="2434462" y="5055231"/>
            <a:ext cx="343192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69460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 1">
            <a:extLst>
              <a:ext uri="{FF2B5EF4-FFF2-40B4-BE49-F238E27FC236}">
                <a16:creationId xmlns:a16="http://schemas.microsoft.com/office/drawing/2014/main" id="{8118C95A-5A8A-064B-3459-D9DB6AF59488}"/>
              </a:ext>
            </a:extLst>
          </p:cNvPr>
          <p:cNvSpPr>
            <a:spLocks/>
          </p:cNvSpPr>
          <p:nvPr/>
        </p:nvSpPr>
        <p:spPr bwMode="auto">
          <a:xfrm rot="19417401">
            <a:off x="2105025" y="1905004"/>
            <a:ext cx="1766888" cy="1135063"/>
          </a:xfrm>
          <a:custGeom>
            <a:avLst/>
            <a:gdLst>
              <a:gd name="T0" fmla="*/ 1351336 w 1766419"/>
              <a:gd name="T1" fmla="*/ 342785 h 1135000"/>
              <a:gd name="T2" fmla="*/ 1197466 w 1766419"/>
              <a:gd name="T3" fmla="*/ 295794 h 1135000"/>
              <a:gd name="T4" fmla="*/ 570301 w 1766419"/>
              <a:gd name="T5" fmla="*/ 295794 h 1135000"/>
              <a:gd name="T6" fmla="*/ 295096 w 1766419"/>
              <a:gd name="T7" fmla="*/ 570942 h 1135000"/>
              <a:gd name="T8" fmla="*/ 570301 w 1766419"/>
              <a:gd name="T9" fmla="*/ 846089 h 1135000"/>
              <a:gd name="T10" fmla="*/ 1197466 w 1766419"/>
              <a:gd name="T11" fmla="*/ 846089 h 1135000"/>
              <a:gd name="T12" fmla="*/ 1472671 w 1766419"/>
              <a:gd name="T13" fmla="*/ 570942 h 1135000"/>
              <a:gd name="T14" fmla="*/ 1351336 w 1766419"/>
              <a:gd name="T15" fmla="*/ 342785 h 1135000"/>
              <a:gd name="T16" fmla="*/ 1617971 w 1766419"/>
              <a:gd name="T17" fmla="*/ 57672 h 1135000"/>
              <a:gd name="T18" fmla="*/ 1766888 w 1766419"/>
              <a:gd name="T19" fmla="*/ 337693 h 1135000"/>
              <a:gd name="T20" fmla="*/ 1766888 w 1766419"/>
              <a:gd name="T21" fmla="*/ 797370 h 1135000"/>
              <a:gd name="T22" fmla="*/ 1429124 w 1766419"/>
              <a:gd name="T23" fmla="*/ 1135063 h 1135000"/>
              <a:gd name="T24" fmla="*/ 337764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764 w 1766419"/>
              <a:gd name="T31" fmla="*/ 0 h 1135000"/>
              <a:gd name="T32" fmla="*/ 1429124 w 1766419"/>
              <a:gd name="T33" fmla="*/ 0 h 1135000"/>
              <a:gd name="T34" fmla="*/ 1617971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 3">
            <a:extLst>
              <a:ext uri="{FF2B5EF4-FFF2-40B4-BE49-F238E27FC236}">
                <a16:creationId xmlns:a16="http://schemas.microsoft.com/office/drawing/2014/main" id="{06C529FA-BEDF-2DEC-B63B-0EA7486B6498}"/>
              </a:ext>
            </a:extLst>
          </p:cNvPr>
          <p:cNvSpPr>
            <a:spLocks/>
          </p:cNvSpPr>
          <p:nvPr/>
        </p:nvSpPr>
        <p:spPr bwMode="auto">
          <a:xfrm rot="2280995">
            <a:off x="4089400" y="1905004"/>
            <a:ext cx="1766888" cy="1135063"/>
          </a:xfrm>
          <a:custGeom>
            <a:avLst/>
            <a:gdLst>
              <a:gd name="T0" fmla="*/ 1351336 w 1766419"/>
              <a:gd name="T1" fmla="*/ 342785 h 1135000"/>
              <a:gd name="T2" fmla="*/ 1197466 w 1766419"/>
              <a:gd name="T3" fmla="*/ 295794 h 1135000"/>
              <a:gd name="T4" fmla="*/ 570301 w 1766419"/>
              <a:gd name="T5" fmla="*/ 295794 h 1135000"/>
              <a:gd name="T6" fmla="*/ 295096 w 1766419"/>
              <a:gd name="T7" fmla="*/ 570942 h 1135000"/>
              <a:gd name="T8" fmla="*/ 570301 w 1766419"/>
              <a:gd name="T9" fmla="*/ 846089 h 1135000"/>
              <a:gd name="T10" fmla="*/ 1197466 w 1766419"/>
              <a:gd name="T11" fmla="*/ 846089 h 1135000"/>
              <a:gd name="T12" fmla="*/ 1472671 w 1766419"/>
              <a:gd name="T13" fmla="*/ 570942 h 1135000"/>
              <a:gd name="T14" fmla="*/ 1351336 w 1766419"/>
              <a:gd name="T15" fmla="*/ 342785 h 1135000"/>
              <a:gd name="T16" fmla="*/ 1617971 w 1766419"/>
              <a:gd name="T17" fmla="*/ 57672 h 1135000"/>
              <a:gd name="T18" fmla="*/ 1766888 w 1766419"/>
              <a:gd name="T19" fmla="*/ 337693 h 1135000"/>
              <a:gd name="T20" fmla="*/ 1766888 w 1766419"/>
              <a:gd name="T21" fmla="*/ 797370 h 1135000"/>
              <a:gd name="T22" fmla="*/ 1429124 w 1766419"/>
              <a:gd name="T23" fmla="*/ 1135063 h 1135000"/>
              <a:gd name="T24" fmla="*/ 337764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764 w 1766419"/>
              <a:gd name="T31" fmla="*/ 0 h 1135000"/>
              <a:gd name="T32" fmla="*/ 1429124 w 1766419"/>
              <a:gd name="T33" fmla="*/ 0 h 1135000"/>
              <a:gd name="T34" fmla="*/ 1617971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任意多边形 4">
            <a:extLst>
              <a:ext uri="{FF2B5EF4-FFF2-40B4-BE49-F238E27FC236}">
                <a16:creationId xmlns:a16="http://schemas.microsoft.com/office/drawing/2014/main" id="{8B796441-3C6C-9F67-3C27-9EE9BB697349}"/>
              </a:ext>
            </a:extLst>
          </p:cNvPr>
          <p:cNvSpPr>
            <a:spLocks/>
          </p:cNvSpPr>
          <p:nvPr/>
        </p:nvSpPr>
        <p:spPr bwMode="auto">
          <a:xfrm rot="19217820">
            <a:off x="6175375" y="1914529"/>
            <a:ext cx="1765300" cy="1135063"/>
          </a:xfrm>
          <a:custGeom>
            <a:avLst/>
            <a:gdLst>
              <a:gd name="T0" fmla="*/ 1350121 w 1766419"/>
              <a:gd name="T1" fmla="*/ 342785 h 1135000"/>
              <a:gd name="T2" fmla="*/ 1196390 w 1766419"/>
              <a:gd name="T3" fmla="*/ 295794 h 1135000"/>
              <a:gd name="T4" fmla="*/ 569789 w 1766419"/>
              <a:gd name="T5" fmla="*/ 295794 h 1135000"/>
              <a:gd name="T6" fmla="*/ 294831 w 1766419"/>
              <a:gd name="T7" fmla="*/ 570942 h 1135000"/>
              <a:gd name="T8" fmla="*/ 569789 w 1766419"/>
              <a:gd name="T9" fmla="*/ 846089 h 1135000"/>
              <a:gd name="T10" fmla="*/ 1196390 w 1766419"/>
              <a:gd name="T11" fmla="*/ 846089 h 1135000"/>
              <a:gd name="T12" fmla="*/ 1471347 w 1766419"/>
              <a:gd name="T13" fmla="*/ 570942 h 1135000"/>
              <a:gd name="T14" fmla="*/ 1350121 w 1766419"/>
              <a:gd name="T15" fmla="*/ 342785 h 1135000"/>
              <a:gd name="T16" fmla="*/ 1616517 w 1766419"/>
              <a:gd name="T17" fmla="*/ 57672 h 1135000"/>
              <a:gd name="T18" fmla="*/ 1765300 w 1766419"/>
              <a:gd name="T19" fmla="*/ 337693 h 1135000"/>
              <a:gd name="T20" fmla="*/ 1765300 w 1766419"/>
              <a:gd name="T21" fmla="*/ 797370 h 1135000"/>
              <a:gd name="T22" fmla="*/ 1427840 w 1766419"/>
              <a:gd name="T23" fmla="*/ 1135063 h 1135000"/>
              <a:gd name="T24" fmla="*/ 337460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460 w 1766419"/>
              <a:gd name="T31" fmla="*/ 0 h 1135000"/>
              <a:gd name="T32" fmla="*/ 1427840 w 1766419"/>
              <a:gd name="T33" fmla="*/ 0 h 1135000"/>
              <a:gd name="T34" fmla="*/ 1616517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 5">
            <a:extLst>
              <a:ext uri="{FF2B5EF4-FFF2-40B4-BE49-F238E27FC236}">
                <a16:creationId xmlns:a16="http://schemas.microsoft.com/office/drawing/2014/main" id="{7D56D539-B30E-65D0-5AF7-FD2FAD9F800B}"/>
              </a:ext>
            </a:extLst>
          </p:cNvPr>
          <p:cNvSpPr>
            <a:spLocks/>
          </p:cNvSpPr>
          <p:nvPr/>
        </p:nvSpPr>
        <p:spPr bwMode="auto">
          <a:xfrm rot="2280995">
            <a:off x="8137525" y="1895479"/>
            <a:ext cx="1766888" cy="1135063"/>
          </a:xfrm>
          <a:custGeom>
            <a:avLst/>
            <a:gdLst>
              <a:gd name="T0" fmla="*/ 1351336 w 1766419"/>
              <a:gd name="T1" fmla="*/ 342785 h 1135000"/>
              <a:gd name="T2" fmla="*/ 1197466 w 1766419"/>
              <a:gd name="T3" fmla="*/ 295794 h 1135000"/>
              <a:gd name="T4" fmla="*/ 570301 w 1766419"/>
              <a:gd name="T5" fmla="*/ 295794 h 1135000"/>
              <a:gd name="T6" fmla="*/ 295096 w 1766419"/>
              <a:gd name="T7" fmla="*/ 570942 h 1135000"/>
              <a:gd name="T8" fmla="*/ 570301 w 1766419"/>
              <a:gd name="T9" fmla="*/ 846089 h 1135000"/>
              <a:gd name="T10" fmla="*/ 1197466 w 1766419"/>
              <a:gd name="T11" fmla="*/ 846089 h 1135000"/>
              <a:gd name="T12" fmla="*/ 1472671 w 1766419"/>
              <a:gd name="T13" fmla="*/ 570942 h 1135000"/>
              <a:gd name="T14" fmla="*/ 1351336 w 1766419"/>
              <a:gd name="T15" fmla="*/ 342785 h 1135000"/>
              <a:gd name="T16" fmla="*/ 1617971 w 1766419"/>
              <a:gd name="T17" fmla="*/ 57672 h 1135000"/>
              <a:gd name="T18" fmla="*/ 1766888 w 1766419"/>
              <a:gd name="T19" fmla="*/ 337693 h 1135000"/>
              <a:gd name="T20" fmla="*/ 1766888 w 1766419"/>
              <a:gd name="T21" fmla="*/ 797370 h 1135000"/>
              <a:gd name="T22" fmla="*/ 1429124 w 1766419"/>
              <a:gd name="T23" fmla="*/ 1135063 h 1135000"/>
              <a:gd name="T24" fmla="*/ 337764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764 w 1766419"/>
              <a:gd name="T31" fmla="*/ 0 h 1135000"/>
              <a:gd name="T32" fmla="*/ 1429124 w 1766419"/>
              <a:gd name="T33" fmla="*/ 0 h 1135000"/>
              <a:gd name="T34" fmla="*/ 1617971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31684C33-0D7D-363C-8F3F-460A2AB90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01" y="2471742"/>
            <a:ext cx="1455739" cy="390525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C2F0E0D0-81F0-B132-4963-6F446C50FB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1549" y="2109792"/>
            <a:ext cx="1455739" cy="390525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907E22B-7ABE-28E4-D256-D8FDA15339C7}"/>
              </a:ext>
            </a:extLst>
          </p:cNvPr>
          <p:cNvGrpSpPr/>
          <p:nvPr/>
        </p:nvGrpSpPr>
        <p:grpSpPr>
          <a:xfrm>
            <a:off x="2122306" y="4050388"/>
            <a:ext cx="2235567" cy="1047355"/>
            <a:chOff x="283599" y="1906534"/>
            <a:chExt cx="2235567" cy="10473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A8D8EAA-5317-A95D-F78F-56EC3573676E}"/>
                </a:ext>
              </a:extLst>
            </p:cNvPr>
            <p:cNvSpPr txBox="1"/>
            <p:nvPr/>
          </p:nvSpPr>
          <p:spPr>
            <a:xfrm>
              <a:off x="283599" y="2190603"/>
              <a:ext cx="210667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DFDFD02-B5A1-DC06-459D-2537F1095C9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" name="圆角矩形 2">
            <a:extLst>
              <a:ext uri="{FF2B5EF4-FFF2-40B4-BE49-F238E27FC236}">
                <a16:creationId xmlns:a16="http://schemas.microsoft.com/office/drawing/2014/main" id="{52963D7B-6E2B-CDCA-AA1A-111963574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90" y="2081217"/>
            <a:ext cx="1455737" cy="390525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9C9DA95-FB79-0913-9D14-270A0BE7BD62}"/>
              </a:ext>
            </a:extLst>
          </p:cNvPr>
          <p:cNvGrpSpPr/>
          <p:nvPr/>
        </p:nvGrpSpPr>
        <p:grpSpPr>
          <a:xfrm>
            <a:off x="4336406" y="4050388"/>
            <a:ext cx="2235567" cy="1047355"/>
            <a:chOff x="283599" y="1906534"/>
            <a:chExt cx="2235567" cy="10473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879CBB6-EA2B-4E1E-7655-E18AF4B592B4}"/>
                </a:ext>
              </a:extLst>
            </p:cNvPr>
            <p:cNvSpPr txBox="1"/>
            <p:nvPr/>
          </p:nvSpPr>
          <p:spPr>
            <a:xfrm>
              <a:off x="283599" y="2190603"/>
              <a:ext cx="210667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3E47F3D-6B34-6BA9-AFC9-5D712BCF6B3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A0B6E55-B44B-BAF5-6F4A-46505D2E5268}"/>
              </a:ext>
            </a:extLst>
          </p:cNvPr>
          <p:cNvGrpSpPr/>
          <p:nvPr/>
        </p:nvGrpSpPr>
        <p:grpSpPr>
          <a:xfrm>
            <a:off x="6550506" y="4050388"/>
            <a:ext cx="2235567" cy="1047355"/>
            <a:chOff x="283599" y="1906534"/>
            <a:chExt cx="2235567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801B118-9B71-0454-6C14-F3815E7FDF96}"/>
                </a:ext>
              </a:extLst>
            </p:cNvPr>
            <p:cNvSpPr txBox="1"/>
            <p:nvPr/>
          </p:nvSpPr>
          <p:spPr>
            <a:xfrm>
              <a:off x="283599" y="2190603"/>
              <a:ext cx="210667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7CEAE3D-FF8F-201B-BB89-E0308555536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AA301E0-7707-0496-B84D-E4513AECA23A}"/>
              </a:ext>
            </a:extLst>
          </p:cNvPr>
          <p:cNvGrpSpPr/>
          <p:nvPr/>
        </p:nvGrpSpPr>
        <p:grpSpPr>
          <a:xfrm>
            <a:off x="8764606" y="4050388"/>
            <a:ext cx="2235567" cy="1047355"/>
            <a:chOff x="283599" y="1906534"/>
            <a:chExt cx="2235567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E59796A-FDA4-B31A-ABC2-A8AB8F036FA7}"/>
                </a:ext>
              </a:extLst>
            </p:cNvPr>
            <p:cNvSpPr txBox="1"/>
            <p:nvPr/>
          </p:nvSpPr>
          <p:spPr>
            <a:xfrm>
              <a:off x="283599" y="2190603"/>
              <a:ext cx="210667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9A3D4C6-F3D6-C8F5-D3CA-2F599CDBDF8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3979728-1D11-16FA-CDFA-E1DE929EDB8C}"/>
              </a:ext>
            </a:extLst>
          </p:cNvPr>
          <p:cNvCxnSpPr>
            <a:cxnSpLocks/>
          </p:cNvCxnSpPr>
          <p:nvPr/>
        </p:nvCxnSpPr>
        <p:spPr>
          <a:xfrm>
            <a:off x="2679700" y="3135938"/>
            <a:ext cx="0" cy="7248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0F5D5CFB-4743-6BBA-3BCB-839B946F10E9}"/>
              </a:ext>
            </a:extLst>
          </p:cNvPr>
          <p:cNvCxnSpPr>
            <a:cxnSpLocks/>
          </p:cNvCxnSpPr>
          <p:nvPr/>
        </p:nvCxnSpPr>
        <p:spPr>
          <a:xfrm>
            <a:off x="5181633" y="3135938"/>
            <a:ext cx="0" cy="7248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4F1C54C-2B74-DB35-6AAB-F31841FD48CD}"/>
              </a:ext>
            </a:extLst>
          </p:cNvPr>
          <p:cNvCxnSpPr>
            <a:cxnSpLocks/>
          </p:cNvCxnSpPr>
          <p:nvPr/>
        </p:nvCxnSpPr>
        <p:spPr>
          <a:xfrm>
            <a:off x="6896133" y="3135938"/>
            <a:ext cx="0" cy="7248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322DB81-FAF0-B344-C681-1E60A2748E72}"/>
              </a:ext>
            </a:extLst>
          </p:cNvPr>
          <p:cNvCxnSpPr>
            <a:cxnSpLocks/>
          </p:cNvCxnSpPr>
          <p:nvPr/>
        </p:nvCxnSpPr>
        <p:spPr>
          <a:xfrm>
            <a:off x="9283733" y="3135938"/>
            <a:ext cx="0" cy="7248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574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 1">
            <a:extLst>
              <a:ext uri="{FF2B5EF4-FFF2-40B4-BE49-F238E27FC236}">
                <a16:creationId xmlns:a16="http://schemas.microsoft.com/office/drawing/2014/main" id="{D8A642B7-85F6-3A12-7599-B5686CBC26D2}"/>
              </a:ext>
            </a:extLst>
          </p:cNvPr>
          <p:cNvSpPr>
            <a:spLocks/>
          </p:cNvSpPr>
          <p:nvPr/>
        </p:nvSpPr>
        <p:spPr bwMode="auto">
          <a:xfrm>
            <a:off x="5281615" y="3969305"/>
            <a:ext cx="1612900" cy="2514600"/>
          </a:xfrm>
          <a:custGeom>
            <a:avLst/>
            <a:gdLst>
              <a:gd name="T0" fmla="*/ 806450 w 1276350"/>
              <a:gd name="T1" fmla="*/ 0 h 1990726"/>
              <a:gd name="T2" fmla="*/ 1612900 w 1276350"/>
              <a:gd name="T3" fmla="*/ 806115 h 1990726"/>
              <a:gd name="T4" fmla="*/ 1257344 w 1276350"/>
              <a:gd name="T5" fmla="*/ 1474559 h 1990726"/>
              <a:gd name="T6" fmla="*/ 1233749 w 1276350"/>
              <a:gd name="T7" fmla="*/ 1487360 h 1990726"/>
              <a:gd name="T8" fmla="*/ 1233749 w 1276350"/>
              <a:gd name="T9" fmla="*/ 1927054 h 1990726"/>
              <a:gd name="T10" fmla="*/ 1192031 w 1276350"/>
              <a:gd name="T11" fmla="*/ 2027729 h 1990726"/>
              <a:gd name="T12" fmla="*/ 1185330 w 1276350"/>
              <a:gd name="T13" fmla="*/ 2032244 h 1990726"/>
              <a:gd name="T14" fmla="*/ 1200691 w 1276350"/>
              <a:gd name="T15" fmla="*/ 2055019 h 1990726"/>
              <a:gd name="T16" fmla="*/ 1209677 w 1276350"/>
              <a:gd name="T17" fmla="*/ 2099510 h 1990726"/>
              <a:gd name="T18" fmla="*/ 1209676 w 1276350"/>
              <a:gd name="T19" fmla="*/ 2099510 h 1990726"/>
              <a:gd name="T20" fmla="*/ 1139837 w 1276350"/>
              <a:gd name="T21" fmla="*/ 2204828 h 1990726"/>
              <a:gd name="T22" fmla="*/ 1135909 w 1276350"/>
              <a:gd name="T23" fmla="*/ 2205620 h 1990726"/>
              <a:gd name="T24" fmla="*/ 1136335 w 1276350"/>
              <a:gd name="T25" fmla="*/ 2205907 h 1990726"/>
              <a:gd name="T26" fmla="*/ 1164538 w 1276350"/>
              <a:gd name="T27" fmla="*/ 2273969 h 1990726"/>
              <a:gd name="T28" fmla="*/ 1068246 w 1276350"/>
              <a:gd name="T29" fmla="*/ 2370221 h 1990726"/>
              <a:gd name="T30" fmla="*/ 1030922 w 1276350"/>
              <a:gd name="T31" fmla="*/ 2370221 h 1990726"/>
              <a:gd name="T32" fmla="*/ 1038112 w 1276350"/>
              <a:gd name="T33" fmla="*/ 2380882 h 1990726"/>
              <a:gd name="T34" fmla="*/ 1045679 w 1276350"/>
              <a:gd name="T35" fmla="*/ 2418347 h 1990726"/>
              <a:gd name="T36" fmla="*/ 1045678 w 1276350"/>
              <a:gd name="T37" fmla="*/ 2418347 h 1990726"/>
              <a:gd name="T38" fmla="*/ 949385 w 1276350"/>
              <a:gd name="T39" fmla="*/ 2514600 h 1990726"/>
              <a:gd name="T40" fmla="*/ 663516 w 1276350"/>
              <a:gd name="T41" fmla="*/ 2514599 h 1990726"/>
              <a:gd name="T42" fmla="*/ 574791 w 1276350"/>
              <a:gd name="T43" fmla="*/ 2455813 h 1990726"/>
              <a:gd name="T44" fmla="*/ 567224 w 1276350"/>
              <a:gd name="T45" fmla="*/ 2418347 h 1990726"/>
              <a:gd name="T46" fmla="*/ 574791 w 1276350"/>
              <a:gd name="T47" fmla="*/ 2380882 h 1990726"/>
              <a:gd name="T48" fmla="*/ 581982 w 1276350"/>
              <a:gd name="T49" fmla="*/ 2370221 h 1990726"/>
              <a:gd name="T50" fmla="*/ 544656 w 1276350"/>
              <a:gd name="T51" fmla="*/ 2370221 h 1990726"/>
              <a:gd name="T52" fmla="*/ 448363 w 1276350"/>
              <a:gd name="T53" fmla="*/ 2273969 h 1990726"/>
              <a:gd name="T54" fmla="*/ 476566 w 1276350"/>
              <a:gd name="T55" fmla="*/ 2205907 h 1990726"/>
              <a:gd name="T56" fmla="*/ 476993 w 1276350"/>
              <a:gd name="T57" fmla="*/ 2205619 h 1990726"/>
              <a:gd name="T58" fmla="*/ 473064 w 1276350"/>
              <a:gd name="T59" fmla="*/ 2204827 h 1990726"/>
              <a:gd name="T60" fmla="*/ 412212 w 1276350"/>
              <a:gd name="T61" fmla="*/ 2144000 h 1990726"/>
              <a:gd name="T62" fmla="*/ 403226 w 1276350"/>
              <a:gd name="T63" fmla="*/ 2099509 h 1990726"/>
              <a:gd name="T64" fmla="*/ 412212 w 1276350"/>
              <a:gd name="T65" fmla="*/ 2055019 h 1990726"/>
              <a:gd name="T66" fmla="*/ 429759 w 1276350"/>
              <a:gd name="T67" fmla="*/ 2033719 h 1990726"/>
              <a:gd name="T68" fmla="*/ 420870 w 1276350"/>
              <a:gd name="T69" fmla="*/ 2027729 h 1990726"/>
              <a:gd name="T70" fmla="*/ 379152 w 1276350"/>
              <a:gd name="T71" fmla="*/ 1927054 h 1990726"/>
              <a:gd name="T72" fmla="*/ 379152 w 1276350"/>
              <a:gd name="T73" fmla="*/ 1487361 h 1990726"/>
              <a:gd name="T74" fmla="*/ 355556 w 1276350"/>
              <a:gd name="T75" fmla="*/ 1474559 h 1990726"/>
              <a:gd name="T76" fmla="*/ 0 w 1276350"/>
              <a:gd name="T77" fmla="*/ 806115 h 1990726"/>
              <a:gd name="T78" fmla="*/ 806450 w 1276350"/>
              <a:gd name="T79" fmla="*/ 0 h 199072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276350" h="1990726">
                <a:moveTo>
                  <a:pt x="638175" y="0"/>
                </a:moveTo>
                <a:cubicBezTo>
                  <a:pt x="990629" y="0"/>
                  <a:pt x="1276350" y="285721"/>
                  <a:pt x="1276350" y="638175"/>
                </a:cubicBezTo>
                <a:cubicBezTo>
                  <a:pt x="1276350" y="858459"/>
                  <a:pt x="1164740" y="1052675"/>
                  <a:pt x="994985" y="1167360"/>
                </a:cubicBezTo>
                <a:lnTo>
                  <a:pt x="976313" y="1177494"/>
                </a:lnTo>
                <a:lnTo>
                  <a:pt x="976313" y="1525585"/>
                </a:lnTo>
                <a:cubicBezTo>
                  <a:pt x="976313" y="1556710"/>
                  <a:pt x="963697" y="1584889"/>
                  <a:pt x="943300" y="1605286"/>
                </a:cubicBezTo>
                <a:lnTo>
                  <a:pt x="937997" y="1608861"/>
                </a:lnTo>
                <a:lnTo>
                  <a:pt x="950153" y="1626891"/>
                </a:lnTo>
                <a:cubicBezTo>
                  <a:pt x="954732" y="1637717"/>
                  <a:pt x="957264" y="1649619"/>
                  <a:pt x="957264" y="1662113"/>
                </a:cubicBezTo>
                <a:lnTo>
                  <a:pt x="957263" y="1662113"/>
                </a:lnTo>
                <a:cubicBezTo>
                  <a:pt x="957263" y="1699594"/>
                  <a:pt x="934475" y="1731753"/>
                  <a:pt x="901997" y="1745490"/>
                </a:cubicBezTo>
                <a:lnTo>
                  <a:pt x="898889" y="1746117"/>
                </a:lnTo>
                <a:lnTo>
                  <a:pt x="899226" y="1746344"/>
                </a:lnTo>
                <a:cubicBezTo>
                  <a:pt x="913015" y="1760134"/>
                  <a:pt x="921544" y="1779184"/>
                  <a:pt x="921544" y="1800226"/>
                </a:cubicBezTo>
                <a:cubicBezTo>
                  <a:pt x="921544" y="1842310"/>
                  <a:pt x="887428" y="1876426"/>
                  <a:pt x="845344" y="1876426"/>
                </a:cubicBezTo>
                <a:lnTo>
                  <a:pt x="815808" y="1876426"/>
                </a:lnTo>
                <a:lnTo>
                  <a:pt x="821498" y="1884866"/>
                </a:lnTo>
                <a:cubicBezTo>
                  <a:pt x="825354" y="1893982"/>
                  <a:pt x="827486" y="1904005"/>
                  <a:pt x="827486" y="1914526"/>
                </a:cubicBezTo>
                <a:lnTo>
                  <a:pt x="827485" y="1914526"/>
                </a:lnTo>
                <a:cubicBezTo>
                  <a:pt x="827485" y="1956610"/>
                  <a:pt x="793369" y="1990726"/>
                  <a:pt x="751285" y="1990726"/>
                </a:cubicBezTo>
                <a:lnTo>
                  <a:pt x="525066" y="1990725"/>
                </a:lnTo>
                <a:cubicBezTo>
                  <a:pt x="493503" y="1990725"/>
                  <a:pt x="466422" y="1971535"/>
                  <a:pt x="454854" y="1944186"/>
                </a:cubicBezTo>
                <a:lnTo>
                  <a:pt x="448866" y="1914526"/>
                </a:lnTo>
                <a:lnTo>
                  <a:pt x="454854" y="1884866"/>
                </a:lnTo>
                <a:lnTo>
                  <a:pt x="460545" y="1876426"/>
                </a:lnTo>
                <a:lnTo>
                  <a:pt x="431007" y="1876426"/>
                </a:lnTo>
                <a:cubicBezTo>
                  <a:pt x="388923" y="1876426"/>
                  <a:pt x="354807" y="1842310"/>
                  <a:pt x="354807" y="1800226"/>
                </a:cubicBezTo>
                <a:cubicBezTo>
                  <a:pt x="354807" y="1779184"/>
                  <a:pt x="363336" y="1760134"/>
                  <a:pt x="377125" y="1746344"/>
                </a:cubicBezTo>
                <a:lnTo>
                  <a:pt x="377463" y="1746116"/>
                </a:lnTo>
                <a:lnTo>
                  <a:pt x="374354" y="1745489"/>
                </a:lnTo>
                <a:cubicBezTo>
                  <a:pt x="352702" y="1736331"/>
                  <a:pt x="335357" y="1718985"/>
                  <a:pt x="326199" y="1697334"/>
                </a:cubicBezTo>
                <a:lnTo>
                  <a:pt x="319088" y="1662112"/>
                </a:lnTo>
                <a:lnTo>
                  <a:pt x="326199" y="1626891"/>
                </a:lnTo>
                <a:lnTo>
                  <a:pt x="340085" y="1610028"/>
                </a:lnTo>
                <a:lnTo>
                  <a:pt x="333051" y="1605286"/>
                </a:lnTo>
                <a:cubicBezTo>
                  <a:pt x="312654" y="1584889"/>
                  <a:pt x="300038" y="1556710"/>
                  <a:pt x="300038" y="1525585"/>
                </a:cubicBezTo>
                <a:lnTo>
                  <a:pt x="300038" y="1177495"/>
                </a:lnTo>
                <a:lnTo>
                  <a:pt x="281365" y="1167360"/>
                </a:lnTo>
                <a:cubicBezTo>
                  <a:pt x="111610" y="1052675"/>
                  <a:pt x="0" y="858459"/>
                  <a:pt x="0" y="638175"/>
                </a:cubicBezTo>
                <a:cubicBezTo>
                  <a:pt x="0" y="285721"/>
                  <a:pt x="285721" y="0"/>
                  <a:pt x="638175" y="0"/>
                </a:cubicBezTo>
                <a:close/>
              </a:path>
            </a:pathLst>
          </a:custGeom>
          <a:noFill/>
          <a:ln w="12700">
            <a:solidFill>
              <a:srgbClr val="093F6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任意多边形 3">
            <a:extLst>
              <a:ext uri="{FF2B5EF4-FFF2-40B4-BE49-F238E27FC236}">
                <a16:creationId xmlns:a16="http://schemas.microsoft.com/office/drawing/2014/main" id="{82112988-E99A-599D-7244-999CE5488440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5326063" y="1823005"/>
            <a:ext cx="1547812" cy="2259012"/>
          </a:xfrm>
          <a:custGeom>
            <a:avLst/>
            <a:gdLst>
              <a:gd name="T0" fmla="*/ 612914 w 1225828"/>
              <a:gd name="T1" fmla="*/ 1789042 h 1789042"/>
              <a:gd name="T2" fmla="*/ 0 w 1225828"/>
              <a:gd name="T3" fmla="*/ 1176128 h 1789042"/>
              <a:gd name="T4" fmla="*/ 489390 w 1225828"/>
              <a:gd name="T5" fmla="*/ 575666 h 1789042"/>
              <a:gd name="T6" fmla="*/ 537364 w 1225828"/>
              <a:gd name="T7" fmla="*/ 570830 h 1789042"/>
              <a:gd name="T8" fmla="*/ 612915 w 1225828"/>
              <a:gd name="T9" fmla="*/ 0 h 1789042"/>
              <a:gd name="T10" fmla="*/ 688466 w 1225828"/>
              <a:gd name="T11" fmla="*/ 570830 h 1789042"/>
              <a:gd name="T12" fmla="*/ 736438 w 1225828"/>
              <a:gd name="T13" fmla="*/ 575666 h 1789042"/>
              <a:gd name="T14" fmla="*/ 1225828 w 1225828"/>
              <a:gd name="T15" fmla="*/ 1176128 h 1789042"/>
              <a:gd name="T16" fmla="*/ 612914 w 1225828"/>
              <a:gd name="T17" fmla="*/ 1789042 h 17890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25828" h="1789042">
                <a:moveTo>
                  <a:pt x="612914" y="1789042"/>
                </a:moveTo>
                <a:cubicBezTo>
                  <a:pt x="274411" y="1789042"/>
                  <a:pt x="0" y="1514631"/>
                  <a:pt x="0" y="1176128"/>
                </a:cubicBezTo>
                <a:cubicBezTo>
                  <a:pt x="0" y="879938"/>
                  <a:pt x="210096" y="632818"/>
                  <a:pt x="489390" y="575666"/>
                </a:cubicBezTo>
                <a:lnTo>
                  <a:pt x="537364" y="570830"/>
                </a:lnTo>
                <a:lnTo>
                  <a:pt x="612915" y="0"/>
                </a:lnTo>
                <a:lnTo>
                  <a:pt x="688466" y="570830"/>
                </a:lnTo>
                <a:lnTo>
                  <a:pt x="736438" y="575666"/>
                </a:lnTo>
                <a:cubicBezTo>
                  <a:pt x="1015732" y="632818"/>
                  <a:pt x="1225828" y="879938"/>
                  <a:pt x="1225828" y="1176128"/>
                </a:cubicBezTo>
                <a:cubicBezTo>
                  <a:pt x="1225828" y="1514631"/>
                  <a:pt x="951417" y="1789042"/>
                  <a:pt x="612914" y="1789042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 6">
            <a:extLst>
              <a:ext uri="{FF2B5EF4-FFF2-40B4-BE49-F238E27FC236}">
                <a16:creationId xmlns:a16="http://schemas.microsoft.com/office/drawing/2014/main" id="{B172F7BA-148A-27FC-AB64-EC49D6E9803B}"/>
              </a:ext>
            </a:extLst>
          </p:cNvPr>
          <p:cNvSpPr>
            <a:spLocks/>
          </p:cNvSpPr>
          <p:nvPr/>
        </p:nvSpPr>
        <p:spPr bwMode="auto">
          <a:xfrm rot="13634473" flipH="1">
            <a:off x="6577807" y="2358786"/>
            <a:ext cx="1547812" cy="2260600"/>
          </a:xfrm>
          <a:custGeom>
            <a:avLst/>
            <a:gdLst>
              <a:gd name="T0" fmla="*/ 612914 w 1225828"/>
              <a:gd name="T1" fmla="*/ 1789042 h 1789042"/>
              <a:gd name="T2" fmla="*/ 0 w 1225828"/>
              <a:gd name="T3" fmla="*/ 1176128 h 1789042"/>
              <a:gd name="T4" fmla="*/ 489390 w 1225828"/>
              <a:gd name="T5" fmla="*/ 575666 h 1789042"/>
              <a:gd name="T6" fmla="*/ 537364 w 1225828"/>
              <a:gd name="T7" fmla="*/ 570830 h 1789042"/>
              <a:gd name="T8" fmla="*/ 612915 w 1225828"/>
              <a:gd name="T9" fmla="*/ 0 h 1789042"/>
              <a:gd name="T10" fmla="*/ 688466 w 1225828"/>
              <a:gd name="T11" fmla="*/ 570830 h 1789042"/>
              <a:gd name="T12" fmla="*/ 736438 w 1225828"/>
              <a:gd name="T13" fmla="*/ 575666 h 1789042"/>
              <a:gd name="T14" fmla="*/ 1225828 w 1225828"/>
              <a:gd name="T15" fmla="*/ 1176128 h 1789042"/>
              <a:gd name="T16" fmla="*/ 612914 w 1225828"/>
              <a:gd name="T17" fmla="*/ 1789042 h 17890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25828" h="1789042">
                <a:moveTo>
                  <a:pt x="612914" y="1789042"/>
                </a:moveTo>
                <a:cubicBezTo>
                  <a:pt x="274411" y="1789042"/>
                  <a:pt x="0" y="1514631"/>
                  <a:pt x="0" y="1176128"/>
                </a:cubicBezTo>
                <a:cubicBezTo>
                  <a:pt x="0" y="879938"/>
                  <a:pt x="210096" y="632818"/>
                  <a:pt x="489390" y="575666"/>
                </a:cubicBezTo>
                <a:lnTo>
                  <a:pt x="537364" y="570830"/>
                </a:lnTo>
                <a:lnTo>
                  <a:pt x="612915" y="0"/>
                </a:lnTo>
                <a:lnTo>
                  <a:pt x="688466" y="570830"/>
                </a:lnTo>
                <a:lnTo>
                  <a:pt x="736438" y="575666"/>
                </a:lnTo>
                <a:cubicBezTo>
                  <a:pt x="1015732" y="632818"/>
                  <a:pt x="1225828" y="879938"/>
                  <a:pt x="1225828" y="1176128"/>
                </a:cubicBezTo>
                <a:cubicBezTo>
                  <a:pt x="1225828" y="1514631"/>
                  <a:pt x="951417" y="1789042"/>
                  <a:pt x="612914" y="1789042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 9">
            <a:extLst>
              <a:ext uri="{FF2B5EF4-FFF2-40B4-BE49-F238E27FC236}">
                <a16:creationId xmlns:a16="http://schemas.microsoft.com/office/drawing/2014/main" id="{74F14E95-6ED4-E6AC-9747-40287BB338F5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7083426" y="3670854"/>
            <a:ext cx="1547812" cy="2259013"/>
          </a:xfrm>
          <a:custGeom>
            <a:avLst/>
            <a:gdLst>
              <a:gd name="T0" fmla="*/ 612914 w 1225828"/>
              <a:gd name="T1" fmla="*/ 1789042 h 1789042"/>
              <a:gd name="T2" fmla="*/ 0 w 1225828"/>
              <a:gd name="T3" fmla="*/ 1176128 h 1789042"/>
              <a:gd name="T4" fmla="*/ 489390 w 1225828"/>
              <a:gd name="T5" fmla="*/ 575666 h 1789042"/>
              <a:gd name="T6" fmla="*/ 537364 w 1225828"/>
              <a:gd name="T7" fmla="*/ 570830 h 1789042"/>
              <a:gd name="T8" fmla="*/ 612915 w 1225828"/>
              <a:gd name="T9" fmla="*/ 0 h 1789042"/>
              <a:gd name="T10" fmla="*/ 688466 w 1225828"/>
              <a:gd name="T11" fmla="*/ 570830 h 1789042"/>
              <a:gd name="T12" fmla="*/ 736438 w 1225828"/>
              <a:gd name="T13" fmla="*/ 575666 h 1789042"/>
              <a:gd name="T14" fmla="*/ 1225828 w 1225828"/>
              <a:gd name="T15" fmla="*/ 1176128 h 1789042"/>
              <a:gd name="T16" fmla="*/ 612914 w 1225828"/>
              <a:gd name="T17" fmla="*/ 1789042 h 17890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25828" h="1789042">
                <a:moveTo>
                  <a:pt x="612914" y="1789042"/>
                </a:moveTo>
                <a:cubicBezTo>
                  <a:pt x="274411" y="1789042"/>
                  <a:pt x="0" y="1514631"/>
                  <a:pt x="0" y="1176128"/>
                </a:cubicBezTo>
                <a:cubicBezTo>
                  <a:pt x="0" y="879938"/>
                  <a:pt x="210096" y="632818"/>
                  <a:pt x="489390" y="575666"/>
                </a:cubicBezTo>
                <a:lnTo>
                  <a:pt x="537364" y="570830"/>
                </a:lnTo>
                <a:lnTo>
                  <a:pt x="612915" y="0"/>
                </a:lnTo>
                <a:lnTo>
                  <a:pt x="688466" y="570830"/>
                </a:lnTo>
                <a:lnTo>
                  <a:pt x="736438" y="575666"/>
                </a:lnTo>
                <a:cubicBezTo>
                  <a:pt x="1015732" y="632818"/>
                  <a:pt x="1225828" y="879938"/>
                  <a:pt x="1225828" y="1176128"/>
                </a:cubicBezTo>
                <a:cubicBezTo>
                  <a:pt x="1225828" y="1514631"/>
                  <a:pt x="951417" y="1789042"/>
                  <a:pt x="612914" y="1789042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3" name="任意多边形 12">
            <a:extLst>
              <a:ext uri="{FF2B5EF4-FFF2-40B4-BE49-F238E27FC236}">
                <a16:creationId xmlns:a16="http://schemas.microsoft.com/office/drawing/2014/main" id="{B7AB52CB-89F4-0EA7-FCE3-3CCEE0AC96AD}"/>
              </a:ext>
            </a:extLst>
          </p:cNvPr>
          <p:cNvSpPr>
            <a:spLocks/>
          </p:cNvSpPr>
          <p:nvPr/>
        </p:nvSpPr>
        <p:spPr bwMode="auto">
          <a:xfrm rot="5400000" flipH="1">
            <a:off x="3517900" y="3634342"/>
            <a:ext cx="1549400" cy="2260600"/>
          </a:xfrm>
          <a:custGeom>
            <a:avLst/>
            <a:gdLst>
              <a:gd name="T0" fmla="*/ 612914 w 1225828"/>
              <a:gd name="T1" fmla="*/ 1789042 h 1789042"/>
              <a:gd name="T2" fmla="*/ 0 w 1225828"/>
              <a:gd name="T3" fmla="*/ 1176128 h 1789042"/>
              <a:gd name="T4" fmla="*/ 489390 w 1225828"/>
              <a:gd name="T5" fmla="*/ 575666 h 1789042"/>
              <a:gd name="T6" fmla="*/ 537364 w 1225828"/>
              <a:gd name="T7" fmla="*/ 570830 h 1789042"/>
              <a:gd name="T8" fmla="*/ 612915 w 1225828"/>
              <a:gd name="T9" fmla="*/ 0 h 1789042"/>
              <a:gd name="T10" fmla="*/ 688466 w 1225828"/>
              <a:gd name="T11" fmla="*/ 570830 h 1789042"/>
              <a:gd name="T12" fmla="*/ 736438 w 1225828"/>
              <a:gd name="T13" fmla="*/ 575666 h 1789042"/>
              <a:gd name="T14" fmla="*/ 1225828 w 1225828"/>
              <a:gd name="T15" fmla="*/ 1176128 h 1789042"/>
              <a:gd name="T16" fmla="*/ 612914 w 1225828"/>
              <a:gd name="T17" fmla="*/ 1789042 h 17890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25828" h="1789042">
                <a:moveTo>
                  <a:pt x="612914" y="1789042"/>
                </a:moveTo>
                <a:cubicBezTo>
                  <a:pt x="274411" y="1789042"/>
                  <a:pt x="0" y="1514631"/>
                  <a:pt x="0" y="1176128"/>
                </a:cubicBezTo>
                <a:cubicBezTo>
                  <a:pt x="0" y="879938"/>
                  <a:pt x="210096" y="632818"/>
                  <a:pt x="489390" y="575666"/>
                </a:cubicBezTo>
                <a:lnTo>
                  <a:pt x="537364" y="570830"/>
                </a:lnTo>
                <a:lnTo>
                  <a:pt x="612915" y="0"/>
                </a:lnTo>
                <a:lnTo>
                  <a:pt x="688466" y="570830"/>
                </a:lnTo>
                <a:lnTo>
                  <a:pt x="736438" y="575666"/>
                </a:lnTo>
                <a:cubicBezTo>
                  <a:pt x="1015732" y="632818"/>
                  <a:pt x="1225828" y="879938"/>
                  <a:pt x="1225828" y="1176128"/>
                </a:cubicBezTo>
                <a:cubicBezTo>
                  <a:pt x="1225828" y="1514631"/>
                  <a:pt x="951417" y="1789042"/>
                  <a:pt x="612914" y="1789042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 15">
            <a:extLst>
              <a:ext uri="{FF2B5EF4-FFF2-40B4-BE49-F238E27FC236}">
                <a16:creationId xmlns:a16="http://schemas.microsoft.com/office/drawing/2014/main" id="{21C41455-1363-F0CC-BCE8-4FACC6D464A2}"/>
              </a:ext>
            </a:extLst>
          </p:cNvPr>
          <p:cNvSpPr>
            <a:spLocks/>
          </p:cNvSpPr>
          <p:nvPr/>
        </p:nvSpPr>
        <p:spPr bwMode="auto">
          <a:xfrm rot="8043669" flipH="1">
            <a:off x="4063207" y="2304810"/>
            <a:ext cx="1549400" cy="2259013"/>
          </a:xfrm>
          <a:custGeom>
            <a:avLst/>
            <a:gdLst>
              <a:gd name="T0" fmla="*/ 612914 w 1225828"/>
              <a:gd name="T1" fmla="*/ 1789042 h 1789042"/>
              <a:gd name="T2" fmla="*/ 0 w 1225828"/>
              <a:gd name="T3" fmla="*/ 1176128 h 1789042"/>
              <a:gd name="T4" fmla="*/ 489390 w 1225828"/>
              <a:gd name="T5" fmla="*/ 575666 h 1789042"/>
              <a:gd name="T6" fmla="*/ 537364 w 1225828"/>
              <a:gd name="T7" fmla="*/ 570830 h 1789042"/>
              <a:gd name="T8" fmla="*/ 612915 w 1225828"/>
              <a:gd name="T9" fmla="*/ 0 h 1789042"/>
              <a:gd name="T10" fmla="*/ 688466 w 1225828"/>
              <a:gd name="T11" fmla="*/ 570830 h 1789042"/>
              <a:gd name="T12" fmla="*/ 736438 w 1225828"/>
              <a:gd name="T13" fmla="*/ 575666 h 1789042"/>
              <a:gd name="T14" fmla="*/ 1225828 w 1225828"/>
              <a:gd name="T15" fmla="*/ 1176128 h 1789042"/>
              <a:gd name="T16" fmla="*/ 612914 w 1225828"/>
              <a:gd name="T17" fmla="*/ 1789042 h 17890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25828" h="1789042">
                <a:moveTo>
                  <a:pt x="612914" y="1789042"/>
                </a:moveTo>
                <a:cubicBezTo>
                  <a:pt x="274411" y="1789042"/>
                  <a:pt x="0" y="1514631"/>
                  <a:pt x="0" y="1176128"/>
                </a:cubicBezTo>
                <a:cubicBezTo>
                  <a:pt x="0" y="879938"/>
                  <a:pt x="210096" y="632818"/>
                  <a:pt x="489390" y="575666"/>
                </a:cubicBezTo>
                <a:lnTo>
                  <a:pt x="537364" y="570830"/>
                </a:lnTo>
                <a:lnTo>
                  <a:pt x="612915" y="0"/>
                </a:lnTo>
                <a:lnTo>
                  <a:pt x="688466" y="570830"/>
                </a:lnTo>
                <a:lnTo>
                  <a:pt x="736438" y="575666"/>
                </a:lnTo>
                <a:cubicBezTo>
                  <a:pt x="1015732" y="632818"/>
                  <a:pt x="1225828" y="879938"/>
                  <a:pt x="1225828" y="1176128"/>
                </a:cubicBezTo>
                <a:cubicBezTo>
                  <a:pt x="1225828" y="1514631"/>
                  <a:pt x="951417" y="1789042"/>
                  <a:pt x="612914" y="1789042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22" name="组合 17">
            <a:extLst>
              <a:ext uri="{FF2B5EF4-FFF2-40B4-BE49-F238E27FC236}">
                <a16:creationId xmlns:a16="http://schemas.microsoft.com/office/drawing/2014/main" id="{5D9C7473-7C57-0B8A-487B-7B499BBEB60C}"/>
              </a:ext>
            </a:extLst>
          </p:cNvPr>
          <p:cNvGrpSpPr>
            <a:grpSpLocks/>
          </p:cNvGrpSpPr>
          <p:nvPr/>
        </p:nvGrpSpPr>
        <p:grpSpPr bwMode="auto">
          <a:xfrm>
            <a:off x="5376863" y="4048680"/>
            <a:ext cx="1447800" cy="2406650"/>
            <a:chOff x="0" y="0"/>
            <a:chExt cx="1146314" cy="1905312"/>
          </a:xfrm>
        </p:grpSpPr>
        <p:sp>
          <p:nvSpPr>
            <p:cNvPr id="23" name="任意多边形 18">
              <a:extLst>
                <a:ext uri="{FF2B5EF4-FFF2-40B4-BE49-F238E27FC236}">
                  <a16:creationId xmlns:a16="http://schemas.microsoft.com/office/drawing/2014/main" id="{857D2C5E-09B1-A97C-599F-DF4344EAE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146314" cy="1525758"/>
            </a:xfrm>
            <a:custGeom>
              <a:avLst/>
              <a:gdLst>
                <a:gd name="T0" fmla="*/ 573157 w 1146314"/>
                <a:gd name="T1" fmla="*/ 0 h 1525750"/>
                <a:gd name="T2" fmla="*/ 1146314 w 1146314"/>
                <a:gd name="T3" fmla="*/ 573160 h 1525750"/>
                <a:gd name="T4" fmla="*/ 893615 w 1146314"/>
                <a:gd name="T5" fmla="*/ 1048433 h 1525750"/>
                <a:gd name="T6" fmla="*/ 846326 w 1146314"/>
                <a:gd name="T7" fmla="*/ 1074101 h 1525750"/>
                <a:gd name="T8" fmla="*/ 846326 w 1146314"/>
                <a:gd name="T9" fmla="*/ 1434700 h 1525750"/>
                <a:gd name="T10" fmla="*/ 755268 w 1146314"/>
                <a:gd name="T11" fmla="*/ 1525758 h 1525750"/>
                <a:gd name="T12" fmla="*/ 391045 w 1146314"/>
                <a:gd name="T13" fmla="*/ 1525758 h 1525750"/>
                <a:gd name="T14" fmla="*/ 299987 w 1146314"/>
                <a:gd name="T15" fmla="*/ 1434700 h 1525750"/>
                <a:gd name="T16" fmla="*/ 299987 w 1146314"/>
                <a:gd name="T17" fmla="*/ 1074101 h 1525750"/>
                <a:gd name="T18" fmla="*/ 252699 w 1146314"/>
                <a:gd name="T19" fmla="*/ 1048433 h 1525750"/>
                <a:gd name="T20" fmla="*/ 0 w 1146314"/>
                <a:gd name="T21" fmla="*/ 573160 h 1525750"/>
                <a:gd name="T22" fmla="*/ 573157 w 1146314"/>
                <a:gd name="T23" fmla="*/ 0 h 15257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46314" h="1525750">
                  <a:moveTo>
                    <a:pt x="573157" y="0"/>
                  </a:moveTo>
                  <a:cubicBezTo>
                    <a:pt x="889703" y="0"/>
                    <a:pt x="1146314" y="256611"/>
                    <a:pt x="1146314" y="573157"/>
                  </a:cubicBezTo>
                  <a:cubicBezTo>
                    <a:pt x="1146314" y="770998"/>
                    <a:pt x="1046076" y="945428"/>
                    <a:pt x="893615" y="1048428"/>
                  </a:cubicBezTo>
                  <a:lnTo>
                    <a:pt x="846326" y="1074095"/>
                  </a:lnTo>
                  <a:lnTo>
                    <a:pt x="846326" y="1434692"/>
                  </a:lnTo>
                  <a:cubicBezTo>
                    <a:pt x="846326" y="1484982"/>
                    <a:pt x="805558" y="1525750"/>
                    <a:pt x="755268" y="1525750"/>
                  </a:cubicBezTo>
                  <a:lnTo>
                    <a:pt x="391045" y="1525750"/>
                  </a:lnTo>
                  <a:cubicBezTo>
                    <a:pt x="340755" y="1525750"/>
                    <a:pt x="299987" y="1484982"/>
                    <a:pt x="299987" y="1434692"/>
                  </a:cubicBezTo>
                  <a:lnTo>
                    <a:pt x="299987" y="1074095"/>
                  </a:lnTo>
                  <a:lnTo>
                    <a:pt x="252699" y="1048428"/>
                  </a:lnTo>
                  <a:cubicBezTo>
                    <a:pt x="100239" y="945428"/>
                    <a:pt x="0" y="770998"/>
                    <a:pt x="0" y="573157"/>
                  </a:cubicBezTo>
                  <a:cubicBezTo>
                    <a:pt x="0" y="256611"/>
                    <a:pt x="256611" y="0"/>
                    <a:pt x="573157" y="0"/>
                  </a:cubicBez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圆角矩形 19">
              <a:extLst>
                <a:ext uri="{FF2B5EF4-FFF2-40B4-BE49-F238E27FC236}">
                  <a16:creationId xmlns:a16="http://schemas.microsoft.com/office/drawing/2014/main" id="{C6926BC1-B623-DAFE-103E-BC4C4BBA40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17" y="1594881"/>
              <a:ext cx="522880" cy="62840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圆角矩形 20">
              <a:extLst>
                <a:ext uri="{FF2B5EF4-FFF2-40B4-BE49-F238E27FC236}">
                  <a16:creationId xmlns:a16="http://schemas.microsoft.com/office/drawing/2014/main" id="{3D532601-D1D0-2FFA-710C-C82386B9E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50" y="1704224"/>
              <a:ext cx="428611" cy="62840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圆角矩形 21">
              <a:extLst>
                <a:ext uri="{FF2B5EF4-FFF2-40B4-BE49-F238E27FC236}">
                  <a16:creationId xmlns:a16="http://schemas.microsoft.com/office/drawing/2014/main" id="{B891A7EF-73EF-9B30-2CAD-F6D7EB221E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228" y="1818592"/>
              <a:ext cx="164657" cy="86720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7" name="Freeform 22">
            <a:extLst>
              <a:ext uri="{FF2B5EF4-FFF2-40B4-BE49-F238E27FC236}">
                <a16:creationId xmlns:a16="http://schemas.microsoft.com/office/drawing/2014/main" id="{9541F04C-82B8-836E-40D6-F84065CD1533}"/>
              </a:ext>
            </a:extLst>
          </p:cNvPr>
          <p:cNvSpPr>
            <a:spLocks noEditPoints="1"/>
          </p:cNvSpPr>
          <p:nvPr/>
        </p:nvSpPr>
        <p:spPr bwMode="auto">
          <a:xfrm>
            <a:off x="5838825" y="2169080"/>
            <a:ext cx="471488" cy="419100"/>
          </a:xfrm>
          <a:custGeom>
            <a:avLst/>
            <a:gdLst>
              <a:gd name="T0" fmla="*/ 471488 w 378"/>
              <a:gd name="T1" fmla="*/ 0 h 374"/>
              <a:gd name="T2" fmla="*/ 449036 w 378"/>
              <a:gd name="T3" fmla="*/ 40341 h 374"/>
              <a:gd name="T4" fmla="*/ 471488 w 378"/>
              <a:gd name="T5" fmla="*/ 257735 h 374"/>
              <a:gd name="T6" fmla="*/ 258196 w 378"/>
              <a:gd name="T7" fmla="*/ 298076 h 374"/>
              <a:gd name="T8" fmla="*/ 354240 w 378"/>
              <a:gd name="T9" fmla="*/ 378759 h 374"/>
              <a:gd name="T10" fmla="*/ 118496 w 378"/>
              <a:gd name="T11" fmla="*/ 419100 h 374"/>
              <a:gd name="T12" fmla="*/ 213292 w 378"/>
              <a:gd name="T13" fmla="*/ 378759 h 374"/>
              <a:gd name="T14" fmla="*/ 0 w 378"/>
              <a:gd name="T15" fmla="*/ 298076 h 374"/>
              <a:gd name="T16" fmla="*/ 17463 w 378"/>
              <a:gd name="T17" fmla="*/ 257735 h 374"/>
              <a:gd name="T18" fmla="*/ 0 w 378"/>
              <a:gd name="T19" fmla="*/ 40341 h 374"/>
              <a:gd name="T20" fmla="*/ 0 w 378"/>
              <a:gd name="T21" fmla="*/ 0 h 374"/>
              <a:gd name="T22" fmla="*/ 336777 w 378"/>
              <a:gd name="T23" fmla="*/ 100853 h 374"/>
              <a:gd name="T24" fmla="*/ 320562 w 378"/>
              <a:gd name="T25" fmla="*/ 110938 h 374"/>
              <a:gd name="T26" fmla="*/ 208303 w 378"/>
              <a:gd name="T27" fmla="*/ 131109 h 374"/>
              <a:gd name="T28" fmla="*/ 202066 w 378"/>
              <a:gd name="T29" fmla="*/ 126626 h 374"/>
              <a:gd name="T30" fmla="*/ 140947 w 378"/>
              <a:gd name="T31" fmla="*/ 166968 h 374"/>
              <a:gd name="T32" fmla="*/ 235744 w 378"/>
              <a:gd name="T33" fmla="*/ 161365 h 374"/>
              <a:gd name="T34" fmla="*/ 246970 w 378"/>
              <a:gd name="T35" fmla="*/ 166968 h 374"/>
              <a:gd name="T36" fmla="*/ 331788 w 378"/>
              <a:gd name="T37" fmla="*/ 131109 h 374"/>
              <a:gd name="T38" fmla="*/ 354240 w 378"/>
              <a:gd name="T39" fmla="*/ 100853 h 374"/>
              <a:gd name="T40" fmla="*/ 314325 w 378"/>
              <a:gd name="T41" fmla="*/ 146797 h 374"/>
              <a:gd name="T42" fmla="*/ 336777 w 378"/>
              <a:gd name="T43" fmla="*/ 211791 h 374"/>
              <a:gd name="T44" fmla="*/ 314325 w 378"/>
              <a:gd name="T45" fmla="*/ 146797 h 374"/>
              <a:gd name="T46" fmla="*/ 280648 w 378"/>
              <a:gd name="T47" fmla="*/ 166968 h 374"/>
              <a:gd name="T48" fmla="*/ 303099 w 378"/>
              <a:gd name="T49" fmla="*/ 211791 h 374"/>
              <a:gd name="T50" fmla="*/ 280648 w 378"/>
              <a:gd name="T51" fmla="*/ 166968 h 374"/>
              <a:gd name="T52" fmla="*/ 241981 w 378"/>
              <a:gd name="T53" fmla="*/ 191621 h 374"/>
              <a:gd name="T54" fmla="*/ 264432 w 378"/>
              <a:gd name="T55" fmla="*/ 211791 h 374"/>
              <a:gd name="T56" fmla="*/ 241981 w 378"/>
              <a:gd name="T57" fmla="*/ 191621 h 374"/>
              <a:gd name="T58" fmla="*/ 208303 w 378"/>
              <a:gd name="T59" fmla="*/ 171450 h 374"/>
              <a:gd name="T60" fmla="*/ 230755 w 378"/>
              <a:gd name="T61" fmla="*/ 211791 h 374"/>
              <a:gd name="T62" fmla="*/ 208303 w 378"/>
              <a:gd name="T63" fmla="*/ 171450 h 374"/>
              <a:gd name="T64" fmla="*/ 174625 w 378"/>
              <a:gd name="T65" fmla="*/ 171450 h 374"/>
              <a:gd name="T66" fmla="*/ 197077 w 378"/>
              <a:gd name="T67" fmla="*/ 211791 h 374"/>
              <a:gd name="T68" fmla="*/ 174625 w 378"/>
              <a:gd name="T69" fmla="*/ 171450 h 374"/>
              <a:gd name="T70" fmla="*/ 134711 w 378"/>
              <a:gd name="T71" fmla="*/ 181535 h 374"/>
              <a:gd name="T72" fmla="*/ 157163 w 378"/>
              <a:gd name="T73" fmla="*/ 211791 h 374"/>
              <a:gd name="T74" fmla="*/ 134711 w 378"/>
              <a:gd name="T75" fmla="*/ 181535 h 374"/>
              <a:gd name="T76" fmla="*/ 404133 w 378"/>
              <a:gd name="T77" fmla="*/ 45944 h 374"/>
              <a:gd name="T78" fmla="*/ 67355 w 378"/>
              <a:gd name="T79" fmla="*/ 252132 h 374"/>
              <a:gd name="T80" fmla="*/ 404133 w 378"/>
              <a:gd name="T81" fmla="*/ 45944 h 37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78" h="374">
                <a:moveTo>
                  <a:pt x="0" y="0"/>
                </a:moveTo>
                <a:lnTo>
                  <a:pt x="378" y="0"/>
                </a:lnTo>
                <a:lnTo>
                  <a:pt x="378" y="36"/>
                </a:lnTo>
                <a:lnTo>
                  <a:pt x="360" y="36"/>
                </a:lnTo>
                <a:lnTo>
                  <a:pt x="360" y="230"/>
                </a:lnTo>
                <a:lnTo>
                  <a:pt x="378" y="230"/>
                </a:lnTo>
                <a:lnTo>
                  <a:pt x="378" y="266"/>
                </a:lnTo>
                <a:lnTo>
                  <a:pt x="207" y="266"/>
                </a:lnTo>
                <a:lnTo>
                  <a:pt x="207" y="338"/>
                </a:lnTo>
                <a:lnTo>
                  <a:pt x="284" y="338"/>
                </a:lnTo>
                <a:lnTo>
                  <a:pt x="284" y="374"/>
                </a:lnTo>
                <a:lnTo>
                  <a:pt x="95" y="374"/>
                </a:lnTo>
                <a:lnTo>
                  <a:pt x="95" y="338"/>
                </a:lnTo>
                <a:lnTo>
                  <a:pt x="171" y="338"/>
                </a:lnTo>
                <a:lnTo>
                  <a:pt x="171" y="266"/>
                </a:lnTo>
                <a:lnTo>
                  <a:pt x="0" y="266"/>
                </a:lnTo>
                <a:lnTo>
                  <a:pt x="0" y="230"/>
                </a:lnTo>
                <a:lnTo>
                  <a:pt x="14" y="230"/>
                </a:lnTo>
                <a:lnTo>
                  <a:pt x="14" y="36"/>
                </a:lnTo>
                <a:lnTo>
                  <a:pt x="0" y="36"/>
                </a:lnTo>
                <a:lnTo>
                  <a:pt x="0" y="0"/>
                </a:lnTo>
                <a:close/>
                <a:moveTo>
                  <a:pt x="284" y="90"/>
                </a:moveTo>
                <a:lnTo>
                  <a:pt x="270" y="90"/>
                </a:lnTo>
                <a:lnTo>
                  <a:pt x="252" y="90"/>
                </a:lnTo>
                <a:lnTo>
                  <a:pt x="257" y="99"/>
                </a:lnTo>
                <a:lnTo>
                  <a:pt x="194" y="135"/>
                </a:lnTo>
                <a:lnTo>
                  <a:pt x="167" y="117"/>
                </a:lnTo>
                <a:lnTo>
                  <a:pt x="167" y="113"/>
                </a:lnTo>
                <a:lnTo>
                  <a:pt x="162" y="113"/>
                </a:lnTo>
                <a:lnTo>
                  <a:pt x="108" y="135"/>
                </a:lnTo>
                <a:lnTo>
                  <a:pt x="113" y="149"/>
                </a:lnTo>
                <a:lnTo>
                  <a:pt x="162" y="126"/>
                </a:lnTo>
                <a:lnTo>
                  <a:pt x="189" y="144"/>
                </a:lnTo>
                <a:lnTo>
                  <a:pt x="194" y="149"/>
                </a:lnTo>
                <a:lnTo>
                  <a:pt x="198" y="149"/>
                </a:lnTo>
                <a:lnTo>
                  <a:pt x="261" y="108"/>
                </a:lnTo>
                <a:lnTo>
                  <a:pt x="266" y="117"/>
                </a:lnTo>
                <a:lnTo>
                  <a:pt x="275" y="104"/>
                </a:lnTo>
                <a:lnTo>
                  <a:pt x="284" y="90"/>
                </a:lnTo>
                <a:close/>
                <a:moveTo>
                  <a:pt x="252" y="131"/>
                </a:moveTo>
                <a:lnTo>
                  <a:pt x="252" y="189"/>
                </a:lnTo>
                <a:lnTo>
                  <a:pt x="270" y="189"/>
                </a:lnTo>
                <a:lnTo>
                  <a:pt x="270" y="131"/>
                </a:lnTo>
                <a:lnTo>
                  <a:pt x="252" y="131"/>
                </a:lnTo>
                <a:close/>
                <a:moveTo>
                  <a:pt x="225" y="149"/>
                </a:moveTo>
                <a:lnTo>
                  <a:pt x="225" y="189"/>
                </a:lnTo>
                <a:lnTo>
                  <a:pt x="243" y="189"/>
                </a:lnTo>
                <a:lnTo>
                  <a:pt x="243" y="149"/>
                </a:lnTo>
                <a:lnTo>
                  <a:pt x="225" y="149"/>
                </a:lnTo>
                <a:close/>
                <a:moveTo>
                  <a:pt x="194" y="171"/>
                </a:moveTo>
                <a:lnTo>
                  <a:pt x="194" y="189"/>
                </a:lnTo>
                <a:lnTo>
                  <a:pt x="212" y="189"/>
                </a:lnTo>
                <a:lnTo>
                  <a:pt x="212" y="171"/>
                </a:lnTo>
                <a:lnTo>
                  <a:pt x="194" y="171"/>
                </a:lnTo>
                <a:close/>
                <a:moveTo>
                  <a:pt x="167" y="153"/>
                </a:moveTo>
                <a:lnTo>
                  <a:pt x="167" y="189"/>
                </a:lnTo>
                <a:lnTo>
                  <a:pt x="185" y="189"/>
                </a:lnTo>
                <a:lnTo>
                  <a:pt x="185" y="153"/>
                </a:lnTo>
                <a:lnTo>
                  <a:pt x="167" y="153"/>
                </a:lnTo>
                <a:close/>
                <a:moveTo>
                  <a:pt x="140" y="153"/>
                </a:moveTo>
                <a:lnTo>
                  <a:pt x="140" y="189"/>
                </a:lnTo>
                <a:lnTo>
                  <a:pt x="158" y="189"/>
                </a:lnTo>
                <a:lnTo>
                  <a:pt x="158" y="153"/>
                </a:lnTo>
                <a:lnTo>
                  <a:pt x="140" y="153"/>
                </a:lnTo>
                <a:close/>
                <a:moveTo>
                  <a:pt x="108" y="162"/>
                </a:moveTo>
                <a:lnTo>
                  <a:pt x="108" y="189"/>
                </a:lnTo>
                <a:lnTo>
                  <a:pt x="126" y="189"/>
                </a:lnTo>
                <a:lnTo>
                  <a:pt x="126" y="162"/>
                </a:lnTo>
                <a:lnTo>
                  <a:pt x="108" y="162"/>
                </a:lnTo>
                <a:close/>
                <a:moveTo>
                  <a:pt x="324" y="41"/>
                </a:moveTo>
                <a:lnTo>
                  <a:pt x="54" y="41"/>
                </a:lnTo>
                <a:lnTo>
                  <a:pt x="54" y="225"/>
                </a:lnTo>
                <a:lnTo>
                  <a:pt x="324" y="225"/>
                </a:lnTo>
                <a:lnTo>
                  <a:pt x="324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8" name="文本框 23">
            <a:extLst>
              <a:ext uri="{FF2B5EF4-FFF2-40B4-BE49-F238E27FC236}">
                <a16:creationId xmlns:a16="http://schemas.microsoft.com/office/drawing/2014/main" id="{B7EA4A84-174F-B4DC-9274-09DAA117A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5990" y="4534455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关键词</a:t>
            </a:r>
            <a:endParaRPr lang="zh-CN" altLang="zh-CN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9" name="Freeform 23">
            <a:extLst>
              <a:ext uri="{FF2B5EF4-FFF2-40B4-BE49-F238E27FC236}">
                <a16:creationId xmlns:a16="http://schemas.microsoft.com/office/drawing/2014/main" id="{93D403C4-B77E-5682-4F8B-7C1A7FD7EB78}"/>
              </a:ext>
            </a:extLst>
          </p:cNvPr>
          <p:cNvSpPr>
            <a:spLocks/>
          </p:cNvSpPr>
          <p:nvPr/>
        </p:nvSpPr>
        <p:spPr bwMode="auto">
          <a:xfrm>
            <a:off x="4344989" y="2712005"/>
            <a:ext cx="436563" cy="444500"/>
          </a:xfrm>
          <a:custGeom>
            <a:avLst/>
            <a:gdLst>
              <a:gd name="T0" fmla="*/ 420687 w 55"/>
              <a:gd name="T1" fmla="*/ 158750 h 56"/>
              <a:gd name="T2" fmla="*/ 428625 w 55"/>
              <a:gd name="T3" fmla="*/ 222250 h 56"/>
              <a:gd name="T4" fmla="*/ 412750 w 55"/>
              <a:gd name="T5" fmla="*/ 238125 h 56"/>
              <a:gd name="T6" fmla="*/ 436562 w 55"/>
              <a:gd name="T7" fmla="*/ 261938 h 56"/>
              <a:gd name="T8" fmla="*/ 428625 w 55"/>
              <a:gd name="T9" fmla="*/ 293688 h 56"/>
              <a:gd name="T10" fmla="*/ 412750 w 55"/>
              <a:gd name="T11" fmla="*/ 301625 h 56"/>
              <a:gd name="T12" fmla="*/ 420687 w 55"/>
              <a:gd name="T13" fmla="*/ 317500 h 56"/>
              <a:gd name="T14" fmla="*/ 412750 w 55"/>
              <a:gd name="T15" fmla="*/ 357188 h 56"/>
              <a:gd name="T16" fmla="*/ 396875 w 55"/>
              <a:gd name="T17" fmla="*/ 365125 h 56"/>
              <a:gd name="T18" fmla="*/ 412750 w 55"/>
              <a:gd name="T19" fmla="*/ 381000 h 56"/>
              <a:gd name="T20" fmla="*/ 404812 w 55"/>
              <a:gd name="T21" fmla="*/ 428625 h 56"/>
              <a:gd name="T22" fmla="*/ 373062 w 55"/>
              <a:gd name="T23" fmla="*/ 444500 h 56"/>
              <a:gd name="T24" fmla="*/ 158750 w 55"/>
              <a:gd name="T25" fmla="*/ 388938 h 56"/>
              <a:gd name="T26" fmla="*/ 103187 w 55"/>
              <a:gd name="T27" fmla="*/ 381000 h 56"/>
              <a:gd name="T28" fmla="*/ 103187 w 55"/>
              <a:gd name="T29" fmla="*/ 412750 h 56"/>
              <a:gd name="T30" fmla="*/ 0 w 55"/>
              <a:gd name="T31" fmla="*/ 412750 h 56"/>
              <a:gd name="T32" fmla="*/ 0 w 55"/>
              <a:gd name="T33" fmla="*/ 134938 h 56"/>
              <a:gd name="T34" fmla="*/ 103187 w 55"/>
              <a:gd name="T35" fmla="*/ 134938 h 56"/>
              <a:gd name="T36" fmla="*/ 103187 w 55"/>
              <a:gd name="T37" fmla="*/ 182563 h 56"/>
              <a:gd name="T38" fmla="*/ 142875 w 55"/>
              <a:gd name="T39" fmla="*/ 174625 h 56"/>
              <a:gd name="T40" fmla="*/ 317500 w 55"/>
              <a:gd name="T41" fmla="*/ 0 h 56"/>
              <a:gd name="T42" fmla="*/ 269875 w 55"/>
              <a:gd name="T43" fmla="*/ 166688 h 56"/>
              <a:gd name="T44" fmla="*/ 420687 w 55"/>
              <a:gd name="T45" fmla="*/ 158750 h 5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28">
            <a:extLst>
              <a:ext uri="{FF2B5EF4-FFF2-40B4-BE49-F238E27FC236}">
                <a16:creationId xmlns:a16="http://schemas.microsoft.com/office/drawing/2014/main" id="{9F83D3E8-313B-B007-BE72-7EB98855C06A}"/>
              </a:ext>
            </a:extLst>
          </p:cNvPr>
          <p:cNvSpPr>
            <a:spLocks noEditPoints="1"/>
          </p:cNvSpPr>
          <p:nvPr/>
        </p:nvSpPr>
        <p:spPr bwMode="auto">
          <a:xfrm>
            <a:off x="7321551" y="2873930"/>
            <a:ext cx="554039" cy="381000"/>
          </a:xfrm>
          <a:custGeom>
            <a:avLst/>
            <a:gdLst>
              <a:gd name="T0" fmla="*/ 69255 w 64"/>
              <a:gd name="T1" fmla="*/ 0 h 44"/>
              <a:gd name="T2" fmla="*/ 337617 w 64"/>
              <a:gd name="T3" fmla="*/ 0 h 44"/>
              <a:gd name="T4" fmla="*/ 406872 w 64"/>
              <a:gd name="T5" fmla="*/ 69273 h 44"/>
              <a:gd name="T6" fmla="*/ 406872 w 64"/>
              <a:gd name="T7" fmla="*/ 190500 h 44"/>
              <a:gd name="T8" fmla="*/ 337617 w 64"/>
              <a:gd name="T9" fmla="*/ 259773 h 44"/>
              <a:gd name="T10" fmla="*/ 138510 w 64"/>
              <a:gd name="T11" fmla="*/ 259773 h 44"/>
              <a:gd name="T12" fmla="*/ 77912 w 64"/>
              <a:gd name="T13" fmla="*/ 320386 h 44"/>
              <a:gd name="T14" fmla="*/ 77912 w 64"/>
              <a:gd name="T15" fmla="*/ 259773 h 44"/>
              <a:gd name="T16" fmla="*/ 69255 w 64"/>
              <a:gd name="T17" fmla="*/ 259773 h 44"/>
              <a:gd name="T18" fmla="*/ 0 w 64"/>
              <a:gd name="T19" fmla="*/ 190500 h 44"/>
              <a:gd name="T20" fmla="*/ 0 w 64"/>
              <a:gd name="T21" fmla="*/ 69273 h 44"/>
              <a:gd name="T22" fmla="*/ 69255 w 64"/>
              <a:gd name="T23" fmla="*/ 0 h 44"/>
              <a:gd name="T24" fmla="*/ 484783 w 64"/>
              <a:gd name="T25" fmla="*/ 60614 h 44"/>
              <a:gd name="T26" fmla="*/ 432842 w 64"/>
              <a:gd name="T27" fmla="*/ 60614 h 44"/>
              <a:gd name="T28" fmla="*/ 432842 w 64"/>
              <a:gd name="T29" fmla="*/ 77932 h 44"/>
              <a:gd name="T30" fmla="*/ 432842 w 64"/>
              <a:gd name="T31" fmla="*/ 207818 h 44"/>
              <a:gd name="T32" fmla="*/ 337617 w 64"/>
              <a:gd name="T33" fmla="*/ 303068 h 44"/>
              <a:gd name="T34" fmla="*/ 164480 w 64"/>
              <a:gd name="T35" fmla="*/ 303068 h 44"/>
              <a:gd name="T36" fmla="*/ 225078 w 64"/>
              <a:gd name="T37" fmla="*/ 329045 h 44"/>
              <a:gd name="T38" fmla="*/ 424185 w 64"/>
              <a:gd name="T39" fmla="*/ 329045 h 44"/>
              <a:gd name="T40" fmla="*/ 476126 w 64"/>
              <a:gd name="T41" fmla="*/ 381000 h 44"/>
              <a:gd name="T42" fmla="*/ 476126 w 64"/>
              <a:gd name="T43" fmla="*/ 329045 h 44"/>
              <a:gd name="T44" fmla="*/ 484783 w 64"/>
              <a:gd name="T45" fmla="*/ 329045 h 44"/>
              <a:gd name="T46" fmla="*/ 554038 w 64"/>
              <a:gd name="T47" fmla="*/ 259773 h 44"/>
              <a:gd name="T48" fmla="*/ 554038 w 64"/>
              <a:gd name="T49" fmla="*/ 129886 h 44"/>
              <a:gd name="T50" fmla="*/ 484783 w 64"/>
              <a:gd name="T51" fmla="*/ 60614 h 4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4" h="44">
                <a:moveTo>
                  <a:pt x="8" y="0"/>
                </a:move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7" y="3"/>
                  <a:pt x="47" y="8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7"/>
                  <a:pt x="43" y="30"/>
                  <a:pt x="39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0"/>
                  <a:pt x="9" y="30"/>
                  <a:pt x="9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27"/>
                  <a:pt x="0" y="22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lose/>
                <a:moveTo>
                  <a:pt x="56" y="7"/>
                </a:moveTo>
                <a:cubicBezTo>
                  <a:pt x="50" y="7"/>
                  <a:pt x="50" y="7"/>
                  <a:pt x="50" y="7"/>
                </a:cubicBezTo>
                <a:cubicBezTo>
                  <a:pt x="50" y="8"/>
                  <a:pt x="50" y="8"/>
                  <a:pt x="50" y="9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30"/>
                  <a:pt x="45" y="35"/>
                  <a:pt x="3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1" y="37"/>
                  <a:pt x="23" y="38"/>
                  <a:pt x="26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38"/>
                  <a:pt x="55" y="38"/>
                  <a:pt x="55" y="38"/>
                </a:cubicBezTo>
                <a:cubicBezTo>
                  <a:pt x="56" y="38"/>
                  <a:pt x="56" y="38"/>
                  <a:pt x="56" y="38"/>
                </a:cubicBezTo>
                <a:cubicBezTo>
                  <a:pt x="61" y="38"/>
                  <a:pt x="64" y="34"/>
                  <a:pt x="64" y="30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1"/>
                  <a:pt x="61" y="7"/>
                  <a:pt x="5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69">
            <a:extLst>
              <a:ext uri="{FF2B5EF4-FFF2-40B4-BE49-F238E27FC236}">
                <a16:creationId xmlns:a16="http://schemas.microsoft.com/office/drawing/2014/main" id="{152D11E3-6F4C-77E2-EF9C-870E894FD847}"/>
              </a:ext>
            </a:extLst>
          </p:cNvPr>
          <p:cNvSpPr>
            <a:spLocks noEditPoints="1"/>
          </p:cNvSpPr>
          <p:nvPr/>
        </p:nvSpPr>
        <p:spPr bwMode="auto">
          <a:xfrm>
            <a:off x="7958137" y="4412217"/>
            <a:ext cx="527051" cy="433388"/>
          </a:xfrm>
          <a:custGeom>
            <a:avLst/>
            <a:gdLst>
              <a:gd name="T0" fmla="*/ 456483 w 239"/>
              <a:gd name="T1" fmla="*/ 8845 h 196"/>
              <a:gd name="T2" fmla="*/ 438841 w 239"/>
              <a:gd name="T3" fmla="*/ 95080 h 196"/>
              <a:gd name="T4" fmla="*/ 405762 w 239"/>
              <a:gd name="T5" fmla="*/ 8845 h 196"/>
              <a:gd name="T6" fmla="*/ 456483 w 239"/>
              <a:gd name="T7" fmla="*/ 190160 h 196"/>
              <a:gd name="T8" fmla="*/ 405762 w 239"/>
              <a:gd name="T9" fmla="*/ 433388 h 196"/>
              <a:gd name="T10" fmla="*/ 438841 w 239"/>
              <a:gd name="T11" fmla="*/ 172471 h 196"/>
              <a:gd name="T12" fmla="*/ 456483 w 239"/>
              <a:gd name="T13" fmla="*/ 190160 h 196"/>
              <a:gd name="T14" fmla="*/ 527050 w 239"/>
              <a:gd name="T15" fmla="*/ 0 h 196"/>
              <a:gd name="T16" fmla="*/ 465304 w 239"/>
              <a:gd name="T17" fmla="*/ 433388 h 196"/>
              <a:gd name="T18" fmla="*/ 482945 w 239"/>
              <a:gd name="T19" fmla="*/ 139303 h 196"/>
              <a:gd name="T20" fmla="*/ 465304 w 239"/>
              <a:gd name="T21" fmla="*/ 86235 h 196"/>
              <a:gd name="T22" fmla="*/ 465304 w 239"/>
              <a:gd name="T23" fmla="*/ 0 h 196"/>
              <a:gd name="T24" fmla="*/ 388121 w 239"/>
              <a:gd name="T25" fmla="*/ 59701 h 196"/>
              <a:gd name="T26" fmla="*/ 379300 w 239"/>
              <a:gd name="T27" fmla="*/ 112769 h 196"/>
              <a:gd name="T28" fmla="*/ 388121 w 239"/>
              <a:gd name="T29" fmla="*/ 154781 h 196"/>
              <a:gd name="T30" fmla="*/ 337400 w 239"/>
              <a:gd name="T31" fmla="*/ 59701 h 196"/>
              <a:gd name="T32" fmla="*/ 388121 w 239"/>
              <a:gd name="T33" fmla="*/ 234383 h 196"/>
              <a:gd name="T34" fmla="*/ 337400 w 239"/>
              <a:gd name="T35" fmla="*/ 433388 h 196"/>
              <a:gd name="T36" fmla="*/ 388121 w 239"/>
              <a:gd name="T37" fmla="*/ 234383 h 196"/>
              <a:gd name="T38" fmla="*/ 266833 w 239"/>
              <a:gd name="T39" fmla="*/ 95080 h 196"/>
              <a:gd name="T40" fmla="*/ 328579 w 239"/>
              <a:gd name="T41" fmla="*/ 225539 h 196"/>
              <a:gd name="T42" fmla="*/ 293296 w 239"/>
              <a:gd name="T43" fmla="*/ 234383 h 196"/>
              <a:gd name="T44" fmla="*/ 266833 w 239"/>
              <a:gd name="T45" fmla="*/ 216694 h 196"/>
              <a:gd name="T46" fmla="*/ 266833 w 239"/>
              <a:gd name="T47" fmla="*/ 95080 h 196"/>
              <a:gd name="T48" fmla="*/ 328579 w 239"/>
              <a:gd name="T49" fmla="*/ 433388 h 196"/>
              <a:gd name="T50" fmla="*/ 266833 w 239"/>
              <a:gd name="T51" fmla="*/ 294085 h 196"/>
              <a:gd name="T52" fmla="*/ 293296 w 239"/>
              <a:gd name="T53" fmla="*/ 329463 h 196"/>
              <a:gd name="T54" fmla="*/ 328579 w 239"/>
              <a:gd name="T55" fmla="*/ 302929 h 196"/>
              <a:gd name="T56" fmla="*/ 198471 w 239"/>
              <a:gd name="T57" fmla="*/ 139303 h 196"/>
              <a:gd name="T58" fmla="*/ 258012 w 239"/>
              <a:gd name="T59" fmla="*/ 225539 h 196"/>
              <a:gd name="T60" fmla="*/ 198471 w 239"/>
              <a:gd name="T61" fmla="*/ 258706 h 196"/>
              <a:gd name="T62" fmla="*/ 198471 w 239"/>
              <a:gd name="T63" fmla="*/ 139303 h 196"/>
              <a:gd name="T64" fmla="*/ 258012 w 239"/>
              <a:gd name="T65" fmla="*/ 433388 h 196"/>
              <a:gd name="T66" fmla="*/ 198471 w 239"/>
              <a:gd name="T67" fmla="*/ 320619 h 196"/>
              <a:gd name="T68" fmla="*/ 258012 w 239"/>
              <a:gd name="T69" fmla="*/ 285240 h 196"/>
              <a:gd name="T70" fmla="*/ 189650 w 239"/>
              <a:gd name="T71" fmla="*/ 172471 h 196"/>
              <a:gd name="T72" fmla="*/ 154366 w 239"/>
              <a:gd name="T73" fmla="*/ 294085 h 196"/>
              <a:gd name="T74" fmla="*/ 136724 w 239"/>
              <a:gd name="T75" fmla="*/ 172471 h 196"/>
              <a:gd name="T76" fmla="*/ 189650 w 239"/>
              <a:gd name="T77" fmla="*/ 329463 h 196"/>
              <a:gd name="T78" fmla="*/ 136724 w 239"/>
              <a:gd name="T79" fmla="*/ 433388 h 196"/>
              <a:gd name="T80" fmla="*/ 145545 w 239"/>
              <a:gd name="T81" fmla="*/ 353786 h 196"/>
              <a:gd name="T82" fmla="*/ 189650 w 239"/>
              <a:gd name="T83" fmla="*/ 329463 h 196"/>
              <a:gd name="T84" fmla="*/ 68362 w 239"/>
              <a:gd name="T85" fmla="*/ 145937 h 196"/>
              <a:gd name="T86" fmla="*/ 130109 w 239"/>
              <a:gd name="T87" fmla="*/ 258706 h 196"/>
              <a:gd name="T88" fmla="*/ 112467 w 239"/>
              <a:gd name="T89" fmla="*/ 249861 h 196"/>
              <a:gd name="T90" fmla="*/ 68362 w 239"/>
              <a:gd name="T91" fmla="*/ 267551 h 196"/>
              <a:gd name="T92" fmla="*/ 68362 w 239"/>
              <a:gd name="T93" fmla="*/ 145937 h 196"/>
              <a:gd name="T94" fmla="*/ 130109 w 239"/>
              <a:gd name="T95" fmla="*/ 433388 h 196"/>
              <a:gd name="T96" fmla="*/ 68362 w 239"/>
              <a:gd name="T97" fmla="*/ 329463 h 196"/>
              <a:gd name="T98" fmla="*/ 130109 w 239"/>
              <a:gd name="T99" fmla="*/ 338308 h 196"/>
              <a:gd name="T100" fmla="*/ 0 w 239"/>
              <a:gd name="T101" fmla="*/ 199005 h 196"/>
              <a:gd name="T102" fmla="*/ 59541 w 239"/>
              <a:gd name="T103" fmla="*/ 276395 h 196"/>
              <a:gd name="T104" fmla="*/ 50720 w 239"/>
              <a:gd name="T105" fmla="*/ 344941 h 196"/>
              <a:gd name="T106" fmla="*/ 59541 w 239"/>
              <a:gd name="T107" fmla="*/ 433388 h 196"/>
              <a:gd name="T108" fmla="*/ 0 w 239"/>
              <a:gd name="T109" fmla="*/ 199005 h 19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39" h="196">
                <a:moveTo>
                  <a:pt x="184" y="4"/>
                </a:moveTo>
                <a:lnTo>
                  <a:pt x="207" y="4"/>
                </a:lnTo>
                <a:lnTo>
                  <a:pt x="207" y="39"/>
                </a:lnTo>
                <a:lnTo>
                  <a:pt x="199" y="43"/>
                </a:lnTo>
                <a:lnTo>
                  <a:pt x="184" y="47"/>
                </a:lnTo>
                <a:lnTo>
                  <a:pt x="184" y="4"/>
                </a:lnTo>
                <a:close/>
                <a:moveTo>
                  <a:pt x="207" y="86"/>
                </a:moveTo>
                <a:lnTo>
                  <a:pt x="207" y="196"/>
                </a:lnTo>
                <a:lnTo>
                  <a:pt x="184" y="196"/>
                </a:lnTo>
                <a:lnTo>
                  <a:pt x="184" y="98"/>
                </a:lnTo>
                <a:lnTo>
                  <a:pt x="199" y="78"/>
                </a:lnTo>
                <a:lnTo>
                  <a:pt x="207" y="86"/>
                </a:lnTo>
                <a:close/>
                <a:moveTo>
                  <a:pt x="211" y="0"/>
                </a:moveTo>
                <a:lnTo>
                  <a:pt x="239" y="0"/>
                </a:lnTo>
                <a:lnTo>
                  <a:pt x="239" y="196"/>
                </a:lnTo>
                <a:lnTo>
                  <a:pt x="211" y="196"/>
                </a:lnTo>
                <a:lnTo>
                  <a:pt x="211" y="82"/>
                </a:lnTo>
                <a:lnTo>
                  <a:pt x="219" y="63"/>
                </a:lnTo>
                <a:lnTo>
                  <a:pt x="223" y="35"/>
                </a:lnTo>
                <a:lnTo>
                  <a:pt x="211" y="39"/>
                </a:lnTo>
                <a:lnTo>
                  <a:pt x="211" y="0"/>
                </a:lnTo>
                <a:close/>
                <a:moveTo>
                  <a:pt x="153" y="27"/>
                </a:moveTo>
                <a:lnTo>
                  <a:pt x="176" y="27"/>
                </a:lnTo>
                <a:lnTo>
                  <a:pt x="176" y="51"/>
                </a:lnTo>
                <a:lnTo>
                  <a:pt x="172" y="51"/>
                </a:lnTo>
                <a:lnTo>
                  <a:pt x="176" y="59"/>
                </a:lnTo>
                <a:lnTo>
                  <a:pt x="176" y="70"/>
                </a:lnTo>
                <a:lnTo>
                  <a:pt x="153" y="94"/>
                </a:lnTo>
                <a:lnTo>
                  <a:pt x="153" y="27"/>
                </a:lnTo>
                <a:close/>
                <a:moveTo>
                  <a:pt x="176" y="106"/>
                </a:moveTo>
                <a:lnTo>
                  <a:pt x="176" y="196"/>
                </a:lnTo>
                <a:lnTo>
                  <a:pt x="153" y="196"/>
                </a:lnTo>
                <a:lnTo>
                  <a:pt x="153" y="129"/>
                </a:lnTo>
                <a:lnTo>
                  <a:pt x="176" y="106"/>
                </a:lnTo>
                <a:close/>
                <a:moveTo>
                  <a:pt x="121" y="43"/>
                </a:moveTo>
                <a:lnTo>
                  <a:pt x="149" y="43"/>
                </a:lnTo>
                <a:lnTo>
                  <a:pt x="149" y="102"/>
                </a:lnTo>
                <a:lnTo>
                  <a:pt x="137" y="113"/>
                </a:lnTo>
                <a:lnTo>
                  <a:pt x="133" y="106"/>
                </a:lnTo>
                <a:lnTo>
                  <a:pt x="125" y="98"/>
                </a:lnTo>
                <a:lnTo>
                  <a:pt x="121" y="98"/>
                </a:lnTo>
                <a:lnTo>
                  <a:pt x="121" y="43"/>
                </a:lnTo>
                <a:close/>
                <a:moveTo>
                  <a:pt x="149" y="137"/>
                </a:moveTo>
                <a:lnTo>
                  <a:pt x="149" y="196"/>
                </a:lnTo>
                <a:lnTo>
                  <a:pt x="121" y="196"/>
                </a:lnTo>
                <a:lnTo>
                  <a:pt x="121" y="133"/>
                </a:lnTo>
                <a:lnTo>
                  <a:pt x="125" y="137"/>
                </a:lnTo>
                <a:lnTo>
                  <a:pt x="133" y="149"/>
                </a:lnTo>
                <a:lnTo>
                  <a:pt x="145" y="137"/>
                </a:lnTo>
                <a:lnTo>
                  <a:pt x="149" y="137"/>
                </a:lnTo>
                <a:close/>
                <a:moveTo>
                  <a:pt x="90" y="63"/>
                </a:moveTo>
                <a:lnTo>
                  <a:pt x="117" y="63"/>
                </a:lnTo>
                <a:lnTo>
                  <a:pt x="117" y="102"/>
                </a:lnTo>
                <a:lnTo>
                  <a:pt x="113" y="102"/>
                </a:lnTo>
                <a:lnTo>
                  <a:pt x="90" y="117"/>
                </a:lnTo>
                <a:lnTo>
                  <a:pt x="90" y="63"/>
                </a:lnTo>
                <a:close/>
                <a:moveTo>
                  <a:pt x="117" y="129"/>
                </a:moveTo>
                <a:lnTo>
                  <a:pt x="117" y="196"/>
                </a:lnTo>
                <a:lnTo>
                  <a:pt x="90" y="196"/>
                </a:lnTo>
                <a:lnTo>
                  <a:pt x="90" y="145"/>
                </a:lnTo>
                <a:lnTo>
                  <a:pt x="117" y="129"/>
                </a:lnTo>
                <a:close/>
                <a:moveTo>
                  <a:pt x="62" y="78"/>
                </a:moveTo>
                <a:lnTo>
                  <a:pt x="86" y="78"/>
                </a:lnTo>
                <a:lnTo>
                  <a:pt x="86" y="121"/>
                </a:lnTo>
                <a:lnTo>
                  <a:pt x="70" y="133"/>
                </a:lnTo>
                <a:lnTo>
                  <a:pt x="62" y="125"/>
                </a:lnTo>
                <a:lnTo>
                  <a:pt x="62" y="78"/>
                </a:lnTo>
                <a:close/>
                <a:moveTo>
                  <a:pt x="86" y="149"/>
                </a:moveTo>
                <a:lnTo>
                  <a:pt x="86" y="196"/>
                </a:lnTo>
                <a:lnTo>
                  <a:pt x="62" y="196"/>
                </a:lnTo>
                <a:lnTo>
                  <a:pt x="62" y="156"/>
                </a:lnTo>
                <a:lnTo>
                  <a:pt x="66" y="160"/>
                </a:lnTo>
                <a:lnTo>
                  <a:pt x="74" y="156"/>
                </a:lnTo>
                <a:lnTo>
                  <a:pt x="86" y="149"/>
                </a:lnTo>
                <a:close/>
                <a:moveTo>
                  <a:pt x="31" y="66"/>
                </a:moveTo>
                <a:lnTo>
                  <a:pt x="59" y="66"/>
                </a:lnTo>
                <a:lnTo>
                  <a:pt x="59" y="117"/>
                </a:lnTo>
                <a:lnTo>
                  <a:pt x="55" y="117"/>
                </a:lnTo>
                <a:lnTo>
                  <a:pt x="51" y="113"/>
                </a:lnTo>
                <a:lnTo>
                  <a:pt x="43" y="117"/>
                </a:lnTo>
                <a:lnTo>
                  <a:pt x="31" y="121"/>
                </a:lnTo>
                <a:lnTo>
                  <a:pt x="31" y="66"/>
                </a:lnTo>
                <a:close/>
                <a:moveTo>
                  <a:pt x="59" y="153"/>
                </a:moveTo>
                <a:lnTo>
                  <a:pt x="59" y="196"/>
                </a:lnTo>
                <a:lnTo>
                  <a:pt x="31" y="196"/>
                </a:lnTo>
                <a:lnTo>
                  <a:pt x="31" y="149"/>
                </a:lnTo>
                <a:lnTo>
                  <a:pt x="47" y="141"/>
                </a:lnTo>
                <a:lnTo>
                  <a:pt x="59" y="153"/>
                </a:lnTo>
                <a:close/>
                <a:moveTo>
                  <a:pt x="0" y="90"/>
                </a:moveTo>
                <a:lnTo>
                  <a:pt x="27" y="90"/>
                </a:lnTo>
                <a:lnTo>
                  <a:pt x="27" y="125"/>
                </a:lnTo>
                <a:lnTo>
                  <a:pt x="12" y="133"/>
                </a:lnTo>
                <a:lnTo>
                  <a:pt x="23" y="156"/>
                </a:lnTo>
                <a:lnTo>
                  <a:pt x="27" y="153"/>
                </a:lnTo>
                <a:lnTo>
                  <a:pt x="27" y="196"/>
                </a:lnTo>
                <a:lnTo>
                  <a:pt x="0" y="196"/>
                </a:lnTo>
                <a:lnTo>
                  <a:pt x="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88">
            <a:extLst>
              <a:ext uri="{FF2B5EF4-FFF2-40B4-BE49-F238E27FC236}">
                <a16:creationId xmlns:a16="http://schemas.microsoft.com/office/drawing/2014/main" id="{A64F362F-0E16-BB00-D9D5-E4C1E31CD487}"/>
              </a:ext>
            </a:extLst>
          </p:cNvPr>
          <p:cNvSpPr>
            <a:spLocks noEditPoints="1"/>
          </p:cNvSpPr>
          <p:nvPr/>
        </p:nvSpPr>
        <p:spPr bwMode="auto">
          <a:xfrm>
            <a:off x="3646490" y="4361421"/>
            <a:ext cx="506412" cy="428625"/>
          </a:xfrm>
          <a:custGeom>
            <a:avLst/>
            <a:gdLst>
              <a:gd name="T0" fmla="*/ 15582 w 65"/>
              <a:gd name="T1" fmla="*/ 0 h 55"/>
              <a:gd name="T2" fmla="*/ 483039 w 65"/>
              <a:gd name="T3" fmla="*/ 0 h 55"/>
              <a:gd name="T4" fmla="*/ 506412 w 65"/>
              <a:gd name="T5" fmla="*/ 0 h 55"/>
              <a:gd name="T6" fmla="*/ 506412 w 65"/>
              <a:gd name="T7" fmla="*/ 23380 h 55"/>
              <a:gd name="T8" fmla="*/ 506412 w 65"/>
              <a:gd name="T9" fmla="*/ 288348 h 55"/>
              <a:gd name="T10" fmla="*/ 506412 w 65"/>
              <a:gd name="T11" fmla="*/ 311727 h 55"/>
              <a:gd name="T12" fmla="*/ 483039 w 65"/>
              <a:gd name="T13" fmla="*/ 311727 h 55"/>
              <a:gd name="T14" fmla="*/ 350593 w 65"/>
              <a:gd name="T15" fmla="*/ 311727 h 55"/>
              <a:gd name="T16" fmla="*/ 350593 w 65"/>
              <a:gd name="T17" fmla="*/ 397452 h 55"/>
              <a:gd name="T18" fmla="*/ 405130 w 65"/>
              <a:gd name="T19" fmla="*/ 397452 h 55"/>
              <a:gd name="T20" fmla="*/ 405130 w 65"/>
              <a:gd name="T21" fmla="*/ 428625 h 55"/>
              <a:gd name="T22" fmla="*/ 124655 w 65"/>
              <a:gd name="T23" fmla="*/ 428625 h 55"/>
              <a:gd name="T24" fmla="*/ 124655 w 65"/>
              <a:gd name="T25" fmla="*/ 397452 h 55"/>
              <a:gd name="T26" fmla="*/ 171401 w 65"/>
              <a:gd name="T27" fmla="*/ 397452 h 55"/>
              <a:gd name="T28" fmla="*/ 171401 w 65"/>
              <a:gd name="T29" fmla="*/ 311727 h 55"/>
              <a:gd name="T30" fmla="*/ 15582 w 65"/>
              <a:gd name="T31" fmla="*/ 311727 h 55"/>
              <a:gd name="T32" fmla="*/ 0 w 65"/>
              <a:gd name="T33" fmla="*/ 311727 h 55"/>
              <a:gd name="T34" fmla="*/ 0 w 65"/>
              <a:gd name="T35" fmla="*/ 288348 h 55"/>
              <a:gd name="T36" fmla="*/ 0 w 65"/>
              <a:gd name="T37" fmla="*/ 23380 h 55"/>
              <a:gd name="T38" fmla="*/ 0 w 65"/>
              <a:gd name="T39" fmla="*/ 0 h 55"/>
              <a:gd name="T40" fmla="*/ 15582 w 65"/>
              <a:gd name="T41" fmla="*/ 0 h 55"/>
              <a:gd name="T42" fmla="*/ 155819 w 65"/>
              <a:gd name="T43" fmla="*/ 124691 h 55"/>
              <a:gd name="T44" fmla="*/ 171401 w 65"/>
              <a:gd name="T45" fmla="*/ 140277 h 55"/>
              <a:gd name="T46" fmla="*/ 179192 w 65"/>
              <a:gd name="T47" fmla="*/ 140277 h 55"/>
              <a:gd name="T48" fmla="*/ 257101 w 65"/>
              <a:gd name="T49" fmla="*/ 101311 h 55"/>
              <a:gd name="T50" fmla="*/ 342802 w 65"/>
              <a:gd name="T51" fmla="*/ 140277 h 55"/>
              <a:gd name="T52" fmla="*/ 342802 w 65"/>
              <a:gd name="T53" fmla="*/ 140277 h 55"/>
              <a:gd name="T54" fmla="*/ 358384 w 65"/>
              <a:gd name="T55" fmla="*/ 124691 h 55"/>
              <a:gd name="T56" fmla="*/ 358384 w 65"/>
              <a:gd name="T57" fmla="*/ 116898 h 55"/>
              <a:gd name="T58" fmla="*/ 257101 w 65"/>
              <a:gd name="T59" fmla="*/ 70139 h 55"/>
              <a:gd name="T60" fmla="*/ 155819 w 65"/>
              <a:gd name="T61" fmla="*/ 116898 h 55"/>
              <a:gd name="T62" fmla="*/ 155819 w 65"/>
              <a:gd name="T63" fmla="*/ 124691 h 55"/>
              <a:gd name="T64" fmla="*/ 186983 w 65"/>
              <a:gd name="T65" fmla="*/ 163657 h 55"/>
              <a:gd name="T66" fmla="*/ 202565 w 65"/>
              <a:gd name="T67" fmla="*/ 187036 h 55"/>
              <a:gd name="T68" fmla="*/ 210356 w 65"/>
              <a:gd name="T69" fmla="*/ 179243 h 55"/>
              <a:gd name="T70" fmla="*/ 257101 w 65"/>
              <a:gd name="T71" fmla="*/ 163657 h 55"/>
              <a:gd name="T72" fmla="*/ 303847 w 65"/>
              <a:gd name="T73" fmla="*/ 179243 h 55"/>
              <a:gd name="T74" fmla="*/ 311638 w 65"/>
              <a:gd name="T75" fmla="*/ 187036 h 55"/>
              <a:gd name="T76" fmla="*/ 327220 w 65"/>
              <a:gd name="T77" fmla="*/ 163657 h 55"/>
              <a:gd name="T78" fmla="*/ 327220 w 65"/>
              <a:gd name="T79" fmla="*/ 163657 h 55"/>
              <a:gd name="T80" fmla="*/ 257101 w 65"/>
              <a:gd name="T81" fmla="*/ 132484 h 55"/>
              <a:gd name="T82" fmla="*/ 194774 w 65"/>
              <a:gd name="T83" fmla="*/ 163657 h 55"/>
              <a:gd name="T84" fmla="*/ 186983 w 65"/>
              <a:gd name="T85" fmla="*/ 163657 h 55"/>
              <a:gd name="T86" fmla="*/ 257101 w 65"/>
              <a:gd name="T87" fmla="*/ 187036 h 55"/>
              <a:gd name="T88" fmla="*/ 241520 w 65"/>
              <a:gd name="T89" fmla="*/ 210416 h 55"/>
              <a:gd name="T90" fmla="*/ 257101 w 65"/>
              <a:gd name="T91" fmla="*/ 233795 h 55"/>
              <a:gd name="T92" fmla="*/ 280474 w 65"/>
              <a:gd name="T93" fmla="*/ 210416 h 55"/>
              <a:gd name="T94" fmla="*/ 257101 w 65"/>
              <a:gd name="T95" fmla="*/ 187036 h 55"/>
              <a:gd name="T96" fmla="*/ 459666 w 65"/>
              <a:gd name="T97" fmla="*/ 46759 h 55"/>
              <a:gd name="T98" fmla="*/ 38955 w 65"/>
              <a:gd name="T99" fmla="*/ 46759 h 55"/>
              <a:gd name="T100" fmla="*/ 38955 w 65"/>
              <a:gd name="T101" fmla="*/ 264968 h 55"/>
              <a:gd name="T102" fmla="*/ 459666 w 65"/>
              <a:gd name="T103" fmla="*/ 264968 h 55"/>
              <a:gd name="T104" fmla="*/ 459666 w 65"/>
              <a:gd name="T105" fmla="*/ 46759 h 5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5" h="55">
                <a:moveTo>
                  <a:pt x="2" y="0"/>
                </a:moveTo>
                <a:cubicBezTo>
                  <a:pt x="62" y="0"/>
                  <a:pt x="62" y="0"/>
                  <a:pt x="6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40"/>
                  <a:pt x="65" y="40"/>
                  <a:pt x="65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51"/>
                  <a:pt x="45" y="51"/>
                  <a:pt x="45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5"/>
                  <a:pt x="52" y="55"/>
                  <a:pt x="5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1"/>
                  <a:pt x="16" y="51"/>
                  <a:pt x="16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lose/>
                <a:moveTo>
                  <a:pt x="20" y="16"/>
                </a:move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3" y="18"/>
                </a:cubicBezTo>
                <a:cubicBezTo>
                  <a:pt x="25" y="14"/>
                  <a:pt x="29" y="13"/>
                  <a:pt x="33" y="13"/>
                </a:cubicBezTo>
                <a:cubicBezTo>
                  <a:pt x="37" y="13"/>
                  <a:pt x="41" y="15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5"/>
                  <a:pt x="46" y="15"/>
                  <a:pt x="46" y="15"/>
                </a:cubicBezTo>
                <a:cubicBezTo>
                  <a:pt x="42" y="11"/>
                  <a:pt x="38" y="9"/>
                  <a:pt x="33" y="9"/>
                </a:cubicBezTo>
                <a:cubicBezTo>
                  <a:pt x="29" y="9"/>
                  <a:pt x="24" y="11"/>
                  <a:pt x="20" y="15"/>
                </a:cubicBezTo>
                <a:cubicBezTo>
                  <a:pt x="20" y="15"/>
                  <a:pt x="20" y="15"/>
                  <a:pt x="20" y="16"/>
                </a:cubicBezTo>
                <a:close/>
                <a:moveTo>
                  <a:pt x="24" y="21"/>
                </a:move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3"/>
                  <a:pt x="27" y="23"/>
                </a:cubicBezTo>
                <a:cubicBezTo>
                  <a:pt x="29" y="21"/>
                  <a:pt x="31" y="21"/>
                  <a:pt x="33" y="21"/>
                </a:cubicBezTo>
                <a:cubicBezTo>
                  <a:pt x="35" y="21"/>
                  <a:pt x="38" y="22"/>
                  <a:pt x="39" y="23"/>
                </a:cubicBezTo>
                <a:cubicBezTo>
                  <a:pt x="39" y="23"/>
                  <a:pt x="40" y="24"/>
                  <a:pt x="40" y="24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6" y="17"/>
                  <a:pt x="33" y="17"/>
                </a:cubicBezTo>
                <a:cubicBezTo>
                  <a:pt x="30" y="17"/>
                  <a:pt x="27" y="18"/>
                  <a:pt x="25" y="21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33" y="24"/>
                </a:moveTo>
                <a:cubicBezTo>
                  <a:pt x="32" y="24"/>
                  <a:pt x="31" y="25"/>
                  <a:pt x="31" y="27"/>
                </a:cubicBezTo>
                <a:cubicBezTo>
                  <a:pt x="31" y="28"/>
                  <a:pt x="32" y="30"/>
                  <a:pt x="33" y="30"/>
                </a:cubicBezTo>
                <a:cubicBezTo>
                  <a:pt x="35" y="30"/>
                  <a:pt x="36" y="28"/>
                  <a:pt x="36" y="27"/>
                </a:cubicBezTo>
                <a:cubicBezTo>
                  <a:pt x="36" y="25"/>
                  <a:pt x="35" y="24"/>
                  <a:pt x="33" y="24"/>
                </a:cubicBezTo>
                <a:close/>
                <a:moveTo>
                  <a:pt x="59" y="6"/>
                </a:moveTo>
                <a:cubicBezTo>
                  <a:pt x="5" y="6"/>
                  <a:pt x="5" y="6"/>
                  <a:pt x="5" y="6"/>
                </a:cubicBezTo>
                <a:cubicBezTo>
                  <a:pt x="5" y="34"/>
                  <a:pt x="5" y="34"/>
                  <a:pt x="5" y="34"/>
                </a:cubicBezTo>
                <a:cubicBezTo>
                  <a:pt x="59" y="34"/>
                  <a:pt x="59" y="34"/>
                  <a:pt x="59" y="34"/>
                </a:cubicBezTo>
                <a:lnTo>
                  <a:pt x="59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框 23">
            <a:extLst>
              <a:ext uri="{FF2B5EF4-FFF2-40B4-BE49-F238E27FC236}">
                <a16:creationId xmlns:a16="http://schemas.microsoft.com/office/drawing/2014/main" id="{AAA708A5-ADAE-B145-148A-E9C9D4863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0447" y="2658031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  <a:endParaRPr lang="zh-CN" altLang="zh-CN" sz="16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4" name="文本框 23">
            <a:extLst>
              <a:ext uri="{FF2B5EF4-FFF2-40B4-BE49-F238E27FC236}">
                <a16:creationId xmlns:a16="http://schemas.microsoft.com/office/drawing/2014/main" id="{2CB3F79B-C082-2352-675D-D3A3371E9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0159" y="3364467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  <a:endParaRPr lang="zh-CN" altLang="zh-CN" sz="16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5" name="文本框 23">
            <a:extLst>
              <a:ext uri="{FF2B5EF4-FFF2-40B4-BE49-F238E27FC236}">
                <a16:creationId xmlns:a16="http://schemas.microsoft.com/office/drawing/2014/main" id="{126ABAA8-1617-02FD-EEB9-36E265D90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541" y="492974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  <a:endParaRPr lang="zh-CN" altLang="zh-CN" sz="16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6" name="文本框 23">
            <a:extLst>
              <a:ext uri="{FF2B5EF4-FFF2-40B4-BE49-F238E27FC236}">
                <a16:creationId xmlns:a16="http://schemas.microsoft.com/office/drawing/2014/main" id="{EF929553-342C-FAF9-A36B-66AF6269B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4779" y="4859893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  <a:endParaRPr lang="zh-CN" altLang="zh-CN" sz="16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7" name="文本框 23">
            <a:extLst>
              <a:ext uri="{FF2B5EF4-FFF2-40B4-BE49-F238E27FC236}">
                <a16:creationId xmlns:a16="http://schemas.microsoft.com/office/drawing/2014/main" id="{1651617A-B66B-045C-AFFC-0F87219BB0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2159" y="3267631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  <a:endParaRPr lang="zh-CN" altLang="zh-CN" sz="16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2C6BCB7-498B-C9BB-31F7-85F980186770}"/>
              </a:ext>
            </a:extLst>
          </p:cNvPr>
          <p:cNvGrpSpPr/>
          <p:nvPr/>
        </p:nvGrpSpPr>
        <p:grpSpPr>
          <a:xfrm>
            <a:off x="8485188" y="2744378"/>
            <a:ext cx="2966425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B35756F-CEE0-C077-333B-243DB118551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>
                  <a:sym typeface="HarmonyOS Sans SC Light" panose="00000400000000000000" pitchFamily="2" charset="-122"/>
                </a:rPr>
                <a:t>... ...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1B3F426-1E3D-01E1-DA53-26526EA6C03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07173AC-4D03-AFB0-A32E-8F21F5596FF6}"/>
              </a:ext>
            </a:extLst>
          </p:cNvPr>
          <p:cNvGrpSpPr/>
          <p:nvPr/>
        </p:nvGrpSpPr>
        <p:grpSpPr>
          <a:xfrm>
            <a:off x="740387" y="2744378"/>
            <a:ext cx="2973828" cy="816522"/>
            <a:chOff x="283598" y="1906534"/>
            <a:chExt cx="2973828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696EC24-B77C-3085-6163-CB51B3AC3FD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>
                  <a:sym typeface="HarmonyOS Sans SC Light" panose="00000400000000000000" pitchFamily="2" charset="-122"/>
                </a:rPr>
                <a:t>... ...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D29D584-9B15-5954-75E8-071E2E298D91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289AC85-557A-2BC8-5E42-74B16753E0FD}"/>
              </a:ext>
            </a:extLst>
          </p:cNvPr>
          <p:cNvGrpSpPr/>
          <p:nvPr/>
        </p:nvGrpSpPr>
        <p:grpSpPr>
          <a:xfrm>
            <a:off x="9076966" y="4359010"/>
            <a:ext cx="2235568" cy="1047355"/>
            <a:chOff x="283598" y="1906534"/>
            <a:chExt cx="2235568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AF58002-304F-0032-DCAC-8638A2EC0181}"/>
                </a:ext>
              </a:extLst>
            </p:cNvPr>
            <p:cNvSpPr txBox="1"/>
            <p:nvPr/>
          </p:nvSpPr>
          <p:spPr>
            <a:xfrm>
              <a:off x="283598" y="2190603"/>
              <a:ext cx="212125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3932A93-DEC1-ED97-64A9-5E129D5B5A7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8F6D278-8B02-A568-B677-E1CC717FE11B}"/>
              </a:ext>
            </a:extLst>
          </p:cNvPr>
          <p:cNvGrpSpPr/>
          <p:nvPr/>
        </p:nvGrpSpPr>
        <p:grpSpPr>
          <a:xfrm>
            <a:off x="889774" y="4359010"/>
            <a:ext cx="2235567" cy="1047355"/>
            <a:chOff x="1021859" y="1906534"/>
            <a:chExt cx="2235567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95B2FBC-6927-ECD4-91C7-E37B48CD715F}"/>
                </a:ext>
              </a:extLst>
            </p:cNvPr>
            <p:cNvSpPr txBox="1"/>
            <p:nvPr/>
          </p:nvSpPr>
          <p:spPr>
            <a:xfrm>
              <a:off x="1227461" y="2190603"/>
              <a:ext cx="20225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B72271E-7A45-6F55-9FEE-3664D2AAA7D1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7DF71C5-D43B-8EC9-8E20-84C59C3294DD}"/>
              </a:ext>
            </a:extLst>
          </p:cNvPr>
          <p:cNvGrpSpPr/>
          <p:nvPr/>
        </p:nvGrpSpPr>
        <p:grpSpPr>
          <a:xfrm>
            <a:off x="2864345" y="1118964"/>
            <a:ext cx="6477606" cy="585690"/>
            <a:chOff x="-1471992" y="1906534"/>
            <a:chExt cx="6477606" cy="585690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1C02595-AF20-70DA-38E4-4003A6696839}"/>
                </a:ext>
              </a:extLst>
            </p:cNvPr>
            <p:cNvSpPr txBox="1"/>
            <p:nvPr/>
          </p:nvSpPr>
          <p:spPr>
            <a:xfrm>
              <a:off x="-1471992" y="2190603"/>
              <a:ext cx="647760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2832486-83DD-6E1C-6AE3-2795AEDF3034}"/>
                </a:ext>
              </a:extLst>
            </p:cNvPr>
            <p:cNvSpPr txBox="1"/>
            <p:nvPr/>
          </p:nvSpPr>
          <p:spPr>
            <a:xfrm>
              <a:off x="7013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525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Group 1">
            <a:extLst>
              <a:ext uri="{FF2B5EF4-FFF2-40B4-BE49-F238E27FC236}">
                <a16:creationId xmlns:a16="http://schemas.microsoft.com/office/drawing/2014/main" id="{424A5B05-19BF-3793-44B8-8DAF5A963590}"/>
              </a:ext>
            </a:extLst>
          </p:cNvPr>
          <p:cNvGrpSpPr/>
          <p:nvPr/>
        </p:nvGrpSpPr>
        <p:grpSpPr>
          <a:xfrm>
            <a:off x="6129957" y="2533217"/>
            <a:ext cx="1540439" cy="727427"/>
            <a:chOff x="6129954" y="2843530"/>
            <a:chExt cx="1540439" cy="727427"/>
          </a:xfrm>
        </p:grpSpPr>
        <p:sp>
          <p:nvSpPr>
            <p:cNvPr id="35" name="Freeform: Shape 2">
              <a:extLst>
                <a:ext uri="{FF2B5EF4-FFF2-40B4-BE49-F238E27FC236}">
                  <a16:creationId xmlns:a16="http://schemas.microsoft.com/office/drawing/2014/main" id="{1BF32C4C-B52B-314E-9D8E-C63BFE45FB54}"/>
                </a:ext>
              </a:extLst>
            </p:cNvPr>
            <p:cNvSpPr/>
            <p:nvPr/>
          </p:nvSpPr>
          <p:spPr>
            <a:xfrm>
              <a:off x="6141352" y="2843530"/>
              <a:ext cx="1529041" cy="514777"/>
            </a:xfrm>
            <a:custGeom>
              <a:avLst/>
              <a:gdLst>
                <a:gd name="connsiteX0" fmla="*/ 0 w 1274955"/>
                <a:gd name="connsiteY0" fmla="*/ 0 h 429235"/>
                <a:gd name="connsiteX1" fmla="*/ 132791 w 1274955"/>
                <a:gd name="connsiteY1" fmla="*/ 3672 h 429235"/>
                <a:gd name="connsiteX2" fmla="*/ 1146443 w 1274955"/>
                <a:gd name="connsiteY2" fmla="*/ 257839 h 429235"/>
                <a:gd name="connsiteX3" fmla="*/ 1274955 w 1274955"/>
                <a:gd name="connsiteY3" fmla="*/ 322674 h 429235"/>
                <a:gd name="connsiteX4" fmla="*/ 1213432 w 1274955"/>
                <a:gd name="connsiteY4" fmla="*/ 429235 h 429235"/>
                <a:gd name="connsiteX5" fmla="*/ 1094514 w 1274955"/>
                <a:gd name="connsiteY5" fmla="*/ 369241 h 429235"/>
                <a:gd name="connsiteX6" fmla="*/ 125878 w 1274955"/>
                <a:gd name="connsiteY6" fmla="*/ 126361 h 429235"/>
                <a:gd name="connsiteX7" fmla="*/ 0 w 1274955"/>
                <a:gd name="connsiteY7" fmla="*/ 122880 h 429235"/>
                <a:gd name="connsiteX8" fmla="*/ 0 w 1274955"/>
                <a:gd name="connsiteY8" fmla="*/ 0 h 4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4955" h="429235">
                  <a:moveTo>
                    <a:pt x="0" y="0"/>
                  </a:moveTo>
                  <a:lnTo>
                    <a:pt x="132791" y="3672"/>
                  </a:lnTo>
                  <a:cubicBezTo>
                    <a:pt x="493432" y="23669"/>
                    <a:pt x="835651" y="112726"/>
                    <a:pt x="1146443" y="257839"/>
                  </a:cubicBezTo>
                  <a:lnTo>
                    <a:pt x="1274955" y="322674"/>
                  </a:lnTo>
                  <a:lnTo>
                    <a:pt x="1213432" y="429235"/>
                  </a:lnTo>
                  <a:lnTo>
                    <a:pt x="1094514" y="369241"/>
                  </a:lnTo>
                  <a:cubicBezTo>
                    <a:pt x="797524" y="230572"/>
                    <a:pt x="470503" y="145470"/>
                    <a:pt x="125878" y="126361"/>
                  </a:cubicBezTo>
                  <a:lnTo>
                    <a:pt x="0" y="122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6" name="Freeform: Shape 3">
              <a:extLst>
                <a:ext uri="{FF2B5EF4-FFF2-40B4-BE49-F238E27FC236}">
                  <a16:creationId xmlns:a16="http://schemas.microsoft.com/office/drawing/2014/main" id="{6EC44318-2F65-AAFA-324A-8FE03718B3D4}"/>
                </a:ext>
              </a:extLst>
            </p:cNvPr>
            <p:cNvSpPr/>
            <p:nvPr/>
          </p:nvSpPr>
          <p:spPr>
            <a:xfrm>
              <a:off x="6129954" y="3094399"/>
              <a:ext cx="1415518" cy="476558"/>
            </a:xfrm>
            <a:custGeom>
              <a:avLst/>
              <a:gdLst>
                <a:gd name="connsiteX0" fmla="*/ 0 w 1274955"/>
                <a:gd name="connsiteY0" fmla="*/ 0 h 429235"/>
                <a:gd name="connsiteX1" fmla="*/ 132791 w 1274955"/>
                <a:gd name="connsiteY1" fmla="*/ 3672 h 429235"/>
                <a:gd name="connsiteX2" fmla="*/ 1146443 w 1274955"/>
                <a:gd name="connsiteY2" fmla="*/ 257839 h 429235"/>
                <a:gd name="connsiteX3" fmla="*/ 1274955 w 1274955"/>
                <a:gd name="connsiteY3" fmla="*/ 322674 h 429235"/>
                <a:gd name="connsiteX4" fmla="*/ 1213432 w 1274955"/>
                <a:gd name="connsiteY4" fmla="*/ 429235 h 429235"/>
                <a:gd name="connsiteX5" fmla="*/ 1094514 w 1274955"/>
                <a:gd name="connsiteY5" fmla="*/ 369241 h 429235"/>
                <a:gd name="connsiteX6" fmla="*/ 125878 w 1274955"/>
                <a:gd name="connsiteY6" fmla="*/ 126361 h 429235"/>
                <a:gd name="connsiteX7" fmla="*/ 0 w 1274955"/>
                <a:gd name="connsiteY7" fmla="*/ 122880 h 429235"/>
                <a:gd name="connsiteX8" fmla="*/ 0 w 1274955"/>
                <a:gd name="connsiteY8" fmla="*/ 0 h 4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4955" h="429235">
                  <a:moveTo>
                    <a:pt x="0" y="0"/>
                  </a:moveTo>
                  <a:lnTo>
                    <a:pt x="132791" y="3672"/>
                  </a:lnTo>
                  <a:cubicBezTo>
                    <a:pt x="493432" y="23669"/>
                    <a:pt x="835651" y="112726"/>
                    <a:pt x="1146443" y="257839"/>
                  </a:cubicBezTo>
                  <a:lnTo>
                    <a:pt x="1274955" y="322674"/>
                  </a:lnTo>
                  <a:lnTo>
                    <a:pt x="1213432" y="429235"/>
                  </a:lnTo>
                  <a:lnTo>
                    <a:pt x="1094514" y="369241"/>
                  </a:lnTo>
                  <a:cubicBezTo>
                    <a:pt x="797524" y="230572"/>
                    <a:pt x="470503" y="145470"/>
                    <a:pt x="125878" y="126361"/>
                  </a:cubicBezTo>
                  <a:lnTo>
                    <a:pt x="0" y="122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ACC565A0-4851-A129-F1AC-C9435F771330}"/>
              </a:ext>
            </a:extLst>
          </p:cNvPr>
          <p:cNvGrpSpPr/>
          <p:nvPr/>
        </p:nvGrpSpPr>
        <p:grpSpPr>
          <a:xfrm>
            <a:off x="4562512" y="2533841"/>
            <a:ext cx="1524011" cy="725171"/>
            <a:chOff x="4562511" y="2844155"/>
            <a:chExt cx="1524010" cy="725171"/>
          </a:xfrm>
        </p:grpSpPr>
        <p:sp>
          <p:nvSpPr>
            <p:cNvPr id="33" name="Freeform: Shape 5">
              <a:extLst>
                <a:ext uri="{FF2B5EF4-FFF2-40B4-BE49-F238E27FC236}">
                  <a16:creationId xmlns:a16="http://schemas.microsoft.com/office/drawing/2014/main" id="{3F5FCC86-7189-F8E7-7618-EFBEE37D0E37}"/>
                </a:ext>
              </a:extLst>
            </p:cNvPr>
            <p:cNvSpPr/>
            <p:nvPr/>
          </p:nvSpPr>
          <p:spPr>
            <a:xfrm>
              <a:off x="4562511" y="2844155"/>
              <a:ext cx="1524010" cy="512392"/>
            </a:xfrm>
            <a:custGeom>
              <a:avLst/>
              <a:gdLst>
                <a:gd name="connsiteX0" fmla="*/ 1270760 w 1270760"/>
                <a:gd name="connsiteY0" fmla="*/ 0 h 427246"/>
                <a:gd name="connsiteX1" fmla="*/ 1270760 w 1270760"/>
                <a:gd name="connsiteY1" fmla="*/ 122880 h 427246"/>
                <a:gd name="connsiteX2" fmla="*/ 1023265 w 1270760"/>
                <a:gd name="connsiteY2" fmla="*/ 135378 h 427246"/>
                <a:gd name="connsiteX3" fmla="*/ 89842 w 1270760"/>
                <a:gd name="connsiteY3" fmla="*/ 411001 h 427246"/>
                <a:gd name="connsiteX4" fmla="*/ 61388 w 1270760"/>
                <a:gd name="connsiteY4" fmla="*/ 427246 h 427246"/>
                <a:gd name="connsiteX5" fmla="*/ 0 w 1270760"/>
                <a:gd name="connsiteY5" fmla="*/ 320918 h 427246"/>
                <a:gd name="connsiteX6" fmla="*/ 33900 w 1270760"/>
                <a:gd name="connsiteY6" fmla="*/ 301564 h 427246"/>
                <a:gd name="connsiteX7" fmla="*/ 1010702 w 1270760"/>
                <a:gd name="connsiteY7" fmla="*/ 13132 h 427246"/>
                <a:gd name="connsiteX8" fmla="*/ 1270760 w 1270760"/>
                <a:gd name="connsiteY8" fmla="*/ 0 h 42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760" h="427246">
                  <a:moveTo>
                    <a:pt x="1270760" y="0"/>
                  </a:moveTo>
                  <a:lnTo>
                    <a:pt x="1270760" y="122880"/>
                  </a:lnTo>
                  <a:lnTo>
                    <a:pt x="1023265" y="135378"/>
                  </a:lnTo>
                  <a:cubicBezTo>
                    <a:pt x="689926" y="169231"/>
                    <a:pt x="374892" y="264999"/>
                    <a:pt x="89842" y="411001"/>
                  </a:cubicBezTo>
                  <a:lnTo>
                    <a:pt x="61388" y="427246"/>
                  </a:lnTo>
                  <a:lnTo>
                    <a:pt x="0" y="320918"/>
                  </a:lnTo>
                  <a:lnTo>
                    <a:pt x="33900" y="301564"/>
                  </a:lnTo>
                  <a:cubicBezTo>
                    <a:pt x="332197" y="148777"/>
                    <a:pt x="661872" y="48558"/>
                    <a:pt x="1010702" y="13132"/>
                  </a:cubicBezTo>
                  <a:lnTo>
                    <a:pt x="1270760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4" name="Freeform: Shape 6">
              <a:extLst>
                <a:ext uri="{FF2B5EF4-FFF2-40B4-BE49-F238E27FC236}">
                  <a16:creationId xmlns:a16="http://schemas.microsoft.com/office/drawing/2014/main" id="{04065D07-1942-FE60-BE56-76F6E603CD46}"/>
                </a:ext>
              </a:extLst>
            </p:cNvPr>
            <p:cNvSpPr/>
            <p:nvPr/>
          </p:nvSpPr>
          <p:spPr>
            <a:xfrm>
              <a:off x="4668333" y="3094977"/>
              <a:ext cx="1410862" cy="474349"/>
            </a:xfrm>
            <a:custGeom>
              <a:avLst/>
              <a:gdLst>
                <a:gd name="connsiteX0" fmla="*/ 1270760 w 1270760"/>
                <a:gd name="connsiteY0" fmla="*/ 0 h 427246"/>
                <a:gd name="connsiteX1" fmla="*/ 1270760 w 1270760"/>
                <a:gd name="connsiteY1" fmla="*/ 122880 h 427246"/>
                <a:gd name="connsiteX2" fmla="*/ 1023265 w 1270760"/>
                <a:gd name="connsiteY2" fmla="*/ 135378 h 427246"/>
                <a:gd name="connsiteX3" fmla="*/ 89842 w 1270760"/>
                <a:gd name="connsiteY3" fmla="*/ 411001 h 427246"/>
                <a:gd name="connsiteX4" fmla="*/ 61388 w 1270760"/>
                <a:gd name="connsiteY4" fmla="*/ 427246 h 427246"/>
                <a:gd name="connsiteX5" fmla="*/ 0 w 1270760"/>
                <a:gd name="connsiteY5" fmla="*/ 320918 h 427246"/>
                <a:gd name="connsiteX6" fmla="*/ 33900 w 1270760"/>
                <a:gd name="connsiteY6" fmla="*/ 301564 h 427246"/>
                <a:gd name="connsiteX7" fmla="*/ 1010702 w 1270760"/>
                <a:gd name="connsiteY7" fmla="*/ 13132 h 427246"/>
                <a:gd name="connsiteX8" fmla="*/ 1270760 w 1270760"/>
                <a:gd name="connsiteY8" fmla="*/ 0 h 42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760" h="427246">
                  <a:moveTo>
                    <a:pt x="1270760" y="0"/>
                  </a:moveTo>
                  <a:lnTo>
                    <a:pt x="1270760" y="122880"/>
                  </a:lnTo>
                  <a:lnTo>
                    <a:pt x="1023265" y="135378"/>
                  </a:lnTo>
                  <a:cubicBezTo>
                    <a:pt x="689926" y="169231"/>
                    <a:pt x="374892" y="264999"/>
                    <a:pt x="89842" y="411001"/>
                  </a:cubicBezTo>
                  <a:lnTo>
                    <a:pt x="61388" y="427246"/>
                  </a:lnTo>
                  <a:lnTo>
                    <a:pt x="0" y="320918"/>
                  </a:lnTo>
                  <a:lnTo>
                    <a:pt x="33900" y="301564"/>
                  </a:lnTo>
                  <a:cubicBezTo>
                    <a:pt x="332197" y="148777"/>
                    <a:pt x="661872" y="48558"/>
                    <a:pt x="1010702" y="13132"/>
                  </a:cubicBezTo>
                  <a:lnTo>
                    <a:pt x="1270760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8" name="Freeform: Shape 8">
            <a:extLst>
              <a:ext uri="{FF2B5EF4-FFF2-40B4-BE49-F238E27FC236}">
                <a16:creationId xmlns:a16="http://schemas.microsoft.com/office/drawing/2014/main" id="{F16281F7-A4CB-E333-E1E1-450A54250672}"/>
              </a:ext>
            </a:extLst>
          </p:cNvPr>
          <p:cNvSpPr/>
          <p:nvPr/>
        </p:nvSpPr>
        <p:spPr>
          <a:xfrm>
            <a:off x="3343457" y="2945901"/>
            <a:ext cx="1245062" cy="1152952"/>
          </a:xfrm>
          <a:custGeom>
            <a:avLst/>
            <a:gdLst>
              <a:gd name="connsiteX0" fmla="*/ 976777 w 1038165"/>
              <a:gd name="connsiteY0" fmla="*/ 0 h 961362"/>
              <a:gd name="connsiteX1" fmla="*/ 1038165 w 1038165"/>
              <a:gd name="connsiteY1" fmla="*/ 106327 h 961362"/>
              <a:gd name="connsiteX2" fmla="*/ 898342 w 1038165"/>
              <a:gd name="connsiteY2" fmla="*/ 186153 h 961362"/>
              <a:gd name="connsiteX3" fmla="*/ 182909 w 1038165"/>
              <a:gd name="connsiteY3" fmla="*/ 851433 h 961362"/>
              <a:gd name="connsiteX4" fmla="*/ 106738 w 1038165"/>
              <a:gd name="connsiteY4" fmla="*/ 961362 h 961362"/>
              <a:gd name="connsiteX5" fmla="*/ 0 w 1038165"/>
              <a:gd name="connsiteY5" fmla="*/ 899737 h 961362"/>
              <a:gd name="connsiteX6" fmla="*/ 84055 w 1038165"/>
              <a:gd name="connsiteY6" fmla="*/ 778430 h 961362"/>
              <a:gd name="connsiteX7" fmla="*/ 832735 w 1038165"/>
              <a:gd name="connsiteY7" fmla="*/ 82234 h 961362"/>
              <a:gd name="connsiteX8" fmla="*/ 976777 w 1038165"/>
              <a:gd name="connsiteY8" fmla="*/ 0 h 96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8165" h="961362">
                <a:moveTo>
                  <a:pt x="976777" y="0"/>
                </a:moveTo>
                <a:lnTo>
                  <a:pt x="1038165" y="106327"/>
                </a:lnTo>
                <a:lnTo>
                  <a:pt x="898342" y="186153"/>
                </a:lnTo>
                <a:cubicBezTo>
                  <a:pt x="620599" y="361867"/>
                  <a:pt x="377851" y="587897"/>
                  <a:pt x="182909" y="851433"/>
                </a:cubicBezTo>
                <a:lnTo>
                  <a:pt x="106738" y="961362"/>
                </a:lnTo>
                <a:lnTo>
                  <a:pt x="0" y="899737"/>
                </a:lnTo>
                <a:lnTo>
                  <a:pt x="84055" y="778430"/>
                </a:lnTo>
                <a:cubicBezTo>
                  <a:pt x="288056" y="502648"/>
                  <a:pt x="542085" y="266114"/>
                  <a:pt x="832735" y="82234"/>
                </a:cubicBezTo>
                <a:lnTo>
                  <a:pt x="976777" y="0"/>
                </a:lnTo>
                <a:close/>
              </a:path>
            </a:pathLst>
          </a:cu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Freeform: Shape 9">
            <a:extLst>
              <a:ext uri="{FF2B5EF4-FFF2-40B4-BE49-F238E27FC236}">
                <a16:creationId xmlns:a16="http://schemas.microsoft.com/office/drawing/2014/main" id="{C2F96F3F-2620-F232-A5B3-FA1EF5DAC1DD}"/>
              </a:ext>
            </a:extLst>
          </p:cNvPr>
          <p:cNvSpPr/>
          <p:nvPr/>
        </p:nvSpPr>
        <p:spPr>
          <a:xfrm>
            <a:off x="3539787" y="3166130"/>
            <a:ext cx="1152623" cy="1067351"/>
          </a:xfrm>
          <a:custGeom>
            <a:avLst/>
            <a:gdLst>
              <a:gd name="connsiteX0" fmla="*/ 976777 w 1038165"/>
              <a:gd name="connsiteY0" fmla="*/ 0 h 961362"/>
              <a:gd name="connsiteX1" fmla="*/ 1038165 w 1038165"/>
              <a:gd name="connsiteY1" fmla="*/ 106327 h 961362"/>
              <a:gd name="connsiteX2" fmla="*/ 898342 w 1038165"/>
              <a:gd name="connsiteY2" fmla="*/ 186153 h 961362"/>
              <a:gd name="connsiteX3" fmla="*/ 182909 w 1038165"/>
              <a:gd name="connsiteY3" fmla="*/ 851433 h 961362"/>
              <a:gd name="connsiteX4" fmla="*/ 106738 w 1038165"/>
              <a:gd name="connsiteY4" fmla="*/ 961362 h 961362"/>
              <a:gd name="connsiteX5" fmla="*/ 0 w 1038165"/>
              <a:gd name="connsiteY5" fmla="*/ 899737 h 961362"/>
              <a:gd name="connsiteX6" fmla="*/ 84055 w 1038165"/>
              <a:gd name="connsiteY6" fmla="*/ 778430 h 961362"/>
              <a:gd name="connsiteX7" fmla="*/ 832735 w 1038165"/>
              <a:gd name="connsiteY7" fmla="*/ 82234 h 961362"/>
              <a:gd name="connsiteX8" fmla="*/ 976777 w 1038165"/>
              <a:gd name="connsiteY8" fmla="*/ 0 h 96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8165" h="961362">
                <a:moveTo>
                  <a:pt x="976777" y="0"/>
                </a:moveTo>
                <a:lnTo>
                  <a:pt x="1038165" y="106327"/>
                </a:lnTo>
                <a:lnTo>
                  <a:pt x="898342" y="186153"/>
                </a:lnTo>
                <a:cubicBezTo>
                  <a:pt x="620599" y="361867"/>
                  <a:pt x="377851" y="587897"/>
                  <a:pt x="182909" y="851433"/>
                </a:cubicBezTo>
                <a:lnTo>
                  <a:pt x="106738" y="961362"/>
                </a:lnTo>
                <a:lnTo>
                  <a:pt x="0" y="899737"/>
                </a:lnTo>
                <a:lnTo>
                  <a:pt x="84055" y="778430"/>
                </a:lnTo>
                <a:cubicBezTo>
                  <a:pt x="288056" y="502648"/>
                  <a:pt x="542085" y="266114"/>
                  <a:pt x="832735" y="82234"/>
                </a:cubicBezTo>
                <a:lnTo>
                  <a:pt x="976777" y="0"/>
                </a:lnTo>
                <a:close/>
              </a:path>
            </a:pathLst>
          </a:cu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30" name="Group 10">
            <a:extLst>
              <a:ext uri="{FF2B5EF4-FFF2-40B4-BE49-F238E27FC236}">
                <a16:creationId xmlns:a16="http://schemas.microsoft.com/office/drawing/2014/main" id="{4491CFC1-05A0-20B0-903F-C4CBE4C6B02A}"/>
              </a:ext>
            </a:extLst>
          </p:cNvPr>
          <p:cNvGrpSpPr/>
          <p:nvPr/>
        </p:nvGrpSpPr>
        <p:grpSpPr>
          <a:xfrm>
            <a:off x="2795403" y="4070979"/>
            <a:ext cx="834811" cy="1784558"/>
            <a:chOff x="2795401" y="4381292"/>
            <a:chExt cx="834811" cy="1784558"/>
          </a:xfrm>
          <a:effectLst>
            <a:reflection blurRad="6350" stA="14000" endPos="35000" dir="5400000" sy="-100000" algn="bl" rotWithShape="0"/>
          </a:effectLst>
        </p:grpSpPr>
        <p:sp>
          <p:nvSpPr>
            <p:cNvPr id="31" name="Freeform: Shape 11">
              <a:extLst>
                <a:ext uri="{FF2B5EF4-FFF2-40B4-BE49-F238E27FC236}">
                  <a16:creationId xmlns:a16="http://schemas.microsoft.com/office/drawing/2014/main" id="{F4ACCF6E-A25F-688B-C70E-91D8BAA103C0}"/>
                </a:ext>
              </a:extLst>
            </p:cNvPr>
            <p:cNvSpPr/>
            <p:nvPr/>
          </p:nvSpPr>
          <p:spPr>
            <a:xfrm>
              <a:off x="2795401" y="4381292"/>
              <a:ext cx="645733" cy="1780015"/>
            </a:xfrm>
            <a:custGeom>
              <a:avLst/>
              <a:gdLst>
                <a:gd name="connsiteX0" fmla="*/ 432025 w 538429"/>
                <a:gd name="connsiteY0" fmla="*/ 0 h 1484224"/>
                <a:gd name="connsiteX1" fmla="*/ 538429 w 538429"/>
                <a:gd name="connsiteY1" fmla="*/ 61432 h 1484224"/>
                <a:gd name="connsiteX2" fmla="*/ 461359 w 538429"/>
                <a:gd name="connsiteY2" fmla="*/ 188876 h 1484224"/>
                <a:gd name="connsiteX3" fmla="*/ 122880 w 538429"/>
                <a:gd name="connsiteY3" fmla="*/ 1484223 h 1484224"/>
                <a:gd name="connsiteX4" fmla="*/ 122880 w 538429"/>
                <a:gd name="connsiteY4" fmla="*/ 1484224 h 1484224"/>
                <a:gd name="connsiteX5" fmla="*/ 0 w 538429"/>
                <a:gd name="connsiteY5" fmla="*/ 1484224 h 1484224"/>
                <a:gd name="connsiteX6" fmla="*/ 354208 w 538429"/>
                <a:gd name="connsiteY6" fmla="*/ 128679 h 1484224"/>
                <a:gd name="connsiteX7" fmla="*/ 432025 w 538429"/>
                <a:gd name="connsiteY7" fmla="*/ 0 h 148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429" h="1484224">
                  <a:moveTo>
                    <a:pt x="432025" y="0"/>
                  </a:moveTo>
                  <a:lnTo>
                    <a:pt x="538429" y="61432"/>
                  </a:lnTo>
                  <a:lnTo>
                    <a:pt x="461359" y="188876"/>
                  </a:lnTo>
                  <a:cubicBezTo>
                    <a:pt x="245829" y="571697"/>
                    <a:pt x="122880" y="1013602"/>
                    <a:pt x="122880" y="1484223"/>
                  </a:cubicBezTo>
                  <a:lnTo>
                    <a:pt x="122880" y="1484224"/>
                  </a:lnTo>
                  <a:lnTo>
                    <a:pt x="0" y="1484224"/>
                  </a:lnTo>
                  <a:cubicBezTo>
                    <a:pt x="0" y="991732"/>
                    <a:pt x="128663" y="529291"/>
                    <a:pt x="354208" y="128679"/>
                  </a:cubicBezTo>
                  <a:lnTo>
                    <a:pt x="432025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2" name="Freeform: Shape 12">
              <a:extLst>
                <a:ext uri="{FF2B5EF4-FFF2-40B4-BE49-F238E27FC236}">
                  <a16:creationId xmlns:a16="http://schemas.microsoft.com/office/drawing/2014/main" id="{A1887B70-53C2-0E24-369A-E0BCE32D19AE}"/>
                </a:ext>
              </a:extLst>
            </p:cNvPr>
            <p:cNvSpPr/>
            <p:nvPr/>
          </p:nvSpPr>
          <p:spPr>
            <a:xfrm>
              <a:off x="3032421" y="4517991"/>
              <a:ext cx="597791" cy="1647859"/>
            </a:xfrm>
            <a:custGeom>
              <a:avLst/>
              <a:gdLst>
                <a:gd name="connsiteX0" fmla="*/ 432025 w 538429"/>
                <a:gd name="connsiteY0" fmla="*/ 0 h 1484224"/>
                <a:gd name="connsiteX1" fmla="*/ 538429 w 538429"/>
                <a:gd name="connsiteY1" fmla="*/ 61432 h 1484224"/>
                <a:gd name="connsiteX2" fmla="*/ 461359 w 538429"/>
                <a:gd name="connsiteY2" fmla="*/ 188876 h 1484224"/>
                <a:gd name="connsiteX3" fmla="*/ 122880 w 538429"/>
                <a:gd name="connsiteY3" fmla="*/ 1484223 h 1484224"/>
                <a:gd name="connsiteX4" fmla="*/ 122880 w 538429"/>
                <a:gd name="connsiteY4" fmla="*/ 1484224 h 1484224"/>
                <a:gd name="connsiteX5" fmla="*/ 0 w 538429"/>
                <a:gd name="connsiteY5" fmla="*/ 1484224 h 1484224"/>
                <a:gd name="connsiteX6" fmla="*/ 354208 w 538429"/>
                <a:gd name="connsiteY6" fmla="*/ 128679 h 1484224"/>
                <a:gd name="connsiteX7" fmla="*/ 432025 w 538429"/>
                <a:gd name="connsiteY7" fmla="*/ 0 h 148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429" h="1484224">
                  <a:moveTo>
                    <a:pt x="432025" y="0"/>
                  </a:moveTo>
                  <a:lnTo>
                    <a:pt x="538429" y="61432"/>
                  </a:lnTo>
                  <a:lnTo>
                    <a:pt x="461359" y="188876"/>
                  </a:lnTo>
                  <a:cubicBezTo>
                    <a:pt x="245829" y="571697"/>
                    <a:pt x="122880" y="1013602"/>
                    <a:pt x="122880" y="1484223"/>
                  </a:cubicBezTo>
                  <a:lnTo>
                    <a:pt x="122880" y="1484224"/>
                  </a:lnTo>
                  <a:lnTo>
                    <a:pt x="0" y="1484224"/>
                  </a:lnTo>
                  <a:cubicBezTo>
                    <a:pt x="0" y="991732"/>
                    <a:pt x="128663" y="529291"/>
                    <a:pt x="354208" y="128679"/>
                  </a:cubicBezTo>
                  <a:lnTo>
                    <a:pt x="432025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6" name="Group 13">
            <a:extLst>
              <a:ext uri="{FF2B5EF4-FFF2-40B4-BE49-F238E27FC236}">
                <a16:creationId xmlns:a16="http://schemas.microsoft.com/office/drawing/2014/main" id="{A1D732B4-20EB-0491-C493-C5BE025E2887}"/>
              </a:ext>
            </a:extLst>
          </p:cNvPr>
          <p:cNvGrpSpPr/>
          <p:nvPr/>
        </p:nvGrpSpPr>
        <p:grpSpPr>
          <a:xfrm>
            <a:off x="7521927" y="2946321"/>
            <a:ext cx="1363391" cy="1289568"/>
            <a:chOff x="7521925" y="3256636"/>
            <a:chExt cx="1363390" cy="1289568"/>
          </a:xfrm>
        </p:grpSpPr>
        <p:sp>
          <p:nvSpPr>
            <p:cNvPr id="26" name="Freeform: Shape 14">
              <a:extLst>
                <a:ext uri="{FF2B5EF4-FFF2-40B4-BE49-F238E27FC236}">
                  <a16:creationId xmlns:a16="http://schemas.microsoft.com/office/drawing/2014/main" id="{502216B1-DA5A-E090-4D30-C121E226A814}"/>
                </a:ext>
              </a:extLst>
            </p:cNvPr>
            <p:cNvSpPr/>
            <p:nvPr/>
          </p:nvSpPr>
          <p:spPr>
            <a:xfrm>
              <a:off x="7644956" y="3256636"/>
              <a:ext cx="1240359" cy="1155131"/>
            </a:xfrm>
            <a:custGeom>
              <a:avLst/>
              <a:gdLst>
                <a:gd name="connsiteX0" fmla="*/ 61423 w 1034244"/>
                <a:gd name="connsiteY0" fmla="*/ 0 h 963179"/>
                <a:gd name="connsiteX1" fmla="*/ 186642 w 1034244"/>
                <a:gd name="connsiteY1" fmla="*/ 73008 h 963179"/>
                <a:gd name="connsiteX2" fmla="*/ 1017905 w 1034244"/>
                <a:gd name="connsiteY2" fmla="*/ 874890 h 963179"/>
                <a:gd name="connsiteX3" fmla="*/ 1034244 w 1034244"/>
                <a:gd name="connsiteY3" fmla="*/ 901785 h 963179"/>
                <a:gd name="connsiteX4" fmla="*/ 927907 w 1034244"/>
                <a:gd name="connsiteY4" fmla="*/ 963179 h 963179"/>
                <a:gd name="connsiteX5" fmla="*/ 916008 w 1034244"/>
                <a:gd name="connsiteY5" fmla="*/ 943593 h 963179"/>
                <a:gd name="connsiteX6" fmla="*/ 121660 w 1034244"/>
                <a:gd name="connsiteY6" fmla="*/ 177321 h 963179"/>
                <a:gd name="connsiteX7" fmla="*/ 0 w 1034244"/>
                <a:gd name="connsiteY7" fmla="*/ 106388 h 963179"/>
                <a:gd name="connsiteX8" fmla="*/ 61423 w 1034244"/>
                <a:gd name="connsiteY8" fmla="*/ 0 h 96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244" h="963179">
                  <a:moveTo>
                    <a:pt x="61423" y="0"/>
                  </a:moveTo>
                  <a:lnTo>
                    <a:pt x="186642" y="73008"/>
                  </a:lnTo>
                  <a:cubicBezTo>
                    <a:pt x="516793" y="279104"/>
                    <a:pt x="800352" y="552869"/>
                    <a:pt x="1017905" y="874890"/>
                  </a:cubicBezTo>
                  <a:lnTo>
                    <a:pt x="1034244" y="901785"/>
                  </a:lnTo>
                  <a:lnTo>
                    <a:pt x="927907" y="963179"/>
                  </a:lnTo>
                  <a:lnTo>
                    <a:pt x="916008" y="943593"/>
                  </a:lnTo>
                  <a:cubicBezTo>
                    <a:pt x="708116" y="635872"/>
                    <a:pt x="437150" y="374265"/>
                    <a:pt x="121660" y="177321"/>
                  </a:cubicBezTo>
                  <a:lnTo>
                    <a:pt x="0" y="106388"/>
                  </a:lnTo>
                  <a:lnTo>
                    <a:pt x="61423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Freeform: Shape 15">
              <a:extLst>
                <a:ext uri="{FF2B5EF4-FFF2-40B4-BE49-F238E27FC236}">
                  <a16:creationId xmlns:a16="http://schemas.microsoft.com/office/drawing/2014/main" id="{38E80114-F9A7-936F-2824-C1FB7F7C989E}"/>
                </a:ext>
              </a:extLst>
            </p:cNvPr>
            <p:cNvSpPr/>
            <p:nvPr/>
          </p:nvSpPr>
          <p:spPr>
            <a:xfrm>
              <a:off x="7521925" y="3476834"/>
              <a:ext cx="1148270" cy="1069370"/>
            </a:xfrm>
            <a:custGeom>
              <a:avLst/>
              <a:gdLst>
                <a:gd name="connsiteX0" fmla="*/ 61423 w 1034244"/>
                <a:gd name="connsiteY0" fmla="*/ 0 h 963179"/>
                <a:gd name="connsiteX1" fmla="*/ 186642 w 1034244"/>
                <a:gd name="connsiteY1" fmla="*/ 73008 h 963179"/>
                <a:gd name="connsiteX2" fmla="*/ 1017905 w 1034244"/>
                <a:gd name="connsiteY2" fmla="*/ 874890 h 963179"/>
                <a:gd name="connsiteX3" fmla="*/ 1034244 w 1034244"/>
                <a:gd name="connsiteY3" fmla="*/ 901785 h 963179"/>
                <a:gd name="connsiteX4" fmla="*/ 927907 w 1034244"/>
                <a:gd name="connsiteY4" fmla="*/ 963179 h 963179"/>
                <a:gd name="connsiteX5" fmla="*/ 916008 w 1034244"/>
                <a:gd name="connsiteY5" fmla="*/ 943593 h 963179"/>
                <a:gd name="connsiteX6" fmla="*/ 121660 w 1034244"/>
                <a:gd name="connsiteY6" fmla="*/ 177321 h 963179"/>
                <a:gd name="connsiteX7" fmla="*/ 0 w 1034244"/>
                <a:gd name="connsiteY7" fmla="*/ 106388 h 963179"/>
                <a:gd name="connsiteX8" fmla="*/ 61423 w 1034244"/>
                <a:gd name="connsiteY8" fmla="*/ 0 h 96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244" h="963179">
                  <a:moveTo>
                    <a:pt x="61423" y="0"/>
                  </a:moveTo>
                  <a:lnTo>
                    <a:pt x="186642" y="73008"/>
                  </a:lnTo>
                  <a:cubicBezTo>
                    <a:pt x="516793" y="279104"/>
                    <a:pt x="800352" y="552869"/>
                    <a:pt x="1017905" y="874890"/>
                  </a:cubicBezTo>
                  <a:lnTo>
                    <a:pt x="1034244" y="901785"/>
                  </a:lnTo>
                  <a:lnTo>
                    <a:pt x="927907" y="963179"/>
                  </a:lnTo>
                  <a:lnTo>
                    <a:pt x="916008" y="943593"/>
                  </a:lnTo>
                  <a:cubicBezTo>
                    <a:pt x="708116" y="635872"/>
                    <a:pt x="437150" y="374265"/>
                    <a:pt x="121660" y="177321"/>
                  </a:cubicBezTo>
                  <a:lnTo>
                    <a:pt x="0" y="106388"/>
                  </a:lnTo>
                  <a:lnTo>
                    <a:pt x="61423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7" name="Group 16">
            <a:extLst>
              <a:ext uri="{FF2B5EF4-FFF2-40B4-BE49-F238E27FC236}">
                <a16:creationId xmlns:a16="http://schemas.microsoft.com/office/drawing/2014/main" id="{D771BC6D-F65B-DF59-B44B-AAB8ADCB3CCB}"/>
              </a:ext>
            </a:extLst>
          </p:cNvPr>
          <p:cNvGrpSpPr/>
          <p:nvPr/>
        </p:nvGrpSpPr>
        <p:grpSpPr>
          <a:xfrm>
            <a:off x="8584123" y="4070979"/>
            <a:ext cx="854428" cy="1781116"/>
            <a:chOff x="8584122" y="4381292"/>
            <a:chExt cx="854428" cy="1781116"/>
          </a:xfrm>
          <a:effectLst>
            <a:reflection blurRad="6350" stA="14000" endPos="35000" dir="5400000" sy="-100000" algn="bl" rotWithShape="0"/>
          </a:effectLst>
        </p:grpSpPr>
        <p:sp>
          <p:nvSpPr>
            <p:cNvPr id="24" name="Freeform: Shape 17">
              <a:extLst>
                <a:ext uri="{FF2B5EF4-FFF2-40B4-BE49-F238E27FC236}">
                  <a16:creationId xmlns:a16="http://schemas.microsoft.com/office/drawing/2014/main" id="{A70FF8F0-5EE4-5F34-D4BF-0A081CA452F9}"/>
                </a:ext>
              </a:extLst>
            </p:cNvPr>
            <p:cNvSpPr/>
            <p:nvPr/>
          </p:nvSpPr>
          <p:spPr>
            <a:xfrm>
              <a:off x="8792339" y="4381292"/>
              <a:ext cx="646211" cy="1776297"/>
            </a:xfrm>
            <a:custGeom>
              <a:avLst/>
              <a:gdLst>
                <a:gd name="connsiteX0" fmla="*/ 106337 w 538828"/>
                <a:gd name="connsiteY0" fmla="*/ 0 h 1481124"/>
                <a:gd name="connsiteX1" fmla="*/ 204856 w 538828"/>
                <a:gd name="connsiteY1" fmla="*/ 162168 h 1481124"/>
                <a:gd name="connsiteX2" fmla="*/ 538828 w 538828"/>
                <a:gd name="connsiteY2" fmla="*/ 1481124 h 1481124"/>
                <a:gd name="connsiteX3" fmla="*/ 415945 w 538828"/>
                <a:gd name="connsiteY3" fmla="*/ 1481124 h 1481124"/>
                <a:gd name="connsiteX4" fmla="*/ 415945 w 538828"/>
                <a:gd name="connsiteY4" fmla="*/ 1481123 h 1481124"/>
                <a:gd name="connsiteX5" fmla="*/ 96804 w 538828"/>
                <a:gd name="connsiteY5" fmla="*/ 220739 h 1481124"/>
                <a:gd name="connsiteX6" fmla="*/ 0 w 538828"/>
                <a:gd name="connsiteY6" fmla="*/ 61394 h 1481124"/>
                <a:gd name="connsiteX7" fmla="*/ 106337 w 538828"/>
                <a:gd name="connsiteY7" fmla="*/ 0 h 148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828" h="1481124">
                  <a:moveTo>
                    <a:pt x="106337" y="0"/>
                  </a:moveTo>
                  <a:lnTo>
                    <a:pt x="204856" y="162168"/>
                  </a:lnTo>
                  <a:cubicBezTo>
                    <a:pt x="417845" y="554245"/>
                    <a:pt x="538828" y="1003556"/>
                    <a:pt x="538828" y="1481124"/>
                  </a:cubicBezTo>
                  <a:lnTo>
                    <a:pt x="415945" y="1481124"/>
                  </a:lnTo>
                  <a:lnTo>
                    <a:pt x="415945" y="1481123"/>
                  </a:lnTo>
                  <a:cubicBezTo>
                    <a:pt x="415945" y="1024763"/>
                    <a:pt x="300335" y="595405"/>
                    <a:pt x="96804" y="220739"/>
                  </a:cubicBezTo>
                  <a:lnTo>
                    <a:pt x="0" y="61394"/>
                  </a:lnTo>
                  <a:lnTo>
                    <a:pt x="106337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5" name="Freeform: Shape 18">
              <a:extLst>
                <a:ext uri="{FF2B5EF4-FFF2-40B4-BE49-F238E27FC236}">
                  <a16:creationId xmlns:a16="http://schemas.microsoft.com/office/drawing/2014/main" id="{C2C6B1B7-DC94-BCD8-2489-C30EE2ADF77A}"/>
                </a:ext>
              </a:extLst>
            </p:cNvPr>
            <p:cNvSpPr/>
            <p:nvPr/>
          </p:nvSpPr>
          <p:spPr>
            <a:xfrm>
              <a:off x="8584122" y="4517991"/>
              <a:ext cx="598233" cy="1644417"/>
            </a:xfrm>
            <a:custGeom>
              <a:avLst/>
              <a:gdLst>
                <a:gd name="connsiteX0" fmla="*/ 106337 w 538828"/>
                <a:gd name="connsiteY0" fmla="*/ 0 h 1481124"/>
                <a:gd name="connsiteX1" fmla="*/ 204856 w 538828"/>
                <a:gd name="connsiteY1" fmla="*/ 162168 h 1481124"/>
                <a:gd name="connsiteX2" fmla="*/ 538828 w 538828"/>
                <a:gd name="connsiteY2" fmla="*/ 1481124 h 1481124"/>
                <a:gd name="connsiteX3" fmla="*/ 415945 w 538828"/>
                <a:gd name="connsiteY3" fmla="*/ 1481124 h 1481124"/>
                <a:gd name="connsiteX4" fmla="*/ 415945 w 538828"/>
                <a:gd name="connsiteY4" fmla="*/ 1481123 h 1481124"/>
                <a:gd name="connsiteX5" fmla="*/ 96804 w 538828"/>
                <a:gd name="connsiteY5" fmla="*/ 220739 h 1481124"/>
                <a:gd name="connsiteX6" fmla="*/ 0 w 538828"/>
                <a:gd name="connsiteY6" fmla="*/ 61394 h 1481124"/>
                <a:gd name="connsiteX7" fmla="*/ 106337 w 538828"/>
                <a:gd name="connsiteY7" fmla="*/ 0 h 148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828" h="1481124">
                  <a:moveTo>
                    <a:pt x="106337" y="0"/>
                  </a:moveTo>
                  <a:lnTo>
                    <a:pt x="204856" y="162168"/>
                  </a:lnTo>
                  <a:cubicBezTo>
                    <a:pt x="417845" y="554245"/>
                    <a:pt x="538828" y="1003556"/>
                    <a:pt x="538828" y="1481124"/>
                  </a:cubicBezTo>
                  <a:lnTo>
                    <a:pt x="415945" y="1481124"/>
                  </a:lnTo>
                  <a:lnTo>
                    <a:pt x="415945" y="1481123"/>
                  </a:lnTo>
                  <a:cubicBezTo>
                    <a:pt x="415945" y="1024763"/>
                    <a:pt x="300335" y="595405"/>
                    <a:pt x="96804" y="220739"/>
                  </a:cubicBezTo>
                  <a:lnTo>
                    <a:pt x="0" y="61394"/>
                  </a:lnTo>
                  <a:lnTo>
                    <a:pt x="106337" y="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37" name="千图PPT彼岸天：ID 8661124库_组合 69">
            <a:extLst>
              <a:ext uri="{FF2B5EF4-FFF2-40B4-BE49-F238E27FC236}">
                <a16:creationId xmlns:a16="http://schemas.microsoft.com/office/drawing/2014/main" id="{DFECCA30-D60D-941E-2F51-075A99B9434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59675" y="3779488"/>
            <a:ext cx="751168" cy="751168"/>
            <a:chOff x="8359675" y="3919188"/>
            <a:chExt cx="751168" cy="751168"/>
          </a:xfrm>
        </p:grpSpPr>
        <p:sp>
          <p:nvSpPr>
            <p:cNvPr id="38" name="Oval 21">
              <a:extLst>
                <a:ext uri="{FF2B5EF4-FFF2-40B4-BE49-F238E27FC236}">
                  <a16:creationId xmlns:a16="http://schemas.microsoft.com/office/drawing/2014/main" id="{59E1938D-3279-B983-4202-8A327A4E786F}"/>
                </a:ext>
              </a:extLst>
            </p:cNvPr>
            <p:cNvSpPr/>
            <p:nvPr/>
          </p:nvSpPr>
          <p:spPr>
            <a:xfrm>
              <a:off x="8359675" y="3919188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9" name="Group 35">
              <a:extLst>
                <a:ext uri="{FF2B5EF4-FFF2-40B4-BE49-F238E27FC236}">
                  <a16:creationId xmlns:a16="http://schemas.microsoft.com/office/drawing/2014/main" id="{1D0BF2C6-7AEF-1053-DBD3-9B3C2E9B3A55}"/>
                </a:ext>
              </a:extLst>
            </p:cNvPr>
            <p:cNvGrpSpPr/>
            <p:nvPr/>
          </p:nvGrpSpPr>
          <p:grpSpPr>
            <a:xfrm>
              <a:off x="8405236" y="3959691"/>
              <a:ext cx="670163" cy="670163"/>
              <a:chOff x="8052323" y="4169373"/>
              <a:chExt cx="558800" cy="558800"/>
            </a:xfrm>
          </p:grpSpPr>
          <p:sp>
            <p:nvSpPr>
              <p:cNvPr id="42" name="Oval 36">
                <a:extLst>
                  <a:ext uri="{FF2B5EF4-FFF2-40B4-BE49-F238E27FC236}">
                    <a16:creationId xmlns:a16="http://schemas.microsoft.com/office/drawing/2014/main" id="{E3FA1D01-6B5A-6E8C-7D6C-80085EB2DC6B}"/>
                  </a:ext>
                </a:extLst>
              </p:cNvPr>
              <p:cNvSpPr/>
              <p:nvPr/>
            </p:nvSpPr>
            <p:spPr>
              <a:xfrm>
                <a:off x="8052323" y="4169373"/>
                <a:ext cx="558800" cy="558800"/>
              </a:xfrm>
              <a:prstGeom prst="ellipse">
                <a:avLst/>
              </a:prstGeom>
              <a:solidFill>
                <a:srgbClr val="68E1FD"/>
              </a:solidFill>
              <a:ln w="38100" cap="flat">
                <a:solidFill>
                  <a:srgbClr val="093F68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Freeform: Shape 37">
                <a:extLst>
                  <a:ext uri="{FF2B5EF4-FFF2-40B4-BE49-F238E27FC236}">
                    <a16:creationId xmlns:a16="http://schemas.microsoft.com/office/drawing/2014/main" id="{CF759B73-8965-2ED8-234D-5D5DA2C79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9059" y="4304822"/>
                <a:ext cx="245327" cy="279503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4" name="千图PPT彼岸天：ID 8661124库_组合 68">
            <a:extLst>
              <a:ext uri="{FF2B5EF4-FFF2-40B4-BE49-F238E27FC236}">
                <a16:creationId xmlns:a16="http://schemas.microsoft.com/office/drawing/2014/main" id="{931FB643-8237-2D43-3E42-9AB5A537582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207857" y="2742191"/>
            <a:ext cx="751168" cy="751168"/>
            <a:chOff x="7207857" y="2881891"/>
            <a:chExt cx="751168" cy="751168"/>
          </a:xfrm>
        </p:grpSpPr>
        <p:sp>
          <p:nvSpPr>
            <p:cNvPr id="45" name="Oval 20">
              <a:extLst>
                <a:ext uri="{FF2B5EF4-FFF2-40B4-BE49-F238E27FC236}">
                  <a16:creationId xmlns:a16="http://schemas.microsoft.com/office/drawing/2014/main" id="{3A8069AB-961D-FE8E-CF40-F0BD3415ECC8}"/>
                </a:ext>
              </a:extLst>
            </p:cNvPr>
            <p:cNvSpPr/>
            <p:nvPr/>
          </p:nvSpPr>
          <p:spPr>
            <a:xfrm>
              <a:off x="7207857" y="2881891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6" name="Group 32">
              <a:extLst>
                <a:ext uri="{FF2B5EF4-FFF2-40B4-BE49-F238E27FC236}">
                  <a16:creationId xmlns:a16="http://schemas.microsoft.com/office/drawing/2014/main" id="{7EA37831-02C6-AC38-8BE0-02752F17D621}"/>
                </a:ext>
              </a:extLst>
            </p:cNvPr>
            <p:cNvGrpSpPr/>
            <p:nvPr/>
          </p:nvGrpSpPr>
          <p:grpSpPr>
            <a:xfrm>
              <a:off x="7248361" y="2922393"/>
              <a:ext cx="670163" cy="670163"/>
              <a:chOff x="7103113" y="3293102"/>
              <a:chExt cx="558800" cy="558800"/>
            </a:xfrm>
          </p:grpSpPr>
          <p:sp>
            <p:nvSpPr>
              <p:cNvPr id="49" name="Oval 33">
                <a:extLst>
                  <a:ext uri="{FF2B5EF4-FFF2-40B4-BE49-F238E27FC236}">
                    <a16:creationId xmlns:a16="http://schemas.microsoft.com/office/drawing/2014/main" id="{DDF0FFB0-E6C8-28D1-8611-3A042789D33B}"/>
                  </a:ext>
                </a:extLst>
              </p:cNvPr>
              <p:cNvSpPr/>
              <p:nvPr/>
            </p:nvSpPr>
            <p:spPr>
              <a:xfrm>
                <a:off x="7103113" y="3293102"/>
                <a:ext cx="558800" cy="558800"/>
              </a:xfrm>
              <a:prstGeom prst="ellipse">
                <a:avLst/>
              </a:prstGeom>
              <a:solidFill>
                <a:srgbClr val="68E1FD"/>
              </a:solidFill>
              <a:ln w="38100" cap="flat">
                <a:solidFill>
                  <a:srgbClr val="093F68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Freeform: Shape 34">
                <a:extLst>
                  <a:ext uri="{FF2B5EF4-FFF2-40B4-BE49-F238E27FC236}">
                    <a16:creationId xmlns:a16="http://schemas.microsoft.com/office/drawing/2014/main" id="{62A64835-28AB-9443-F1DE-E65214071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8606" y="3438595"/>
                <a:ext cx="267815" cy="267815"/>
              </a:xfrm>
              <a:custGeom>
                <a:avLst/>
                <a:gdLst>
                  <a:gd name="T0" fmla="*/ 88 w 176"/>
                  <a:gd name="T1" fmla="*/ 110 h 176"/>
                  <a:gd name="T2" fmla="*/ 51 w 176"/>
                  <a:gd name="T3" fmla="*/ 73 h 176"/>
                  <a:gd name="T4" fmla="*/ 48 w 176"/>
                  <a:gd name="T5" fmla="*/ 72 h 176"/>
                  <a:gd name="T6" fmla="*/ 44 w 176"/>
                  <a:gd name="T7" fmla="*/ 76 h 176"/>
                  <a:gd name="T8" fmla="*/ 45 w 176"/>
                  <a:gd name="T9" fmla="*/ 79 h 176"/>
                  <a:gd name="T10" fmla="*/ 85 w 176"/>
                  <a:gd name="T11" fmla="*/ 119 h 176"/>
                  <a:gd name="T12" fmla="*/ 88 w 176"/>
                  <a:gd name="T13" fmla="*/ 120 h 176"/>
                  <a:gd name="T14" fmla="*/ 91 w 176"/>
                  <a:gd name="T15" fmla="*/ 119 h 176"/>
                  <a:gd name="T16" fmla="*/ 91 w 176"/>
                  <a:gd name="T17" fmla="*/ 119 h 176"/>
                  <a:gd name="T18" fmla="*/ 158 w 176"/>
                  <a:gd name="T19" fmla="*/ 49 h 176"/>
                  <a:gd name="T20" fmla="*/ 158 w 176"/>
                  <a:gd name="T21" fmla="*/ 49 h 176"/>
                  <a:gd name="T22" fmla="*/ 163 w 176"/>
                  <a:gd name="T23" fmla="*/ 43 h 176"/>
                  <a:gd name="T24" fmla="*/ 163 w 176"/>
                  <a:gd name="T25" fmla="*/ 43 h 176"/>
                  <a:gd name="T26" fmla="*/ 175 w 176"/>
                  <a:gd name="T27" fmla="*/ 31 h 176"/>
                  <a:gd name="T28" fmla="*/ 175 w 176"/>
                  <a:gd name="T29" fmla="*/ 31 h 176"/>
                  <a:gd name="T30" fmla="*/ 176 w 176"/>
                  <a:gd name="T31" fmla="*/ 28 h 176"/>
                  <a:gd name="T32" fmla="*/ 172 w 176"/>
                  <a:gd name="T33" fmla="*/ 24 h 176"/>
                  <a:gd name="T34" fmla="*/ 169 w 176"/>
                  <a:gd name="T35" fmla="*/ 25 h 176"/>
                  <a:gd name="T36" fmla="*/ 169 w 176"/>
                  <a:gd name="T37" fmla="*/ 25 h 176"/>
                  <a:gd name="T38" fmla="*/ 159 w 176"/>
                  <a:gd name="T39" fmla="*/ 36 h 176"/>
                  <a:gd name="T40" fmla="*/ 159 w 176"/>
                  <a:gd name="T41" fmla="*/ 36 h 176"/>
                  <a:gd name="T42" fmla="*/ 153 w 176"/>
                  <a:gd name="T43" fmla="*/ 42 h 176"/>
                  <a:gd name="T44" fmla="*/ 153 w 176"/>
                  <a:gd name="T45" fmla="*/ 42 h 176"/>
                  <a:gd name="T46" fmla="*/ 88 w 176"/>
                  <a:gd name="T47" fmla="*/ 110 h 176"/>
                  <a:gd name="T48" fmla="*/ 169 w 176"/>
                  <a:gd name="T49" fmla="*/ 54 h 176"/>
                  <a:gd name="T50" fmla="*/ 163 w 176"/>
                  <a:gd name="T51" fmla="*/ 54 h 176"/>
                  <a:gd name="T52" fmla="*/ 162 w 176"/>
                  <a:gd name="T53" fmla="*/ 58 h 176"/>
                  <a:gd name="T54" fmla="*/ 162 w 176"/>
                  <a:gd name="T55" fmla="*/ 58 h 176"/>
                  <a:gd name="T56" fmla="*/ 168 w 176"/>
                  <a:gd name="T57" fmla="*/ 88 h 176"/>
                  <a:gd name="T58" fmla="*/ 88 w 176"/>
                  <a:gd name="T59" fmla="*/ 168 h 176"/>
                  <a:gd name="T60" fmla="*/ 8 w 176"/>
                  <a:gd name="T61" fmla="*/ 88 h 176"/>
                  <a:gd name="T62" fmla="*/ 88 w 176"/>
                  <a:gd name="T63" fmla="*/ 8 h 176"/>
                  <a:gd name="T64" fmla="*/ 146 w 176"/>
                  <a:gd name="T65" fmla="*/ 33 h 176"/>
                  <a:gd name="T66" fmla="*/ 146 w 176"/>
                  <a:gd name="T67" fmla="*/ 32 h 176"/>
                  <a:gd name="T68" fmla="*/ 151 w 176"/>
                  <a:gd name="T69" fmla="*/ 32 h 176"/>
                  <a:gd name="T70" fmla="*/ 151 w 176"/>
                  <a:gd name="T71" fmla="*/ 27 h 176"/>
                  <a:gd name="T72" fmla="*/ 151 w 176"/>
                  <a:gd name="T73" fmla="*/ 26 h 176"/>
                  <a:gd name="T74" fmla="*/ 88 w 176"/>
                  <a:gd name="T75" fmla="*/ 0 h 176"/>
                  <a:gd name="T76" fmla="*/ 0 w 176"/>
                  <a:gd name="T77" fmla="*/ 88 h 176"/>
                  <a:gd name="T78" fmla="*/ 88 w 176"/>
                  <a:gd name="T79" fmla="*/ 176 h 176"/>
                  <a:gd name="T80" fmla="*/ 176 w 176"/>
                  <a:gd name="T81" fmla="*/ 88 h 176"/>
                  <a:gd name="T82" fmla="*/ 170 w 176"/>
                  <a:gd name="T83" fmla="*/ 56 h 176"/>
                  <a:gd name="T84" fmla="*/ 169 w 176"/>
                  <a:gd name="T85" fmla="*/ 5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6" h="176">
                    <a:moveTo>
                      <a:pt x="88" y="110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0" y="72"/>
                      <a:pt x="49" y="72"/>
                      <a:pt x="48" y="72"/>
                    </a:cubicBezTo>
                    <a:cubicBezTo>
                      <a:pt x="46" y="72"/>
                      <a:pt x="44" y="74"/>
                      <a:pt x="44" y="76"/>
                    </a:cubicBezTo>
                    <a:cubicBezTo>
                      <a:pt x="44" y="77"/>
                      <a:pt x="44" y="78"/>
                      <a:pt x="45" y="7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6" y="120"/>
                      <a:pt x="87" y="120"/>
                      <a:pt x="88" y="120"/>
                    </a:cubicBezTo>
                    <a:cubicBezTo>
                      <a:pt x="89" y="120"/>
                      <a:pt x="90" y="120"/>
                      <a:pt x="91" y="119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6" y="30"/>
                      <a:pt x="176" y="29"/>
                      <a:pt x="176" y="28"/>
                    </a:cubicBezTo>
                    <a:cubicBezTo>
                      <a:pt x="176" y="26"/>
                      <a:pt x="174" y="24"/>
                      <a:pt x="172" y="24"/>
                    </a:cubicBezTo>
                    <a:cubicBezTo>
                      <a:pt x="171" y="24"/>
                      <a:pt x="170" y="24"/>
                      <a:pt x="169" y="25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3" y="42"/>
                      <a:pt x="153" y="42"/>
                      <a:pt x="153" y="42"/>
                    </a:cubicBezTo>
                    <a:lnTo>
                      <a:pt x="88" y="110"/>
                    </a:lnTo>
                    <a:close/>
                    <a:moveTo>
                      <a:pt x="169" y="54"/>
                    </a:moveTo>
                    <a:cubicBezTo>
                      <a:pt x="167" y="53"/>
                      <a:pt x="165" y="53"/>
                      <a:pt x="163" y="54"/>
                    </a:cubicBezTo>
                    <a:cubicBezTo>
                      <a:pt x="162" y="55"/>
                      <a:pt x="162" y="57"/>
                      <a:pt x="162" y="58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6" y="68"/>
                      <a:pt x="168" y="78"/>
                      <a:pt x="168" y="88"/>
                    </a:cubicBezTo>
                    <a:cubicBezTo>
                      <a:pt x="168" y="132"/>
                      <a:pt x="132" y="168"/>
                      <a:pt x="88" y="168"/>
                    </a:cubicBezTo>
                    <a:cubicBezTo>
                      <a:pt x="44" y="168"/>
                      <a:pt x="8" y="132"/>
                      <a:pt x="8" y="88"/>
                    </a:cubicBezTo>
                    <a:cubicBezTo>
                      <a:pt x="8" y="44"/>
                      <a:pt x="44" y="8"/>
                      <a:pt x="88" y="8"/>
                    </a:cubicBezTo>
                    <a:cubicBezTo>
                      <a:pt x="111" y="8"/>
                      <a:pt x="131" y="17"/>
                      <a:pt x="146" y="33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47" y="34"/>
                      <a:pt x="150" y="34"/>
                      <a:pt x="151" y="32"/>
                    </a:cubicBezTo>
                    <a:cubicBezTo>
                      <a:pt x="153" y="31"/>
                      <a:pt x="153" y="28"/>
                      <a:pt x="151" y="27"/>
                    </a:cubicBezTo>
                    <a:cubicBezTo>
                      <a:pt x="151" y="27"/>
                      <a:pt x="151" y="26"/>
                      <a:pt x="151" y="26"/>
                    </a:cubicBezTo>
                    <a:cubicBezTo>
                      <a:pt x="135" y="10"/>
                      <a:pt x="113" y="0"/>
                      <a:pt x="88" y="0"/>
                    </a:cubicBez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77"/>
                      <a:pt x="174" y="66"/>
                      <a:pt x="170" y="56"/>
                    </a:cubicBezTo>
                    <a:cubicBezTo>
                      <a:pt x="170" y="55"/>
                      <a:pt x="169" y="55"/>
                      <a:pt x="169" y="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2" name="Group 22">
            <a:extLst>
              <a:ext uri="{FF2B5EF4-FFF2-40B4-BE49-F238E27FC236}">
                <a16:creationId xmlns:a16="http://schemas.microsoft.com/office/drawing/2014/main" id="{F53AEC28-1815-FDDA-83B3-1CA7F0250CCD}"/>
              </a:ext>
            </a:extLst>
          </p:cNvPr>
          <p:cNvGrpSpPr/>
          <p:nvPr/>
        </p:nvGrpSpPr>
        <p:grpSpPr>
          <a:xfrm>
            <a:off x="3116200" y="3779488"/>
            <a:ext cx="751168" cy="751168"/>
            <a:chOff x="3116200" y="4089802"/>
            <a:chExt cx="751168" cy="751168"/>
          </a:xfrm>
        </p:grpSpPr>
        <p:sp>
          <p:nvSpPr>
            <p:cNvPr id="55" name="Oval 23">
              <a:extLst>
                <a:ext uri="{FF2B5EF4-FFF2-40B4-BE49-F238E27FC236}">
                  <a16:creationId xmlns:a16="http://schemas.microsoft.com/office/drawing/2014/main" id="{D05351BE-CB6A-E2A3-893C-FB3EDE73408D}"/>
                </a:ext>
              </a:extLst>
            </p:cNvPr>
            <p:cNvSpPr/>
            <p:nvPr/>
          </p:nvSpPr>
          <p:spPr>
            <a:xfrm>
              <a:off x="3116200" y="4089802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6" name="Group 24">
              <a:extLst>
                <a:ext uri="{FF2B5EF4-FFF2-40B4-BE49-F238E27FC236}">
                  <a16:creationId xmlns:a16="http://schemas.microsoft.com/office/drawing/2014/main" id="{0A192349-8C48-AC6A-0BCA-D86048B4D708}"/>
                </a:ext>
              </a:extLst>
            </p:cNvPr>
            <p:cNvGrpSpPr/>
            <p:nvPr/>
          </p:nvGrpSpPr>
          <p:grpSpPr>
            <a:xfrm>
              <a:off x="3156702" y="4130305"/>
              <a:ext cx="670163" cy="670163"/>
              <a:chOff x="3654456" y="4189619"/>
              <a:chExt cx="558800" cy="558800"/>
            </a:xfrm>
          </p:grpSpPr>
          <p:sp>
            <p:nvSpPr>
              <p:cNvPr id="57" name="Oval 25">
                <a:extLst>
                  <a:ext uri="{FF2B5EF4-FFF2-40B4-BE49-F238E27FC236}">
                    <a16:creationId xmlns:a16="http://schemas.microsoft.com/office/drawing/2014/main" id="{1934ED94-1036-1858-AD5D-F9E02B3BB3B4}"/>
                  </a:ext>
                </a:extLst>
              </p:cNvPr>
              <p:cNvSpPr/>
              <p:nvPr/>
            </p:nvSpPr>
            <p:spPr>
              <a:xfrm>
                <a:off x="3654456" y="4189619"/>
                <a:ext cx="558800" cy="558800"/>
              </a:xfrm>
              <a:prstGeom prst="ellipse">
                <a:avLst/>
              </a:prstGeom>
              <a:solidFill>
                <a:srgbClr val="68E1FD"/>
              </a:solidFill>
              <a:ln w="38100" cap="flat">
                <a:solidFill>
                  <a:srgbClr val="093F68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Freeform: Shape 26">
                <a:extLst>
                  <a:ext uri="{FF2B5EF4-FFF2-40B4-BE49-F238E27FC236}">
                    <a16:creationId xmlns:a16="http://schemas.microsoft.com/office/drawing/2014/main" id="{FF0EBAB1-D5BF-7191-916A-C1627D8D2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2664" y="4339529"/>
                <a:ext cx="305203" cy="305203"/>
              </a:xfrm>
              <a:custGeom>
                <a:avLst/>
                <a:gdLst>
                  <a:gd name="T0" fmla="*/ 96 w 176"/>
                  <a:gd name="T1" fmla="*/ 124 h 176"/>
                  <a:gd name="T2" fmla="*/ 92 w 176"/>
                  <a:gd name="T3" fmla="*/ 120 h 176"/>
                  <a:gd name="T4" fmla="*/ 89 w 176"/>
                  <a:gd name="T5" fmla="*/ 121 h 176"/>
                  <a:gd name="T6" fmla="*/ 65 w 176"/>
                  <a:gd name="T7" fmla="*/ 145 h 176"/>
                  <a:gd name="T8" fmla="*/ 64 w 176"/>
                  <a:gd name="T9" fmla="*/ 148 h 176"/>
                  <a:gd name="T10" fmla="*/ 68 w 176"/>
                  <a:gd name="T11" fmla="*/ 152 h 176"/>
                  <a:gd name="T12" fmla="*/ 82 w 176"/>
                  <a:gd name="T13" fmla="*/ 152 h 176"/>
                  <a:gd name="T14" fmla="*/ 65 w 176"/>
                  <a:gd name="T15" fmla="*/ 169 h 176"/>
                  <a:gd name="T16" fmla="*/ 64 w 176"/>
                  <a:gd name="T17" fmla="*/ 172 h 176"/>
                  <a:gd name="T18" fmla="*/ 68 w 176"/>
                  <a:gd name="T19" fmla="*/ 176 h 176"/>
                  <a:gd name="T20" fmla="*/ 71 w 176"/>
                  <a:gd name="T21" fmla="*/ 175 h 176"/>
                  <a:gd name="T22" fmla="*/ 95 w 176"/>
                  <a:gd name="T23" fmla="*/ 151 h 176"/>
                  <a:gd name="T24" fmla="*/ 96 w 176"/>
                  <a:gd name="T25" fmla="*/ 148 h 176"/>
                  <a:gd name="T26" fmla="*/ 92 w 176"/>
                  <a:gd name="T27" fmla="*/ 144 h 176"/>
                  <a:gd name="T28" fmla="*/ 92 w 176"/>
                  <a:gd name="T29" fmla="*/ 144 h 176"/>
                  <a:gd name="T30" fmla="*/ 78 w 176"/>
                  <a:gd name="T31" fmla="*/ 144 h 176"/>
                  <a:gd name="T32" fmla="*/ 95 w 176"/>
                  <a:gd name="T33" fmla="*/ 127 h 176"/>
                  <a:gd name="T34" fmla="*/ 96 w 176"/>
                  <a:gd name="T35" fmla="*/ 124 h 176"/>
                  <a:gd name="T36" fmla="*/ 152 w 176"/>
                  <a:gd name="T37" fmla="*/ 41 h 176"/>
                  <a:gd name="T38" fmla="*/ 152 w 176"/>
                  <a:gd name="T39" fmla="*/ 40 h 176"/>
                  <a:gd name="T40" fmla="*/ 128 w 176"/>
                  <a:gd name="T41" fmla="*/ 16 h 176"/>
                  <a:gd name="T42" fmla="*/ 112 w 176"/>
                  <a:gd name="T43" fmla="*/ 22 h 176"/>
                  <a:gd name="T44" fmla="*/ 72 w 176"/>
                  <a:gd name="T45" fmla="*/ 0 h 176"/>
                  <a:gd name="T46" fmla="*/ 25 w 176"/>
                  <a:gd name="T47" fmla="*/ 41 h 176"/>
                  <a:gd name="T48" fmla="*/ 0 w 176"/>
                  <a:gd name="T49" fmla="*/ 72 h 176"/>
                  <a:gd name="T50" fmla="*/ 32 w 176"/>
                  <a:gd name="T51" fmla="*/ 104 h 176"/>
                  <a:gd name="T52" fmla="*/ 144 w 176"/>
                  <a:gd name="T53" fmla="*/ 104 h 176"/>
                  <a:gd name="T54" fmla="*/ 176 w 176"/>
                  <a:gd name="T55" fmla="*/ 72 h 176"/>
                  <a:gd name="T56" fmla="*/ 152 w 176"/>
                  <a:gd name="T57" fmla="*/ 41 h 176"/>
                  <a:gd name="T58" fmla="*/ 144 w 176"/>
                  <a:gd name="T59" fmla="*/ 96 h 176"/>
                  <a:gd name="T60" fmla="*/ 32 w 176"/>
                  <a:gd name="T61" fmla="*/ 96 h 176"/>
                  <a:gd name="T62" fmla="*/ 8 w 176"/>
                  <a:gd name="T63" fmla="*/ 72 h 176"/>
                  <a:gd name="T64" fmla="*/ 26 w 176"/>
                  <a:gd name="T65" fmla="*/ 49 h 176"/>
                  <a:gd name="T66" fmla="*/ 32 w 176"/>
                  <a:gd name="T67" fmla="*/ 42 h 176"/>
                  <a:gd name="T68" fmla="*/ 72 w 176"/>
                  <a:gd name="T69" fmla="*/ 8 h 176"/>
                  <a:gd name="T70" fmla="*/ 102 w 176"/>
                  <a:gd name="T71" fmla="*/ 22 h 176"/>
                  <a:gd name="T72" fmla="*/ 111 w 176"/>
                  <a:gd name="T73" fmla="*/ 30 h 176"/>
                  <a:gd name="T74" fmla="*/ 112 w 176"/>
                  <a:gd name="T75" fmla="*/ 30 h 176"/>
                  <a:gd name="T76" fmla="*/ 117 w 176"/>
                  <a:gd name="T77" fmla="*/ 28 h 176"/>
                  <a:gd name="T78" fmla="*/ 128 w 176"/>
                  <a:gd name="T79" fmla="*/ 24 h 176"/>
                  <a:gd name="T80" fmla="*/ 144 w 176"/>
                  <a:gd name="T81" fmla="*/ 40 h 176"/>
                  <a:gd name="T82" fmla="*/ 144 w 176"/>
                  <a:gd name="T83" fmla="*/ 41 h 176"/>
                  <a:gd name="T84" fmla="*/ 150 w 176"/>
                  <a:gd name="T85" fmla="*/ 49 h 176"/>
                  <a:gd name="T86" fmla="*/ 168 w 176"/>
                  <a:gd name="T87" fmla="*/ 72 h 176"/>
                  <a:gd name="T88" fmla="*/ 144 w 176"/>
                  <a:gd name="T89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96" y="124"/>
                    </a:moveTo>
                    <a:cubicBezTo>
                      <a:pt x="96" y="122"/>
                      <a:pt x="94" y="120"/>
                      <a:pt x="92" y="120"/>
                    </a:cubicBezTo>
                    <a:cubicBezTo>
                      <a:pt x="91" y="120"/>
                      <a:pt x="90" y="120"/>
                      <a:pt x="89" y="121"/>
                    </a:cubicBezTo>
                    <a:cubicBezTo>
                      <a:pt x="65" y="145"/>
                      <a:pt x="65" y="145"/>
                      <a:pt x="65" y="145"/>
                    </a:cubicBezTo>
                    <a:cubicBezTo>
                      <a:pt x="64" y="146"/>
                      <a:pt x="64" y="147"/>
                      <a:pt x="64" y="148"/>
                    </a:cubicBezTo>
                    <a:cubicBezTo>
                      <a:pt x="64" y="150"/>
                      <a:pt x="66" y="152"/>
                      <a:pt x="68" y="152"/>
                    </a:cubicBezTo>
                    <a:cubicBezTo>
                      <a:pt x="82" y="152"/>
                      <a:pt x="82" y="152"/>
                      <a:pt x="82" y="152"/>
                    </a:cubicBezTo>
                    <a:cubicBezTo>
                      <a:pt x="65" y="169"/>
                      <a:pt x="65" y="169"/>
                      <a:pt x="65" y="169"/>
                    </a:cubicBezTo>
                    <a:cubicBezTo>
                      <a:pt x="64" y="170"/>
                      <a:pt x="64" y="171"/>
                      <a:pt x="64" y="172"/>
                    </a:cubicBezTo>
                    <a:cubicBezTo>
                      <a:pt x="64" y="174"/>
                      <a:pt x="66" y="176"/>
                      <a:pt x="68" y="176"/>
                    </a:cubicBezTo>
                    <a:cubicBezTo>
                      <a:pt x="69" y="176"/>
                      <a:pt x="70" y="176"/>
                      <a:pt x="71" y="175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49"/>
                      <a:pt x="96" y="148"/>
                    </a:cubicBezTo>
                    <a:cubicBezTo>
                      <a:pt x="96" y="146"/>
                      <a:pt x="94" y="144"/>
                      <a:pt x="92" y="14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8" y="144"/>
                      <a:pt x="78" y="144"/>
                      <a:pt x="78" y="144"/>
                    </a:cubicBezTo>
                    <a:cubicBezTo>
                      <a:pt x="95" y="127"/>
                      <a:pt x="95" y="127"/>
                      <a:pt x="95" y="127"/>
                    </a:cubicBezTo>
                    <a:cubicBezTo>
                      <a:pt x="96" y="126"/>
                      <a:pt x="96" y="125"/>
                      <a:pt x="96" y="124"/>
                    </a:cubicBezTo>
                    <a:moveTo>
                      <a:pt x="152" y="41"/>
                    </a:moveTo>
                    <a:cubicBezTo>
                      <a:pt x="152" y="41"/>
                      <a:pt x="152" y="40"/>
                      <a:pt x="152" y="40"/>
                    </a:cubicBezTo>
                    <a:cubicBezTo>
                      <a:pt x="152" y="27"/>
                      <a:pt x="141" y="16"/>
                      <a:pt x="128" y="16"/>
                    </a:cubicBezTo>
                    <a:cubicBezTo>
                      <a:pt x="122" y="16"/>
                      <a:pt x="116" y="18"/>
                      <a:pt x="112" y="22"/>
                    </a:cubicBezTo>
                    <a:cubicBezTo>
                      <a:pt x="104" y="9"/>
                      <a:pt x="89" y="0"/>
                      <a:pt x="72" y="0"/>
                    </a:cubicBezTo>
                    <a:cubicBezTo>
                      <a:pt x="48" y="0"/>
                      <a:pt x="28" y="18"/>
                      <a:pt x="25" y="41"/>
                    </a:cubicBezTo>
                    <a:cubicBezTo>
                      <a:pt x="10" y="44"/>
                      <a:pt x="0" y="57"/>
                      <a:pt x="0" y="72"/>
                    </a:cubicBezTo>
                    <a:cubicBezTo>
                      <a:pt x="0" y="90"/>
                      <a:pt x="14" y="104"/>
                      <a:pt x="32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62" y="104"/>
                      <a:pt x="176" y="90"/>
                      <a:pt x="176" y="72"/>
                    </a:cubicBezTo>
                    <a:cubicBezTo>
                      <a:pt x="176" y="57"/>
                      <a:pt x="166" y="45"/>
                      <a:pt x="152" y="41"/>
                    </a:cubicBezTo>
                    <a:moveTo>
                      <a:pt x="144" y="96"/>
                    </a:moveTo>
                    <a:cubicBezTo>
                      <a:pt x="32" y="96"/>
                      <a:pt x="32" y="96"/>
                      <a:pt x="32" y="96"/>
                    </a:cubicBezTo>
                    <a:cubicBezTo>
                      <a:pt x="19" y="96"/>
                      <a:pt x="8" y="85"/>
                      <a:pt x="8" y="72"/>
                    </a:cubicBezTo>
                    <a:cubicBezTo>
                      <a:pt x="8" y="61"/>
                      <a:pt x="16" y="51"/>
                      <a:pt x="26" y="49"/>
                    </a:cubicBezTo>
                    <a:cubicBezTo>
                      <a:pt x="30" y="48"/>
                      <a:pt x="32" y="45"/>
                      <a:pt x="32" y="42"/>
                    </a:cubicBezTo>
                    <a:cubicBezTo>
                      <a:pt x="35" y="23"/>
                      <a:pt x="52" y="8"/>
                      <a:pt x="72" y="8"/>
                    </a:cubicBezTo>
                    <a:cubicBezTo>
                      <a:pt x="86" y="8"/>
                      <a:pt x="94" y="11"/>
                      <a:pt x="102" y="22"/>
                    </a:cubicBezTo>
                    <a:cubicBezTo>
                      <a:pt x="103" y="24"/>
                      <a:pt x="109" y="30"/>
                      <a:pt x="111" y="30"/>
                    </a:cubicBezTo>
                    <a:cubicBezTo>
                      <a:pt x="111" y="30"/>
                      <a:pt x="112" y="30"/>
                      <a:pt x="112" y="30"/>
                    </a:cubicBezTo>
                    <a:cubicBezTo>
                      <a:pt x="114" y="30"/>
                      <a:pt x="116" y="29"/>
                      <a:pt x="117" y="28"/>
                    </a:cubicBezTo>
                    <a:cubicBezTo>
                      <a:pt x="120" y="25"/>
                      <a:pt x="124" y="24"/>
                      <a:pt x="128" y="24"/>
                    </a:cubicBezTo>
                    <a:cubicBezTo>
                      <a:pt x="137" y="24"/>
                      <a:pt x="144" y="31"/>
                      <a:pt x="144" y="40"/>
                    </a:cubicBezTo>
                    <a:cubicBezTo>
                      <a:pt x="144" y="41"/>
                      <a:pt x="144" y="41"/>
                      <a:pt x="144" y="41"/>
                    </a:cubicBezTo>
                    <a:cubicBezTo>
                      <a:pt x="144" y="44"/>
                      <a:pt x="146" y="48"/>
                      <a:pt x="150" y="49"/>
                    </a:cubicBezTo>
                    <a:cubicBezTo>
                      <a:pt x="161" y="52"/>
                      <a:pt x="168" y="61"/>
                      <a:pt x="168" y="72"/>
                    </a:cubicBezTo>
                    <a:cubicBezTo>
                      <a:pt x="168" y="85"/>
                      <a:pt x="157" y="96"/>
                      <a:pt x="144" y="9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0" name="Group 27">
            <a:extLst>
              <a:ext uri="{FF2B5EF4-FFF2-40B4-BE49-F238E27FC236}">
                <a16:creationId xmlns:a16="http://schemas.microsoft.com/office/drawing/2014/main" id="{49C927A6-C113-758B-C812-9AAAD5749D56}"/>
              </a:ext>
            </a:extLst>
          </p:cNvPr>
          <p:cNvGrpSpPr/>
          <p:nvPr/>
        </p:nvGrpSpPr>
        <p:grpSpPr>
          <a:xfrm>
            <a:off x="4243519" y="2742191"/>
            <a:ext cx="751168" cy="751168"/>
            <a:chOff x="4243519" y="3052505"/>
            <a:chExt cx="751168" cy="751168"/>
          </a:xfrm>
        </p:grpSpPr>
        <p:sp>
          <p:nvSpPr>
            <p:cNvPr id="63" name="Oval 28">
              <a:extLst>
                <a:ext uri="{FF2B5EF4-FFF2-40B4-BE49-F238E27FC236}">
                  <a16:creationId xmlns:a16="http://schemas.microsoft.com/office/drawing/2014/main" id="{DBA94407-C5DC-47C1-C38F-25107DB56B73}"/>
                </a:ext>
              </a:extLst>
            </p:cNvPr>
            <p:cNvSpPr/>
            <p:nvPr/>
          </p:nvSpPr>
          <p:spPr>
            <a:xfrm>
              <a:off x="4243519" y="3052505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4" name="Group 29">
              <a:extLst>
                <a:ext uri="{FF2B5EF4-FFF2-40B4-BE49-F238E27FC236}">
                  <a16:creationId xmlns:a16="http://schemas.microsoft.com/office/drawing/2014/main" id="{70267873-2952-CD63-6EE2-7D9B933B8924}"/>
                </a:ext>
              </a:extLst>
            </p:cNvPr>
            <p:cNvGrpSpPr/>
            <p:nvPr/>
          </p:nvGrpSpPr>
          <p:grpSpPr>
            <a:xfrm>
              <a:off x="4284021" y="3093007"/>
              <a:ext cx="670163" cy="670163"/>
              <a:chOff x="4622141" y="3293102"/>
              <a:chExt cx="558800" cy="558800"/>
            </a:xfrm>
          </p:grpSpPr>
          <p:sp>
            <p:nvSpPr>
              <p:cNvPr id="65" name="Oval 30">
                <a:extLst>
                  <a:ext uri="{FF2B5EF4-FFF2-40B4-BE49-F238E27FC236}">
                    <a16:creationId xmlns:a16="http://schemas.microsoft.com/office/drawing/2014/main" id="{1EF62762-8513-3EAD-D7AF-5E8B95A58E70}"/>
                  </a:ext>
                </a:extLst>
              </p:cNvPr>
              <p:cNvSpPr/>
              <p:nvPr/>
            </p:nvSpPr>
            <p:spPr>
              <a:xfrm>
                <a:off x="4622141" y="3293102"/>
                <a:ext cx="558800" cy="558800"/>
              </a:xfrm>
              <a:prstGeom prst="ellipse">
                <a:avLst/>
              </a:prstGeom>
              <a:solidFill>
                <a:srgbClr val="68E1FD"/>
              </a:solidFill>
              <a:ln w="38100" cap="flat">
                <a:solidFill>
                  <a:srgbClr val="093F68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Freeform: Shape 31">
                <a:extLst>
                  <a:ext uri="{FF2B5EF4-FFF2-40B4-BE49-F238E27FC236}">
                    <a16:creationId xmlns:a16="http://schemas.microsoft.com/office/drawing/2014/main" id="{1EF6D312-F0C2-38EE-3968-8777E5D4B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374" y="3429000"/>
                <a:ext cx="267815" cy="267815"/>
              </a:xfrm>
              <a:custGeom>
                <a:avLst/>
                <a:gdLst>
                  <a:gd name="T0" fmla="*/ 156 w 176"/>
                  <a:gd name="T1" fmla="*/ 0 h 176"/>
                  <a:gd name="T2" fmla="*/ 136 w 176"/>
                  <a:gd name="T3" fmla="*/ 20 h 176"/>
                  <a:gd name="T4" fmla="*/ 152 w 176"/>
                  <a:gd name="T5" fmla="*/ 40 h 176"/>
                  <a:gd name="T6" fmla="*/ 152 w 176"/>
                  <a:gd name="T7" fmla="*/ 84 h 176"/>
                  <a:gd name="T8" fmla="*/ 108 w 176"/>
                  <a:gd name="T9" fmla="*/ 84 h 176"/>
                  <a:gd name="T10" fmla="*/ 88 w 176"/>
                  <a:gd name="T11" fmla="*/ 68 h 176"/>
                  <a:gd name="T12" fmla="*/ 68 w 176"/>
                  <a:gd name="T13" fmla="*/ 84 h 176"/>
                  <a:gd name="T14" fmla="*/ 20 w 176"/>
                  <a:gd name="T15" fmla="*/ 84 h 176"/>
                  <a:gd name="T16" fmla="*/ 16 w 176"/>
                  <a:gd name="T17" fmla="*/ 88 h 176"/>
                  <a:gd name="T18" fmla="*/ 16 w 176"/>
                  <a:gd name="T19" fmla="*/ 136 h 176"/>
                  <a:gd name="T20" fmla="*/ 0 w 176"/>
                  <a:gd name="T21" fmla="*/ 156 h 176"/>
                  <a:gd name="T22" fmla="*/ 20 w 176"/>
                  <a:gd name="T23" fmla="*/ 176 h 176"/>
                  <a:gd name="T24" fmla="*/ 40 w 176"/>
                  <a:gd name="T25" fmla="*/ 156 h 176"/>
                  <a:gd name="T26" fmla="*/ 24 w 176"/>
                  <a:gd name="T27" fmla="*/ 136 h 176"/>
                  <a:gd name="T28" fmla="*/ 24 w 176"/>
                  <a:gd name="T29" fmla="*/ 92 h 176"/>
                  <a:gd name="T30" fmla="*/ 68 w 176"/>
                  <a:gd name="T31" fmla="*/ 92 h 176"/>
                  <a:gd name="T32" fmla="*/ 88 w 176"/>
                  <a:gd name="T33" fmla="*/ 108 h 176"/>
                  <a:gd name="T34" fmla="*/ 108 w 176"/>
                  <a:gd name="T35" fmla="*/ 92 h 176"/>
                  <a:gd name="T36" fmla="*/ 156 w 176"/>
                  <a:gd name="T37" fmla="*/ 92 h 176"/>
                  <a:gd name="T38" fmla="*/ 160 w 176"/>
                  <a:gd name="T39" fmla="*/ 88 h 176"/>
                  <a:gd name="T40" fmla="*/ 160 w 176"/>
                  <a:gd name="T41" fmla="*/ 40 h 176"/>
                  <a:gd name="T42" fmla="*/ 176 w 176"/>
                  <a:gd name="T43" fmla="*/ 20 h 176"/>
                  <a:gd name="T44" fmla="*/ 156 w 176"/>
                  <a:gd name="T45" fmla="*/ 0 h 176"/>
                  <a:gd name="T46" fmla="*/ 32 w 176"/>
                  <a:gd name="T47" fmla="*/ 156 h 176"/>
                  <a:gd name="T48" fmla="*/ 20 w 176"/>
                  <a:gd name="T49" fmla="*/ 168 h 176"/>
                  <a:gd name="T50" fmla="*/ 8 w 176"/>
                  <a:gd name="T51" fmla="*/ 156 h 176"/>
                  <a:gd name="T52" fmla="*/ 20 w 176"/>
                  <a:gd name="T53" fmla="*/ 144 h 176"/>
                  <a:gd name="T54" fmla="*/ 32 w 176"/>
                  <a:gd name="T55" fmla="*/ 156 h 176"/>
                  <a:gd name="T56" fmla="*/ 88 w 176"/>
                  <a:gd name="T57" fmla="*/ 100 h 176"/>
                  <a:gd name="T58" fmla="*/ 76 w 176"/>
                  <a:gd name="T59" fmla="*/ 88 h 176"/>
                  <a:gd name="T60" fmla="*/ 88 w 176"/>
                  <a:gd name="T61" fmla="*/ 76 h 176"/>
                  <a:gd name="T62" fmla="*/ 100 w 176"/>
                  <a:gd name="T63" fmla="*/ 88 h 176"/>
                  <a:gd name="T64" fmla="*/ 88 w 176"/>
                  <a:gd name="T65" fmla="*/ 100 h 176"/>
                  <a:gd name="T66" fmla="*/ 156 w 176"/>
                  <a:gd name="T67" fmla="*/ 32 h 176"/>
                  <a:gd name="T68" fmla="*/ 144 w 176"/>
                  <a:gd name="T69" fmla="*/ 20 h 176"/>
                  <a:gd name="T70" fmla="*/ 156 w 176"/>
                  <a:gd name="T71" fmla="*/ 8 h 176"/>
                  <a:gd name="T72" fmla="*/ 168 w 176"/>
                  <a:gd name="T73" fmla="*/ 20 h 176"/>
                  <a:gd name="T74" fmla="*/ 156 w 176"/>
                  <a:gd name="T75" fmla="*/ 3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" h="176">
                    <a:moveTo>
                      <a:pt x="156" y="0"/>
                    </a:moveTo>
                    <a:cubicBezTo>
                      <a:pt x="145" y="0"/>
                      <a:pt x="136" y="9"/>
                      <a:pt x="136" y="20"/>
                    </a:cubicBezTo>
                    <a:cubicBezTo>
                      <a:pt x="136" y="30"/>
                      <a:pt x="143" y="38"/>
                      <a:pt x="152" y="40"/>
                    </a:cubicBezTo>
                    <a:cubicBezTo>
                      <a:pt x="152" y="84"/>
                      <a:pt x="152" y="84"/>
                      <a:pt x="152" y="84"/>
                    </a:cubicBezTo>
                    <a:cubicBezTo>
                      <a:pt x="108" y="84"/>
                      <a:pt x="108" y="84"/>
                      <a:pt x="108" y="84"/>
                    </a:cubicBezTo>
                    <a:cubicBezTo>
                      <a:pt x="106" y="75"/>
                      <a:pt x="98" y="68"/>
                      <a:pt x="88" y="68"/>
                    </a:cubicBezTo>
                    <a:cubicBezTo>
                      <a:pt x="78" y="68"/>
                      <a:pt x="70" y="75"/>
                      <a:pt x="68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6" y="86"/>
                      <a:pt x="16" y="88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7" y="138"/>
                      <a:pt x="0" y="146"/>
                      <a:pt x="0" y="156"/>
                    </a:cubicBezTo>
                    <a:cubicBezTo>
                      <a:pt x="0" y="167"/>
                      <a:pt x="9" y="176"/>
                      <a:pt x="20" y="176"/>
                    </a:cubicBezTo>
                    <a:cubicBezTo>
                      <a:pt x="31" y="176"/>
                      <a:pt x="40" y="167"/>
                      <a:pt x="40" y="156"/>
                    </a:cubicBezTo>
                    <a:cubicBezTo>
                      <a:pt x="40" y="146"/>
                      <a:pt x="33" y="138"/>
                      <a:pt x="24" y="136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70" y="101"/>
                      <a:pt x="78" y="108"/>
                      <a:pt x="88" y="108"/>
                    </a:cubicBezTo>
                    <a:cubicBezTo>
                      <a:pt x="98" y="108"/>
                      <a:pt x="106" y="101"/>
                      <a:pt x="108" y="92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8" y="92"/>
                      <a:pt x="160" y="90"/>
                      <a:pt x="160" y="88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69" y="38"/>
                      <a:pt x="176" y="30"/>
                      <a:pt x="176" y="20"/>
                    </a:cubicBezTo>
                    <a:cubicBezTo>
                      <a:pt x="176" y="9"/>
                      <a:pt x="167" y="0"/>
                      <a:pt x="156" y="0"/>
                    </a:cubicBezTo>
                    <a:moveTo>
                      <a:pt x="32" y="156"/>
                    </a:moveTo>
                    <a:cubicBezTo>
                      <a:pt x="32" y="163"/>
                      <a:pt x="27" y="168"/>
                      <a:pt x="20" y="168"/>
                    </a:cubicBezTo>
                    <a:cubicBezTo>
                      <a:pt x="13" y="168"/>
                      <a:pt x="8" y="163"/>
                      <a:pt x="8" y="156"/>
                    </a:cubicBezTo>
                    <a:cubicBezTo>
                      <a:pt x="8" y="149"/>
                      <a:pt x="13" y="144"/>
                      <a:pt x="20" y="144"/>
                    </a:cubicBezTo>
                    <a:cubicBezTo>
                      <a:pt x="27" y="144"/>
                      <a:pt x="32" y="149"/>
                      <a:pt x="32" y="156"/>
                    </a:cubicBezTo>
                    <a:moveTo>
                      <a:pt x="88" y="100"/>
                    </a:moveTo>
                    <a:cubicBezTo>
                      <a:pt x="81" y="100"/>
                      <a:pt x="76" y="95"/>
                      <a:pt x="76" y="88"/>
                    </a:cubicBezTo>
                    <a:cubicBezTo>
                      <a:pt x="76" y="81"/>
                      <a:pt x="81" y="76"/>
                      <a:pt x="88" y="76"/>
                    </a:cubicBezTo>
                    <a:cubicBezTo>
                      <a:pt x="95" y="76"/>
                      <a:pt x="100" y="81"/>
                      <a:pt x="100" y="88"/>
                    </a:cubicBezTo>
                    <a:cubicBezTo>
                      <a:pt x="100" y="95"/>
                      <a:pt x="95" y="100"/>
                      <a:pt x="88" y="100"/>
                    </a:cubicBezTo>
                    <a:moveTo>
                      <a:pt x="156" y="32"/>
                    </a:moveTo>
                    <a:cubicBezTo>
                      <a:pt x="149" y="32"/>
                      <a:pt x="144" y="27"/>
                      <a:pt x="144" y="20"/>
                    </a:cubicBezTo>
                    <a:cubicBezTo>
                      <a:pt x="144" y="13"/>
                      <a:pt x="149" y="8"/>
                      <a:pt x="156" y="8"/>
                    </a:cubicBezTo>
                    <a:cubicBezTo>
                      <a:pt x="163" y="8"/>
                      <a:pt x="168" y="13"/>
                      <a:pt x="168" y="20"/>
                    </a:cubicBezTo>
                    <a:cubicBezTo>
                      <a:pt x="168" y="27"/>
                      <a:pt x="163" y="32"/>
                      <a:pt x="156" y="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7" name="千图PPT彼岸天：ID 8661124库_组合 67">
            <a:extLst>
              <a:ext uri="{FF2B5EF4-FFF2-40B4-BE49-F238E27FC236}">
                <a16:creationId xmlns:a16="http://schemas.microsoft.com/office/drawing/2014/main" id="{04D78728-F4BA-EF1D-C400-6099B77932B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681819" y="2347568"/>
            <a:ext cx="751168" cy="751168"/>
            <a:chOff x="5681819" y="2487268"/>
            <a:chExt cx="751168" cy="751168"/>
          </a:xfrm>
        </p:grpSpPr>
        <p:sp>
          <p:nvSpPr>
            <p:cNvPr id="68" name="Oval 38">
              <a:extLst>
                <a:ext uri="{FF2B5EF4-FFF2-40B4-BE49-F238E27FC236}">
                  <a16:creationId xmlns:a16="http://schemas.microsoft.com/office/drawing/2014/main" id="{65994FE7-38F3-4586-CD05-EF3DDCADD8B7}"/>
                </a:ext>
              </a:extLst>
            </p:cNvPr>
            <p:cNvSpPr/>
            <p:nvPr/>
          </p:nvSpPr>
          <p:spPr>
            <a:xfrm>
              <a:off x="5681819" y="2487268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9" name="Group 39">
              <a:extLst>
                <a:ext uri="{FF2B5EF4-FFF2-40B4-BE49-F238E27FC236}">
                  <a16:creationId xmlns:a16="http://schemas.microsoft.com/office/drawing/2014/main" id="{4B570DD1-6D85-664E-FAF6-8BD35EB63563}"/>
                </a:ext>
              </a:extLst>
            </p:cNvPr>
            <p:cNvGrpSpPr/>
            <p:nvPr/>
          </p:nvGrpSpPr>
          <p:grpSpPr>
            <a:xfrm>
              <a:off x="5722321" y="2523895"/>
              <a:ext cx="670163" cy="670163"/>
              <a:chOff x="5854236" y="2976687"/>
              <a:chExt cx="558800" cy="558800"/>
            </a:xfrm>
          </p:grpSpPr>
          <p:sp>
            <p:nvSpPr>
              <p:cNvPr id="72" name="Oval 40">
                <a:extLst>
                  <a:ext uri="{FF2B5EF4-FFF2-40B4-BE49-F238E27FC236}">
                    <a16:creationId xmlns:a16="http://schemas.microsoft.com/office/drawing/2014/main" id="{A247DA89-20F6-7683-3E11-27FF7723FE92}"/>
                  </a:ext>
                </a:extLst>
              </p:cNvPr>
              <p:cNvSpPr/>
              <p:nvPr/>
            </p:nvSpPr>
            <p:spPr>
              <a:xfrm>
                <a:off x="5854236" y="2976687"/>
                <a:ext cx="558800" cy="558800"/>
              </a:xfrm>
              <a:prstGeom prst="ellipse">
                <a:avLst/>
              </a:prstGeom>
              <a:solidFill>
                <a:srgbClr val="68E1FD"/>
              </a:solidFill>
              <a:ln w="38100" cap="flat">
                <a:solidFill>
                  <a:srgbClr val="093F68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Freeform: Shape 41">
                <a:extLst>
                  <a:ext uri="{FF2B5EF4-FFF2-40B4-BE49-F238E27FC236}">
                    <a16:creationId xmlns:a16="http://schemas.microsoft.com/office/drawing/2014/main" id="{AA9AF7E0-D99D-D483-B980-529CB131C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1782" y="3104233"/>
                <a:ext cx="303709" cy="303709"/>
              </a:xfrm>
              <a:custGeom>
                <a:avLst/>
                <a:gdLst>
                  <a:gd name="T0" fmla="*/ 44 w 176"/>
                  <a:gd name="T1" fmla="*/ 132 h 176"/>
                  <a:gd name="T2" fmla="*/ 78 w 176"/>
                  <a:gd name="T3" fmla="*/ 126 h 176"/>
                  <a:gd name="T4" fmla="*/ 170 w 176"/>
                  <a:gd name="T5" fmla="*/ 34 h 176"/>
                  <a:gd name="T6" fmla="*/ 176 w 176"/>
                  <a:gd name="T7" fmla="*/ 20 h 176"/>
                  <a:gd name="T8" fmla="*/ 156 w 176"/>
                  <a:gd name="T9" fmla="*/ 0 h 176"/>
                  <a:gd name="T10" fmla="*/ 142 w 176"/>
                  <a:gd name="T11" fmla="*/ 6 h 176"/>
                  <a:gd name="T12" fmla="*/ 50 w 176"/>
                  <a:gd name="T13" fmla="*/ 98 h 176"/>
                  <a:gd name="T14" fmla="*/ 44 w 176"/>
                  <a:gd name="T15" fmla="*/ 132 h 176"/>
                  <a:gd name="T16" fmla="*/ 148 w 176"/>
                  <a:gd name="T17" fmla="*/ 12 h 176"/>
                  <a:gd name="T18" fmla="*/ 156 w 176"/>
                  <a:gd name="T19" fmla="*/ 8 h 176"/>
                  <a:gd name="T20" fmla="*/ 168 w 176"/>
                  <a:gd name="T21" fmla="*/ 20 h 176"/>
                  <a:gd name="T22" fmla="*/ 164 w 176"/>
                  <a:gd name="T23" fmla="*/ 28 h 176"/>
                  <a:gd name="T24" fmla="*/ 159 w 176"/>
                  <a:gd name="T25" fmla="*/ 34 h 176"/>
                  <a:gd name="T26" fmla="*/ 142 w 176"/>
                  <a:gd name="T27" fmla="*/ 17 h 176"/>
                  <a:gd name="T28" fmla="*/ 148 w 176"/>
                  <a:gd name="T29" fmla="*/ 12 h 176"/>
                  <a:gd name="T30" fmla="*/ 137 w 176"/>
                  <a:gd name="T31" fmla="*/ 22 h 176"/>
                  <a:gd name="T32" fmla="*/ 154 w 176"/>
                  <a:gd name="T33" fmla="*/ 39 h 176"/>
                  <a:gd name="T34" fmla="*/ 80 w 176"/>
                  <a:gd name="T35" fmla="*/ 113 h 176"/>
                  <a:gd name="T36" fmla="*/ 80 w 176"/>
                  <a:gd name="T37" fmla="*/ 96 h 176"/>
                  <a:gd name="T38" fmla="*/ 63 w 176"/>
                  <a:gd name="T39" fmla="*/ 96 h 176"/>
                  <a:gd name="T40" fmla="*/ 137 w 176"/>
                  <a:gd name="T41" fmla="*/ 22 h 176"/>
                  <a:gd name="T42" fmla="*/ 57 w 176"/>
                  <a:gd name="T43" fmla="*/ 104 h 176"/>
                  <a:gd name="T44" fmla="*/ 72 w 176"/>
                  <a:gd name="T45" fmla="*/ 104 h 176"/>
                  <a:gd name="T46" fmla="*/ 72 w 176"/>
                  <a:gd name="T47" fmla="*/ 119 h 176"/>
                  <a:gd name="T48" fmla="*/ 54 w 176"/>
                  <a:gd name="T49" fmla="*/ 122 h 176"/>
                  <a:gd name="T50" fmla="*/ 57 w 176"/>
                  <a:gd name="T51" fmla="*/ 104 h 176"/>
                  <a:gd name="T52" fmla="*/ 172 w 176"/>
                  <a:gd name="T53" fmla="*/ 60 h 176"/>
                  <a:gd name="T54" fmla="*/ 168 w 176"/>
                  <a:gd name="T55" fmla="*/ 64 h 176"/>
                  <a:gd name="T56" fmla="*/ 168 w 176"/>
                  <a:gd name="T57" fmla="*/ 152 h 176"/>
                  <a:gd name="T58" fmla="*/ 152 w 176"/>
                  <a:gd name="T59" fmla="*/ 168 h 176"/>
                  <a:gd name="T60" fmla="*/ 24 w 176"/>
                  <a:gd name="T61" fmla="*/ 168 h 176"/>
                  <a:gd name="T62" fmla="*/ 8 w 176"/>
                  <a:gd name="T63" fmla="*/ 152 h 176"/>
                  <a:gd name="T64" fmla="*/ 8 w 176"/>
                  <a:gd name="T65" fmla="*/ 24 h 176"/>
                  <a:gd name="T66" fmla="*/ 24 w 176"/>
                  <a:gd name="T67" fmla="*/ 8 h 176"/>
                  <a:gd name="T68" fmla="*/ 112 w 176"/>
                  <a:gd name="T69" fmla="*/ 8 h 176"/>
                  <a:gd name="T70" fmla="*/ 116 w 176"/>
                  <a:gd name="T71" fmla="*/ 4 h 176"/>
                  <a:gd name="T72" fmla="*/ 112 w 176"/>
                  <a:gd name="T73" fmla="*/ 0 h 176"/>
                  <a:gd name="T74" fmla="*/ 24 w 176"/>
                  <a:gd name="T75" fmla="*/ 0 h 176"/>
                  <a:gd name="T76" fmla="*/ 0 w 176"/>
                  <a:gd name="T77" fmla="*/ 24 h 176"/>
                  <a:gd name="T78" fmla="*/ 0 w 176"/>
                  <a:gd name="T79" fmla="*/ 152 h 176"/>
                  <a:gd name="T80" fmla="*/ 24 w 176"/>
                  <a:gd name="T81" fmla="*/ 176 h 176"/>
                  <a:gd name="T82" fmla="*/ 152 w 176"/>
                  <a:gd name="T83" fmla="*/ 176 h 176"/>
                  <a:gd name="T84" fmla="*/ 176 w 176"/>
                  <a:gd name="T85" fmla="*/ 152 h 176"/>
                  <a:gd name="T86" fmla="*/ 176 w 176"/>
                  <a:gd name="T87" fmla="*/ 64 h 176"/>
                  <a:gd name="T88" fmla="*/ 172 w 176"/>
                  <a:gd name="T8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44" y="132"/>
                    </a:moveTo>
                    <a:cubicBezTo>
                      <a:pt x="78" y="126"/>
                      <a:pt x="78" y="126"/>
                      <a:pt x="78" y="126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4" y="31"/>
                      <a:pt x="176" y="26"/>
                      <a:pt x="176" y="20"/>
                    </a:cubicBezTo>
                    <a:cubicBezTo>
                      <a:pt x="176" y="9"/>
                      <a:pt x="167" y="0"/>
                      <a:pt x="156" y="0"/>
                    </a:cubicBezTo>
                    <a:cubicBezTo>
                      <a:pt x="150" y="0"/>
                      <a:pt x="145" y="2"/>
                      <a:pt x="142" y="6"/>
                    </a:cubicBezTo>
                    <a:cubicBezTo>
                      <a:pt x="50" y="98"/>
                      <a:pt x="50" y="98"/>
                      <a:pt x="50" y="98"/>
                    </a:cubicBezTo>
                    <a:lnTo>
                      <a:pt x="44" y="132"/>
                    </a:lnTo>
                    <a:close/>
                    <a:moveTo>
                      <a:pt x="148" y="12"/>
                    </a:moveTo>
                    <a:cubicBezTo>
                      <a:pt x="150" y="9"/>
                      <a:pt x="153" y="8"/>
                      <a:pt x="156" y="8"/>
                    </a:cubicBezTo>
                    <a:cubicBezTo>
                      <a:pt x="163" y="8"/>
                      <a:pt x="168" y="13"/>
                      <a:pt x="168" y="20"/>
                    </a:cubicBezTo>
                    <a:cubicBezTo>
                      <a:pt x="168" y="23"/>
                      <a:pt x="167" y="26"/>
                      <a:pt x="164" y="28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42" y="17"/>
                      <a:pt x="142" y="17"/>
                      <a:pt x="142" y="17"/>
                    </a:cubicBezTo>
                    <a:lnTo>
                      <a:pt x="148" y="12"/>
                    </a:lnTo>
                    <a:close/>
                    <a:moveTo>
                      <a:pt x="137" y="22"/>
                    </a:moveTo>
                    <a:cubicBezTo>
                      <a:pt x="154" y="39"/>
                      <a:pt x="154" y="39"/>
                      <a:pt x="154" y="39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63" y="96"/>
                      <a:pt x="63" y="96"/>
                      <a:pt x="63" y="96"/>
                    </a:cubicBezTo>
                    <a:lnTo>
                      <a:pt x="137" y="22"/>
                    </a:lnTo>
                    <a:close/>
                    <a:moveTo>
                      <a:pt x="57" y="104"/>
                    </a:move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54" y="122"/>
                      <a:pt x="54" y="122"/>
                      <a:pt x="54" y="122"/>
                    </a:cubicBezTo>
                    <a:lnTo>
                      <a:pt x="57" y="104"/>
                    </a:lnTo>
                    <a:close/>
                    <a:moveTo>
                      <a:pt x="172" y="60"/>
                    </a:moveTo>
                    <a:cubicBezTo>
                      <a:pt x="170" y="60"/>
                      <a:pt x="168" y="62"/>
                      <a:pt x="168" y="64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161"/>
                      <a:pt x="161" y="168"/>
                      <a:pt x="152" y="168"/>
                    </a:cubicBezTo>
                    <a:cubicBezTo>
                      <a:pt x="24" y="168"/>
                      <a:pt x="24" y="168"/>
                      <a:pt x="24" y="168"/>
                    </a:cubicBezTo>
                    <a:cubicBezTo>
                      <a:pt x="15" y="168"/>
                      <a:pt x="8" y="161"/>
                      <a:pt x="8" y="15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4" y="8"/>
                      <a:pt x="116" y="6"/>
                      <a:pt x="116" y="4"/>
                    </a:cubicBezTo>
                    <a:cubicBezTo>
                      <a:pt x="116" y="2"/>
                      <a:pt x="114" y="0"/>
                      <a:pt x="11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5"/>
                      <a:pt x="11" y="176"/>
                      <a:pt x="24" y="176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65" y="176"/>
                      <a:pt x="176" y="165"/>
                      <a:pt x="176" y="152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2"/>
                      <a:pt x="174" y="60"/>
                      <a:pt x="172" y="6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7" name="图形 75">
            <a:extLst>
              <a:ext uri="{FF2B5EF4-FFF2-40B4-BE49-F238E27FC236}">
                <a16:creationId xmlns:a16="http://schemas.microsoft.com/office/drawing/2014/main" id="{26446EF7-ECD9-DB54-F0EA-E153BD212DAF}"/>
              </a:ext>
            </a:extLst>
          </p:cNvPr>
          <p:cNvGrpSpPr/>
          <p:nvPr/>
        </p:nvGrpSpPr>
        <p:grpSpPr>
          <a:xfrm>
            <a:off x="4930357" y="3579272"/>
            <a:ext cx="2230314" cy="2284442"/>
            <a:chOff x="5184343" y="3966422"/>
            <a:chExt cx="1722341" cy="1764142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861EF8D-110E-6D30-59C3-C8946C1025DD}"/>
                </a:ext>
              </a:extLst>
            </p:cNvPr>
            <p:cNvSpPr/>
            <p:nvPr/>
          </p:nvSpPr>
          <p:spPr>
            <a:xfrm>
              <a:off x="5271610" y="4985190"/>
              <a:ext cx="266058" cy="333894"/>
            </a:xfrm>
            <a:custGeom>
              <a:avLst/>
              <a:gdLst>
                <a:gd name="connsiteX0" fmla="*/ 266058 w 266058"/>
                <a:gd name="connsiteY0" fmla="*/ 252456 h 333894"/>
                <a:gd name="connsiteX1" fmla="*/ 145757 w 266058"/>
                <a:gd name="connsiteY1" fmla="*/ 333895 h 333894"/>
                <a:gd name="connsiteX2" fmla="*/ 44316 w 266058"/>
                <a:gd name="connsiteY2" fmla="*/ 173970 h 333894"/>
                <a:gd name="connsiteX3" fmla="*/ 25838 w 266058"/>
                <a:gd name="connsiteY3" fmla="*/ 18903 h 333894"/>
                <a:gd name="connsiteX4" fmla="*/ 56127 w 266058"/>
                <a:gd name="connsiteY4" fmla="*/ 9854 h 333894"/>
                <a:gd name="connsiteX5" fmla="*/ 124802 w 266058"/>
                <a:gd name="connsiteY5" fmla="*/ 4044 h 333894"/>
                <a:gd name="connsiteX6" fmla="*/ 154616 w 266058"/>
                <a:gd name="connsiteY6" fmla="*/ 35095 h 333894"/>
                <a:gd name="connsiteX7" fmla="*/ 191096 w 266058"/>
                <a:gd name="connsiteY7" fmla="*/ 95865 h 333894"/>
                <a:gd name="connsiteX8" fmla="*/ 197669 w 266058"/>
                <a:gd name="connsiteY8" fmla="*/ 140251 h 333894"/>
                <a:gd name="connsiteX9" fmla="*/ 228530 w 266058"/>
                <a:gd name="connsiteY9" fmla="*/ 193306 h 33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058" h="333894">
                  <a:moveTo>
                    <a:pt x="266058" y="252456"/>
                  </a:moveTo>
                  <a:cubicBezTo>
                    <a:pt x="224815" y="277792"/>
                    <a:pt x="185381" y="305891"/>
                    <a:pt x="145757" y="333895"/>
                  </a:cubicBezTo>
                  <a:lnTo>
                    <a:pt x="44316" y="173970"/>
                  </a:lnTo>
                  <a:cubicBezTo>
                    <a:pt x="19265" y="134441"/>
                    <a:pt x="-30550" y="53098"/>
                    <a:pt x="25838" y="18903"/>
                  </a:cubicBezTo>
                  <a:cubicBezTo>
                    <a:pt x="35382" y="14283"/>
                    <a:pt x="45612" y="11226"/>
                    <a:pt x="56127" y="9854"/>
                  </a:cubicBezTo>
                  <a:cubicBezTo>
                    <a:pt x="78987" y="4711"/>
                    <a:pt x="103752" y="-5767"/>
                    <a:pt x="124802" y="4044"/>
                  </a:cubicBezTo>
                  <a:cubicBezTo>
                    <a:pt x="137471" y="11369"/>
                    <a:pt x="147815" y="22132"/>
                    <a:pt x="154616" y="35095"/>
                  </a:cubicBezTo>
                  <a:cubicBezTo>
                    <a:pt x="168113" y="54517"/>
                    <a:pt x="180305" y="74824"/>
                    <a:pt x="191096" y="95865"/>
                  </a:cubicBezTo>
                  <a:cubicBezTo>
                    <a:pt x="199574" y="114343"/>
                    <a:pt x="194240" y="121773"/>
                    <a:pt x="197669" y="140251"/>
                  </a:cubicBezTo>
                  <a:cubicBezTo>
                    <a:pt x="201098" y="158730"/>
                    <a:pt x="218433" y="177399"/>
                    <a:pt x="228530" y="193306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B8C3E4E-99C3-BC99-1944-4741C3ECA11A}"/>
                </a:ext>
              </a:extLst>
            </p:cNvPr>
            <p:cNvSpPr/>
            <p:nvPr/>
          </p:nvSpPr>
          <p:spPr>
            <a:xfrm>
              <a:off x="5261528" y="4975405"/>
              <a:ext cx="285006" cy="353205"/>
            </a:xfrm>
            <a:custGeom>
              <a:avLst/>
              <a:gdLst>
                <a:gd name="connsiteX0" fmla="*/ 155839 w 285006"/>
                <a:gd name="connsiteY0" fmla="*/ 353205 h 353205"/>
                <a:gd name="connsiteX1" fmla="*/ 154029 w 285006"/>
                <a:gd name="connsiteY1" fmla="*/ 353205 h 353205"/>
                <a:gd name="connsiteX2" fmla="*/ 147838 w 285006"/>
                <a:gd name="connsiteY2" fmla="*/ 348919 h 353205"/>
                <a:gd name="connsiteX3" fmla="*/ 74114 w 285006"/>
                <a:gd name="connsiteY3" fmla="*/ 232809 h 353205"/>
                <a:gd name="connsiteX4" fmla="*/ 45539 w 285006"/>
                <a:gd name="connsiteY4" fmla="*/ 188613 h 353205"/>
                <a:gd name="connsiteX5" fmla="*/ 1820 w 285006"/>
                <a:gd name="connsiteY5" fmla="*/ 58883 h 353205"/>
                <a:gd name="connsiteX6" fmla="*/ 30395 w 285006"/>
                <a:gd name="connsiteY6" fmla="*/ 20783 h 353205"/>
                <a:gd name="connsiteX7" fmla="*/ 57541 w 285006"/>
                <a:gd name="connsiteY7" fmla="*/ 11258 h 353205"/>
                <a:gd name="connsiteX8" fmla="*/ 63541 w 285006"/>
                <a:gd name="connsiteY8" fmla="*/ 10020 h 353205"/>
                <a:gd name="connsiteX9" fmla="*/ 77257 w 285006"/>
                <a:gd name="connsiteY9" fmla="*/ 6591 h 353205"/>
                <a:gd name="connsiteX10" fmla="*/ 138218 w 285006"/>
                <a:gd name="connsiteY10" fmla="*/ 4876 h 353205"/>
                <a:gd name="connsiteX11" fmla="*/ 172126 w 285006"/>
                <a:gd name="connsiteY11" fmla="*/ 39452 h 353205"/>
                <a:gd name="connsiteX12" fmla="*/ 180794 w 285006"/>
                <a:gd name="connsiteY12" fmla="*/ 52882 h 353205"/>
                <a:gd name="connsiteX13" fmla="*/ 209369 w 285006"/>
                <a:gd name="connsiteY13" fmla="*/ 101364 h 353205"/>
                <a:gd name="connsiteX14" fmla="*/ 215465 w 285006"/>
                <a:gd name="connsiteY14" fmla="*/ 131940 h 353205"/>
                <a:gd name="connsiteX15" fmla="*/ 216703 w 285006"/>
                <a:gd name="connsiteY15" fmla="*/ 147942 h 353205"/>
                <a:gd name="connsiteX16" fmla="*/ 236420 w 285006"/>
                <a:gd name="connsiteY16" fmla="*/ 183660 h 353205"/>
                <a:gd name="connsiteX17" fmla="*/ 245945 w 285006"/>
                <a:gd name="connsiteY17" fmla="*/ 197662 h 353205"/>
                <a:gd name="connsiteX18" fmla="*/ 283474 w 285006"/>
                <a:gd name="connsiteY18" fmla="*/ 256908 h 353205"/>
                <a:gd name="connsiteX19" fmla="*/ 284712 w 285006"/>
                <a:gd name="connsiteY19" fmla="*/ 264147 h 353205"/>
                <a:gd name="connsiteX20" fmla="*/ 280426 w 285006"/>
                <a:gd name="connsiteY20" fmla="*/ 270052 h 353205"/>
                <a:gd name="connsiteX21" fmla="*/ 166888 w 285006"/>
                <a:gd name="connsiteY21" fmla="*/ 346252 h 353205"/>
                <a:gd name="connsiteX22" fmla="*/ 160696 w 285006"/>
                <a:gd name="connsiteY22" fmla="*/ 350634 h 353205"/>
                <a:gd name="connsiteX23" fmla="*/ 155839 w 285006"/>
                <a:gd name="connsiteY23" fmla="*/ 353205 h 353205"/>
                <a:gd name="connsiteX24" fmla="*/ 115072 w 285006"/>
                <a:gd name="connsiteY24" fmla="*/ 19830 h 353205"/>
                <a:gd name="connsiteX25" fmla="*/ 82782 w 285006"/>
                <a:gd name="connsiteY25" fmla="*/ 25736 h 353205"/>
                <a:gd name="connsiteX26" fmla="*/ 68209 w 285006"/>
                <a:gd name="connsiteY26" fmla="*/ 29451 h 353205"/>
                <a:gd name="connsiteX27" fmla="*/ 61922 w 285006"/>
                <a:gd name="connsiteY27" fmla="*/ 30689 h 353205"/>
                <a:gd name="connsiteX28" fmla="*/ 40872 w 285006"/>
                <a:gd name="connsiteY28" fmla="*/ 37356 h 353205"/>
                <a:gd name="connsiteX29" fmla="*/ 20965 w 285006"/>
                <a:gd name="connsiteY29" fmla="*/ 63741 h 353205"/>
                <a:gd name="connsiteX30" fmla="*/ 62398 w 285006"/>
                <a:gd name="connsiteY30" fmla="*/ 179184 h 353205"/>
                <a:gd name="connsiteX31" fmla="*/ 90307 w 285006"/>
                <a:gd name="connsiteY31" fmla="*/ 223094 h 353205"/>
                <a:gd name="connsiteX32" fmla="*/ 158506 w 285006"/>
                <a:gd name="connsiteY32" fmla="*/ 330536 h 353205"/>
                <a:gd name="connsiteX33" fmla="*/ 263281 w 285006"/>
                <a:gd name="connsiteY33" fmla="*/ 259765 h 353205"/>
                <a:gd name="connsiteX34" fmla="*/ 230896 w 285006"/>
                <a:gd name="connsiteY34" fmla="*/ 208616 h 353205"/>
                <a:gd name="connsiteX35" fmla="*/ 221847 w 285006"/>
                <a:gd name="connsiteY35" fmla="*/ 195471 h 353205"/>
                <a:gd name="connsiteX36" fmla="*/ 198796 w 285006"/>
                <a:gd name="connsiteY36" fmla="*/ 152228 h 353205"/>
                <a:gd name="connsiteX37" fmla="*/ 197272 w 285006"/>
                <a:gd name="connsiteY37" fmla="*/ 133178 h 353205"/>
                <a:gd name="connsiteX38" fmla="*/ 192891 w 285006"/>
                <a:gd name="connsiteY38" fmla="*/ 110413 h 353205"/>
                <a:gd name="connsiteX39" fmla="*/ 165840 w 285006"/>
                <a:gd name="connsiteY39" fmla="*/ 64503 h 353205"/>
                <a:gd name="connsiteX40" fmla="*/ 156982 w 285006"/>
                <a:gd name="connsiteY40" fmla="*/ 50882 h 353205"/>
                <a:gd name="connsiteX41" fmla="*/ 131264 w 285006"/>
                <a:gd name="connsiteY41" fmla="*/ 23355 h 353205"/>
                <a:gd name="connsiteX42" fmla="*/ 115072 w 285006"/>
                <a:gd name="connsiteY42" fmla="*/ 19354 h 35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5006" h="353205">
                  <a:moveTo>
                    <a:pt x="155839" y="353205"/>
                  </a:moveTo>
                  <a:lnTo>
                    <a:pt x="154029" y="353205"/>
                  </a:lnTo>
                  <a:cubicBezTo>
                    <a:pt x="151467" y="352691"/>
                    <a:pt x="149228" y="351138"/>
                    <a:pt x="147838" y="348919"/>
                  </a:cubicBezTo>
                  <a:lnTo>
                    <a:pt x="74114" y="232809"/>
                  </a:lnTo>
                  <a:cubicBezTo>
                    <a:pt x="46206" y="188709"/>
                    <a:pt x="46206" y="188709"/>
                    <a:pt x="45539" y="188613"/>
                  </a:cubicBezTo>
                  <a:cubicBezTo>
                    <a:pt x="28108" y="161086"/>
                    <a:pt x="-8563" y="102888"/>
                    <a:pt x="1820" y="58883"/>
                  </a:cubicBezTo>
                  <a:cubicBezTo>
                    <a:pt x="5648" y="42767"/>
                    <a:pt x="16002" y="28974"/>
                    <a:pt x="30395" y="20783"/>
                  </a:cubicBezTo>
                  <a:cubicBezTo>
                    <a:pt x="38824" y="16068"/>
                    <a:pt x="48006" y="12839"/>
                    <a:pt x="57541" y="11258"/>
                  </a:cubicBezTo>
                  <a:lnTo>
                    <a:pt x="63541" y="10020"/>
                  </a:lnTo>
                  <a:cubicBezTo>
                    <a:pt x="68113" y="9067"/>
                    <a:pt x="73066" y="7829"/>
                    <a:pt x="77257" y="6591"/>
                  </a:cubicBezTo>
                  <a:cubicBezTo>
                    <a:pt x="96307" y="1447"/>
                    <a:pt x="118120" y="-4363"/>
                    <a:pt x="138218" y="4876"/>
                  </a:cubicBezTo>
                  <a:cubicBezTo>
                    <a:pt x="152648" y="12858"/>
                    <a:pt x="164430" y="24869"/>
                    <a:pt x="172126" y="39452"/>
                  </a:cubicBezTo>
                  <a:cubicBezTo>
                    <a:pt x="174889" y="43929"/>
                    <a:pt x="177841" y="48405"/>
                    <a:pt x="180794" y="52882"/>
                  </a:cubicBezTo>
                  <a:cubicBezTo>
                    <a:pt x="191548" y="68284"/>
                    <a:pt x="201102" y="84496"/>
                    <a:pt x="209369" y="101364"/>
                  </a:cubicBezTo>
                  <a:cubicBezTo>
                    <a:pt x="213856" y="110908"/>
                    <a:pt x="215951" y="121405"/>
                    <a:pt x="215465" y="131940"/>
                  </a:cubicBezTo>
                  <a:cubicBezTo>
                    <a:pt x="215313" y="137302"/>
                    <a:pt x="215732" y="142665"/>
                    <a:pt x="216703" y="147942"/>
                  </a:cubicBezTo>
                  <a:cubicBezTo>
                    <a:pt x="220980" y="160981"/>
                    <a:pt x="227667" y="173097"/>
                    <a:pt x="236420" y="183660"/>
                  </a:cubicBezTo>
                  <a:cubicBezTo>
                    <a:pt x="239945" y="188518"/>
                    <a:pt x="243374" y="193185"/>
                    <a:pt x="245945" y="197662"/>
                  </a:cubicBezTo>
                  <a:lnTo>
                    <a:pt x="283474" y="256908"/>
                  </a:lnTo>
                  <a:cubicBezTo>
                    <a:pt x="284912" y="259032"/>
                    <a:pt x="285369" y="261670"/>
                    <a:pt x="284712" y="264147"/>
                  </a:cubicBezTo>
                  <a:cubicBezTo>
                    <a:pt x="284121" y="266604"/>
                    <a:pt x="282578" y="268728"/>
                    <a:pt x="280426" y="270052"/>
                  </a:cubicBezTo>
                  <a:cubicBezTo>
                    <a:pt x="241659" y="293865"/>
                    <a:pt x="203654" y="320725"/>
                    <a:pt x="166888" y="346252"/>
                  </a:cubicBezTo>
                  <a:lnTo>
                    <a:pt x="160696" y="350634"/>
                  </a:lnTo>
                  <a:cubicBezTo>
                    <a:pt x="159363" y="351948"/>
                    <a:pt x="157677" y="352843"/>
                    <a:pt x="155839" y="353205"/>
                  </a:cubicBezTo>
                  <a:close/>
                  <a:moveTo>
                    <a:pt x="115072" y="19830"/>
                  </a:moveTo>
                  <a:cubicBezTo>
                    <a:pt x="104099" y="20430"/>
                    <a:pt x="93250" y="22412"/>
                    <a:pt x="82782" y="25736"/>
                  </a:cubicBezTo>
                  <a:cubicBezTo>
                    <a:pt x="77953" y="27069"/>
                    <a:pt x="73095" y="28308"/>
                    <a:pt x="68209" y="29451"/>
                  </a:cubicBezTo>
                  <a:lnTo>
                    <a:pt x="61922" y="30689"/>
                  </a:lnTo>
                  <a:cubicBezTo>
                    <a:pt x="54588" y="31737"/>
                    <a:pt x="47473" y="33994"/>
                    <a:pt x="40872" y="37356"/>
                  </a:cubicBezTo>
                  <a:cubicBezTo>
                    <a:pt x="30785" y="42919"/>
                    <a:pt x="23546" y="52511"/>
                    <a:pt x="20965" y="63741"/>
                  </a:cubicBezTo>
                  <a:cubicBezTo>
                    <a:pt x="12392" y="100317"/>
                    <a:pt x="47444" y="155562"/>
                    <a:pt x="62398" y="179184"/>
                  </a:cubicBezTo>
                  <a:lnTo>
                    <a:pt x="90307" y="223094"/>
                  </a:lnTo>
                  <a:lnTo>
                    <a:pt x="158506" y="330536"/>
                  </a:lnTo>
                  <a:cubicBezTo>
                    <a:pt x="192320" y="306723"/>
                    <a:pt x="227181" y="282054"/>
                    <a:pt x="263281" y="259765"/>
                  </a:cubicBezTo>
                  <a:lnTo>
                    <a:pt x="230896" y="208616"/>
                  </a:lnTo>
                  <a:cubicBezTo>
                    <a:pt x="228324" y="204520"/>
                    <a:pt x="225086" y="200043"/>
                    <a:pt x="221847" y="195471"/>
                  </a:cubicBezTo>
                  <a:cubicBezTo>
                    <a:pt x="211255" y="182803"/>
                    <a:pt x="203407" y="168077"/>
                    <a:pt x="198796" y="152228"/>
                  </a:cubicBezTo>
                  <a:cubicBezTo>
                    <a:pt x="197701" y="145941"/>
                    <a:pt x="197187" y="139560"/>
                    <a:pt x="197272" y="133178"/>
                  </a:cubicBezTo>
                  <a:cubicBezTo>
                    <a:pt x="197749" y="125339"/>
                    <a:pt x="196234" y="117509"/>
                    <a:pt x="192891" y="110413"/>
                  </a:cubicBezTo>
                  <a:cubicBezTo>
                    <a:pt x="185014" y="94468"/>
                    <a:pt x="175975" y="79123"/>
                    <a:pt x="165840" y="64503"/>
                  </a:cubicBezTo>
                  <a:lnTo>
                    <a:pt x="156982" y="50882"/>
                  </a:lnTo>
                  <a:cubicBezTo>
                    <a:pt x="151133" y="39490"/>
                    <a:pt x="142228" y="29965"/>
                    <a:pt x="131264" y="23355"/>
                  </a:cubicBezTo>
                  <a:cubicBezTo>
                    <a:pt x="126235" y="20811"/>
                    <a:pt x="120701" y="19449"/>
                    <a:pt x="115072" y="19354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EDC3280-8D6E-72BE-189E-3B6413CEA351}"/>
                </a:ext>
              </a:extLst>
            </p:cNvPr>
            <p:cNvSpPr/>
            <p:nvPr/>
          </p:nvSpPr>
          <p:spPr>
            <a:xfrm>
              <a:off x="5184343" y="4598466"/>
              <a:ext cx="224706" cy="602427"/>
            </a:xfrm>
            <a:custGeom>
              <a:avLst/>
              <a:gdLst>
                <a:gd name="connsiteX0" fmla="*/ 215117 w 224706"/>
                <a:gd name="connsiteY0" fmla="*/ 602414 h 602427"/>
                <a:gd name="connsiteX1" fmla="*/ 206163 w 224706"/>
                <a:gd name="connsiteY1" fmla="*/ 596127 h 602427"/>
                <a:gd name="connsiteX2" fmla="*/ 518 w 224706"/>
                <a:gd name="connsiteY2" fmla="*/ 12625 h 602427"/>
                <a:gd name="connsiteX3" fmla="*/ 6424 w 224706"/>
                <a:gd name="connsiteY3" fmla="*/ 529 h 602427"/>
                <a:gd name="connsiteX4" fmla="*/ 18521 w 224706"/>
                <a:gd name="connsiteY4" fmla="*/ 6339 h 602427"/>
                <a:gd name="connsiteX5" fmla="*/ 224165 w 224706"/>
                <a:gd name="connsiteY5" fmla="*/ 589745 h 602427"/>
                <a:gd name="connsiteX6" fmla="*/ 218336 w 224706"/>
                <a:gd name="connsiteY6" fmla="*/ 601890 h 602427"/>
                <a:gd name="connsiteX7" fmla="*/ 214640 w 224706"/>
                <a:gd name="connsiteY7" fmla="*/ 602414 h 60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706" h="602427">
                  <a:moveTo>
                    <a:pt x="215117" y="602414"/>
                  </a:moveTo>
                  <a:cubicBezTo>
                    <a:pt x="211107" y="602414"/>
                    <a:pt x="207525" y="599899"/>
                    <a:pt x="206163" y="596127"/>
                  </a:cubicBezTo>
                  <a:lnTo>
                    <a:pt x="518" y="12625"/>
                  </a:lnTo>
                  <a:cubicBezTo>
                    <a:pt x="-1187" y="7653"/>
                    <a:pt x="1452" y="2243"/>
                    <a:pt x="6424" y="529"/>
                  </a:cubicBezTo>
                  <a:cubicBezTo>
                    <a:pt x="11367" y="-1186"/>
                    <a:pt x="16768" y="1405"/>
                    <a:pt x="18521" y="6339"/>
                  </a:cubicBezTo>
                  <a:lnTo>
                    <a:pt x="224165" y="589745"/>
                  </a:lnTo>
                  <a:cubicBezTo>
                    <a:pt x="225908" y="594708"/>
                    <a:pt x="223299" y="600147"/>
                    <a:pt x="218336" y="601890"/>
                  </a:cubicBezTo>
                  <a:cubicBezTo>
                    <a:pt x="217155" y="602309"/>
                    <a:pt x="215898" y="602480"/>
                    <a:pt x="214640" y="602414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1DD402B-6C25-9D87-6909-CC2EF8A4449F}"/>
                </a:ext>
              </a:extLst>
            </p:cNvPr>
            <p:cNvSpPr/>
            <p:nvPr/>
          </p:nvSpPr>
          <p:spPr>
            <a:xfrm>
              <a:off x="5323379" y="5028290"/>
              <a:ext cx="97512" cy="129346"/>
            </a:xfrm>
            <a:custGeom>
              <a:avLst/>
              <a:gdLst>
                <a:gd name="connsiteX0" fmla="*/ 73510 w 97512"/>
                <a:gd name="connsiteY0" fmla="*/ 7998 h 129346"/>
                <a:gd name="connsiteX1" fmla="*/ 14835 w 97512"/>
                <a:gd name="connsiteY1" fmla="*/ 663 h 129346"/>
                <a:gd name="connsiteX2" fmla="*/ 262 w 97512"/>
                <a:gd name="connsiteY2" fmla="*/ 23523 h 129346"/>
                <a:gd name="connsiteX3" fmla="*/ 19312 w 97512"/>
                <a:gd name="connsiteY3" fmla="*/ 38763 h 129346"/>
                <a:gd name="connsiteX4" fmla="*/ 81701 w 97512"/>
                <a:gd name="connsiteY4" fmla="*/ 53718 h 129346"/>
                <a:gd name="connsiteX5" fmla="*/ 97513 w 97512"/>
                <a:gd name="connsiteY5" fmla="*/ 129346 h 12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12" h="129346">
                  <a:moveTo>
                    <a:pt x="73510" y="7998"/>
                  </a:moveTo>
                  <a:cubicBezTo>
                    <a:pt x="63985" y="7045"/>
                    <a:pt x="24265" y="-2575"/>
                    <a:pt x="14835" y="663"/>
                  </a:cubicBezTo>
                  <a:cubicBezTo>
                    <a:pt x="4882" y="3483"/>
                    <a:pt x="-1386" y="13313"/>
                    <a:pt x="262" y="23523"/>
                  </a:cubicBezTo>
                  <a:cubicBezTo>
                    <a:pt x="2644" y="31524"/>
                    <a:pt x="11311" y="35811"/>
                    <a:pt x="19312" y="38763"/>
                  </a:cubicBezTo>
                  <a:cubicBezTo>
                    <a:pt x="39410" y="46298"/>
                    <a:pt x="60365" y="51327"/>
                    <a:pt x="81701" y="53718"/>
                  </a:cubicBezTo>
                  <a:cubicBezTo>
                    <a:pt x="71195" y="79807"/>
                    <a:pt x="77434" y="109658"/>
                    <a:pt x="97513" y="129346"/>
                  </a:cubicBezTo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90BC1F9-2D9A-FA9D-C011-00CB5D616A0D}"/>
                </a:ext>
              </a:extLst>
            </p:cNvPr>
            <p:cNvSpPr/>
            <p:nvPr/>
          </p:nvSpPr>
          <p:spPr>
            <a:xfrm>
              <a:off x="5314343" y="5018852"/>
              <a:ext cx="116273" cy="148323"/>
            </a:xfrm>
            <a:custGeom>
              <a:avLst/>
              <a:gdLst>
                <a:gd name="connsiteX0" fmla="*/ 106453 w 116273"/>
                <a:gd name="connsiteY0" fmla="*/ 148309 h 148323"/>
                <a:gd name="connsiteX1" fmla="*/ 99881 w 116273"/>
                <a:gd name="connsiteY1" fmla="*/ 145738 h 148323"/>
                <a:gd name="connsiteX2" fmla="*/ 78449 w 116273"/>
                <a:gd name="connsiteY2" fmla="*/ 70681 h 148323"/>
                <a:gd name="connsiteX3" fmla="*/ 25300 w 116273"/>
                <a:gd name="connsiteY3" fmla="*/ 56774 h 148323"/>
                <a:gd name="connsiteX4" fmla="*/ 535 w 116273"/>
                <a:gd name="connsiteY4" fmla="*/ 35248 h 148323"/>
                <a:gd name="connsiteX5" fmla="*/ 21299 w 116273"/>
                <a:gd name="connsiteY5" fmla="*/ 1148 h 148323"/>
                <a:gd name="connsiteX6" fmla="*/ 69782 w 116273"/>
                <a:gd name="connsiteY6" fmla="*/ 5530 h 148323"/>
                <a:gd name="connsiteX7" fmla="*/ 83974 w 116273"/>
                <a:gd name="connsiteY7" fmla="*/ 7911 h 148323"/>
                <a:gd name="connsiteX8" fmla="*/ 92451 w 116273"/>
                <a:gd name="connsiteY8" fmla="*/ 18379 h 148323"/>
                <a:gd name="connsiteX9" fmla="*/ 92451 w 116273"/>
                <a:gd name="connsiteY9" fmla="*/ 18388 h 148323"/>
                <a:gd name="connsiteX10" fmla="*/ 82069 w 116273"/>
                <a:gd name="connsiteY10" fmla="*/ 26866 h 148323"/>
                <a:gd name="connsiteX11" fmla="*/ 66257 w 116273"/>
                <a:gd name="connsiteY11" fmla="*/ 24199 h 148323"/>
                <a:gd name="connsiteX12" fmla="*/ 27395 w 116273"/>
                <a:gd name="connsiteY12" fmla="*/ 19150 h 148323"/>
                <a:gd name="connsiteX13" fmla="*/ 18918 w 116273"/>
                <a:gd name="connsiteY13" fmla="*/ 30199 h 148323"/>
                <a:gd name="connsiteX14" fmla="*/ 32063 w 116273"/>
                <a:gd name="connsiteY14" fmla="*/ 39724 h 148323"/>
                <a:gd name="connsiteX15" fmla="*/ 92165 w 116273"/>
                <a:gd name="connsiteY15" fmla="*/ 54012 h 148323"/>
                <a:gd name="connsiteX16" fmla="*/ 99309 w 116273"/>
                <a:gd name="connsiteY16" fmla="*/ 58679 h 148323"/>
                <a:gd name="connsiteX17" fmla="*/ 99881 w 116273"/>
                <a:gd name="connsiteY17" fmla="*/ 67252 h 148323"/>
                <a:gd name="connsiteX18" fmla="*/ 113501 w 116273"/>
                <a:gd name="connsiteY18" fmla="*/ 132307 h 148323"/>
                <a:gd name="connsiteX19" fmla="*/ 113501 w 116273"/>
                <a:gd name="connsiteY19" fmla="*/ 145738 h 148323"/>
                <a:gd name="connsiteX20" fmla="*/ 106453 w 116273"/>
                <a:gd name="connsiteY20" fmla="*/ 148309 h 14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6273" h="148323">
                  <a:moveTo>
                    <a:pt x="106453" y="148309"/>
                  </a:moveTo>
                  <a:cubicBezTo>
                    <a:pt x="104015" y="148328"/>
                    <a:pt x="101662" y="147405"/>
                    <a:pt x="99881" y="145738"/>
                  </a:cubicBezTo>
                  <a:cubicBezTo>
                    <a:pt x="80059" y="126211"/>
                    <a:pt x="71925" y="97732"/>
                    <a:pt x="78449" y="70681"/>
                  </a:cubicBezTo>
                  <a:cubicBezTo>
                    <a:pt x="60304" y="67871"/>
                    <a:pt x="42493" y="63204"/>
                    <a:pt x="25300" y="56774"/>
                  </a:cubicBezTo>
                  <a:cubicBezTo>
                    <a:pt x="14165" y="53802"/>
                    <a:pt x="5021" y="45859"/>
                    <a:pt x="535" y="35248"/>
                  </a:cubicBezTo>
                  <a:cubicBezTo>
                    <a:pt x="-2342" y="20236"/>
                    <a:pt x="6640" y="5482"/>
                    <a:pt x="21299" y="1148"/>
                  </a:cubicBezTo>
                  <a:cubicBezTo>
                    <a:pt x="29681" y="-1709"/>
                    <a:pt x="46636" y="1148"/>
                    <a:pt x="69782" y="5530"/>
                  </a:cubicBezTo>
                  <a:cubicBezTo>
                    <a:pt x="75782" y="6673"/>
                    <a:pt x="81402" y="7720"/>
                    <a:pt x="83974" y="7911"/>
                  </a:cubicBezTo>
                  <a:cubicBezTo>
                    <a:pt x="89203" y="8463"/>
                    <a:pt x="93004" y="13150"/>
                    <a:pt x="92451" y="18379"/>
                  </a:cubicBezTo>
                  <a:cubicBezTo>
                    <a:pt x="92451" y="18379"/>
                    <a:pt x="92451" y="18388"/>
                    <a:pt x="92451" y="18388"/>
                  </a:cubicBezTo>
                  <a:cubicBezTo>
                    <a:pt x="91899" y="23580"/>
                    <a:pt x="87270" y="27361"/>
                    <a:pt x="82069" y="26866"/>
                  </a:cubicBezTo>
                  <a:cubicBezTo>
                    <a:pt x="78735" y="26866"/>
                    <a:pt x="73211" y="25532"/>
                    <a:pt x="66257" y="24199"/>
                  </a:cubicBezTo>
                  <a:cubicBezTo>
                    <a:pt x="53494" y="21265"/>
                    <a:pt x="40483" y="19579"/>
                    <a:pt x="27395" y="19150"/>
                  </a:cubicBezTo>
                  <a:cubicBezTo>
                    <a:pt x="22061" y="21055"/>
                    <a:pt x="17870" y="26485"/>
                    <a:pt x="18918" y="30199"/>
                  </a:cubicBezTo>
                  <a:cubicBezTo>
                    <a:pt x="19966" y="33914"/>
                    <a:pt x="29110" y="38200"/>
                    <a:pt x="32063" y="39724"/>
                  </a:cubicBezTo>
                  <a:cubicBezTo>
                    <a:pt x="51427" y="46954"/>
                    <a:pt x="71620" y="51755"/>
                    <a:pt x="92165" y="54012"/>
                  </a:cubicBezTo>
                  <a:cubicBezTo>
                    <a:pt x="95147" y="54355"/>
                    <a:pt x="97795" y="56088"/>
                    <a:pt x="99309" y="58679"/>
                  </a:cubicBezTo>
                  <a:cubicBezTo>
                    <a:pt x="100852" y="61280"/>
                    <a:pt x="101062" y="64470"/>
                    <a:pt x="99881" y="67252"/>
                  </a:cubicBezTo>
                  <a:cubicBezTo>
                    <a:pt x="90927" y="89702"/>
                    <a:pt x="96290" y="115334"/>
                    <a:pt x="113501" y="132307"/>
                  </a:cubicBezTo>
                  <a:cubicBezTo>
                    <a:pt x="117197" y="136022"/>
                    <a:pt x="117197" y="142023"/>
                    <a:pt x="113501" y="145738"/>
                  </a:cubicBezTo>
                  <a:cubicBezTo>
                    <a:pt x="111606" y="147519"/>
                    <a:pt x="109053" y="148452"/>
                    <a:pt x="106453" y="148309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7B10741-0FBB-8F09-76C1-5ED145F4320A}"/>
                </a:ext>
              </a:extLst>
            </p:cNvPr>
            <p:cNvSpPr/>
            <p:nvPr/>
          </p:nvSpPr>
          <p:spPr>
            <a:xfrm>
              <a:off x="5365742" y="4963517"/>
              <a:ext cx="597979" cy="684804"/>
            </a:xfrm>
            <a:custGeom>
              <a:avLst/>
              <a:gdLst>
                <a:gd name="connsiteX0" fmla="*/ 597980 w 597979"/>
                <a:gd name="connsiteY0" fmla="*/ 0 h 684804"/>
                <a:gd name="connsiteX1" fmla="*/ 437579 w 597979"/>
                <a:gd name="connsiteY1" fmla="*/ 84773 h 684804"/>
                <a:gd name="connsiteX2" fmla="*/ 298990 w 597979"/>
                <a:gd name="connsiteY2" fmla="*/ 408623 h 684804"/>
                <a:gd name="connsiteX3" fmla="*/ 164497 w 597979"/>
                <a:gd name="connsiteY3" fmla="*/ 238125 h 684804"/>
                <a:gd name="connsiteX4" fmla="*/ 0 w 597979"/>
                <a:gd name="connsiteY4" fmla="*/ 329279 h 684804"/>
                <a:gd name="connsiteX5" fmla="*/ 310229 w 597979"/>
                <a:gd name="connsiteY5" fmla="*/ 684752 h 684804"/>
                <a:gd name="connsiteX6" fmla="*/ 581692 w 597979"/>
                <a:gd name="connsiteY6" fmla="*/ 364141 h 68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979" h="684804">
                  <a:moveTo>
                    <a:pt x="597980" y="0"/>
                  </a:moveTo>
                  <a:cubicBezTo>
                    <a:pt x="597980" y="0"/>
                    <a:pt x="480441" y="-571"/>
                    <a:pt x="437579" y="84773"/>
                  </a:cubicBezTo>
                  <a:cubicBezTo>
                    <a:pt x="394716" y="170117"/>
                    <a:pt x="298990" y="408623"/>
                    <a:pt x="298990" y="408623"/>
                  </a:cubicBezTo>
                  <a:lnTo>
                    <a:pt x="164497" y="238125"/>
                  </a:lnTo>
                  <a:lnTo>
                    <a:pt x="0" y="329279"/>
                  </a:lnTo>
                  <a:cubicBezTo>
                    <a:pt x="0" y="329279"/>
                    <a:pt x="162592" y="689801"/>
                    <a:pt x="310229" y="684752"/>
                  </a:cubicBezTo>
                  <a:cubicBezTo>
                    <a:pt x="464439" y="679323"/>
                    <a:pt x="581692" y="364141"/>
                    <a:pt x="581692" y="36414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FB5EC27-A72B-9493-2F35-CA601F04D477}"/>
                </a:ext>
              </a:extLst>
            </p:cNvPr>
            <p:cNvSpPr/>
            <p:nvPr/>
          </p:nvSpPr>
          <p:spPr>
            <a:xfrm>
              <a:off x="5356255" y="4953992"/>
              <a:ext cx="617562" cy="703802"/>
            </a:xfrm>
            <a:custGeom>
              <a:avLst/>
              <a:gdLst>
                <a:gd name="connsiteX0" fmla="*/ 316572 w 617562"/>
                <a:gd name="connsiteY0" fmla="*/ 703707 h 703802"/>
                <a:gd name="connsiteX1" fmla="*/ 818 w 617562"/>
                <a:gd name="connsiteY1" fmla="*/ 342614 h 703802"/>
                <a:gd name="connsiteX2" fmla="*/ 4914 w 617562"/>
                <a:gd name="connsiteY2" fmla="*/ 330422 h 703802"/>
                <a:gd name="connsiteX3" fmla="*/ 169887 w 617562"/>
                <a:gd name="connsiteY3" fmla="*/ 239173 h 703802"/>
                <a:gd name="connsiteX4" fmla="*/ 181984 w 617562"/>
                <a:gd name="connsiteY4" fmla="*/ 241649 h 703802"/>
                <a:gd name="connsiteX5" fmla="*/ 306285 w 617562"/>
                <a:gd name="connsiteY5" fmla="*/ 399193 h 703802"/>
                <a:gd name="connsiteX6" fmla="*/ 439064 w 617562"/>
                <a:gd name="connsiteY6" fmla="*/ 90011 h 703802"/>
                <a:gd name="connsiteX7" fmla="*/ 608037 w 617562"/>
                <a:gd name="connsiteY7" fmla="*/ 0 h 703802"/>
                <a:gd name="connsiteX8" fmla="*/ 617562 w 617562"/>
                <a:gd name="connsiteY8" fmla="*/ 9525 h 703802"/>
                <a:gd name="connsiteX9" fmla="*/ 608037 w 617562"/>
                <a:gd name="connsiteY9" fmla="*/ 19050 h 703802"/>
                <a:gd name="connsiteX10" fmla="*/ 608037 w 617562"/>
                <a:gd name="connsiteY10" fmla="*/ 19050 h 703802"/>
                <a:gd name="connsiteX11" fmla="*/ 456113 w 617562"/>
                <a:gd name="connsiteY11" fmla="*/ 98584 h 703802"/>
                <a:gd name="connsiteX12" fmla="*/ 317905 w 617562"/>
                <a:gd name="connsiteY12" fmla="*/ 421576 h 703802"/>
                <a:gd name="connsiteX13" fmla="*/ 310476 w 617562"/>
                <a:gd name="connsiteY13" fmla="*/ 427482 h 703802"/>
                <a:gd name="connsiteX14" fmla="*/ 301618 w 617562"/>
                <a:gd name="connsiteY14" fmla="*/ 423958 h 703802"/>
                <a:gd name="connsiteX15" fmla="*/ 172078 w 617562"/>
                <a:gd name="connsiteY15" fmla="*/ 259842 h 703802"/>
                <a:gd name="connsiteX16" fmla="*/ 22440 w 617562"/>
                <a:gd name="connsiteY16" fmla="*/ 342709 h 703802"/>
                <a:gd name="connsiteX17" fmla="*/ 317048 w 617562"/>
                <a:gd name="connsiteY17" fmla="*/ 684657 h 703802"/>
                <a:gd name="connsiteX18" fmla="*/ 319906 w 617562"/>
                <a:gd name="connsiteY18" fmla="*/ 684657 h 703802"/>
                <a:gd name="connsiteX19" fmla="*/ 582891 w 617562"/>
                <a:gd name="connsiteY19" fmla="*/ 370332 h 703802"/>
                <a:gd name="connsiteX20" fmla="*/ 595083 w 617562"/>
                <a:gd name="connsiteY20" fmla="*/ 364712 h 703802"/>
                <a:gd name="connsiteX21" fmla="*/ 600722 w 617562"/>
                <a:gd name="connsiteY21" fmla="*/ 376942 h 703802"/>
                <a:gd name="connsiteX22" fmla="*/ 600703 w 617562"/>
                <a:gd name="connsiteY22" fmla="*/ 377000 h 703802"/>
                <a:gd name="connsiteX23" fmla="*/ 320573 w 617562"/>
                <a:gd name="connsiteY23" fmla="*/ 703802 h 70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17562" h="703802">
                  <a:moveTo>
                    <a:pt x="316572" y="703707"/>
                  </a:moveTo>
                  <a:cubicBezTo>
                    <a:pt x="165410" y="703707"/>
                    <a:pt x="7581" y="357473"/>
                    <a:pt x="818" y="342614"/>
                  </a:cubicBezTo>
                  <a:cubicBezTo>
                    <a:pt x="-1182" y="338099"/>
                    <a:pt x="599" y="332813"/>
                    <a:pt x="4914" y="330422"/>
                  </a:cubicBezTo>
                  <a:lnTo>
                    <a:pt x="169887" y="239173"/>
                  </a:lnTo>
                  <a:cubicBezTo>
                    <a:pt x="173983" y="236915"/>
                    <a:pt x="179107" y="237973"/>
                    <a:pt x="181984" y="241649"/>
                  </a:cubicBezTo>
                  <a:lnTo>
                    <a:pt x="306285" y="399193"/>
                  </a:lnTo>
                  <a:cubicBezTo>
                    <a:pt x="328193" y="345186"/>
                    <a:pt x="402773" y="162211"/>
                    <a:pt x="439064" y="90011"/>
                  </a:cubicBezTo>
                  <a:cubicBezTo>
                    <a:pt x="484117" y="381"/>
                    <a:pt x="602798" y="0"/>
                    <a:pt x="608037" y="0"/>
                  </a:cubicBezTo>
                  <a:cubicBezTo>
                    <a:pt x="613295" y="0"/>
                    <a:pt x="617562" y="4267"/>
                    <a:pt x="617562" y="9525"/>
                  </a:cubicBezTo>
                  <a:cubicBezTo>
                    <a:pt x="617562" y="14783"/>
                    <a:pt x="613295" y="19050"/>
                    <a:pt x="608037" y="19050"/>
                  </a:cubicBezTo>
                  <a:lnTo>
                    <a:pt x="608037" y="19050"/>
                  </a:lnTo>
                  <a:cubicBezTo>
                    <a:pt x="606323" y="19050"/>
                    <a:pt x="495737" y="19812"/>
                    <a:pt x="456113" y="98584"/>
                  </a:cubicBezTo>
                  <a:cubicBezTo>
                    <a:pt x="413918" y="182594"/>
                    <a:pt x="318858" y="419195"/>
                    <a:pt x="317905" y="421576"/>
                  </a:cubicBezTo>
                  <a:cubicBezTo>
                    <a:pt x="316658" y="424729"/>
                    <a:pt x="313829" y="426977"/>
                    <a:pt x="310476" y="427482"/>
                  </a:cubicBezTo>
                  <a:cubicBezTo>
                    <a:pt x="307104" y="427977"/>
                    <a:pt x="303732" y="426634"/>
                    <a:pt x="301618" y="423958"/>
                  </a:cubicBezTo>
                  <a:lnTo>
                    <a:pt x="172078" y="259842"/>
                  </a:lnTo>
                  <a:lnTo>
                    <a:pt x="22440" y="342709"/>
                  </a:lnTo>
                  <a:cubicBezTo>
                    <a:pt x="47110" y="394811"/>
                    <a:pt x="189985" y="684657"/>
                    <a:pt x="317048" y="684657"/>
                  </a:cubicBezTo>
                  <a:lnTo>
                    <a:pt x="319906" y="684657"/>
                  </a:lnTo>
                  <a:cubicBezTo>
                    <a:pt x="466019" y="679513"/>
                    <a:pt x="581748" y="373285"/>
                    <a:pt x="582891" y="370332"/>
                  </a:cubicBezTo>
                  <a:cubicBezTo>
                    <a:pt x="584720" y="365427"/>
                    <a:pt x="590168" y="362912"/>
                    <a:pt x="595083" y="364712"/>
                  </a:cubicBezTo>
                  <a:cubicBezTo>
                    <a:pt x="600017" y="366532"/>
                    <a:pt x="602541" y="372008"/>
                    <a:pt x="600722" y="376942"/>
                  </a:cubicBezTo>
                  <a:cubicBezTo>
                    <a:pt x="600712" y="376961"/>
                    <a:pt x="600712" y="376980"/>
                    <a:pt x="600703" y="377000"/>
                  </a:cubicBezTo>
                  <a:cubicBezTo>
                    <a:pt x="595845" y="390049"/>
                    <a:pt x="479354" y="698183"/>
                    <a:pt x="320573" y="70380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C038DBA-8D79-2C53-A4A1-57D1FFE5D6CA}"/>
                </a:ext>
              </a:extLst>
            </p:cNvPr>
            <p:cNvSpPr/>
            <p:nvPr/>
          </p:nvSpPr>
          <p:spPr>
            <a:xfrm>
              <a:off x="6565835" y="5432891"/>
              <a:ext cx="250614" cy="249271"/>
            </a:xfrm>
            <a:custGeom>
              <a:avLst/>
              <a:gdLst>
                <a:gd name="connsiteX0" fmla="*/ 152 w 250614"/>
                <a:gd name="connsiteY0" fmla="*/ 128796 h 249271"/>
                <a:gd name="connsiteX1" fmla="*/ 79305 w 250614"/>
                <a:gd name="connsiteY1" fmla="*/ 241477 h 249271"/>
                <a:gd name="connsiteX2" fmla="*/ 244278 w 250614"/>
                <a:gd name="connsiteY2" fmla="*/ 66217 h 249271"/>
                <a:gd name="connsiteX3" fmla="*/ 152 w 250614"/>
                <a:gd name="connsiteY3" fmla="*/ 128796 h 24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614" h="249271">
                  <a:moveTo>
                    <a:pt x="152" y="128796"/>
                  </a:moveTo>
                  <a:cubicBezTo>
                    <a:pt x="152" y="128796"/>
                    <a:pt x="5581" y="207949"/>
                    <a:pt x="79305" y="241477"/>
                  </a:cubicBezTo>
                  <a:cubicBezTo>
                    <a:pt x="153028" y="275005"/>
                    <a:pt x="280473" y="197376"/>
                    <a:pt x="244278" y="66217"/>
                  </a:cubicBezTo>
                  <a:cubicBezTo>
                    <a:pt x="208083" y="-64942"/>
                    <a:pt x="-6515" y="21545"/>
                    <a:pt x="152" y="12879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13FABA2-B275-C540-6C5A-E9A96F6ADA19}"/>
                </a:ext>
              </a:extLst>
            </p:cNvPr>
            <p:cNvSpPr/>
            <p:nvPr/>
          </p:nvSpPr>
          <p:spPr>
            <a:xfrm>
              <a:off x="6556289" y="5422946"/>
              <a:ext cx="269573" cy="268759"/>
            </a:xfrm>
            <a:custGeom>
              <a:avLst/>
              <a:gdLst>
                <a:gd name="connsiteX0" fmla="*/ 126856 w 269573"/>
                <a:gd name="connsiteY0" fmla="*/ 268757 h 268759"/>
                <a:gd name="connsiteX1" fmla="*/ 84850 w 269573"/>
                <a:gd name="connsiteY1" fmla="*/ 260089 h 268759"/>
                <a:gd name="connsiteX2" fmla="*/ 173 w 269573"/>
                <a:gd name="connsiteY2" fmla="*/ 139407 h 268759"/>
                <a:gd name="connsiteX3" fmla="*/ 173 w 269573"/>
                <a:gd name="connsiteY3" fmla="*/ 139407 h 268759"/>
                <a:gd name="connsiteX4" fmla="*/ 139048 w 269573"/>
                <a:gd name="connsiteY4" fmla="*/ 2247 h 268759"/>
                <a:gd name="connsiteX5" fmla="*/ 262873 w 269573"/>
                <a:gd name="connsiteY5" fmla="*/ 73304 h 268759"/>
                <a:gd name="connsiteX6" fmla="*/ 217819 w 269573"/>
                <a:gd name="connsiteY6" fmla="*/ 233419 h 268759"/>
                <a:gd name="connsiteX7" fmla="*/ 126856 w 269573"/>
                <a:gd name="connsiteY7" fmla="*/ 268757 h 268759"/>
                <a:gd name="connsiteX8" fmla="*/ 19223 w 269573"/>
                <a:gd name="connsiteY8" fmla="*/ 138169 h 268759"/>
                <a:gd name="connsiteX9" fmla="*/ 92756 w 269573"/>
                <a:gd name="connsiteY9" fmla="*/ 242944 h 268759"/>
                <a:gd name="connsiteX10" fmla="*/ 205532 w 269573"/>
                <a:gd name="connsiteY10" fmla="*/ 219131 h 268759"/>
                <a:gd name="connsiteX11" fmla="*/ 244585 w 269573"/>
                <a:gd name="connsiteY11" fmla="*/ 78542 h 268759"/>
                <a:gd name="connsiteX12" fmla="*/ 142096 w 269573"/>
                <a:gd name="connsiteY12" fmla="*/ 21392 h 268759"/>
                <a:gd name="connsiteX13" fmla="*/ 19223 w 269573"/>
                <a:gd name="connsiteY13" fmla="*/ 138169 h 26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9573" h="268759">
                  <a:moveTo>
                    <a:pt x="126856" y="268757"/>
                  </a:moveTo>
                  <a:cubicBezTo>
                    <a:pt x="112397" y="268862"/>
                    <a:pt x="98081" y="265909"/>
                    <a:pt x="84850" y="260089"/>
                  </a:cubicBezTo>
                  <a:cubicBezTo>
                    <a:pt x="6841" y="224656"/>
                    <a:pt x="459" y="142931"/>
                    <a:pt x="173" y="139407"/>
                  </a:cubicBezTo>
                  <a:lnTo>
                    <a:pt x="173" y="139407"/>
                  </a:lnTo>
                  <a:cubicBezTo>
                    <a:pt x="-4018" y="71875"/>
                    <a:pt x="68563" y="13963"/>
                    <a:pt x="139048" y="2247"/>
                  </a:cubicBezTo>
                  <a:cubicBezTo>
                    <a:pt x="201436" y="-8230"/>
                    <a:pt x="247823" y="18344"/>
                    <a:pt x="262873" y="73304"/>
                  </a:cubicBezTo>
                  <a:cubicBezTo>
                    <a:pt x="280113" y="135883"/>
                    <a:pt x="263730" y="194271"/>
                    <a:pt x="217819" y="233419"/>
                  </a:cubicBezTo>
                  <a:cubicBezTo>
                    <a:pt x="192588" y="255507"/>
                    <a:pt x="160384" y="268014"/>
                    <a:pt x="126856" y="268757"/>
                  </a:cubicBezTo>
                  <a:close/>
                  <a:moveTo>
                    <a:pt x="19223" y="138169"/>
                  </a:moveTo>
                  <a:cubicBezTo>
                    <a:pt x="19223" y="141503"/>
                    <a:pt x="25510" y="212178"/>
                    <a:pt x="92756" y="242944"/>
                  </a:cubicBezTo>
                  <a:cubicBezTo>
                    <a:pt x="125427" y="257708"/>
                    <a:pt x="171718" y="247992"/>
                    <a:pt x="205532" y="219131"/>
                  </a:cubicBezTo>
                  <a:cubicBezTo>
                    <a:pt x="245537" y="184937"/>
                    <a:pt x="259825" y="133406"/>
                    <a:pt x="244585" y="78542"/>
                  </a:cubicBezTo>
                  <a:cubicBezTo>
                    <a:pt x="226868" y="14249"/>
                    <a:pt x="167051" y="17011"/>
                    <a:pt x="142096" y="21392"/>
                  </a:cubicBezTo>
                  <a:cubicBezTo>
                    <a:pt x="81231" y="31203"/>
                    <a:pt x="15699" y="81781"/>
                    <a:pt x="19223" y="138169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479F5DF-94DD-739E-E91B-86DEC5560E9E}"/>
                </a:ext>
              </a:extLst>
            </p:cNvPr>
            <p:cNvSpPr/>
            <p:nvPr/>
          </p:nvSpPr>
          <p:spPr>
            <a:xfrm>
              <a:off x="6300811" y="4963517"/>
              <a:ext cx="332517" cy="518826"/>
            </a:xfrm>
            <a:custGeom>
              <a:avLst/>
              <a:gdLst>
                <a:gd name="connsiteX0" fmla="*/ 0 w 332517"/>
                <a:gd name="connsiteY0" fmla="*/ 0 h 518826"/>
                <a:gd name="connsiteX1" fmla="*/ 241935 w 332517"/>
                <a:gd name="connsiteY1" fmla="*/ 135350 h 518826"/>
                <a:gd name="connsiteX2" fmla="*/ 332518 w 332517"/>
                <a:gd name="connsiteY2" fmla="*/ 518827 h 518826"/>
                <a:gd name="connsiteX3" fmla="*/ 120682 w 332517"/>
                <a:gd name="connsiteY3" fmla="*/ 495490 h 51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517" h="518826">
                  <a:moveTo>
                    <a:pt x="0" y="0"/>
                  </a:moveTo>
                  <a:cubicBezTo>
                    <a:pt x="0" y="0"/>
                    <a:pt x="191167" y="0"/>
                    <a:pt x="241935" y="135350"/>
                  </a:cubicBezTo>
                  <a:cubicBezTo>
                    <a:pt x="266700" y="201263"/>
                    <a:pt x="332518" y="518827"/>
                    <a:pt x="332518" y="518827"/>
                  </a:cubicBezTo>
                  <a:lnTo>
                    <a:pt x="120682" y="4954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BDB9E0E-207C-E31D-A9F9-D105C62FAF25}"/>
                </a:ext>
              </a:extLst>
            </p:cNvPr>
            <p:cNvSpPr/>
            <p:nvPr/>
          </p:nvSpPr>
          <p:spPr>
            <a:xfrm>
              <a:off x="6291279" y="4954277"/>
              <a:ext cx="351572" cy="537591"/>
            </a:xfrm>
            <a:custGeom>
              <a:avLst/>
              <a:gdLst>
                <a:gd name="connsiteX0" fmla="*/ 342049 w 351572"/>
                <a:gd name="connsiteY0" fmla="*/ 537591 h 537591"/>
                <a:gd name="connsiteX1" fmla="*/ 341002 w 351572"/>
                <a:gd name="connsiteY1" fmla="*/ 537591 h 537591"/>
                <a:gd name="connsiteX2" fmla="*/ 129547 w 351572"/>
                <a:gd name="connsiteY2" fmla="*/ 514255 h 537591"/>
                <a:gd name="connsiteX3" fmla="*/ 121355 w 351572"/>
                <a:gd name="connsiteY3" fmla="*/ 507111 h 537591"/>
                <a:gd name="connsiteX4" fmla="*/ 292 w 351572"/>
                <a:gd name="connsiteY4" fmla="*/ 11811 h 537591"/>
                <a:gd name="connsiteX5" fmla="*/ 2007 w 351572"/>
                <a:gd name="connsiteY5" fmla="*/ 3620 h 537591"/>
                <a:gd name="connsiteX6" fmla="*/ 9532 w 351572"/>
                <a:gd name="connsiteY6" fmla="*/ 0 h 537591"/>
                <a:gd name="connsiteX7" fmla="*/ 114307 w 351572"/>
                <a:gd name="connsiteY7" fmla="*/ 17336 h 537591"/>
                <a:gd name="connsiteX8" fmla="*/ 260420 w 351572"/>
                <a:gd name="connsiteY8" fmla="*/ 141161 h 537591"/>
                <a:gd name="connsiteX9" fmla="*/ 351384 w 351572"/>
                <a:gd name="connsiteY9" fmla="*/ 526161 h 537591"/>
                <a:gd name="connsiteX10" fmla="*/ 349098 w 351572"/>
                <a:gd name="connsiteY10" fmla="*/ 534448 h 537591"/>
                <a:gd name="connsiteX11" fmla="*/ 342049 w 351572"/>
                <a:gd name="connsiteY11" fmla="*/ 537591 h 537591"/>
                <a:gd name="connsiteX12" fmla="*/ 138214 w 351572"/>
                <a:gd name="connsiteY12" fmla="*/ 495967 h 537591"/>
                <a:gd name="connsiteX13" fmla="*/ 330238 w 351572"/>
                <a:gd name="connsiteY13" fmla="*/ 517112 h 537591"/>
                <a:gd name="connsiteX14" fmla="*/ 242704 w 351572"/>
                <a:gd name="connsiteY14" fmla="*/ 147923 h 537591"/>
                <a:gd name="connsiteX15" fmla="*/ 22009 w 351572"/>
                <a:gd name="connsiteY15" fmla="*/ 19336 h 53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1572" h="537591">
                  <a:moveTo>
                    <a:pt x="342049" y="537591"/>
                  </a:moveTo>
                  <a:lnTo>
                    <a:pt x="341002" y="537591"/>
                  </a:lnTo>
                  <a:lnTo>
                    <a:pt x="129547" y="514255"/>
                  </a:lnTo>
                  <a:cubicBezTo>
                    <a:pt x="125594" y="513817"/>
                    <a:pt x="122327" y="510969"/>
                    <a:pt x="121355" y="507111"/>
                  </a:cubicBezTo>
                  <a:lnTo>
                    <a:pt x="292" y="11811"/>
                  </a:lnTo>
                  <a:cubicBezTo>
                    <a:pt x="-432" y="8963"/>
                    <a:pt x="207" y="5944"/>
                    <a:pt x="2007" y="3620"/>
                  </a:cubicBezTo>
                  <a:cubicBezTo>
                    <a:pt x="3826" y="1324"/>
                    <a:pt x="6598" y="-19"/>
                    <a:pt x="9532" y="0"/>
                  </a:cubicBezTo>
                  <a:cubicBezTo>
                    <a:pt x="45089" y="953"/>
                    <a:pt x="80341" y="6782"/>
                    <a:pt x="114307" y="17336"/>
                  </a:cubicBezTo>
                  <a:cubicBezTo>
                    <a:pt x="188030" y="40386"/>
                    <a:pt x="238132" y="83344"/>
                    <a:pt x="260420" y="141161"/>
                  </a:cubicBezTo>
                  <a:cubicBezTo>
                    <a:pt x="285090" y="207074"/>
                    <a:pt x="348717" y="512636"/>
                    <a:pt x="351384" y="526161"/>
                  </a:cubicBezTo>
                  <a:cubicBezTo>
                    <a:pt x="351984" y="529133"/>
                    <a:pt x="351136" y="532210"/>
                    <a:pt x="349098" y="534448"/>
                  </a:cubicBezTo>
                  <a:cubicBezTo>
                    <a:pt x="347298" y="536439"/>
                    <a:pt x="344736" y="537582"/>
                    <a:pt x="342049" y="537591"/>
                  </a:cubicBezTo>
                  <a:close/>
                  <a:moveTo>
                    <a:pt x="138214" y="495967"/>
                  </a:moveTo>
                  <a:lnTo>
                    <a:pt x="330238" y="517112"/>
                  </a:lnTo>
                  <a:cubicBezTo>
                    <a:pt x="317665" y="457105"/>
                    <a:pt x="264135" y="204883"/>
                    <a:pt x="242704" y="147923"/>
                  </a:cubicBezTo>
                  <a:cubicBezTo>
                    <a:pt x="202127" y="39719"/>
                    <a:pt x="64110" y="22193"/>
                    <a:pt x="22009" y="1933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AFE432E-8111-A5E6-E101-BCE85EBBC0B9}"/>
                </a:ext>
              </a:extLst>
            </p:cNvPr>
            <p:cNvSpPr/>
            <p:nvPr/>
          </p:nvSpPr>
          <p:spPr>
            <a:xfrm>
              <a:off x="5855231" y="4962850"/>
              <a:ext cx="566261" cy="758190"/>
            </a:xfrm>
            <a:custGeom>
              <a:avLst/>
              <a:gdLst>
                <a:gd name="connsiteX0" fmla="*/ 121158 w 566261"/>
                <a:gd name="connsiteY0" fmla="*/ 0 h 758190"/>
                <a:gd name="connsiteX1" fmla="*/ 445580 w 566261"/>
                <a:gd name="connsiteY1" fmla="*/ 0 h 758190"/>
                <a:gd name="connsiteX2" fmla="*/ 566261 w 566261"/>
                <a:gd name="connsiteY2" fmla="*/ 121063 h 758190"/>
                <a:gd name="connsiteX3" fmla="*/ 566261 w 566261"/>
                <a:gd name="connsiteY3" fmla="*/ 758190 h 758190"/>
                <a:gd name="connsiteX4" fmla="*/ 566261 w 566261"/>
                <a:gd name="connsiteY4" fmla="*/ 758190 h 758190"/>
                <a:gd name="connsiteX5" fmla="*/ 0 w 566261"/>
                <a:gd name="connsiteY5" fmla="*/ 758190 h 758190"/>
                <a:gd name="connsiteX6" fmla="*/ 0 w 566261"/>
                <a:gd name="connsiteY6" fmla="*/ 758190 h 758190"/>
                <a:gd name="connsiteX7" fmla="*/ 0 w 566261"/>
                <a:gd name="connsiteY7" fmla="*/ 121063 h 758190"/>
                <a:gd name="connsiteX8" fmla="*/ 121063 w 566261"/>
                <a:gd name="connsiteY8" fmla="*/ 0 h 758190"/>
                <a:gd name="connsiteX9" fmla="*/ 121158 w 566261"/>
                <a:gd name="connsiteY9" fmla="*/ 0 h 75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6261" h="758190">
                  <a:moveTo>
                    <a:pt x="121158" y="0"/>
                  </a:moveTo>
                  <a:lnTo>
                    <a:pt x="445580" y="0"/>
                  </a:lnTo>
                  <a:cubicBezTo>
                    <a:pt x="512293" y="210"/>
                    <a:pt x="566261" y="54350"/>
                    <a:pt x="566261" y="121063"/>
                  </a:cubicBezTo>
                  <a:lnTo>
                    <a:pt x="566261" y="758190"/>
                  </a:lnTo>
                  <a:lnTo>
                    <a:pt x="566261" y="758190"/>
                  </a:lnTo>
                  <a:lnTo>
                    <a:pt x="0" y="758190"/>
                  </a:lnTo>
                  <a:lnTo>
                    <a:pt x="0" y="758190"/>
                  </a:lnTo>
                  <a:lnTo>
                    <a:pt x="0" y="121063"/>
                  </a:lnTo>
                  <a:cubicBezTo>
                    <a:pt x="0" y="54197"/>
                    <a:pt x="54197" y="0"/>
                    <a:pt x="121063" y="0"/>
                  </a:cubicBezTo>
                  <a:cubicBezTo>
                    <a:pt x="121091" y="0"/>
                    <a:pt x="121129" y="0"/>
                    <a:pt x="121158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C6BD0E3-00C0-534D-9CC2-8E13598D3EDF}"/>
                </a:ext>
              </a:extLst>
            </p:cNvPr>
            <p:cNvSpPr/>
            <p:nvPr/>
          </p:nvSpPr>
          <p:spPr>
            <a:xfrm>
              <a:off x="5845706" y="4953325"/>
              <a:ext cx="585311" cy="777240"/>
            </a:xfrm>
            <a:custGeom>
              <a:avLst/>
              <a:gdLst>
                <a:gd name="connsiteX0" fmla="*/ 575786 w 585311"/>
                <a:gd name="connsiteY0" fmla="*/ 777240 h 777240"/>
                <a:gd name="connsiteX1" fmla="*/ 9525 w 585311"/>
                <a:gd name="connsiteY1" fmla="*/ 777240 h 777240"/>
                <a:gd name="connsiteX2" fmla="*/ 0 w 585311"/>
                <a:gd name="connsiteY2" fmla="*/ 767715 h 777240"/>
                <a:gd name="connsiteX3" fmla="*/ 0 w 585311"/>
                <a:gd name="connsiteY3" fmla="*/ 130588 h 777240"/>
                <a:gd name="connsiteX4" fmla="*/ 130683 w 585311"/>
                <a:gd name="connsiteY4" fmla="*/ 0 h 777240"/>
                <a:gd name="connsiteX5" fmla="*/ 455105 w 585311"/>
                <a:gd name="connsiteY5" fmla="*/ 0 h 777240"/>
                <a:gd name="connsiteX6" fmla="*/ 585311 w 585311"/>
                <a:gd name="connsiteY6" fmla="*/ 130588 h 777240"/>
                <a:gd name="connsiteX7" fmla="*/ 585311 w 585311"/>
                <a:gd name="connsiteY7" fmla="*/ 767715 h 777240"/>
                <a:gd name="connsiteX8" fmla="*/ 575786 w 585311"/>
                <a:gd name="connsiteY8" fmla="*/ 777240 h 777240"/>
                <a:gd name="connsiteX9" fmla="*/ 18669 w 585311"/>
                <a:gd name="connsiteY9" fmla="*/ 758190 h 777240"/>
                <a:gd name="connsiteX10" fmla="*/ 566261 w 585311"/>
                <a:gd name="connsiteY10" fmla="*/ 758190 h 777240"/>
                <a:gd name="connsiteX11" fmla="*/ 566261 w 585311"/>
                <a:gd name="connsiteY11" fmla="*/ 130588 h 777240"/>
                <a:gd name="connsiteX12" fmla="*/ 454723 w 585311"/>
                <a:gd name="connsiteY12" fmla="*/ 19050 h 777240"/>
                <a:gd name="connsiteX13" fmla="*/ 130683 w 585311"/>
                <a:gd name="connsiteY13" fmla="*/ 19050 h 777240"/>
                <a:gd name="connsiteX14" fmla="*/ 19050 w 585311"/>
                <a:gd name="connsiteY14" fmla="*/ 130588 h 77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5311" h="777240">
                  <a:moveTo>
                    <a:pt x="575786" y="777240"/>
                  </a:moveTo>
                  <a:lnTo>
                    <a:pt x="9525" y="777240"/>
                  </a:lnTo>
                  <a:cubicBezTo>
                    <a:pt x="4267" y="777240"/>
                    <a:pt x="0" y="772973"/>
                    <a:pt x="0" y="767715"/>
                  </a:cubicBezTo>
                  <a:lnTo>
                    <a:pt x="0" y="130588"/>
                  </a:lnTo>
                  <a:cubicBezTo>
                    <a:pt x="105" y="58474"/>
                    <a:pt x="58569" y="57"/>
                    <a:pt x="130683" y="0"/>
                  </a:cubicBezTo>
                  <a:lnTo>
                    <a:pt x="455105" y="0"/>
                  </a:lnTo>
                  <a:cubicBezTo>
                    <a:pt x="527037" y="314"/>
                    <a:pt x="585206" y="58655"/>
                    <a:pt x="585311" y="130588"/>
                  </a:cubicBezTo>
                  <a:lnTo>
                    <a:pt x="585311" y="767715"/>
                  </a:lnTo>
                  <a:cubicBezTo>
                    <a:pt x="585311" y="772973"/>
                    <a:pt x="581044" y="777240"/>
                    <a:pt x="575786" y="777240"/>
                  </a:cubicBezTo>
                  <a:close/>
                  <a:moveTo>
                    <a:pt x="18669" y="758190"/>
                  </a:moveTo>
                  <a:lnTo>
                    <a:pt x="566261" y="758190"/>
                  </a:lnTo>
                  <a:lnTo>
                    <a:pt x="566261" y="130588"/>
                  </a:lnTo>
                  <a:cubicBezTo>
                    <a:pt x="566204" y="69009"/>
                    <a:pt x="516303" y="19107"/>
                    <a:pt x="454723" y="19050"/>
                  </a:cubicBezTo>
                  <a:lnTo>
                    <a:pt x="130683" y="19050"/>
                  </a:lnTo>
                  <a:cubicBezTo>
                    <a:pt x="69085" y="19107"/>
                    <a:pt x="19155" y="68990"/>
                    <a:pt x="19050" y="130588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E21F3C3-F268-BD61-5715-22257328DB5C}"/>
                </a:ext>
              </a:extLst>
            </p:cNvPr>
            <p:cNvSpPr/>
            <p:nvPr/>
          </p:nvSpPr>
          <p:spPr>
            <a:xfrm>
              <a:off x="6129075" y="5055147"/>
              <a:ext cx="19050" cy="675417"/>
            </a:xfrm>
            <a:custGeom>
              <a:avLst/>
              <a:gdLst>
                <a:gd name="connsiteX0" fmla="*/ 9525 w 19050"/>
                <a:gd name="connsiteY0" fmla="*/ 675418 h 675417"/>
                <a:gd name="connsiteX1" fmla="*/ 0 w 19050"/>
                <a:gd name="connsiteY1" fmla="*/ 665893 h 675417"/>
                <a:gd name="connsiteX2" fmla="*/ 0 w 19050"/>
                <a:gd name="connsiteY2" fmla="*/ 9525 h 675417"/>
                <a:gd name="connsiteX3" fmla="*/ 9525 w 19050"/>
                <a:gd name="connsiteY3" fmla="*/ 0 h 675417"/>
                <a:gd name="connsiteX4" fmla="*/ 19050 w 19050"/>
                <a:gd name="connsiteY4" fmla="*/ 9525 h 675417"/>
                <a:gd name="connsiteX5" fmla="*/ 19050 w 19050"/>
                <a:gd name="connsiteY5" fmla="*/ 665893 h 675417"/>
                <a:gd name="connsiteX6" fmla="*/ 9525 w 19050"/>
                <a:gd name="connsiteY6" fmla="*/ 675418 h 675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675417">
                  <a:moveTo>
                    <a:pt x="9525" y="675418"/>
                  </a:moveTo>
                  <a:cubicBezTo>
                    <a:pt x="4267" y="675418"/>
                    <a:pt x="0" y="671151"/>
                    <a:pt x="0" y="665893"/>
                  </a:cubicBezTo>
                  <a:lnTo>
                    <a:pt x="0" y="9525"/>
                  </a:lnTo>
                  <a:cubicBezTo>
                    <a:pt x="0" y="4267"/>
                    <a:pt x="4267" y="0"/>
                    <a:pt x="9525" y="0"/>
                  </a:cubicBezTo>
                  <a:cubicBezTo>
                    <a:pt x="14783" y="0"/>
                    <a:pt x="19050" y="4267"/>
                    <a:pt x="19050" y="9525"/>
                  </a:cubicBezTo>
                  <a:lnTo>
                    <a:pt x="19050" y="665893"/>
                  </a:lnTo>
                  <a:cubicBezTo>
                    <a:pt x="19050" y="671151"/>
                    <a:pt x="14783" y="675418"/>
                    <a:pt x="9525" y="675418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5C42115-2084-C912-54B3-F2C3652BC8EE}"/>
                </a:ext>
              </a:extLst>
            </p:cNvPr>
            <p:cNvSpPr/>
            <p:nvPr/>
          </p:nvSpPr>
          <p:spPr>
            <a:xfrm>
              <a:off x="6042874" y="4962850"/>
              <a:ext cx="191357" cy="421100"/>
            </a:xfrm>
            <a:custGeom>
              <a:avLst/>
              <a:gdLst>
                <a:gd name="connsiteX0" fmla="*/ 95726 w 191357"/>
                <a:gd name="connsiteY0" fmla="*/ 421100 h 421100"/>
                <a:gd name="connsiteX1" fmla="*/ 0 w 191357"/>
                <a:gd name="connsiteY1" fmla="*/ 0 h 421100"/>
                <a:gd name="connsiteX2" fmla="*/ 191357 w 191357"/>
                <a:gd name="connsiteY2" fmla="*/ 0 h 421100"/>
                <a:gd name="connsiteX3" fmla="*/ 95726 w 191357"/>
                <a:gd name="connsiteY3" fmla="*/ 421100 h 42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357" h="421100">
                  <a:moveTo>
                    <a:pt x="95726" y="421100"/>
                  </a:moveTo>
                  <a:lnTo>
                    <a:pt x="0" y="0"/>
                  </a:lnTo>
                  <a:lnTo>
                    <a:pt x="191357" y="0"/>
                  </a:lnTo>
                  <a:lnTo>
                    <a:pt x="95726" y="42110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2F01A86-3EBE-CB8A-6307-BA1BB79A1D2D}"/>
                </a:ext>
              </a:extLst>
            </p:cNvPr>
            <p:cNvSpPr/>
            <p:nvPr/>
          </p:nvSpPr>
          <p:spPr>
            <a:xfrm>
              <a:off x="6033588" y="4953325"/>
              <a:ext cx="210382" cy="440170"/>
            </a:xfrm>
            <a:custGeom>
              <a:avLst/>
              <a:gdLst>
                <a:gd name="connsiteX0" fmla="*/ 105012 w 210382"/>
                <a:gd name="connsiteY0" fmla="*/ 440150 h 440170"/>
                <a:gd name="connsiteX1" fmla="*/ 95487 w 210382"/>
                <a:gd name="connsiteY1" fmla="*/ 432721 h 440170"/>
                <a:gd name="connsiteX2" fmla="*/ 237 w 210382"/>
                <a:gd name="connsiteY2" fmla="*/ 11621 h 440170"/>
                <a:gd name="connsiteX3" fmla="*/ 2047 w 210382"/>
                <a:gd name="connsiteY3" fmla="*/ 3620 h 440170"/>
                <a:gd name="connsiteX4" fmla="*/ 9476 w 210382"/>
                <a:gd name="connsiteY4" fmla="*/ 0 h 440170"/>
                <a:gd name="connsiteX5" fmla="*/ 200833 w 210382"/>
                <a:gd name="connsiteY5" fmla="*/ 0 h 440170"/>
                <a:gd name="connsiteX6" fmla="*/ 208263 w 210382"/>
                <a:gd name="connsiteY6" fmla="*/ 3620 h 440170"/>
                <a:gd name="connsiteX7" fmla="*/ 210168 w 210382"/>
                <a:gd name="connsiteY7" fmla="*/ 11621 h 440170"/>
                <a:gd name="connsiteX8" fmla="*/ 114918 w 210382"/>
                <a:gd name="connsiteY8" fmla="*/ 432721 h 440170"/>
                <a:gd name="connsiteX9" fmla="*/ 105012 w 210382"/>
                <a:gd name="connsiteY9" fmla="*/ 440150 h 440170"/>
                <a:gd name="connsiteX10" fmla="*/ 21192 w 210382"/>
                <a:gd name="connsiteY10" fmla="*/ 19050 h 440170"/>
                <a:gd name="connsiteX11" fmla="*/ 105012 w 210382"/>
                <a:gd name="connsiteY11" fmla="*/ 387572 h 440170"/>
                <a:gd name="connsiteX12" fmla="*/ 188737 w 210382"/>
                <a:gd name="connsiteY12" fmla="*/ 19050 h 44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0382" h="440170">
                  <a:moveTo>
                    <a:pt x="105012" y="440150"/>
                  </a:moveTo>
                  <a:cubicBezTo>
                    <a:pt x="100468" y="440265"/>
                    <a:pt x="96487" y="437150"/>
                    <a:pt x="95487" y="432721"/>
                  </a:cubicBezTo>
                  <a:lnTo>
                    <a:pt x="237" y="11621"/>
                  </a:lnTo>
                  <a:cubicBezTo>
                    <a:pt x="-401" y="8820"/>
                    <a:pt x="265" y="5877"/>
                    <a:pt x="2047" y="3620"/>
                  </a:cubicBezTo>
                  <a:cubicBezTo>
                    <a:pt x="3847" y="1343"/>
                    <a:pt x="6581" y="10"/>
                    <a:pt x="9476" y="0"/>
                  </a:cubicBezTo>
                  <a:lnTo>
                    <a:pt x="200833" y="0"/>
                  </a:lnTo>
                  <a:cubicBezTo>
                    <a:pt x="203729" y="10"/>
                    <a:pt x="206463" y="1343"/>
                    <a:pt x="208263" y="3620"/>
                  </a:cubicBezTo>
                  <a:cubicBezTo>
                    <a:pt x="210073" y="5858"/>
                    <a:pt x="210778" y="8801"/>
                    <a:pt x="210168" y="11621"/>
                  </a:cubicBezTo>
                  <a:lnTo>
                    <a:pt x="114918" y="432721"/>
                  </a:lnTo>
                  <a:cubicBezTo>
                    <a:pt x="113899" y="437302"/>
                    <a:pt x="109689" y="440455"/>
                    <a:pt x="105012" y="440150"/>
                  </a:cubicBezTo>
                  <a:close/>
                  <a:moveTo>
                    <a:pt x="21192" y="19050"/>
                  </a:moveTo>
                  <a:lnTo>
                    <a:pt x="105012" y="387572"/>
                  </a:lnTo>
                  <a:lnTo>
                    <a:pt x="188737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521D4E3-5612-B368-0997-0AF389DCA01B}"/>
                </a:ext>
              </a:extLst>
            </p:cNvPr>
            <p:cNvSpPr/>
            <p:nvPr/>
          </p:nvSpPr>
          <p:spPr>
            <a:xfrm>
              <a:off x="6009441" y="4962850"/>
              <a:ext cx="129158" cy="163639"/>
            </a:xfrm>
            <a:custGeom>
              <a:avLst/>
              <a:gdLst>
                <a:gd name="connsiteX0" fmla="*/ 129159 w 129158"/>
                <a:gd name="connsiteY0" fmla="*/ 65627 h 163639"/>
                <a:gd name="connsiteX1" fmla="*/ 12478 w 129158"/>
                <a:gd name="connsiteY1" fmla="*/ 163640 h 163639"/>
                <a:gd name="connsiteX2" fmla="*/ 0 w 129158"/>
                <a:gd name="connsiteY2" fmla="*/ 0 h 163639"/>
                <a:gd name="connsiteX3" fmla="*/ 129159 w 129158"/>
                <a:gd name="connsiteY3" fmla="*/ 0 h 163639"/>
                <a:gd name="connsiteX4" fmla="*/ 129159 w 129158"/>
                <a:gd name="connsiteY4" fmla="*/ 65627 h 16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158" h="163639">
                  <a:moveTo>
                    <a:pt x="129159" y="65627"/>
                  </a:moveTo>
                  <a:lnTo>
                    <a:pt x="12478" y="163640"/>
                  </a:lnTo>
                  <a:lnTo>
                    <a:pt x="0" y="0"/>
                  </a:lnTo>
                  <a:lnTo>
                    <a:pt x="129159" y="0"/>
                  </a:lnTo>
                  <a:lnTo>
                    <a:pt x="129159" y="6562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5CAAEAA-A4A4-65DE-1C5B-A152441A706D}"/>
                </a:ext>
              </a:extLst>
            </p:cNvPr>
            <p:cNvSpPr/>
            <p:nvPr/>
          </p:nvSpPr>
          <p:spPr>
            <a:xfrm>
              <a:off x="5999867" y="4953134"/>
              <a:ext cx="148257" cy="182880"/>
            </a:xfrm>
            <a:custGeom>
              <a:avLst/>
              <a:gdLst>
                <a:gd name="connsiteX0" fmla="*/ 22052 w 148257"/>
                <a:gd name="connsiteY0" fmla="*/ 182880 h 182880"/>
                <a:gd name="connsiteX1" fmla="*/ 18432 w 148257"/>
                <a:gd name="connsiteY1" fmla="*/ 182118 h 182880"/>
                <a:gd name="connsiteX2" fmla="*/ 12622 w 148257"/>
                <a:gd name="connsiteY2" fmla="*/ 174022 h 182880"/>
                <a:gd name="connsiteX3" fmla="*/ 49 w 148257"/>
                <a:gd name="connsiteY3" fmla="*/ 10478 h 182880"/>
                <a:gd name="connsiteX4" fmla="*/ 2525 w 148257"/>
                <a:gd name="connsiteY4" fmla="*/ 3048 h 182880"/>
                <a:gd name="connsiteX5" fmla="*/ 9479 w 148257"/>
                <a:gd name="connsiteY5" fmla="*/ 0 h 182880"/>
                <a:gd name="connsiteX6" fmla="*/ 138733 w 148257"/>
                <a:gd name="connsiteY6" fmla="*/ 0 h 182880"/>
                <a:gd name="connsiteX7" fmla="*/ 148258 w 148257"/>
                <a:gd name="connsiteY7" fmla="*/ 9525 h 182880"/>
                <a:gd name="connsiteX8" fmla="*/ 148258 w 148257"/>
                <a:gd name="connsiteY8" fmla="*/ 75152 h 182880"/>
                <a:gd name="connsiteX9" fmla="*/ 144829 w 148257"/>
                <a:gd name="connsiteY9" fmla="*/ 82487 h 182880"/>
                <a:gd name="connsiteX10" fmla="*/ 28243 w 148257"/>
                <a:gd name="connsiteY10" fmla="*/ 180594 h 182880"/>
                <a:gd name="connsiteX11" fmla="*/ 22052 w 148257"/>
                <a:gd name="connsiteY11" fmla="*/ 182880 h 182880"/>
                <a:gd name="connsiteX12" fmla="*/ 19861 w 148257"/>
                <a:gd name="connsiteY12" fmla="*/ 19241 h 182880"/>
                <a:gd name="connsiteX13" fmla="*/ 30148 w 148257"/>
                <a:gd name="connsiteY13" fmla="*/ 154115 h 182880"/>
                <a:gd name="connsiteX14" fmla="*/ 129208 w 148257"/>
                <a:gd name="connsiteY14" fmla="*/ 70961 h 182880"/>
                <a:gd name="connsiteX15" fmla="*/ 129208 w 148257"/>
                <a:gd name="connsiteY15" fmla="*/ 19241 h 182880"/>
                <a:gd name="connsiteX16" fmla="*/ 138733 w 148257"/>
                <a:gd name="connsiteY16" fmla="*/ 75343 h 182880"/>
                <a:gd name="connsiteX17" fmla="*/ 138733 w 148257"/>
                <a:gd name="connsiteY17" fmla="*/ 75343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257" h="182880">
                  <a:moveTo>
                    <a:pt x="22052" y="182880"/>
                  </a:moveTo>
                  <a:cubicBezTo>
                    <a:pt x="20804" y="182861"/>
                    <a:pt x="19575" y="182604"/>
                    <a:pt x="18432" y="182118"/>
                  </a:cubicBezTo>
                  <a:cubicBezTo>
                    <a:pt x="15127" y="180727"/>
                    <a:pt x="12879" y="177603"/>
                    <a:pt x="12622" y="174022"/>
                  </a:cubicBezTo>
                  <a:lnTo>
                    <a:pt x="49" y="10478"/>
                  </a:lnTo>
                  <a:cubicBezTo>
                    <a:pt x="-227" y="7763"/>
                    <a:pt x="677" y="5058"/>
                    <a:pt x="2525" y="3048"/>
                  </a:cubicBezTo>
                  <a:cubicBezTo>
                    <a:pt x="4316" y="1114"/>
                    <a:pt x="6840" y="10"/>
                    <a:pt x="9479" y="0"/>
                  </a:cubicBezTo>
                  <a:lnTo>
                    <a:pt x="138733" y="0"/>
                  </a:lnTo>
                  <a:cubicBezTo>
                    <a:pt x="143991" y="0"/>
                    <a:pt x="148258" y="4267"/>
                    <a:pt x="148258" y="9525"/>
                  </a:cubicBezTo>
                  <a:lnTo>
                    <a:pt x="148258" y="75152"/>
                  </a:lnTo>
                  <a:cubicBezTo>
                    <a:pt x="148258" y="77981"/>
                    <a:pt x="147010" y="80677"/>
                    <a:pt x="144829" y="82487"/>
                  </a:cubicBezTo>
                  <a:lnTo>
                    <a:pt x="28243" y="180594"/>
                  </a:lnTo>
                  <a:cubicBezTo>
                    <a:pt x="26519" y="182070"/>
                    <a:pt x="24318" y="182880"/>
                    <a:pt x="22052" y="182880"/>
                  </a:cubicBezTo>
                  <a:close/>
                  <a:moveTo>
                    <a:pt x="19861" y="19241"/>
                  </a:moveTo>
                  <a:lnTo>
                    <a:pt x="30148" y="154115"/>
                  </a:lnTo>
                  <a:lnTo>
                    <a:pt x="129208" y="70961"/>
                  </a:lnTo>
                  <a:lnTo>
                    <a:pt x="129208" y="19241"/>
                  </a:lnTo>
                  <a:close/>
                  <a:moveTo>
                    <a:pt x="138733" y="75343"/>
                  </a:moveTo>
                  <a:lnTo>
                    <a:pt x="138733" y="75343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1BB7675-F699-AC67-4392-9EED22DE219E}"/>
                </a:ext>
              </a:extLst>
            </p:cNvPr>
            <p:cNvSpPr/>
            <p:nvPr/>
          </p:nvSpPr>
          <p:spPr>
            <a:xfrm>
              <a:off x="6138600" y="4962850"/>
              <a:ext cx="129063" cy="163639"/>
            </a:xfrm>
            <a:custGeom>
              <a:avLst/>
              <a:gdLst>
                <a:gd name="connsiteX0" fmla="*/ 0 w 129063"/>
                <a:gd name="connsiteY0" fmla="*/ 65627 h 163639"/>
                <a:gd name="connsiteX1" fmla="*/ 116586 w 129063"/>
                <a:gd name="connsiteY1" fmla="*/ 163640 h 163639"/>
                <a:gd name="connsiteX2" fmla="*/ 129064 w 129063"/>
                <a:gd name="connsiteY2" fmla="*/ 0 h 163639"/>
                <a:gd name="connsiteX3" fmla="*/ 0 w 129063"/>
                <a:gd name="connsiteY3" fmla="*/ 0 h 163639"/>
                <a:gd name="connsiteX4" fmla="*/ 0 w 129063"/>
                <a:gd name="connsiteY4" fmla="*/ 65627 h 16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63" h="163639">
                  <a:moveTo>
                    <a:pt x="0" y="65627"/>
                  </a:moveTo>
                  <a:lnTo>
                    <a:pt x="116586" y="163640"/>
                  </a:lnTo>
                  <a:lnTo>
                    <a:pt x="129064" y="0"/>
                  </a:lnTo>
                  <a:lnTo>
                    <a:pt x="0" y="0"/>
                  </a:lnTo>
                  <a:lnTo>
                    <a:pt x="0" y="6562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FBB1CB7-32A9-D977-112F-2EB8185FAAFC}"/>
                </a:ext>
              </a:extLst>
            </p:cNvPr>
            <p:cNvSpPr/>
            <p:nvPr/>
          </p:nvSpPr>
          <p:spPr>
            <a:xfrm>
              <a:off x="6129075" y="4953325"/>
              <a:ext cx="148146" cy="182746"/>
            </a:xfrm>
            <a:custGeom>
              <a:avLst/>
              <a:gdLst>
                <a:gd name="connsiteX0" fmla="*/ 126111 w 148146"/>
                <a:gd name="connsiteY0" fmla="*/ 182690 h 182746"/>
                <a:gd name="connsiteX1" fmla="*/ 120015 w 148146"/>
                <a:gd name="connsiteY1" fmla="*/ 180404 h 182746"/>
                <a:gd name="connsiteX2" fmla="*/ 3334 w 148146"/>
                <a:gd name="connsiteY2" fmla="*/ 82487 h 182746"/>
                <a:gd name="connsiteX3" fmla="*/ 0 w 148146"/>
                <a:gd name="connsiteY3" fmla="*/ 75152 h 182746"/>
                <a:gd name="connsiteX4" fmla="*/ 0 w 148146"/>
                <a:gd name="connsiteY4" fmla="*/ 9525 h 182746"/>
                <a:gd name="connsiteX5" fmla="*/ 9525 w 148146"/>
                <a:gd name="connsiteY5" fmla="*/ 0 h 182746"/>
                <a:gd name="connsiteX6" fmla="*/ 138684 w 148146"/>
                <a:gd name="connsiteY6" fmla="*/ 0 h 182746"/>
                <a:gd name="connsiteX7" fmla="*/ 145638 w 148146"/>
                <a:gd name="connsiteY7" fmla="*/ 3048 h 182746"/>
                <a:gd name="connsiteX8" fmla="*/ 148114 w 148146"/>
                <a:gd name="connsiteY8" fmla="*/ 10287 h 182746"/>
                <a:gd name="connsiteX9" fmla="*/ 135636 w 148146"/>
                <a:gd name="connsiteY9" fmla="*/ 174308 h 182746"/>
                <a:gd name="connsiteX10" fmla="*/ 129826 w 148146"/>
                <a:gd name="connsiteY10" fmla="*/ 182404 h 182746"/>
                <a:gd name="connsiteX11" fmla="*/ 126111 w 148146"/>
                <a:gd name="connsiteY11" fmla="*/ 182690 h 182746"/>
                <a:gd name="connsiteX12" fmla="*/ 19050 w 148146"/>
                <a:gd name="connsiteY12" fmla="*/ 70771 h 182746"/>
                <a:gd name="connsiteX13" fmla="*/ 118015 w 148146"/>
                <a:gd name="connsiteY13" fmla="*/ 153924 h 182746"/>
                <a:gd name="connsiteX14" fmla="*/ 128397 w 148146"/>
                <a:gd name="connsiteY14" fmla="*/ 19050 h 182746"/>
                <a:gd name="connsiteX15" fmla="*/ 19050 w 148146"/>
                <a:gd name="connsiteY15" fmla="*/ 19050 h 18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146" h="182746">
                  <a:moveTo>
                    <a:pt x="126111" y="182690"/>
                  </a:moveTo>
                  <a:cubicBezTo>
                    <a:pt x="123873" y="182671"/>
                    <a:pt x="121720" y="181861"/>
                    <a:pt x="120015" y="180404"/>
                  </a:cubicBezTo>
                  <a:lnTo>
                    <a:pt x="3334" y="82487"/>
                  </a:lnTo>
                  <a:cubicBezTo>
                    <a:pt x="1191" y="80658"/>
                    <a:pt x="-28" y="77972"/>
                    <a:pt x="0" y="75152"/>
                  </a:cubicBezTo>
                  <a:lnTo>
                    <a:pt x="0" y="9525"/>
                  </a:lnTo>
                  <a:cubicBezTo>
                    <a:pt x="0" y="4267"/>
                    <a:pt x="4268" y="0"/>
                    <a:pt x="9525" y="0"/>
                  </a:cubicBezTo>
                  <a:lnTo>
                    <a:pt x="138684" y="0"/>
                  </a:lnTo>
                  <a:cubicBezTo>
                    <a:pt x="141323" y="10"/>
                    <a:pt x="143847" y="1114"/>
                    <a:pt x="145638" y="3048"/>
                  </a:cubicBezTo>
                  <a:cubicBezTo>
                    <a:pt x="147438" y="5010"/>
                    <a:pt x="148333" y="7630"/>
                    <a:pt x="148114" y="10287"/>
                  </a:cubicBezTo>
                  <a:lnTo>
                    <a:pt x="135636" y="174308"/>
                  </a:lnTo>
                  <a:cubicBezTo>
                    <a:pt x="135379" y="177889"/>
                    <a:pt x="133131" y="181013"/>
                    <a:pt x="129826" y="182404"/>
                  </a:cubicBezTo>
                  <a:cubicBezTo>
                    <a:pt x="128616" y="182718"/>
                    <a:pt x="127359" y="182823"/>
                    <a:pt x="126111" y="182690"/>
                  </a:cubicBezTo>
                  <a:close/>
                  <a:moveTo>
                    <a:pt x="19050" y="70771"/>
                  </a:moveTo>
                  <a:lnTo>
                    <a:pt x="118015" y="153924"/>
                  </a:lnTo>
                  <a:lnTo>
                    <a:pt x="128397" y="19050"/>
                  </a:lnTo>
                  <a:lnTo>
                    <a:pt x="19050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17AB64D-A8CE-D724-0BEA-739D6C4B555C}"/>
                </a:ext>
              </a:extLst>
            </p:cNvPr>
            <p:cNvSpPr/>
            <p:nvPr/>
          </p:nvSpPr>
          <p:spPr>
            <a:xfrm>
              <a:off x="6088022" y="4927608"/>
              <a:ext cx="101441" cy="101345"/>
            </a:xfrm>
            <a:custGeom>
              <a:avLst/>
              <a:gdLst>
                <a:gd name="connsiteX0" fmla="*/ 95 w 101441"/>
                <a:gd name="connsiteY0" fmla="*/ 0 h 101345"/>
                <a:gd name="connsiteX1" fmla="*/ 101441 w 101441"/>
                <a:gd name="connsiteY1" fmla="*/ 0 h 101345"/>
                <a:gd name="connsiteX2" fmla="*/ 101441 w 101441"/>
                <a:gd name="connsiteY2" fmla="*/ 0 h 101345"/>
                <a:gd name="connsiteX3" fmla="*/ 101441 w 101441"/>
                <a:gd name="connsiteY3" fmla="*/ 58293 h 101345"/>
                <a:gd name="connsiteX4" fmla="*/ 58388 w 101441"/>
                <a:gd name="connsiteY4" fmla="*/ 101346 h 101345"/>
                <a:gd name="connsiteX5" fmla="*/ 43053 w 101441"/>
                <a:gd name="connsiteY5" fmla="*/ 101346 h 101345"/>
                <a:gd name="connsiteX6" fmla="*/ 0 w 101441"/>
                <a:gd name="connsiteY6" fmla="*/ 58293 h 101345"/>
                <a:gd name="connsiteX7" fmla="*/ 0 w 101441"/>
                <a:gd name="connsiteY7" fmla="*/ 0 h 101345"/>
                <a:gd name="connsiteX8" fmla="*/ 95 w 101441"/>
                <a:gd name="connsiteY8" fmla="*/ 0 h 1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441" h="101345">
                  <a:moveTo>
                    <a:pt x="95" y="0"/>
                  </a:moveTo>
                  <a:lnTo>
                    <a:pt x="101441" y="0"/>
                  </a:lnTo>
                  <a:lnTo>
                    <a:pt x="101441" y="0"/>
                  </a:lnTo>
                  <a:lnTo>
                    <a:pt x="101441" y="58293"/>
                  </a:lnTo>
                  <a:cubicBezTo>
                    <a:pt x="101441" y="82067"/>
                    <a:pt x="82163" y="101346"/>
                    <a:pt x="58388" y="101346"/>
                  </a:cubicBezTo>
                  <a:lnTo>
                    <a:pt x="43053" y="101346"/>
                  </a:lnTo>
                  <a:cubicBezTo>
                    <a:pt x="19279" y="101346"/>
                    <a:pt x="0" y="82067"/>
                    <a:pt x="0" y="58293"/>
                  </a:cubicBezTo>
                  <a:lnTo>
                    <a:pt x="0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7B11A64-E46E-607A-C013-D533960B2EED}"/>
                </a:ext>
              </a:extLst>
            </p:cNvPr>
            <p:cNvSpPr/>
            <p:nvPr/>
          </p:nvSpPr>
          <p:spPr>
            <a:xfrm>
              <a:off x="6078402" y="4918083"/>
              <a:ext cx="120395" cy="119919"/>
            </a:xfrm>
            <a:custGeom>
              <a:avLst/>
              <a:gdLst>
                <a:gd name="connsiteX0" fmla="*/ 67818 w 120395"/>
                <a:gd name="connsiteY0" fmla="*/ 119920 h 119919"/>
                <a:gd name="connsiteX1" fmla="*/ 52483 w 120395"/>
                <a:gd name="connsiteY1" fmla="*/ 119920 h 119919"/>
                <a:gd name="connsiteX2" fmla="*/ 0 w 120395"/>
                <a:gd name="connsiteY2" fmla="*/ 67437 h 119919"/>
                <a:gd name="connsiteX3" fmla="*/ 0 w 120395"/>
                <a:gd name="connsiteY3" fmla="*/ 9525 h 119919"/>
                <a:gd name="connsiteX4" fmla="*/ 9525 w 120395"/>
                <a:gd name="connsiteY4" fmla="*/ 0 h 119919"/>
                <a:gd name="connsiteX5" fmla="*/ 110871 w 120395"/>
                <a:gd name="connsiteY5" fmla="*/ 0 h 119919"/>
                <a:gd name="connsiteX6" fmla="*/ 120396 w 120395"/>
                <a:gd name="connsiteY6" fmla="*/ 9525 h 119919"/>
                <a:gd name="connsiteX7" fmla="*/ 120396 w 120395"/>
                <a:gd name="connsiteY7" fmla="*/ 67818 h 119919"/>
                <a:gd name="connsiteX8" fmla="*/ 67818 w 120395"/>
                <a:gd name="connsiteY8" fmla="*/ 119920 h 119919"/>
                <a:gd name="connsiteX9" fmla="*/ 19241 w 120395"/>
                <a:gd name="connsiteY9" fmla="*/ 19050 h 119919"/>
                <a:gd name="connsiteX10" fmla="*/ 19241 w 120395"/>
                <a:gd name="connsiteY10" fmla="*/ 67818 h 119919"/>
                <a:gd name="connsiteX11" fmla="*/ 52673 w 120395"/>
                <a:gd name="connsiteY11" fmla="*/ 101251 h 119919"/>
                <a:gd name="connsiteX12" fmla="*/ 68008 w 120395"/>
                <a:gd name="connsiteY12" fmla="*/ 101251 h 119919"/>
                <a:gd name="connsiteX13" fmla="*/ 101537 w 120395"/>
                <a:gd name="connsiteY13" fmla="*/ 67818 h 119919"/>
                <a:gd name="connsiteX14" fmla="*/ 101537 w 120395"/>
                <a:gd name="connsiteY14" fmla="*/ 19050 h 11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0395" h="119919">
                  <a:moveTo>
                    <a:pt x="67818" y="119920"/>
                  </a:moveTo>
                  <a:lnTo>
                    <a:pt x="52483" y="119920"/>
                  </a:lnTo>
                  <a:cubicBezTo>
                    <a:pt x="23498" y="119920"/>
                    <a:pt x="0" y="96422"/>
                    <a:pt x="0" y="67437"/>
                  </a:cubicBezTo>
                  <a:lnTo>
                    <a:pt x="0" y="9525"/>
                  </a:lnTo>
                  <a:cubicBezTo>
                    <a:pt x="0" y="4267"/>
                    <a:pt x="4267" y="0"/>
                    <a:pt x="9525" y="0"/>
                  </a:cubicBezTo>
                  <a:lnTo>
                    <a:pt x="110871" y="0"/>
                  </a:lnTo>
                  <a:cubicBezTo>
                    <a:pt x="116129" y="0"/>
                    <a:pt x="120396" y="4267"/>
                    <a:pt x="120396" y="9525"/>
                  </a:cubicBezTo>
                  <a:lnTo>
                    <a:pt x="120396" y="67818"/>
                  </a:lnTo>
                  <a:cubicBezTo>
                    <a:pt x="120139" y="96669"/>
                    <a:pt x="96669" y="119920"/>
                    <a:pt x="67818" y="119920"/>
                  </a:cubicBezTo>
                  <a:close/>
                  <a:moveTo>
                    <a:pt x="19241" y="19050"/>
                  </a:moveTo>
                  <a:lnTo>
                    <a:pt x="19241" y="67818"/>
                  </a:lnTo>
                  <a:cubicBezTo>
                    <a:pt x="19241" y="86287"/>
                    <a:pt x="34204" y="101251"/>
                    <a:pt x="52673" y="101251"/>
                  </a:cubicBezTo>
                  <a:lnTo>
                    <a:pt x="68008" y="101251"/>
                  </a:lnTo>
                  <a:cubicBezTo>
                    <a:pt x="86487" y="101251"/>
                    <a:pt x="101479" y="86296"/>
                    <a:pt x="101537" y="67818"/>
                  </a:cubicBezTo>
                  <a:lnTo>
                    <a:pt x="101537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6416EAD-FAC7-EAD6-CCD6-1E4E2DB3A54E}"/>
                </a:ext>
              </a:extLst>
            </p:cNvPr>
            <p:cNvSpPr/>
            <p:nvPr/>
          </p:nvSpPr>
          <p:spPr>
            <a:xfrm>
              <a:off x="5721234" y="3976041"/>
              <a:ext cx="846860" cy="689708"/>
            </a:xfrm>
            <a:custGeom>
              <a:avLst/>
              <a:gdLst>
                <a:gd name="connsiteX0" fmla="*/ 61131 w 846860"/>
                <a:gd name="connsiteY0" fmla="*/ 668674 h 689708"/>
                <a:gd name="connsiteX1" fmla="*/ 46843 w 846860"/>
                <a:gd name="connsiteY1" fmla="*/ 360159 h 689708"/>
                <a:gd name="connsiteX2" fmla="*/ 4647 w 846860"/>
                <a:gd name="connsiteY2" fmla="*/ 236334 h 689708"/>
                <a:gd name="connsiteX3" fmla="*/ 52272 w 846860"/>
                <a:gd name="connsiteY3" fmla="*/ 185566 h 689708"/>
                <a:gd name="connsiteX4" fmla="*/ 88467 w 846860"/>
                <a:gd name="connsiteY4" fmla="*/ 174993 h 689708"/>
                <a:gd name="connsiteX5" fmla="*/ 119614 w 846860"/>
                <a:gd name="connsiteY5" fmla="*/ 174422 h 689708"/>
                <a:gd name="connsiteX6" fmla="*/ 121329 w 846860"/>
                <a:gd name="connsiteY6" fmla="*/ 147847 h 689708"/>
                <a:gd name="connsiteX7" fmla="*/ 363359 w 846860"/>
                <a:gd name="connsiteY7" fmla="*/ 69551 h 689708"/>
                <a:gd name="connsiteX8" fmla="*/ 527951 w 846860"/>
                <a:gd name="connsiteY8" fmla="*/ 7829 h 689708"/>
                <a:gd name="connsiteX9" fmla="*/ 617391 w 846860"/>
                <a:gd name="connsiteY9" fmla="*/ 118891 h 689708"/>
                <a:gd name="connsiteX10" fmla="*/ 741216 w 846860"/>
                <a:gd name="connsiteY10" fmla="*/ 125177 h 689708"/>
                <a:gd name="connsiteX11" fmla="*/ 771981 w 846860"/>
                <a:gd name="connsiteY11" fmla="*/ 150514 h 689708"/>
                <a:gd name="connsiteX12" fmla="*/ 775125 w 846860"/>
                <a:gd name="connsiteY12" fmla="*/ 209759 h 689708"/>
                <a:gd name="connsiteX13" fmla="*/ 834942 w 846860"/>
                <a:gd name="connsiteY13" fmla="*/ 240144 h 689708"/>
                <a:gd name="connsiteX14" fmla="*/ 843133 w 846860"/>
                <a:gd name="connsiteY14" fmla="*/ 297866 h 689708"/>
                <a:gd name="connsiteX15" fmla="*/ 790936 w 846860"/>
                <a:gd name="connsiteY15" fmla="*/ 360921 h 689708"/>
                <a:gd name="connsiteX16" fmla="*/ 749884 w 846860"/>
                <a:gd name="connsiteY16" fmla="*/ 687914 h 689708"/>
                <a:gd name="connsiteX17" fmla="*/ 714546 w 846860"/>
                <a:gd name="connsiteY17" fmla="*/ 667435 h 689708"/>
                <a:gd name="connsiteX18" fmla="*/ 628821 w 846860"/>
                <a:gd name="connsiteY18" fmla="*/ 670198 h 689708"/>
                <a:gd name="connsiteX19" fmla="*/ 432415 w 846860"/>
                <a:gd name="connsiteY19" fmla="*/ 676294 h 689708"/>
                <a:gd name="connsiteX20" fmla="*/ 61131 w 846860"/>
                <a:gd name="connsiteY20" fmla="*/ 668674 h 689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46860" h="689708">
                  <a:moveTo>
                    <a:pt x="61131" y="668674"/>
                  </a:moveTo>
                  <a:cubicBezTo>
                    <a:pt x="61131" y="668674"/>
                    <a:pt x="49320" y="363874"/>
                    <a:pt x="46843" y="360159"/>
                  </a:cubicBezTo>
                  <a:cubicBezTo>
                    <a:pt x="23126" y="322059"/>
                    <a:pt x="-12879" y="277672"/>
                    <a:pt x="4647" y="236334"/>
                  </a:cubicBezTo>
                  <a:cubicBezTo>
                    <a:pt x="14277" y="214478"/>
                    <a:pt x="31079" y="196566"/>
                    <a:pt x="52272" y="185566"/>
                  </a:cubicBezTo>
                  <a:cubicBezTo>
                    <a:pt x="63483" y="179603"/>
                    <a:pt x="75809" y="176005"/>
                    <a:pt x="88467" y="174993"/>
                  </a:cubicBezTo>
                  <a:cubicBezTo>
                    <a:pt x="96468" y="174993"/>
                    <a:pt x="113804" y="180422"/>
                    <a:pt x="119614" y="174422"/>
                  </a:cubicBezTo>
                  <a:cubicBezTo>
                    <a:pt x="125424" y="168421"/>
                    <a:pt x="120852" y="154324"/>
                    <a:pt x="121329" y="147847"/>
                  </a:cubicBezTo>
                  <a:cubicBezTo>
                    <a:pt x="129330" y="36404"/>
                    <a:pt x="290016" y="-10649"/>
                    <a:pt x="363359" y="69551"/>
                  </a:cubicBezTo>
                  <a:cubicBezTo>
                    <a:pt x="388314" y="28213"/>
                    <a:pt x="431463" y="-18936"/>
                    <a:pt x="527951" y="7829"/>
                  </a:cubicBezTo>
                  <a:cubicBezTo>
                    <a:pt x="620915" y="33642"/>
                    <a:pt x="617391" y="118891"/>
                    <a:pt x="617391" y="118891"/>
                  </a:cubicBezTo>
                  <a:cubicBezTo>
                    <a:pt x="617391" y="118891"/>
                    <a:pt x="704735" y="102698"/>
                    <a:pt x="741216" y="125177"/>
                  </a:cubicBezTo>
                  <a:cubicBezTo>
                    <a:pt x="753208" y="131261"/>
                    <a:pt x="763714" y="139910"/>
                    <a:pt x="771981" y="150514"/>
                  </a:cubicBezTo>
                  <a:cubicBezTo>
                    <a:pt x="775410" y="155943"/>
                    <a:pt x="783792" y="211760"/>
                    <a:pt x="775125" y="209759"/>
                  </a:cubicBezTo>
                  <a:cubicBezTo>
                    <a:pt x="797318" y="214998"/>
                    <a:pt x="820845" y="222142"/>
                    <a:pt x="834942" y="240144"/>
                  </a:cubicBezTo>
                  <a:cubicBezTo>
                    <a:pt x="847115" y="256821"/>
                    <a:pt x="850182" y="278461"/>
                    <a:pt x="843133" y="297866"/>
                  </a:cubicBezTo>
                  <a:cubicBezTo>
                    <a:pt x="834942" y="321106"/>
                    <a:pt x="790936" y="360921"/>
                    <a:pt x="790936" y="360921"/>
                  </a:cubicBezTo>
                  <a:cubicBezTo>
                    <a:pt x="788745" y="367208"/>
                    <a:pt x="764552" y="622382"/>
                    <a:pt x="749884" y="687914"/>
                  </a:cubicBezTo>
                  <a:lnTo>
                    <a:pt x="714546" y="667435"/>
                  </a:lnTo>
                  <a:cubicBezTo>
                    <a:pt x="688257" y="662864"/>
                    <a:pt x="655300" y="669340"/>
                    <a:pt x="628821" y="670198"/>
                  </a:cubicBezTo>
                  <a:lnTo>
                    <a:pt x="432415" y="676294"/>
                  </a:lnTo>
                  <a:cubicBezTo>
                    <a:pt x="333641" y="679437"/>
                    <a:pt x="168001" y="709060"/>
                    <a:pt x="61131" y="668674"/>
                  </a:cubicBezTo>
                  <a:close/>
                </a:path>
              </a:pathLst>
            </a:custGeom>
            <a:solidFill>
              <a:srgbClr val="72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D456CFA-E825-833A-EA12-F6E93CA5ADEC}"/>
                </a:ext>
              </a:extLst>
            </p:cNvPr>
            <p:cNvSpPr/>
            <p:nvPr/>
          </p:nvSpPr>
          <p:spPr>
            <a:xfrm>
              <a:off x="5711258" y="3966422"/>
              <a:ext cx="866606" cy="708867"/>
            </a:xfrm>
            <a:custGeom>
              <a:avLst/>
              <a:gdLst>
                <a:gd name="connsiteX0" fmla="*/ 218744 w 866606"/>
                <a:gd name="connsiteY0" fmla="*/ 708868 h 708867"/>
                <a:gd name="connsiteX1" fmla="*/ 67773 w 866606"/>
                <a:gd name="connsiteY1" fmla="*/ 687151 h 708867"/>
                <a:gd name="connsiteX2" fmla="*/ 61582 w 866606"/>
                <a:gd name="connsiteY2" fmla="*/ 678674 h 708867"/>
                <a:gd name="connsiteX3" fmla="*/ 47770 w 866606"/>
                <a:gd name="connsiteY3" fmla="*/ 373302 h 708867"/>
                <a:gd name="connsiteX4" fmla="*/ 38245 w 866606"/>
                <a:gd name="connsiteY4" fmla="*/ 359110 h 708867"/>
                <a:gd name="connsiteX5" fmla="*/ 5479 w 866606"/>
                <a:gd name="connsiteY5" fmla="*/ 242333 h 708867"/>
                <a:gd name="connsiteX6" fmla="*/ 57295 w 866606"/>
                <a:gd name="connsiteY6" fmla="*/ 186898 h 708867"/>
                <a:gd name="connsiteX7" fmla="*/ 97205 w 866606"/>
                <a:gd name="connsiteY7" fmla="*/ 175277 h 708867"/>
                <a:gd name="connsiteX8" fmla="*/ 109588 w 866606"/>
                <a:gd name="connsiteY8" fmla="*/ 176230 h 708867"/>
                <a:gd name="connsiteX9" fmla="*/ 121970 w 866606"/>
                <a:gd name="connsiteY9" fmla="*/ 177278 h 708867"/>
                <a:gd name="connsiteX10" fmla="*/ 121970 w 866606"/>
                <a:gd name="connsiteY10" fmla="*/ 166229 h 708867"/>
                <a:gd name="connsiteX11" fmla="*/ 121970 w 866606"/>
                <a:gd name="connsiteY11" fmla="*/ 156704 h 708867"/>
                <a:gd name="connsiteX12" fmla="*/ 219792 w 866606"/>
                <a:gd name="connsiteY12" fmla="*/ 39165 h 708867"/>
                <a:gd name="connsiteX13" fmla="*/ 372192 w 866606"/>
                <a:gd name="connsiteY13" fmla="*/ 64121 h 708867"/>
                <a:gd name="connsiteX14" fmla="*/ 541070 w 866606"/>
                <a:gd name="connsiteY14" fmla="*/ 8304 h 708867"/>
                <a:gd name="connsiteX15" fmla="*/ 636796 w 866606"/>
                <a:gd name="connsiteY15" fmla="*/ 117365 h 708867"/>
                <a:gd name="connsiteX16" fmla="*/ 756621 w 866606"/>
                <a:gd name="connsiteY16" fmla="*/ 126890 h 708867"/>
                <a:gd name="connsiteX17" fmla="*/ 758050 w 866606"/>
                <a:gd name="connsiteY17" fmla="*/ 127748 h 708867"/>
                <a:gd name="connsiteX18" fmla="*/ 790339 w 866606"/>
                <a:gd name="connsiteY18" fmla="*/ 155275 h 708867"/>
                <a:gd name="connsiteX19" fmla="*/ 798436 w 866606"/>
                <a:gd name="connsiteY19" fmla="*/ 212996 h 708867"/>
                <a:gd name="connsiteX20" fmla="*/ 852728 w 866606"/>
                <a:gd name="connsiteY20" fmla="*/ 244048 h 708867"/>
                <a:gd name="connsiteX21" fmla="*/ 862253 w 866606"/>
                <a:gd name="connsiteY21" fmla="*/ 310723 h 708867"/>
                <a:gd name="connsiteX22" fmla="*/ 809866 w 866606"/>
                <a:gd name="connsiteY22" fmla="*/ 375588 h 708867"/>
                <a:gd name="connsiteX23" fmla="*/ 803198 w 866606"/>
                <a:gd name="connsiteY23" fmla="*/ 435596 h 708867"/>
                <a:gd name="connsiteX24" fmla="*/ 769289 w 866606"/>
                <a:gd name="connsiteY24" fmla="*/ 699724 h 708867"/>
                <a:gd name="connsiteX25" fmla="*/ 763860 w 866606"/>
                <a:gd name="connsiteY25" fmla="*/ 706296 h 708867"/>
                <a:gd name="connsiteX26" fmla="*/ 755287 w 866606"/>
                <a:gd name="connsiteY26" fmla="*/ 705820 h 708867"/>
                <a:gd name="connsiteX27" fmla="*/ 721474 w 866606"/>
                <a:gd name="connsiteY27" fmla="*/ 686294 h 708867"/>
                <a:gd name="connsiteX28" fmla="*/ 667276 w 866606"/>
                <a:gd name="connsiteY28" fmla="*/ 687341 h 708867"/>
                <a:gd name="connsiteX29" fmla="*/ 638701 w 866606"/>
                <a:gd name="connsiteY29" fmla="*/ 689342 h 708867"/>
                <a:gd name="connsiteX30" fmla="*/ 442391 w 866606"/>
                <a:gd name="connsiteY30" fmla="*/ 695533 h 708867"/>
                <a:gd name="connsiteX31" fmla="*/ 360952 w 866606"/>
                <a:gd name="connsiteY31" fmla="*/ 701058 h 708867"/>
                <a:gd name="connsiteX32" fmla="*/ 218744 w 866606"/>
                <a:gd name="connsiteY32" fmla="*/ 708868 h 708867"/>
                <a:gd name="connsiteX33" fmla="*/ 80346 w 866606"/>
                <a:gd name="connsiteY33" fmla="*/ 671530 h 708867"/>
                <a:gd name="connsiteX34" fmla="*/ 359238 w 866606"/>
                <a:gd name="connsiteY34" fmla="*/ 682103 h 708867"/>
                <a:gd name="connsiteX35" fmla="*/ 441629 w 866606"/>
                <a:gd name="connsiteY35" fmla="*/ 676483 h 708867"/>
                <a:gd name="connsiteX36" fmla="*/ 638035 w 866606"/>
                <a:gd name="connsiteY36" fmla="*/ 670387 h 708867"/>
                <a:gd name="connsiteX37" fmla="*/ 664895 w 866606"/>
                <a:gd name="connsiteY37" fmla="*/ 668387 h 708867"/>
                <a:gd name="connsiteX38" fmla="*/ 725855 w 866606"/>
                <a:gd name="connsiteY38" fmla="*/ 667815 h 708867"/>
                <a:gd name="connsiteX39" fmla="*/ 725855 w 866606"/>
                <a:gd name="connsiteY39" fmla="*/ 667815 h 708867"/>
                <a:gd name="connsiteX40" fmla="*/ 752716 w 866606"/>
                <a:gd name="connsiteY40" fmla="*/ 682674 h 708867"/>
                <a:gd name="connsiteX41" fmla="*/ 783767 w 866606"/>
                <a:gd name="connsiteY41" fmla="*/ 433500 h 708867"/>
                <a:gd name="connsiteX42" fmla="*/ 791578 w 866606"/>
                <a:gd name="connsiteY42" fmla="*/ 367492 h 708867"/>
                <a:gd name="connsiteX43" fmla="*/ 794149 w 866606"/>
                <a:gd name="connsiteY43" fmla="*/ 363587 h 708867"/>
                <a:gd name="connsiteX44" fmla="*/ 843679 w 866606"/>
                <a:gd name="connsiteY44" fmla="*/ 304436 h 708867"/>
                <a:gd name="connsiteX45" fmla="*/ 837012 w 866606"/>
                <a:gd name="connsiteY45" fmla="*/ 255668 h 708867"/>
                <a:gd name="connsiteX46" fmla="*/ 782529 w 866606"/>
                <a:gd name="connsiteY46" fmla="*/ 228713 h 708867"/>
                <a:gd name="connsiteX47" fmla="*/ 782529 w 866606"/>
                <a:gd name="connsiteY47" fmla="*/ 228713 h 708867"/>
                <a:gd name="connsiteX48" fmla="*/ 775385 w 866606"/>
                <a:gd name="connsiteY48" fmla="*/ 217294 h 708867"/>
                <a:gd name="connsiteX49" fmla="*/ 775385 w 866606"/>
                <a:gd name="connsiteY49" fmla="*/ 217283 h 708867"/>
                <a:gd name="connsiteX50" fmla="*/ 778814 w 866606"/>
                <a:gd name="connsiteY50" fmla="*/ 211853 h 708867"/>
                <a:gd name="connsiteX51" fmla="*/ 773194 w 866606"/>
                <a:gd name="connsiteY51" fmla="*/ 164228 h 708867"/>
                <a:gd name="connsiteX52" fmla="*/ 747286 w 866606"/>
                <a:gd name="connsiteY52" fmla="*/ 143369 h 708867"/>
                <a:gd name="connsiteX53" fmla="*/ 745858 w 866606"/>
                <a:gd name="connsiteY53" fmla="*/ 142511 h 708867"/>
                <a:gd name="connsiteX54" fmla="*/ 628891 w 866606"/>
                <a:gd name="connsiteY54" fmla="*/ 137463 h 708867"/>
                <a:gd name="connsiteX55" fmla="*/ 620890 w 866606"/>
                <a:gd name="connsiteY55" fmla="*/ 135272 h 708867"/>
                <a:gd name="connsiteX56" fmla="*/ 617651 w 866606"/>
                <a:gd name="connsiteY56" fmla="*/ 127748 h 708867"/>
                <a:gd name="connsiteX57" fmla="*/ 535165 w 866606"/>
                <a:gd name="connsiteY57" fmla="*/ 26211 h 708867"/>
                <a:gd name="connsiteX58" fmla="*/ 381336 w 866606"/>
                <a:gd name="connsiteY58" fmla="*/ 83361 h 708867"/>
                <a:gd name="connsiteX59" fmla="*/ 374097 w 866606"/>
                <a:gd name="connsiteY59" fmla="*/ 87933 h 708867"/>
                <a:gd name="connsiteX60" fmla="*/ 366096 w 866606"/>
                <a:gd name="connsiteY60" fmla="*/ 84885 h 708867"/>
                <a:gd name="connsiteX61" fmla="*/ 225697 w 866606"/>
                <a:gd name="connsiteY61" fmla="*/ 56310 h 708867"/>
                <a:gd name="connsiteX62" fmla="*/ 140544 w 866606"/>
                <a:gd name="connsiteY62" fmla="*/ 157275 h 708867"/>
                <a:gd name="connsiteX63" fmla="*/ 141020 w 866606"/>
                <a:gd name="connsiteY63" fmla="*/ 163466 h 708867"/>
                <a:gd name="connsiteX64" fmla="*/ 136162 w 866606"/>
                <a:gd name="connsiteY64" fmla="*/ 189946 h 708867"/>
                <a:gd name="connsiteX65" fmla="*/ 107587 w 866606"/>
                <a:gd name="connsiteY65" fmla="*/ 194137 h 708867"/>
                <a:gd name="connsiteX66" fmla="*/ 99205 w 866606"/>
                <a:gd name="connsiteY66" fmla="*/ 193280 h 708867"/>
                <a:gd name="connsiteX67" fmla="*/ 66820 w 866606"/>
                <a:gd name="connsiteY67" fmla="*/ 202805 h 708867"/>
                <a:gd name="connsiteX68" fmla="*/ 23767 w 866606"/>
                <a:gd name="connsiteY68" fmla="*/ 248906 h 708867"/>
                <a:gd name="connsiteX69" fmla="*/ 54914 w 866606"/>
                <a:gd name="connsiteY69" fmla="*/ 347680 h 708867"/>
                <a:gd name="connsiteX70" fmla="*/ 65296 w 866606"/>
                <a:gd name="connsiteY70" fmla="*/ 363777 h 708867"/>
                <a:gd name="connsiteX71" fmla="*/ 80346 w 866606"/>
                <a:gd name="connsiteY71" fmla="*/ 671530 h 708867"/>
                <a:gd name="connsiteX72" fmla="*/ 786434 w 866606"/>
                <a:gd name="connsiteY72" fmla="*/ 210139 h 708867"/>
                <a:gd name="connsiteX73" fmla="*/ 786434 w 866606"/>
                <a:gd name="connsiteY73" fmla="*/ 210139 h 70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866606" h="708867">
                  <a:moveTo>
                    <a:pt x="218744" y="708868"/>
                  </a:moveTo>
                  <a:cubicBezTo>
                    <a:pt x="164547" y="708868"/>
                    <a:pt x="111493" y="703724"/>
                    <a:pt x="67773" y="687151"/>
                  </a:cubicBezTo>
                  <a:cubicBezTo>
                    <a:pt x="64201" y="685817"/>
                    <a:pt x="61763" y="682484"/>
                    <a:pt x="61582" y="678674"/>
                  </a:cubicBezTo>
                  <a:cubicBezTo>
                    <a:pt x="57200" y="564374"/>
                    <a:pt x="49961" y="392924"/>
                    <a:pt x="47770" y="373302"/>
                  </a:cubicBezTo>
                  <a:cubicBezTo>
                    <a:pt x="44818" y="368635"/>
                    <a:pt x="41770" y="363777"/>
                    <a:pt x="38245" y="359110"/>
                  </a:cubicBezTo>
                  <a:cubicBezTo>
                    <a:pt x="14814" y="323201"/>
                    <a:pt x="-11666" y="282910"/>
                    <a:pt x="5479" y="242333"/>
                  </a:cubicBezTo>
                  <a:cubicBezTo>
                    <a:pt x="15966" y="218515"/>
                    <a:pt x="34235" y="198967"/>
                    <a:pt x="57295" y="186898"/>
                  </a:cubicBezTo>
                  <a:cubicBezTo>
                    <a:pt x="69630" y="180249"/>
                    <a:pt x="83232" y="176288"/>
                    <a:pt x="97205" y="175277"/>
                  </a:cubicBezTo>
                  <a:cubicBezTo>
                    <a:pt x="101358" y="175101"/>
                    <a:pt x="105511" y="175421"/>
                    <a:pt x="109588" y="176230"/>
                  </a:cubicBezTo>
                  <a:cubicBezTo>
                    <a:pt x="113664" y="177021"/>
                    <a:pt x="117817" y="177371"/>
                    <a:pt x="121970" y="177278"/>
                  </a:cubicBezTo>
                  <a:cubicBezTo>
                    <a:pt x="122351" y="173604"/>
                    <a:pt x="122351" y="169902"/>
                    <a:pt x="121970" y="166229"/>
                  </a:cubicBezTo>
                  <a:cubicBezTo>
                    <a:pt x="121742" y="163058"/>
                    <a:pt x="121742" y="159875"/>
                    <a:pt x="121970" y="156704"/>
                  </a:cubicBezTo>
                  <a:cubicBezTo>
                    <a:pt x="125780" y="103840"/>
                    <a:pt x="163309" y="58787"/>
                    <a:pt x="219792" y="39165"/>
                  </a:cubicBezTo>
                  <a:cubicBezTo>
                    <a:pt x="276275" y="19544"/>
                    <a:pt x="333616" y="29640"/>
                    <a:pt x="372192" y="64121"/>
                  </a:cubicBezTo>
                  <a:cubicBezTo>
                    <a:pt x="398862" y="24306"/>
                    <a:pt x="445344" y="-18366"/>
                    <a:pt x="541070" y="8304"/>
                  </a:cubicBezTo>
                  <a:cubicBezTo>
                    <a:pt x="619080" y="29926"/>
                    <a:pt x="634034" y="91648"/>
                    <a:pt x="636796" y="117365"/>
                  </a:cubicBezTo>
                  <a:cubicBezTo>
                    <a:pt x="662038" y="113841"/>
                    <a:pt x="725188" y="107269"/>
                    <a:pt x="756621" y="126890"/>
                  </a:cubicBezTo>
                  <a:lnTo>
                    <a:pt x="758050" y="127748"/>
                  </a:lnTo>
                  <a:cubicBezTo>
                    <a:pt x="770746" y="134379"/>
                    <a:pt x="781786" y="143788"/>
                    <a:pt x="790339" y="155275"/>
                  </a:cubicBezTo>
                  <a:cubicBezTo>
                    <a:pt x="796464" y="173878"/>
                    <a:pt x="799207" y="193427"/>
                    <a:pt x="798436" y="212996"/>
                  </a:cubicBezTo>
                  <a:cubicBezTo>
                    <a:pt x="819438" y="217153"/>
                    <a:pt x="838498" y="228057"/>
                    <a:pt x="852728" y="244048"/>
                  </a:cubicBezTo>
                  <a:cubicBezTo>
                    <a:pt x="866901" y="263261"/>
                    <a:pt x="870483" y="288309"/>
                    <a:pt x="862253" y="310723"/>
                  </a:cubicBezTo>
                  <a:cubicBezTo>
                    <a:pt x="854443" y="333107"/>
                    <a:pt x="819962" y="366254"/>
                    <a:pt x="809866" y="375588"/>
                  </a:cubicBezTo>
                  <a:cubicBezTo>
                    <a:pt x="809008" y="382637"/>
                    <a:pt x="806246" y="407402"/>
                    <a:pt x="803198" y="435596"/>
                  </a:cubicBezTo>
                  <a:cubicBezTo>
                    <a:pt x="794435" y="517225"/>
                    <a:pt x="779671" y="653909"/>
                    <a:pt x="769289" y="699724"/>
                  </a:cubicBezTo>
                  <a:cubicBezTo>
                    <a:pt x="768613" y="702648"/>
                    <a:pt x="766603" y="705087"/>
                    <a:pt x="763860" y="706296"/>
                  </a:cubicBezTo>
                  <a:cubicBezTo>
                    <a:pt x="761088" y="707506"/>
                    <a:pt x="757907" y="707334"/>
                    <a:pt x="755287" y="705820"/>
                  </a:cubicBezTo>
                  <a:lnTo>
                    <a:pt x="721474" y="686294"/>
                  </a:lnTo>
                  <a:cubicBezTo>
                    <a:pt x="703424" y="684570"/>
                    <a:pt x="685241" y="684922"/>
                    <a:pt x="667276" y="687341"/>
                  </a:cubicBezTo>
                  <a:cubicBezTo>
                    <a:pt x="657751" y="688199"/>
                    <a:pt x="648226" y="689151"/>
                    <a:pt x="638701" y="689342"/>
                  </a:cubicBezTo>
                  <a:lnTo>
                    <a:pt x="442391" y="695533"/>
                  </a:lnTo>
                  <a:cubicBezTo>
                    <a:pt x="418674" y="696295"/>
                    <a:pt x="390670" y="698581"/>
                    <a:pt x="360952" y="701058"/>
                  </a:cubicBezTo>
                  <a:cubicBezTo>
                    <a:pt x="316566" y="704772"/>
                    <a:pt x="267226" y="708868"/>
                    <a:pt x="218744" y="708868"/>
                  </a:cubicBezTo>
                  <a:close/>
                  <a:moveTo>
                    <a:pt x="80346" y="671530"/>
                  </a:moveTo>
                  <a:cubicBezTo>
                    <a:pt x="158927" y="698771"/>
                    <a:pt x="269798" y="689532"/>
                    <a:pt x="359238" y="682103"/>
                  </a:cubicBezTo>
                  <a:cubicBezTo>
                    <a:pt x="389242" y="679626"/>
                    <a:pt x="417531" y="677245"/>
                    <a:pt x="441629" y="676483"/>
                  </a:cubicBezTo>
                  <a:lnTo>
                    <a:pt x="638035" y="670387"/>
                  </a:lnTo>
                  <a:cubicBezTo>
                    <a:pt x="646321" y="670387"/>
                    <a:pt x="655370" y="669244"/>
                    <a:pt x="664895" y="668387"/>
                  </a:cubicBezTo>
                  <a:cubicBezTo>
                    <a:pt x="685107" y="665586"/>
                    <a:pt x="705595" y="665396"/>
                    <a:pt x="725855" y="667815"/>
                  </a:cubicBezTo>
                  <a:lnTo>
                    <a:pt x="725855" y="667815"/>
                  </a:lnTo>
                  <a:cubicBezTo>
                    <a:pt x="735075" y="672273"/>
                    <a:pt x="744038" y="677226"/>
                    <a:pt x="752716" y="682674"/>
                  </a:cubicBezTo>
                  <a:cubicBezTo>
                    <a:pt x="762241" y="628763"/>
                    <a:pt x="775671" y="508081"/>
                    <a:pt x="783767" y="433500"/>
                  </a:cubicBezTo>
                  <a:cubicBezTo>
                    <a:pt x="789768" y="377589"/>
                    <a:pt x="790625" y="370159"/>
                    <a:pt x="791578" y="367492"/>
                  </a:cubicBezTo>
                  <a:cubicBezTo>
                    <a:pt x="792140" y="366017"/>
                    <a:pt x="793016" y="364684"/>
                    <a:pt x="794149" y="363587"/>
                  </a:cubicBezTo>
                  <a:cubicBezTo>
                    <a:pt x="805960" y="352919"/>
                    <a:pt x="837679" y="321581"/>
                    <a:pt x="843679" y="304436"/>
                  </a:cubicBezTo>
                  <a:cubicBezTo>
                    <a:pt x="849642" y="288076"/>
                    <a:pt x="847146" y="269829"/>
                    <a:pt x="837012" y="255668"/>
                  </a:cubicBezTo>
                  <a:cubicBezTo>
                    <a:pt x="824534" y="239762"/>
                    <a:pt x="802341" y="233380"/>
                    <a:pt x="782529" y="228713"/>
                  </a:cubicBezTo>
                  <a:lnTo>
                    <a:pt x="782529" y="228713"/>
                  </a:lnTo>
                  <a:cubicBezTo>
                    <a:pt x="777404" y="227533"/>
                    <a:pt x="774204" y="222420"/>
                    <a:pt x="775385" y="217294"/>
                  </a:cubicBezTo>
                  <a:cubicBezTo>
                    <a:pt x="775385" y="217290"/>
                    <a:pt x="775385" y="217287"/>
                    <a:pt x="775385" y="217283"/>
                  </a:cubicBezTo>
                  <a:cubicBezTo>
                    <a:pt x="775909" y="215148"/>
                    <a:pt x="777109" y="213242"/>
                    <a:pt x="778814" y="211853"/>
                  </a:cubicBezTo>
                  <a:cubicBezTo>
                    <a:pt x="779062" y="195799"/>
                    <a:pt x="777176" y="179784"/>
                    <a:pt x="773194" y="164228"/>
                  </a:cubicBezTo>
                  <a:cubicBezTo>
                    <a:pt x="766041" y="155616"/>
                    <a:pt x="757231" y="148524"/>
                    <a:pt x="747286" y="143369"/>
                  </a:cubicBezTo>
                  <a:lnTo>
                    <a:pt x="745858" y="142511"/>
                  </a:lnTo>
                  <a:cubicBezTo>
                    <a:pt x="718616" y="125747"/>
                    <a:pt x="652227" y="132986"/>
                    <a:pt x="628891" y="137463"/>
                  </a:cubicBezTo>
                  <a:cubicBezTo>
                    <a:pt x="626033" y="137994"/>
                    <a:pt x="623080" y="137187"/>
                    <a:pt x="620890" y="135272"/>
                  </a:cubicBezTo>
                  <a:cubicBezTo>
                    <a:pt x="618728" y="133380"/>
                    <a:pt x="617546" y="130616"/>
                    <a:pt x="617651" y="127748"/>
                  </a:cubicBezTo>
                  <a:cubicBezTo>
                    <a:pt x="617651" y="124604"/>
                    <a:pt x="619461" y="49643"/>
                    <a:pt x="535165" y="26211"/>
                  </a:cubicBezTo>
                  <a:cubicBezTo>
                    <a:pt x="444772" y="1160"/>
                    <a:pt x="405434" y="43737"/>
                    <a:pt x="381336" y="83361"/>
                  </a:cubicBezTo>
                  <a:cubicBezTo>
                    <a:pt x="379783" y="85945"/>
                    <a:pt x="377097" y="87641"/>
                    <a:pt x="374097" y="87933"/>
                  </a:cubicBezTo>
                  <a:cubicBezTo>
                    <a:pt x="371097" y="88241"/>
                    <a:pt x="368134" y="87110"/>
                    <a:pt x="366096" y="84885"/>
                  </a:cubicBezTo>
                  <a:cubicBezTo>
                    <a:pt x="333520" y="49262"/>
                    <a:pt x="278371" y="38022"/>
                    <a:pt x="225697" y="56310"/>
                  </a:cubicBezTo>
                  <a:cubicBezTo>
                    <a:pt x="176453" y="73360"/>
                    <a:pt x="143878" y="112031"/>
                    <a:pt x="140544" y="157275"/>
                  </a:cubicBezTo>
                  <a:cubicBezTo>
                    <a:pt x="140553" y="159348"/>
                    <a:pt x="140715" y="161417"/>
                    <a:pt x="141020" y="163466"/>
                  </a:cubicBezTo>
                  <a:cubicBezTo>
                    <a:pt x="141782" y="172229"/>
                    <a:pt x="142925" y="183088"/>
                    <a:pt x="136162" y="189946"/>
                  </a:cubicBezTo>
                  <a:cubicBezTo>
                    <a:pt x="129400" y="196804"/>
                    <a:pt x="117112" y="195566"/>
                    <a:pt x="107587" y="194137"/>
                  </a:cubicBezTo>
                  <a:cubicBezTo>
                    <a:pt x="104816" y="193638"/>
                    <a:pt x="102015" y="193351"/>
                    <a:pt x="99205" y="193280"/>
                  </a:cubicBezTo>
                  <a:cubicBezTo>
                    <a:pt x="87880" y="194228"/>
                    <a:pt x="76860" y="197469"/>
                    <a:pt x="66820" y="202805"/>
                  </a:cubicBezTo>
                  <a:cubicBezTo>
                    <a:pt x="47647" y="212835"/>
                    <a:pt x="32464" y="229095"/>
                    <a:pt x="23767" y="248906"/>
                  </a:cubicBezTo>
                  <a:cubicBezTo>
                    <a:pt x="10623" y="279767"/>
                    <a:pt x="33292" y="314342"/>
                    <a:pt x="54914" y="347680"/>
                  </a:cubicBezTo>
                  <a:lnTo>
                    <a:pt x="65296" y="363777"/>
                  </a:lnTo>
                  <a:cubicBezTo>
                    <a:pt x="66535" y="367492"/>
                    <a:pt x="68725" y="370635"/>
                    <a:pt x="80346" y="671530"/>
                  </a:cubicBezTo>
                  <a:close/>
                  <a:moveTo>
                    <a:pt x="786434" y="210139"/>
                  </a:moveTo>
                  <a:lnTo>
                    <a:pt x="786434" y="210139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48C450A-901D-C9BF-7DAB-6F4A6F529928}"/>
                </a:ext>
              </a:extLst>
            </p:cNvPr>
            <p:cNvSpPr/>
            <p:nvPr/>
          </p:nvSpPr>
          <p:spPr>
            <a:xfrm>
              <a:off x="5750647" y="4579278"/>
              <a:ext cx="196786" cy="169545"/>
            </a:xfrm>
            <a:custGeom>
              <a:avLst/>
              <a:gdLst>
                <a:gd name="connsiteX0" fmla="*/ 196786 w 196786"/>
                <a:gd name="connsiteY0" fmla="*/ 84773 h 169545"/>
                <a:gd name="connsiteX1" fmla="*/ 98393 w 196786"/>
                <a:gd name="connsiteY1" fmla="*/ 169545 h 169545"/>
                <a:gd name="connsiteX2" fmla="*/ 0 w 196786"/>
                <a:gd name="connsiteY2" fmla="*/ 84773 h 169545"/>
                <a:gd name="connsiteX3" fmla="*/ 98393 w 196786"/>
                <a:gd name="connsiteY3" fmla="*/ 0 h 169545"/>
                <a:gd name="connsiteX4" fmla="*/ 196786 w 196786"/>
                <a:gd name="connsiteY4" fmla="*/ 84773 h 16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786" h="169545">
                  <a:moveTo>
                    <a:pt x="196786" y="84773"/>
                  </a:moveTo>
                  <a:cubicBezTo>
                    <a:pt x="196786" y="131591"/>
                    <a:pt x="152734" y="169545"/>
                    <a:pt x="98393" y="169545"/>
                  </a:cubicBezTo>
                  <a:cubicBezTo>
                    <a:pt x="44052" y="169545"/>
                    <a:pt x="0" y="131591"/>
                    <a:pt x="0" y="84773"/>
                  </a:cubicBezTo>
                  <a:cubicBezTo>
                    <a:pt x="0" y="37954"/>
                    <a:pt x="44052" y="0"/>
                    <a:pt x="98393" y="0"/>
                  </a:cubicBezTo>
                  <a:cubicBezTo>
                    <a:pt x="152734" y="0"/>
                    <a:pt x="196786" y="37954"/>
                    <a:pt x="196786" y="84773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D8A4598-0287-1163-FA4C-61C5B92C8F61}"/>
                </a:ext>
              </a:extLst>
            </p:cNvPr>
            <p:cNvSpPr/>
            <p:nvPr/>
          </p:nvSpPr>
          <p:spPr>
            <a:xfrm>
              <a:off x="5741026" y="4569658"/>
              <a:ext cx="215931" cy="188690"/>
            </a:xfrm>
            <a:custGeom>
              <a:avLst/>
              <a:gdLst>
                <a:gd name="connsiteX0" fmla="*/ 108013 w 215931"/>
                <a:gd name="connsiteY0" fmla="*/ 188690 h 188690"/>
                <a:gd name="connsiteX1" fmla="*/ 0 w 215931"/>
                <a:gd name="connsiteY1" fmla="*/ 94393 h 188690"/>
                <a:gd name="connsiteX2" fmla="*/ 108013 w 215931"/>
                <a:gd name="connsiteY2" fmla="*/ 0 h 188690"/>
                <a:gd name="connsiteX3" fmla="*/ 215932 w 215931"/>
                <a:gd name="connsiteY3" fmla="*/ 94393 h 188690"/>
                <a:gd name="connsiteX4" fmla="*/ 108013 w 215931"/>
                <a:gd name="connsiteY4" fmla="*/ 188690 h 188690"/>
                <a:gd name="connsiteX5" fmla="*/ 108013 w 215931"/>
                <a:gd name="connsiteY5" fmla="*/ 19050 h 188690"/>
                <a:gd name="connsiteX6" fmla="*/ 19050 w 215931"/>
                <a:gd name="connsiteY6" fmla="*/ 94393 h 188690"/>
                <a:gd name="connsiteX7" fmla="*/ 108013 w 215931"/>
                <a:gd name="connsiteY7" fmla="*/ 169640 h 188690"/>
                <a:gd name="connsiteX8" fmla="*/ 196882 w 215931"/>
                <a:gd name="connsiteY8" fmla="*/ 94393 h 188690"/>
                <a:gd name="connsiteX9" fmla="*/ 108013 w 215931"/>
                <a:gd name="connsiteY9" fmla="*/ 19050 h 18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31" h="188690">
                  <a:moveTo>
                    <a:pt x="108013" y="188690"/>
                  </a:moveTo>
                  <a:cubicBezTo>
                    <a:pt x="48482" y="188690"/>
                    <a:pt x="0" y="146399"/>
                    <a:pt x="0" y="94393"/>
                  </a:cubicBezTo>
                  <a:cubicBezTo>
                    <a:pt x="0" y="42386"/>
                    <a:pt x="48482" y="0"/>
                    <a:pt x="108013" y="0"/>
                  </a:cubicBezTo>
                  <a:cubicBezTo>
                    <a:pt x="167545" y="0"/>
                    <a:pt x="215932" y="42386"/>
                    <a:pt x="215932" y="94393"/>
                  </a:cubicBezTo>
                  <a:cubicBezTo>
                    <a:pt x="215932" y="146399"/>
                    <a:pt x="167545" y="188690"/>
                    <a:pt x="108013" y="188690"/>
                  </a:cubicBezTo>
                  <a:close/>
                  <a:moveTo>
                    <a:pt x="108013" y="19050"/>
                  </a:moveTo>
                  <a:cubicBezTo>
                    <a:pt x="58960" y="19050"/>
                    <a:pt x="19050" y="52864"/>
                    <a:pt x="19050" y="94393"/>
                  </a:cubicBezTo>
                  <a:cubicBezTo>
                    <a:pt x="19050" y="135922"/>
                    <a:pt x="58960" y="169640"/>
                    <a:pt x="108013" y="169640"/>
                  </a:cubicBezTo>
                  <a:cubicBezTo>
                    <a:pt x="157067" y="169640"/>
                    <a:pt x="196882" y="135922"/>
                    <a:pt x="196882" y="94393"/>
                  </a:cubicBezTo>
                  <a:cubicBezTo>
                    <a:pt x="196882" y="52864"/>
                    <a:pt x="157067" y="19050"/>
                    <a:pt x="108013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A2FD5C0-B130-FC46-FDA5-2B218F5BF5F6}"/>
                </a:ext>
              </a:extLst>
            </p:cNvPr>
            <p:cNvSpPr/>
            <p:nvPr/>
          </p:nvSpPr>
          <p:spPr>
            <a:xfrm>
              <a:off x="6324528" y="4579278"/>
              <a:ext cx="196786" cy="169545"/>
            </a:xfrm>
            <a:custGeom>
              <a:avLst/>
              <a:gdLst>
                <a:gd name="connsiteX0" fmla="*/ 196786 w 196786"/>
                <a:gd name="connsiteY0" fmla="*/ 84773 h 169545"/>
                <a:gd name="connsiteX1" fmla="*/ 98393 w 196786"/>
                <a:gd name="connsiteY1" fmla="*/ 169545 h 169545"/>
                <a:gd name="connsiteX2" fmla="*/ 0 w 196786"/>
                <a:gd name="connsiteY2" fmla="*/ 84773 h 169545"/>
                <a:gd name="connsiteX3" fmla="*/ 98393 w 196786"/>
                <a:gd name="connsiteY3" fmla="*/ 0 h 169545"/>
                <a:gd name="connsiteX4" fmla="*/ 196786 w 196786"/>
                <a:gd name="connsiteY4" fmla="*/ 84773 h 16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786" h="169545">
                  <a:moveTo>
                    <a:pt x="196786" y="84773"/>
                  </a:moveTo>
                  <a:cubicBezTo>
                    <a:pt x="196786" y="131591"/>
                    <a:pt x="152734" y="169545"/>
                    <a:pt x="98393" y="169545"/>
                  </a:cubicBezTo>
                  <a:cubicBezTo>
                    <a:pt x="44052" y="169545"/>
                    <a:pt x="0" y="131591"/>
                    <a:pt x="0" y="84773"/>
                  </a:cubicBezTo>
                  <a:cubicBezTo>
                    <a:pt x="0" y="37954"/>
                    <a:pt x="44052" y="0"/>
                    <a:pt x="98393" y="0"/>
                  </a:cubicBezTo>
                  <a:cubicBezTo>
                    <a:pt x="152734" y="0"/>
                    <a:pt x="196786" y="37954"/>
                    <a:pt x="196786" y="84773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D05A2CA-B471-C9E1-1380-7C99B204DCCD}"/>
                </a:ext>
              </a:extLst>
            </p:cNvPr>
            <p:cNvSpPr/>
            <p:nvPr/>
          </p:nvSpPr>
          <p:spPr>
            <a:xfrm>
              <a:off x="6314908" y="4569658"/>
              <a:ext cx="215931" cy="188690"/>
            </a:xfrm>
            <a:custGeom>
              <a:avLst/>
              <a:gdLst>
                <a:gd name="connsiteX0" fmla="*/ 108013 w 215931"/>
                <a:gd name="connsiteY0" fmla="*/ 188690 h 188690"/>
                <a:gd name="connsiteX1" fmla="*/ 0 w 215931"/>
                <a:gd name="connsiteY1" fmla="*/ 94393 h 188690"/>
                <a:gd name="connsiteX2" fmla="*/ 108013 w 215931"/>
                <a:gd name="connsiteY2" fmla="*/ 0 h 188690"/>
                <a:gd name="connsiteX3" fmla="*/ 215932 w 215931"/>
                <a:gd name="connsiteY3" fmla="*/ 94393 h 188690"/>
                <a:gd name="connsiteX4" fmla="*/ 108013 w 215931"/>
                <a:gd name="connsiteY4" fmla="*/ 188690 h 188690"/>
                <a:gd name="connsiteX5" fmla="*/ 108013 w 215931"/>
                <a:gd name="connsiteY5" fmla="*/ 19050 h 188690"/>
                <a:gd name="connsiteX6" fmla="*/ 19050 w 215931"/>
                <a:gd name="connsiteY6" fmla="*/ 94393 h 188690"/>
                <a:gd name="connsiteX7" fmla="*/ 108013 w 215931"/>
                <a:gd name="connsiteY7" fmla="*/ 169640 h 188690"/>
                <a:gd name="connsiteX8" fmla="*/ 196882 w 215931"/>
                <a:gd name="connsiteY8" fmla="*/ 94393 h 188690"/>
                <a:gd name="connsiteX9" fmla="*/ 108013 w 215931"/>
                <a:gd name="connsiteY9" fmla="*/ 19050 h 18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31" h="188690">
                  <a:moveTo>
                    <a:pt x="108013" y="188690"/>
                  </a:moveTo>
                  <a:cubicBezTo>
                    <a:pt x="48482" y="188690"/>
                    <a:pt x="0" y="146399"/>
                    <a:pt x="0" y="94393"/>
                  </a:cubicBezTo>
                  <a:cubicBezTo>
                    <a:pt x="0" y="42386"/>
                    <a:pt x="48482" y="0"/>
                    <a:pt x="108013" y="0"/>
                  </a:cubicBezTo>
                  <a:cubicBezTo>
                    <a:pt x="167545" y="0"/>
                    <a:pt x="215932" y="42386"/>
                    <a:pt x="215932" y="94393"/>
                  </a:cubicBezTo>
                  <a:cubicBezTo>
                    <a:pt x="215932" y="146399"/>
                    <a:pt x="167545" y="188690"/>
                    <a:pt x="108013" y="188690"/>
                  </a:cubicBezTo>
                  <a:close/>
                  <a:moveTo>
                    <a:pt x="108013" y="19050"/>
                  </a:moveTo>
                  <a:cubicBezTo>
                    <a:pt x="58960" y="19050"/>
                    <a:pt x="19050" y="52864"/>
                    <a:pt x="19050" y="94393"/>
                  </a:cubicBezTo>
                  <a:cubicBezTo>
                    <a:pt x="19050" y="135922"/>
                    <a:pt x="58960" y="169640"/>
                    <a:pt x="108013" y="169640"/>
                  </a:cubicBezTo>
                  <a:cubicBezTo>
                    <a:pt x="157067" y="169640"/>
                    <a:pt x="196882" y="135922"/>
                    <a:pt x="196882" y="94393"/>
                  </a:cubicBezTo>
                  <a:cubicBezTo>
                    <a:pt x="196882" y="52864"/>
                    <a:pt x="156972" y="19050"/>
                    <a:pt x="108013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24A88FF-A30D-42E8-3D4B-44DFB567FEEF}"/>
                </a:ext>
              </a:extLst>
            </p:cNvPr>
            <p:cNvSpPr/>
            <p:nvPr/>
          </p:nvSpPr>
          <p:spPr>
            <a:xfrm>
              <a:off x="5838954" y="4289337"/>
              <a:ext cx="598233" cy="651129"/>
            </a:xfrm>
            <a:custGeom>
              <a:avLst/>
              <a:gdLst>
                <a:gd name="connsiteX0" fmla="*/ 299646 w 598233"/>
                <a:gd name="connsiteY0" fmla="*/ 651129 h 651129"/>
                <a:gd name="connsiteX1" fmla="*/ 2752 w 598233"/>
                <a:gd name="connsiteY1" fmla="*/ 354425 h 651129"/>
                <a:gd name="connsiteX2" fmla="*/ 2752 w 598233"/>
                <a:gd name="connsiteY2" fmla="*/ 354235 h 651129"/>
                <a:gd name="connsiteX3" fmla="*/ 2752 w 598233"/>
                <a:gd name="connsiteY3" fmla="*/ 223838 h 651129"/>
                <a:gd name="connsiteX4" fmla="*/ 2752 w 598233"/>
                <a:gd name="connsiteY4" fmla="*/ 148590 h 651129"/>
                <a:gd name="connsiteX5" fmla="*/ 31327 w 598233"/>
                <a:gd name="connsiteY5" fmla="*/ 117729 h 651129"/>
                <a:gd name="connsiteX6" fmla="*/ 58663 w 598233"/>
                <a:gd name="connsiteY6" fmla="*/ 62389 h 651129"/>
                <a:gd name="connsiteX7" fmla="*/ 143245 w 598233"/>
                <a:gd name="connsiteY7" fmla="*/ 64770 h 651129"/>
                <a:gd name="connsiteX8" fmla="*/ 209920 w 598233"/>
                <a:gd name="connsiteY8" fmla="*/ 8858 h 651129"/>
                <a:gd name="connsiteX9" fmla="*/ 305170 w 598233"/>
                <a:gd name="connsiteY9" fmla="*/ 37433 h 651129"/>
                <a:gd name="connsiteX10" fmla="*/ 399468 w 598233"/>
                <a:gd name="connsiteY10" fmla="*/ 0 h 651129"/>
                <a:gd name="connsiteX11" fmla="*/ 477001 w 598233"/>
                <a:gd name="connsiteY11" fmla="*/ 93917 h 651129"/>
                <a:gd name="connsiteX12" fmla="*/ 595397 w 598233"/>
                <a:gd name="connsiteY12" fmla="*/ 78962 h 651129"/>
                <a:gd name="connsiteX13" fmla="*/ 595397 w 598233"/>
                <a:gd name="connsiteY13" fmla="*/ 353949 h 651129"/>
                <a:gd name="connsiteX14" fmla="*/ 299646 w 598233"/>
                <a:gd name="connsiteY14" fmla="*/ 651129 h 65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8233" h="651129">
                  <a:moveTo>
                    <a:pt x="299646" y="651129"/>
                  </a:moveTo>
                  <a:cubicBezTo>
                    <a:pt x="135730" y="651186"/>
                    <a:pt x="2809" y="518341"/>
                    <a:pt x="2752" y="354425"/>
                  </a:cubicBezTo>
                  <a:cubicBezTo>
                    <a:pt x="2752" y="354359"/>
                    <a:pt x="2752" y="354301"/>
                    <a:pt x="2752" y="354235"/>
                  </a:cubicBezTo>
                  <a:lnTo>
                    <a:pt x="2752" y="223838"/>
                  </a:lnTo>
                  <a:cubicBezTo>
                    <a:pt x="2752" y="202025"/>
                    <a:pt x="-3440" y="169545"/>
                    <a:pt x="2752" y="148590"/>
                  </a:cubicBezTo>
                  <a:cubicBezTo>
                    <a:pt x="7324" y="133922"/>
                    <a:pt x="21230" y="128588"/>
                    <a:pt x="31327" y="117729"/>
                  </a:cubicBezTo>
                  <a:cubicBezTo>
                    <a:pt x="45824" y="102470"/>
                    <a:pt x="55358" y="83175"/>
                    <a:pt x="58663" y="62389"/>
                  </a:cubicBezTo>
                  <a:cubicBezTo>
                    <a:pt x="84800" y="76869"/>
                    <a:pt x="116337" y="77756"/>
                    <a:pt x="143245" y="64770"/>
                  </a:cubicBezTo>
                  <a:cubicBezTo>
                    <a:pt x="169611" y="51712"/>
                    <a:pt x="192471" y="32542"/>
                    <a:pt x="209920" y="8858"/>
                  </a:cubicBezTo>
                  <a:cubicBezTo>
                    <a:pt x="236286" y="31274"/>
                    <a:pt x="270823" y="41636"/>
                    <a:pt x="305170" y="37433"/>
                  </a:cubicBezTo>
                  <a:cubicBezTo>
                    <a:pt x="339251" y="33078"/>
                    <a:pt x="371684" y="20204"/>
                    <a:pt x="399468" y="0"/>
                  </a:cubicBezTo>
                  <a:cubicBezTo>
                    <a:pt x="414136" y="38862"/>
                    <a:pt x="440044" y="75057"/>
                    <a:pt x="477001" y="93917"/>
                  </a:cubicBezTo>
                  <a:cubicBezTo>
                    <a:pt x="511577" y="111443"/>
                    <a:pt x="569775" y="113538"/>
                    <a:pt x="595397" y="78962"/>
                  </a:cubicBezTo>
                  <a:cubicBezTo>
                    <a:pt x="601779" y="169640"/>
                    <a:pt x="595397" y="262985"/>
                    <a:pt x="595397" y="353949"/>
                  </a:cubicBezTo>
                  <a:cubicBezTo>
                    <a:pt x="595607" y="517608"/>
                    <a:pt x="463304" y="650548"/>
                    <a:pt x="299646" y="651129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BA5DB67-5F27-3E05-F40D-F0BCF348C33F}"/>
                </a:ext>
              </a:extLst>
            </p:cNvPr>
            <p:cNvSpPr/>
            <p:nvPr/>
          </p:nvSpPr>
          <p:spPr>
            <a:xfrm>
              <a:off x="5829379" y="4280530"/>
              <a:ext cx="618177" cy="669461"/>
            </a:xfrm>
            <a:custGeom>
              <a:avLst/>
              <a:gdLst>
                <a:gd name="connsiteX0" fmla="*/ 309221 w 618177"/>
                <a:gd name="connsiteY0" fmla="*/ 669461 h 669461"/>
                <a:gd name="connsiteX1" fmla="*/ 2801 w 618177"/>
                <a:gd name="connsiteY1" fmla="*/ 363042 h 669461"/>
                <a:gd name="connsiteX2" fmla="*/ 2801 w 618177"/>
                <a:gd name="connsiteY2" fmla="*/ 232645 h 669461"/>
                <a:gd name="connsiteX3" fmla="*/ 1563 w 618177"/>
                <a:gd name="connsiteY3" fmla="*/ 210547 h 669461"/>
                <a:gd name="connsiteX4" fmla="*/ 3563 w 618177"/>
                <a:gd name="connsiteY4" fmla="*/ 154635 h 669461"/>
                <a:gd name="connsiteX5" fmla="*/ 24518 w 618177"/>
                <a:gd name="connsiteY5" fmla="*/ 128632 h 669461"/>
                <a:gd name="connsiteX6" fmla="*/ 34520 w 618177"/>
                <a:gd name="connsiteY6" fmla="*/ 119964 h 669461"/>
                <a:gd name="connsiteX7" fmla="*/ 59380 w 618177"/>
                <a:gd name="connsiteY7" fmla="*/ 69672 h 669461"/>
                <a:gd name="connsiteX8" fmla="*/ 70277 w 618177"/>
                <a:gd name="connsiteY8" fmla="*/ 61756 h 669461"/>
                <a:gd name="connsiteX9" fmla="*/ 73858 w 618177"/>
                <a:gd name="connsiteY9" fmla="*/ 63100 h 669461"/>
                <a:gd name="connsiteX10" fmla="*/ 149486 w 618177"/>
                <a:gd name="connsiteY10" fmla="*/ 64909 h 669461"/>
                <a:gd name="connsiteX11" fmla="*/ 212828 w 618177"/>
                <a:gd name="connsiteY11" fmla="*/ 11665 h 669461"/>
                <a:gd name="connsiteX12" fmla="*/ 226229 w 618177"/>
                <a:gd name="connsiteY12" fmla="*/ 10261 h 669461"/>
                <a:gd name="connsiteX13" fmla="*/ 226639 w 618177"/>
                <a:gd name="connsiteY13" fmla="*/ 10617 h 669461"/>
                <a:gd name="connsiteX14" fmla="*/ 314650 w 618177"/>
                <a:gd name="connsiteY14" fmla="*/ 37477 h 669461"/>
                <a:gd name="connsiteX15" fmla="*/ 404471 w 618177"/>
                <a:gd name="connsiteY15" fmla="*/ 1663 h 669461"/>
                <a:gd name="connsiteX16" fmla="*/ 412662 w 618177"/>
                <a:gd name="connsiteY16" fmla="*/ 425 h 669461"/>
                <a:gd name="connsiteX17" fmla="*/ 418758 w 618177"/>
                <a:gd name="connsiteY17" fmla="*/ 6235 h 669461"/>
                <a:gd name="connsiteX18" fmla="*/ 491720 w 618177"/>
                <a:gd name="connsiteY18" fmla="*/ 95008 h 669461"/>
                <a:gd name="connsiteX19" fmla="*/ 598114 w 618177"/>
                <a:gd name="connsiteY19" fmla="*/ 82912 h 669461"/>
                <a:gd name="connsiteX20" fmla="*/ 608401 w 618177"/>
                <a:gd name="connsiteY20" fmla="*/ 79387 h 669461"/>
                <a:gd name="connsiteX21" fmla="*/ 615259 w 618177"/>
                <a:gd name="connsiteY21" fmla="*/ 87865 h 669461"/>
                <a:gd name="connsiteX22" fmla="*/ 616878 w 618177"/>
                <a:gd name="connsiteY22" fmla="*/ 273983 h 669461"/>
                <a:gd name="connsiteX23" fmla="*/ 615545 w 618177"/>
                <a:gd name="connsiteY23" fmla="*/ 363518 h 669461"/>
                <a:gd name="connsiteX24" fmla="*/ 309221 w 618177"/>
                <a:gd name="connsiteY24" fmla="*/ 669461 h 669461"/>
                <a:gd name="connsiteX25" fmla="*/ 75477 w 618177"/>
                <a:gd name="connsiteY25" fmla="*/ 85102 h 669461"/>
                <a:gd name="connsiteX26" fmla="*/ 48426 w 618177"/>
                <a:gd name="connsiteY26" fmla="*/ 132727 h 669461"/>
                <a:gd name="connsiteX27" fmla="*/ 36234 w 618177"/>
                <a:gd name="connsiteY27" fmla="*/ 143300 h 669461"/>
                <a:gd name="connsiteX28" fmla="*/ 21756 w 618177"/>
                <a:gd name="connsiteY28" fmla="*/ 159969 h 669461"/>
                <a:gd name="connsiteX29" fmla="*/ 20613 w 618177"/>
                <a:gd name="connsiteY29" fmla="*/ 208927 h 669461"/>
                <a:gd name="connsiteX30" fmla="*/ 21851 w 618177"/>
                <a:gd name="connsiteY30" fmla="*/ 232549 h 669461"/>
                <a:gd name="connsiteX31" fmla="*/ 21851 w 618177"/>
                <a:gd name="connsiteY31" fmla="*/ 362947 h 669461"/>
                <a:gd name="connsiteX32" fmla="*/ 303944 w 618177"/>
                <a:gd name="connsiteY32" fmla="*/ 655498 h 669461"/>
                <a:gd name="connsiteX33" fmla="*/ 596495 w 618177"/>
                <a:gd name="connsiteY33" fmla="*/ 373405 h 669461"/>
                <a:gd name="connsiteX34" fmla="*/ 596495 w 618177"/>
                <a:gd name="connsiteY34" fmla="*/ 362947 h 669461"/>
                <a:gd name="connsiteX35" fmla="*/ 597828 w 618177"/>
                <a:gd name="connsiteY35" fmla="*/ 272935 h 669461"/>
                <a:gd name="connsiteX36" fmla="*/ 597828 w 618177"/>
                <a:gd name="connsiteY36" fmla="*/ 109105 h 669461"/>
                <a:gd name="connsiteX37" fmla="*/ 483528 w 618177"/>
                <a:gd name="connsiteY37" fmla="*/ 111391 h 669461"/>
                <a:gd name="connsiteX38" fmla="*/ 405899 w 618177"/>
                <a:gd name="connsiteY38" fmla="*/ 23285 h 669461"/>
                <a:gd name="connsiteX39" fmla="*/ 316936 w 618177"/>
                <a:gd name="connsiteY39" fmla="*/ 55861 h 669461"/>
                <a:gd name="connsiteX40" fmla="*/ 221686 w 618177"/>
                <a:gd name="connsiteY40" fmla="*/ 31000 h 669461"/>
                <a:gd name="connsiteX41" fmla="*/ 157392 w 618177"/>
                <a:gd name="connsiteY41" fmla="*/ 82245 h 669461"/>
                <a:gd name="connsiteX42" fmla="*/ 75477 w 618177"/>
                <a:gd name="connsiteY42" fmla="*/ 85102 h 66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18177" h="669461">
                  <a:moveTo>
                    <a:pt x="309221" y="669461"/>
                  </a:moveTo>
                  <a:cubicBezTo>
                    <a:pt x="140057" y="669299"/>
                    <a:pt x="2963" y="532206"/>
                    <a:pt x="2801" y="363042"/>
                  </a:cubicBezTo>
                  <a:lnTo>
                    <a:pt x="2801" y="232645"/>
                  </a:lnTo>
                  <a:cubicBezTo>
                    <a:pt x="2801" y="226263"/>
                    <a:pt x="2230" y="218643"/>
                    <a:pt x="1563" y="210547"/>
                  </a:cubicBezTo>
                  <a:cubicBezTo>
                    <a:pt x="-1056" y="191935"/>
                    <a:pt x="-380" y="173009"/>
                    <a:pt x="3563" y="154635"/>
                  </a:cubicBezTo>
                  <a:cubicBezTo>
                    <a:pt x="7554" y="143929"/>
                    <a:pt x="14908" y="134804"/>
                    <a:pt x="24518" y="128632"/>
                  </a:cubicBezTo>
                  <a:cubicBezTo>
                    <a:pt x="28062" y="125993"/>
                    <a:pt x="31405" y="123098"/>
                    <a:pt x="34520" y="119964"/>
                  </a:cubicBezTo>
                  <a:cubicBezTo>
                    <a:pt x="47721" y="106115"/>
                    <a:pt x="56389" y="88569"/>
                    <a:pt x="59380" y="69672"/>
                  </a:cubicBezTo>
                  <a:cubicBezTo>
                    <a:pt x="60199" y="64476"/>
                    <a:pt x="65085" y="60932"/>
                    <a:pt x="70277" y="61756"/>
                  </a:cubicBezTo>
                  <a:cubicBezTo>
                    <a:pt x="71553" y="61957"/>
                    <a:pt x="72772" y="62414"/>
                    <a:pt x="73858" y="63100"/>
                  </a:cubicBezTo>
                  <a:cubicBezTo>
                    <a:pt x="97289" y="75909"/>
                    <a:pt x="125474" y="76583"/>
                    <a:pt x="149486" y="64909"/>
                  </a:cubicBezTo>
                  <a:cubicBezTo>
                    <a:pt x="174604" y="52560"/>
                    <a:pt x="196340" y="34286"/>
                    <a:pt x="212828" y="11665"/>
                  </a:cubicBezTo>
                  <a:cubicBezTo>
                    <a:pt x="216142" y="7577"/>
                    <a:pt x="222134" y="6949"/>
                    <a:pt x="226229" y="10261"/>
                  </a:cubicBezTo>
                  <a:cubicBezTo>
                    <a:pt x="226363" y="10376"/>
                    <a:pt x="226506" y="10494"/>
                    <a:pt x="226639" y="10617"/>
                  </a:cubicBezTo>
                  <a:cubicBezTo>
                    <a:pt x="250956" y="31433"/>
                    <a:pt x="282855" y="41166"/>
                    <a:pt x="314650" y="37477"/>
                  </a:cubicBezTo>
                  <a:cubicBezTo>
                    <a:pt x="347149" y="33356"/>
                    <a:pt x="378058" y="21031"/>
                    <a:pt x="404471" y="1663"/>
                  </a:cubicBezTo>
                  <a:cubicBezTo>
                    <a:pt x="406871" y="22"/>
                    <a:pt x="409890" y="-433"/>
                    <a:pt x="412662" y="425"/>
                  </a:cubicBezTo>
                  <a:cubicBezTo>
                    <a:pt x="415491" y="1310"/>
                    <a:pt x="417739" y="3457"/>
                    <a:pt x="418758" y="6235"/>
                  </a:cubicBezTo>
                  <a:cubicBezTo>
                    <a:pt x="434284" y="47479"/>
                    <a:pt x="460192" y="79006"/>
                    <a:pt x="491720" y="95008"/>
                  </a:cubicBezTo>
                  <a:cubicBezTo>
                    <a:pt x="520295" y="109677"/>
                    <a:pt x="575159" y="114058"/>
                    <a:pt x="598114" y="82912"/>
                  </a:cubicBezTo>
                  <a:cubicBezTo>
                    <a:pt x="600467" y="79703"/>
                    <a:pt x="604572" y="78297"/>
                    <a:pt x="608401" y="79387"/>
                  </a:cubicBezTo>
                  <a:cubicBezTo>
                    <a:pt x="612240" y="80496"/>
                    <a:pt x="614973" y="83880"/>
                    <a:pt x="615259" y="87865"/>
                  </a:cubicBezTo>
                  <a:cubicBezTo>
                    <a:pt x="619545" y="149396"/>
                    <a:pt x="618212" y="212737"/>
                    <a:pt x="616878" y="273983"/>
                  </a:cubicBezTo>
                  <a:cubicBezTo>
                    <a:pt x="616211" y="303415"/>
                    <a:pt x="615545" y="333895"/>
                    <a:pt x="615545" y="363518"/>
                  </a:cubicBezTo>
                  <a:cubicBezTo>
                    <a:pt x="615126" y="532463"/>
                    <a:pt x="478166" y="669252"/>
                    <a:pt x="309221" y="669461"/>
                  </a:cubicBezTo>
                  <a:close/>
                  <a:moveTo>
                    <a:pt x="75477" y="85102"/>
                  </a:moveTo>
                  <a:cubicBezTo>
                    <a:pt x="70429" y="102924"/>
                    <a:pt x="61152" y="119259"/>
                    <a:pt x="48426" y="132727"/>
                  </a:cubicBezTo>
                  <a:cubicBezTo>
                    <a:pt x="44626" y="136547"/>
                    <a:pt x="40549" y="140081"/>
                    <a:pt x="36234" y="143300"/>
                  </a:cubicBezTo>
                  <a:cubicBezTo>
                    <a:pt x="29786" y="147205"/>
                    <a:pt x="24718" y="153035"/>
                    <a:pt x="21756" y="159969"/>
                  </a:cubicBezTo>
                  <a:cubicBezTo>
                    <a:pt x="18680" y="176114"/>
                    <a:pt x="18289" y="192659"/>
                    <a:pt x="20613" y="208927"/>
                  </a:cubicBezTo>
                  <a:cubicBezTo>
                    <a:pt x="21185" y="217405"/>
                    <a:pt x="21851" y="225406"/>
                    <a:pt x="21851" y="232549"/>
                  </a:cubicBezTo>
                  <a:lnTo>
                    <a:pt x="21851" y="362947"/>
                  </a:lnTo>
                  <a:cubicBezTo>
                    <a:pt x="18965" y="521633"/>
                    <a:pt x="145257" y="652611"/>
                    <a:pt x="303944" y="655498"/>
                  </a:cubicBezTo>
                  <a:cubicBezTo>
                    <a:pt x="462621" y="658393"/>
                    <a:pt x="593609" y="532092"/>
                    <a:pt x="596495" y="373405"/>
                  </a:cubicBezTo>
                  <a:cubicBezTo>
                    <a:pt x="596561" y="369919"/>
                    <a:pt x="596561" y="366433"/>
                    <a:pt x="596495" y="362947"/>
                  </a:cubicBezTo>
                  <a:cubicBezTo>
                    <a:pt x="596495" y="333133"/>
                    <a:pt x="597161" y="302558"/>
                    <a:pt x="597828" y="272935"/>
                  </a:cubicBezTo>
                  <a:cubicBezTo>
                    <a:pt x="598971" y="218929"/>
                    <a:pt x="600209" y="163303"/>
                    <a:pt x="597828" y="109105"/>
                  </a:cubicBezTo>
                  <a:cubicBezTo>
                    <a:pt x="566586" y="131108"/>
                    <a:pt x="517723" y="128822"/>
                    <a:pt x="483528" y="111391"/>
                  </a:cubicBezTo>
                  <a:cubicBezTo>
                    <a:pt x="448238" y="91891"/>
                    <a:pt x="420797" y="60753"/>
                    <a:pt x="405899" y="23285"/>
                  </a:cubicBezTo>
                  <a:cubicBezTo>
                    <a:pt x="379191" y="40932"/>
                    <a:pt x="348721" y="52088"/>
                    <a:pt x="316936" y="55861"/>
                  </a:cubicBezTo>
                  <a:cubicBezTo>
                    <a:pt x="283189" y="59909"/>
                    <a:pt x="249156" y="51027"/>
                    <a:pt x="221686" y="31000"/>
                  </a:cubicBezTo>
                  <a:cubicBezTo>
                    <a:pt x="204417" y="52734"/>
                    <a:pt x="182433" y="70256"/>
                    <a:pt x="157392" y="82245"/>
                  </a:cubicBezTo>
                  <a:cubicBezTo>
                    <a:pt x="131589" y="94205"/>
                    <a:pt x="102052" y="95237"/>
                    <a:pt x="75477" y="8510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9DB01FC-47D0-E54D-7BB6-31541D7B4A8D}"/>
                </a:ext>
              </a:extLst>
            </p:cNvPr>
            <p:cNvSpPr/>
            <p:nvPr/>
          </p:nvSpPr>
          <p:spPr>
            <a:xfrm>
              <a:off x="6100255" y="4590193"/>
              <a:ext cx="75384" cy="107864"/>
            </a:xfrm>
            <a:custGeom>
              <a:avLst/>
              <a:gdLst>
                <a:gd name="connsiteX0" fmla="*/ 37583 w 75384"/>
                <a:gd name="connsiteY0" fmla="*/ 107862 h 107864"/>
                <a:gd name="connsiteX1" fmla="*/ 7865 w 75384"/>
                <a:gd name="connsiteY1" fmla="*/ 105481 h 107864"/>
                <a:gd name="connsiteX2" fmla="*/ 149 w 75384"/>
                <a:gd name="connsiteY2" fmla="*/ 94441 h 107864"/>
                <a:gd name="connsiteX3" fmla="*/ 149 w 75384"/>
                <a:gd name="connsiteY3" fmla="*/ 94432 h 107864"/>
                <a:gd name="connsiteX4" fmla="*/ 11189 w 75384"/>
                <a:gd name="connsiteY4" fmla="*/ 86716 h 107864"/>
                <a:gd name="connsiteX5" fmla="*/ 11198 w 75384"/>
                <a:gd name="connsiteY5" fmla="*/ 86716 h 107864"/>
                <a:gd name="connsiteX6" fmla="*/ 56442 w 75384"/>
                <a:gd name="connsiteY6" fmla="*/ 86716 h 107864"/>
                <a:gd name="connsiteX7" fmla="*/ 30725 w 75384"/>
                <a:gd name="connsiteY7" fmla="*/ 14517 h 107864"/>
                <a:gd name="connsiteX8" fmla="*/ 33849 w 75384"/>
                <a:gd name="connsiteY8" fmla="*/ 1410 h 107864"/>
                <a:gd name="connsiteX9" fmla="*/ 46955 w 75384"/>
                <a:gd name="connsiteY9" fmla="*/ 4535 h 107864"/>
                <a:gd name="connsiteX10" fmla="*/ 47584 w 75384"/>
                <a:gd name="connsiteY10" fmla="*/ 5754 h 107864"/>
                <a:gd name="connsiteX11" fmla="*/ 73492 w 75384"/>
                <a:gd name="connsiteY11" fmla="*/ 95479 h 107864"/>
                <a:gd name="connsiteX12" fmla="*/ 62443 w 75384"/>
                <a:gd name="connsiteY12" fmla="*/ 105004 h 107864"/>
                <a:gd name="connsiteX13" fmla="*/ 37583 w 75384"/>
                <a:gd name="connsiteY13" fmla="*/ 107862 h 10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384" h="107864">
                  <a:moveTo>
                    <a:pt x="37583" y="107862"/>
                  </a:moveTo>
                  <a:cubicBezTo>
                    <a:pt x="27629" y="107795"/>
                    <a:pt x="17704" y="106995"/>
                    <a:pt x="7865" y="105481"/>
                  </a:cubicBezTo>
                  <a:cubicBezTo>
                    <a:pt x="2683" y="104566"/>
                    <a:pt x="-775" y="99623"/>
                    <a:pt x="149" y="94441"/>
                  </a:cubicBezTo>
                  <a:cubicBezTo>
                    <a:pt x="149" y="94441"/>
                    <a:pt x="149" y="94432"/>
                    <a:pt x="149" y="94432"/>
                  </a:cubicBezTo>
                  <a:cubicBezTo>
                    <a:pt x="1064" y="89250"/>
                    <a:pt x="6007" y="85792"/>
                    <a:pt x="11189" y="86716"/>
                  </a:cubicBezTo>
                  <a:cubicBezTo>
                    <a:pt x="11189" y="86716"/>
                    <a:pt x="11198" y="86716"/>
                    <a:pt x="11198" y="86716"/>
                  </a:cubicBezTo>
                  <a:cubicBezTo>
                    <a:pt x="26191" y="89078"/>
                    <a:pt x="41450" y="89078"/>
                    <a:pt x="56442" y="86716"/>
                  </a:cubicBezTo>
                  <a:cubicBezTo>
                    <a:pt x="58347" y="77953"/>
                    <a:pt x="46917" y="45187"/>
                    <a:pt x="30725" y="14517"/>
                  </a:cubicBezTo>
                  <a:cubicBezTo>
                    <a:pt x="27972" y="10040"/>
                    <a:pt x="29372" y="4173"/>
                    <a:pt x="33849" y="1410"/>
                  </a:cubicBezTo>
                  <a:cubicBezTo>
                    <a:pt x="38326" y="-1342"/>
                    <a:pt x="44193" y="58"/>
                    <a:pt x="46955" y="4535"/>
                  </a:cubicBezTo>
                  <a:cubicBezTo>
                    <a:pt x="47193" y="4925"/>
                    <a:pt x="47403" y="5335"/>
                    <a:pt x="47584" y="5754"/>
                  </a:cubicBezTo>
                  <a:cubicBezTo>
                    <a:pt x="58347" y="26233"/>
                    <a:pt x="82255" y="75953"/>
                    <a:pt x="73492" y="95479"/>
                  </a:cubicBezTo>
                  <a:cubicBezTo>
                    <a:pt x="71501" y="100213"/>
                    <a:pt x="67415" y="103737"/>
                    <a:pt x="62443" y="105004"/>
                  </a:cubicBezTo>
                  <a:cubicBezTo>
                    <a:pt x="54299" y="106966"/>
                    <a:pt x="45955" y="107919"/>
                    <a:pt x="37583" y="10786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F6D9BEB-692D-79AA-ADFE-34E3AF7DB392}"/>
                </a:ext>
              </a:extLst>
            </p:cNvPr>
            <p:cNvSpPr/>
            <p:nvPr/>
          </p:nvSpPr>
          <p:spPr>
            <a:xfrm>
              <a:off x="5907809" y="4432308"/>
              <a:ext cx="183641" cy="38100"/>
            </a:xfrm>
            <a:custGeom>
              <a:avLst/>
              <a:gdLst>
                <a:gd name="connsiteX0" fmla="*/ 164592 w 183641"/>
                <a:gd name="connsiteY0" fmla="*/ 38100 h 38100"/>
                <a:gd name="connsiteX1" fmla="*/ 164592 w 183641"/>
                <a:gd name="connsiteY1" fmla="*/ 38100 h 38100"/>
                <a:gd name="connsiteX2" fmla="*/ 19050 w 183641"/>
                <a:gd name="connsiteY2" fmla="*/ 38100 h 38100"/>
                <a:gd name="connsiteX3" fmla="*/ 0 w 183641"/>
                <a:gd name="connsiteY3" fmla="*/ 19050 h 38100"/>
                <a:gd name="connsiteX4" fmla="*/ 19050 w 183641"/>
                <a:gd name="connsiteY4" fmla="*/ 0 h 38100"/>
                <a:gd name="connsiteX5" fmla="*/ 19050 w 183641"/>
                <a:gd name="connsiteY5" fmla="*/ 0 h 38100"/>
                <a:gd name="connsiteX6" fmla="*/ 164592 w 183641"/>
                <a:gd name="connsiteY6" fmla="*/ 0 h 38100"/>
                <a:gd name="connsiteX7" fmla="*/ 183642 w 183641"/>
                <a:gd name="connsiteY7" fmla="*/ 19050 h 38100"/>
                <a:gd name="connsiteX8" fmla="*/ 164592 w 183641"/>
                <a:gd name="connsiteY8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641" h="38100">
                  <a:moveTo>
                    <a:pt x="164592" y="38100"/>
                  </a:moveTo>
                  <a:lnTo>
                    <a:pt x="164592" y="38100"/>
                  </a:lnTo>
                  <a:lnTo>
                    <a:pt x="19050" y="38100"/>
                  </a:lnTo>
                  <a:cubicBezTo>
                    <a:pt x="8525" y="38100"/>
                    <a:pt x="0" y="29575"/>
                    <a:pt x="0" y="19050"/>
                  </a:cubicBezTo>
                  <a:cubicBezTo>
                    <a:pt x="0" y="8525"/>
                    <a:pt x="8525" y="0"/>
                    <a:pt x="19050" y="0"/>
                  </a:cubicBezTo>
                  <a:lnTo>
                    <a:pt x="19050" y="0"/>
                  </a:lnTo>
                  <a:lnTo>
                    <a:pt x="164592" y="0"/>
                  </a:lnTo>
                  <a:cubicBezTo>
                    <a:pt x="175117" y="0"/>
                    <a:pt x="183642" y="8525"/>
                    <a:pt x="183642" y="19050"/>
                  </a:cubicBezTo>
                  <a:cubicBezTo>
                    <a:pt x="183642" y="29575"/>
                    <a:pt x="175117" y="38100"/>
                    <a:pt x="164592" y="3810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61EED51-D25D-99BB-439D-976D3685B92A}"/>
                </a:ext>
              </a:extLst>
            </p:cNvPr>
            <p:cNvSpPr/>
            <p:nvPr/>
          </p:nvSpPr>
          <p:spPr>
            <a:xfrm>
              <a:off x="6176414" y="4432308"/>
              <a:ext cx="183641" cy="38100"/>
            </a:xfrm>
            <a:custGeom>
              <a:avLst/>
              <a:gdLst>
                <a:gd name="connsiteX0" fmla="*/ 164687 w 183641"/>
                <a:gd name="connsiteY0" fmla="*/ 38100 h 38100"/>
                <a:gd name="connsiteX1" fmla="*/ 164687 w 183641"/>
                <a:gd name="connsiteY1" fmla="*/ 38100 h 38100"/>
                <a:gd name="connsiteX2" fmla="*/ 19050 w 183641"/>
                <a:gd name="connsiteY2" fmla="*/ 38100 h 38100"/>
                <a:gd name="connsiteX3" fmla="*/ 0 w 183641"/>
                <a:gd name="connsiteY3" fmla="*/ 19050 h 38100"/>
                <a:gd name="connsiteX4" fmla="*/ 19050 w 183641"/>
                <a:gd name="connsiteY4" fmla="*/ 0 h 38100"/>
                <a:gd name="connsiteX5" fmla="*/ 19050 w 183641"/>
                <a:gd name="connsiteY5" fmla="*/ 0 h 38100"/>
                <a:gd name="connsiteX6" fmla="*/ 164592 w 183641"/>
                <a:gd name="connsiteY6" fmla="*/ 0 h 38100"/>
                <a:gd name="connsiteX7" fmla="*/ 183642 w 183641"/>
                <a:gd name="connsiteY7" fmla="*/ 19050 h 38100"/>
                <a:gd name="connsiteX8" fmla="*/ 164592 w 183641"/>
                <a:gd name="connsiteY8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641" h="38100">
                  <a:moveTo>
                    <a:pt x="164687" y="38100"/>
                  </a:moveTo>
                  <a:lnTo>
                    <a:pt x="164687" y="38100"/>
                  </a:lnTo>
                  <a:lnTo>
                    <a:pt x="19050" y="38100"/>
                  </a:lnTo>
                  <a:cubicBezTo>
                    <a:pt x="8525" y="38100"/>
                    <a:pt x="0" y="29575"/>
                    <a:pt x="0" y="19050"/>
                  </a:cubicBezTo>
                  <a:cubicBezTo>
                    <a:pt x="0" y="8525"/>
                    <a:pt x="8525" y="0"/>
                    <a:pt x="19050" y="0"/>
                  </a:cubicBezTo>
                  <a:lnTo>
                    <a:pt x="19050" y="0"/>
                  </a:lnTo>
                  <a:lnTo>
                    <a:pt x="164592" y="0"/>
                  </a:lnTo>
                  <a:cubicBezTo>
                    <a:pt x="175117" y="0"/>
                    <a:pt x="183642" y="8525"/>
                    <a:pt x="183642" y="19050"/>
                  </a:cubicBezTo>
                  <a:cubicBezTo>
                    <a:pt x="183642" y="29575"/>
                    <a:pt x="175117" y="38100"/>
                    <a:pt x="164592" y="3810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4F0BB74-A715-8A3F-9522-D2FFACAD85C6}"/>
                </a:ext>
              </a:extLst>
            </p:cNvPr>
            <p:cNvSpPr/>
            <p:nvPr/>
          </p:nvSpPr>
          <p:spPr>
            <a:xfrm>
              <a:off x="5889331" y="4522128"/>
              <a:ext cx="220313" cy="122491"/>
            </a:xfrm>
            <a:custGeom>
              <a:avLst/>
              <a:gdLst>
                <a:gd name="connsiteX0" fmla="*/ 24479 w 220313"/>
                <a:gd name="connsiteY0" fmla="*/ 0 h 122491"/>
                <a:gd name="connsiteX1" fmla="*/ 195929 w 220313"/>
                <a:gd name="connsiteY1" fmla="*/ 0 h 122491"/>
                <a:gd name="connsiteX2" fmla="*/ 220313 w 220313"/>
                <a:gd name="connsiteY2" fmla="*/ 24384 h 122491"/>
                <a:gd name="connsiteX3" fmla="*/ 220313 w 220313"/>
                <a:gd name="connsiteY3" fmla="*/ 40291 h 122491"/>
                <a:gd name="connsiteX4" fmla="*/ 138113 w 220313"/>
                <a:gd name="connsiteY4" fmla="*/ 122491 h 122491"/>
                <a:gd name="connsiteX5" fmla="*/ 82201 w 220313"/>
                <a:gd name="connsiteY5" fmla="*/ 122491 h 122491"/>
                <a:gd name="connsiteX6" fmla="*/ 0 w 220313"/>
                <a:gd name="connsiteY6" fmla="*/ 40291 h 122491"/>
                <a:gd name="connsiteX7" fmla="*/ 0 w 220313"/>
                <a:gd name="connsiteY7" fmla="*/ 24479 h 122491"/>
                <a:gd name="connsiteX8" fmla="*/ 24289 w 220313"/>
                <a:gd name="connsiteY8" fmla="*/ 0 h 122491"/>
                <a:gd name="connsiteX9" fmla="*/ 24479 w 220313"/>
                <a:gd name="connsiteY9" fmla="*/ 0 h 12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313" h="122491">
                  <a:moveTo>
                    <a:pt x="24479" y="0"/>
                  </a:moveTo>
                  <a:lnTo>
                    <a:pt x="195929" y="0"/>
                  </a:lnTo>
                  <a:cubicBezTo>
                    <a:pt x="209398" y="0"/>
                    <a:pt x="220313" y="10916"/>
                    <a:pt x="220313" y="24384"/>
                  </a:cubicBezTo>
                  <a:lnTo>
                    <a:pt x="220313" y="40291"/>
                  </a:lnTo>
                  <a:cubicBezTo>
                    <a:pt x="220313" y="85687"/>
                    <a:pt x="183509" y="122491"/>
                    <a:pt x="138113" y="122491"/>
                  </a:cubicBezTo>
                  <a:lnTo>
                    <a:pt x="82201" y="122491"/>
                  </a:lnTo>
                  <a:cubicBezTo>
                    <a:pt x="36805" y="122491"/>
                    <a:pt x="0" y="85687"/>
                    <a:pt x="0" y="40291"/>
                  </a:cubicBezTo>
                  <a:lnTo>
                    <a:pt x="0" y="24479"/>
                  </a:lnTo>
                  <a:cubicBezTo>
                    <a:pt x="-57" y="11011"/>
                    <a:pt x="10821" y="57"/>
                    <a:pt x="24289" y="0"/>
                  </a:cubicBezTo>
                  <a:cubicBezTo>
                    <a:pt x="24356" y="0"/>
                    <a:pt x="24413" y="0"/>
                    <a:pt x="2447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C7BDD35-14D4-83DF-3DFD-D39576B655E0}"/>
                </a:ext>
              </a:extLst>
            </p:cNvPr>
            <p:cNvSpPr/>
            <p:nvPr/>
          </p:nvSpPr>
          <p:spPr>
            <a:xfrm>
              <a:off x="5879901" y="4512699"/>
              <a:ext cx="239172" cy="141541"/>
            </a:xfrm>
            <a:custGeom>
              <a:avLst/>
              <a:gdLst>
                <a:gd name="connsiteX0" fmla="*/ 147638 w 239172"/>
                <a:gd name="connsiteY0" fmla="*/ 141542 h 141541"/>
                <a:gd name="connsiteX1" fmla="*/ 91821 w 239172"/>
                <a:gd name="connsiteY1" fmla="*/ 141542 h 141541"/>
                <a:gd name="connsiteX2" fmla="*/ 0 w 239172"/>
                <a:gd name="connsiteY2" fmla="*/ 49721 h 141541"/>
                <a:gd name="connsiteX3" fmla="*/ 0 w 239172"/>
                <a:gd name="connsiteY3" fmla="*/ 33909 h 141541"/>
                <a:gd name="connsiteX4" fmla="*/ 33909 w 239172"/>
                <a:gd name="connsiteY4" fmla="*/ 0 h 141541"/>
                <a:gd name="connsiteX5" fmla="*/ 205359 w 239172"/>
                <a:gd name="connsiteY5" fmla="*/ 0 h 141541"/>
                <a:gd name="connsiteX6" fmla="*/ 239173 w 239172"/>
                <a:gd name="connsiteY6" fmla="*/ 33909 h 141541"/>
                <a:gd name="connsiteX7" fmla="*/ 239173 w 239172"/>
                <a:gd name="connsiteY7" fmla="*/ 49816 h 141541"/>
                <a:gd name="connsiteX8" fmla="*/ 147638 w 239172"/>
                <a:gd name="connsiteY8" fmla="*/ 141542 h 141541"/>
                <a:gd name="connsiteX9" fmla="*/ 33909 w 239172"/>
                <a:gd name="connsiteY9" fmla="*/ 18955 h 141541"/>
                <a:gd name="connsiteX10" fmla="*/ 19050 w 239172"/>
                <a:gd name="connsiteY10" fmla="*/ 33814 h 141541"/>
                <a:gd name="connsiteX11" fmla="*/ 19050 w 239172"/>
                <a:gd name="connsiteY11" fmla="*/ 49721 h 141541"/>
                <a:gd name="connsiteX12" fmla="*/ 91821 w 239172"/>
                <a:gd name="connsiteY12" fmla="*/ 122492 h 141541"/>
                <a:gd name="connsiteX13" fmla="*/ 147638 w 239172"/>
                <a:gd name="connsiteY13" fmla="*/ 122492 h 141541"/>
                <a:gd name="connsiteX14" fmla="*/ 220313 w 239172"/>
                <a:gd name="connsiteY14" fmla="*/ 49721 h 141541"/>
                <a:gd name="connsiteX15" fmla="*/ 220313 w 239172"/>
                <a:gd name="connsiteY15" fmla="*/ 33909 h 141541"/>
                <a:gd name="connsiteX16" fmla="*/ 205645 w 239172"/>
                <a:gd name="connsiteY16" fmla="*/ 19050 h 141541"/>
                <a:gd name="connsiteX17" fmla="*/ 205550 w 239172"/>
                <a:gd name="connsiteY17" fmla="*/ 19050 h 1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9172" h="141541">
                  <a:moveTo>
                    <a:pt x="147638" y="141542"/>
                  </a:moveTo>
                  <a:lnTo>
                    <a:pt x="91821" y="141542"/>
                  </a:lnTo>
                  <a:cubicBezTo>
                    <a:pt x="41129" y="141484"/>
                    <a:pt x="57" y="100413"/>
                    <a:pt x="0" y="49721"/>
                  </a:cubicBezTo>
                  <a:lnTo>
                    <a:pt x="0" y="33909"/>
                  </a:lnTo>
                  <a:cubicBezTo>
                    <a:pt x="48" y="15202"/>
                    <a:pt x="15202" y="48"/>
                    <a:pt x="33909" y="0"/>
                  </a:cubicBezTo>
                  <a:lnTo>
                    <a:pt x="205359" y="0"/>
                  </a:lnTo>
                  <a:cubicBezTo>
                    <a:pt x="224047" y="57"/>
                    <a:pt x="239173" y="15221"/>
                    <a:pt x="239173" y="33909"/>
                  </a:cubicBezTo>
                  <a:lnTo>
                    <a:pt x="239173" y="49816"/>
                  </a:lnTo>
                  <a:cubicBezTo>
                    <a:pt x="239125" y="100374"/>
                    <a:pt x="198196" y="141380"/>
                    <a:pt x="147638" y="141542"/>
                  </a:cubicBezTo>
                  <a:close/>
                  <a:moveTo>
                    <a:pt x="33909" y="18955"/>
                  </a:moveTo>
                  <a:cubicBezTo>
                    <a:pt x="25698" y="18955"/>
                    <a:pt x="19050" y="25603"/>
                    <a:pt x="19050" y="33814"/>
                  </a:cubicBezTo>
                  <a:lnTo>
                    <a:pt x="19050" y="49721"/>
                  </a:lnTo>
                  <a:cubicBezTo>
                    <a:pt x="19107" y="89887"/>
                    <a:pt x="51654" y="122434"/>
                    <a:pt x="91821" y="122492"/>
                  </a:cubicBezTo>
                  <a:lnTo>
                    <a:pt x="147638" y="122492"/>
                  </a:lnTo>
                  <a:cubicBezTo>
                    <a:pt x="187795" y="122434"/>
                    <a:pt x="220313" y="89878"/>
                    <a:pt x="220313" y="49721"/>
                  </a:cubicBezTo>
                  <a:lnTo>
                    <a:pt x="220313" y="33909"/>
                  </a:lnTo>
                  <a:cubicBezTo>
                    <a:pt x="220370" y="25756"/>
                    <a:pt x="213798" y="19107"/>
                    <a:pt x="205645" y="19050"/>
                  </a:cubicBezTo>
                  <a:cubicBezTo>
                    <a:pt x="205616" y="19050"/>
                    <a:pt x="205578" y="19050"/>
                    <a:pt x="205550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76800CA-3692-574F-D928-D91B96BAB863}"/>
                </a:ext>
              </a:extLst>
            </p:cNvPr>
            <p:cNvSpPr/>
            <p:nvPr/>
          </p:nvSpPr>
          <p:spPr>
            <a:xfrm>
              <a:off x="6166127" y="4522128"/>
              <a:ext cx="220313" cy="122491"/>
            </a:xfrm>
            <a:custGeom>
              <a:avLst/>
              <a:gdLst>
                <a:gd name="connsiteX0" fmla="*/ 24479 w 220313"/>
                <a:gd name="connsiteY0" fmla="*/ 0 h 122491"/>
                <a:gd name="connsiteX1" fmla="*/ 195929 w 220313"/>
                <a:gd name="connsiteY1" fmla="*/ 0 h 122491"/>
                <a:gd name="connsiteX2" fmla="*/ 220314 w 220313"/>
                <a:gd name="connsiteY2" fmla="*/ 24384 h 122491"/>
                <a:gd name="connsiteX3" fmla="*/ 220314 w 220313"/>
                <a:gd name="connsiteY3" fmla="*/ 40291 h 122491"/>
                <a:gd name="connsiteX4" fmla="*/ 138113 w 220313"/>
                <a:gd name="connsiteY4" fmla="*/ 122491 h 122491"/>
                <a:gd name="connsiteX5" fmla="*/ 82201 w 220313"/>
                <a:gd name="connsiteY5" fmla="*/ 122491 h 122491"/>
                <a:gd name="connsiteX6" fmla="*/ 0 w 220313"/>
                <a:gd name="connsiteY6" fmla="*/ 40291 h 122491"/>
                <a:gd name="connsiteX7" fmla="*/ 0 w 220313"/>
                <a:gd name="connsiteY7" fmla="*/ 24479 h 122491"/>
                <a:gd name="connsiteX8" fmla="*/ 24289 w 220313"/>
                <a:gd name="connsiteY8" fmla="*/ 0 h 122491"/>
                <a:gd name="connsiteX9" fmla="*/ 24479 w 220313"/>
                <a:gd name="connsiteY9" fmla="*/ 0 h 12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313" h="122491">
                  <a:moveTo>
                    <a:pt x="24479" y="0"/>
                  </a:moveTo>
                  <a:lnTo>
                    <a:pt x="195929" y="0"/>
                  </a:lnTo>
                  <a:cubicBezTo>
                    <a:pt x="209398" y="0"/>
                    <a:pt x="220314" y="10916"/>
                    <a:pt x="220314" y="24384"/>
                  </a:cubicBezTo>
                  <a:lnTo>
                    <a:pt x="220314" y="40291"/>
                  </a:lnTo>
                  <a:cubicBezTo>
                    <a:pt x="220314" y="85687"/>
                    <a:pt x="183509" y="122491"/>
                    <a:pt x="138113" y="122491"/>
                  </a:cubicBezTo>
                  <a:lnTo>
                    <a:pt x="82201" y="122491"/>
                  </a:lnTo>
                  <a:cubicBezTo>
                    <a:pt x="36805" y="122491"/>
                    <a:pt x="0" y="85687"/>
                    <a:pt x="0" y="40291"/>
                  </a:cubicBezTo>
                  <a:lnTo>
                    <a:pt x="0" y="24479"/>
                  </a:lnTo>
                  <a:cubicBezTo>
                    <a:pt x="-57" y="11011"/>
                    <a:pt x="10821" y="57"/>
                    <a:pt x="24289" y="0"/>
                  </a:cubicBezTo>
                  <a:cubicBezTo>
                    <a:pt x="24356" y="0"/>
                    <a:pt x="24413" y="0"/>
                    <a:pt x="2447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816D85F-28D1-94B1-227F-FA2D20182BBA}"/>
                </a:ext>
              </a:extLst>
            </p:cNvPr>
            <p:cNvSpPr/>
            <p:nvPr/>
          </p:nvSpPr>
          <p:spPr>
            <a:xfrm>
              <a:off x="6156697" y="4512699"/>
              <a:ext cx="239268" cy="141541"/>
            </a:xfrm>
            <a:custGeom>
              <a:avLst/>
              <a:gdLst>
                <a:gd name="connsiteX0" fmla="*/ 147638 w 239268"/>
                <a:gd name="connsiteY0" fmla="*/ 141542 h 141541"/>
                <a:gd name="connsiteX1" fmla="*/ 91726 w 239268"/>
                <a:gd name="connsiteY1" fmla="*/ 141542 h 141541"/>
                <a:gd name="connsiteX2" fmla="*/ 0 w 239268"/>
                <a:gd name="connsiteY2" fmla="*/ 49721 h 141541"/>
                <a:gd name="connsiteX3" fmla="*/ 0 w 239268"/>
                <a:gd name="connsiteY3" fmla="*/ 33909 h 141541"/>
                <a:gd name="connsiteX4" fmla="*/ 33909 w 239268"/>
                <a:gd name="connsiteY4" fmla="*/ 0 h 141541"/>
                <a:gd name="connsiteX5" fmla="*/ 205359 w 239268"/>
                <a:gd name="connsiteY5" fmla="*/ 0 h 141541"/>
                <a:gd name="connsiteX6" fmla="*/ 239268 w 239268"/>
                <a:gd name="connsiteY6" fmla="*/ 33909 h 141541"/>
                <a:gd name="connsiteX7" fmla="*/ 239268 w 239268"/>
                <a:gd name="connsiteY7" fmla="*/ 49816 h 141541"/>
                <a:gd name="connsiteX8" fmla="*/ 147638 w 239268"/>
                <a:gd name="connsiteY8" fmla="*/ 141542 h 141541"/>
                <a:gd name="connsiteX9" fmla="*/ 33909 w 239268"/>
                <a:gd name="connsiteY9" fmla="*/ 18955 h 141541"/>
                <a:gd name="connsiteX10" fmla="*/ 19050 w 239268"/>
                <a:gd name="connsiteY10" fmla="*/ 33814 h 141541"/>
                <a:gd name="connsiteX11" fmla="*/ 19050 w 239268"/>
                <a:gd name="connsiteY11" fmla="*/ 33909 h 141541"/>
                <a:gd name="connsiteX12" fmla="*/ 19050 w 239268"/>
                <a:gd name="connsiteY12" fmla="*/ 49816 h 141541"/>
                <a:gd name="connsiteX13" fmla="*/ 91726 w 239268"/>
                <a:gd name="connsiteY13" fmla="*/ 122587 h 141541"/>
                <a:gd name="connsiteX14" fmla="*/ 147638 w 239268"/>
                <a:gd name="connsiteY14" fmla="*/ 122587 h 141541"/>
                <a:gd name="connsiteX15" fmla="*/ 220313 w 239268"/>
                <a:gd name="connsiteY15" fmla="*/ 49816 h 141541"/>
                <a:gd name="connsiteX16" fmla="*/ 220313 w 239268"/>
                <a:gd name="connsiteY16" fmla="*/ 33909 h 141541"/>
                <a:gd name="connsiteX17" fmla="*/ 205454 w 239268"/>
                <a:gd name="connsiteY17" fmla="*/ 19050 h 1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9268" h="141541">
                  <a:moveTo>
                    <a:pt x="147638" y="141542"/>
                  </a:moveTo>
                  <a:lnTo>
                    <a:pt x="91726" y="141542"/>
                  </a:lnTo>
                  <a:cubicBezTo>
                    <a:pt x="41053" y="141484"/>
                    <a:pt x="0" y="100394"/>
                    <a:pt x="0" y="49721"/>
                  </a:cubicBezTo>
                  <a:lnTo>
                    <a:pt x="0" y="33909"/>
                  </a:lnTo>
                  <a:cubicBezTo>
                    <a:pt x="48" y="15202"/>
                    <a:pt x="15202" y="48"/>
                    <a:pt x="33909" y="0"/>
                  </a:cubicBezTo>
                  <a:lnTo>
                    <a:pt x="205359" y="0"/>
                  </a:lnTo>
                  <a:cubicBezTo>
                    <a:pt x="224085" y="0"/>
                    <a:pt x="239268" y="15183"/>
                    <a:pt x="239268" y="33909"/>
                  </a:cubicBezTo>
                  <a:lnTo>
                    <a:pt x="239268" y="49816"/>
                  </a:lnTo>
                  <a:cubicBezTo>
                    <a:pt x="239220" y="100413"/>
                    <a:pt x="198234" y="141437"/>
                    <a:pt x="147638" y="141542"/>
                  </a:cubicBezTo>
                  <a:close/>
                  <a:moveTo>
                    <a:pt x="33909" y="18955"/>
                  </a:moveTo>
                  <a:cubicBezTo>
                    <a:pt x="25698" y="18955"/>
                    <a:pt x="19050" y="25603"/>
                    <a:pt x="19050" y="33814"/>
                  </a:cubicBezTo>
                  <a:cubicBezTo>
                    <a:pt x="19050" y="33842"/>
                    <a:pt x="19050" y="33880"/>
                    <a:pt x="19050" y="33909"/>
                  </a:cubicBezTo>
                  <a:lnTo>
                    <a:pt x="19050" y="49816"/>
                  </a:lnTo>
                  <a:cubicBezTo>
                    <a:pt x="19050" y="89973"/>
                    <a:pt x="51568" y="122530"/>
                    <a:pt x="91726" y="122587"/>
                  </a:cubicBezTo>
                  <a:lnTo>
                    <a:pt x="147638" y="122587"/>
                  </a:lnTo>
                  <a:cubicBezTo>
                    <a:pt x="187795" y="122530"/>
                    <a:pt x="220313" y="89973"/>
                    <a:pt x="220313" y="49816"/>
                  </a:cubicBezTo>
                  <a:lnTo>
                    <a:pt x="220313" y="33909"/>
                  </a:lnTo>
                  <a:cubicBezTo>
                    <a:pt x="220313" y="25698"/>
                    <a:pt x="213665" y="19050"/>
                    <a:pt x="205454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E0EA1BA-C6C4-C5B1-69C4-5C1079BD5D21}"/>
                </a:ext>
              </a:extLst>
            </p:cNvPr>
            <p:cNvSpPr/>
            <p:nvPr/>
          </p:nvSpPr>
          <p:spPr>
            <a:xfrm>
              <a:off x="5824656" y="4552894"/>
              <a:ext cx="74295" cy="19050"/>
            </a:xfrm>
            <a:custGeom>
              <a:avLst/>
              <a:gdLst>
                <a:gd name="connsiteX0" fmla="*/ 64770 w 74295"/>
                <a:gd name="connsiteY0" fmla="*/ 19050 h 19050"/>
                <a:gd name="connsiteX1" fmla="*/ 9525 w 74295"/>
                <a:gd name="connsiteY1" fmla="*/ 19050 h 19050"/>
                <a:gd name="connsiteX2" fmla="*/ 0 w 74295"/>
                <a:gd name="connsiteY2" fmla="*/ 9525 h 19050"/>
                <a:gd name="connsiteX3" fmla="*/ 9525 w 74295"/>
                <a:gd name="connsiteY3" fmla="*/ 0 h 19050"/>
                <a:gd name="connsiteX4" fmla="*/ 64770 w 74295"/>
                <a:gd name="connsiteY4" fmla="*/ 0 h 19050"/>
                <a:gd name="connsiteX5" fmla="*/ 74295 w 74295"/>
                <a:gd name="connsiteY5" fmla="*/ 9525 h 19050"/>
                <a:gd name="connsiteX6" fmla="*/ 64770 w 74295"/>
                <a:gd name="connsiteY6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95" h="19050">
                  <a:moveTo>
                    <a:pt x="64770" y="19050"/>
                  </a:moveTo>
                  <a:lnTo>
                    <a:pt x="9525" y="19050"/>
                  </a:lnTo>
                  <a:cubicBezTo>
                    <a:pt x="4267" y="19050"/>
                    <a:pt x="0" y="14783"/>
                    <a:pt x="0" y="9525"/>
                  </a:cubicBezTo>
                  <a:cubicBezTo>
                    <a:pt x="0" y="4267"/>
                    <a:pt x="4267" y="0"/>
                    <a:pt x="9525" y="0"/>
                  </a:cubicBezTo>
                  <a:lnTo>
                    <a:pt x="64770" y="0"/>
                  </a:lnTo>
                  <a:cubicBezTo>
                    <a:pt x="70028" y="0"/>
                    <a:pt x="74295" y="4267"/>
                    <a:pt x="74295" y="9525"/>
                  </a:cubicBezTo>
                  <a:cubicBezTo>
                    <a:pt x="74295" y="14783"/>
                    <a:pt x="70028" y="19050"/>
                    <a:pt x="64770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F352DA7-7249-2188-8AB8-F2600D2CB0E3}"/>
                </a:ext>
              </a:extLst>
            </p:cNvPr>
            <p:cNvSpPr/>
            <p:nvPr/>
          </p:nvSpPr>
          <p:spPr>
            <a:xfrm>
              <a:off x="6379773" y="4552894"/>
              <a:ext cx="74390" cy="19050"/>
            </a:xfrm>
            <a:custGeom>
              <a:avLst/>
              <a:gdLst>
                <a:gd name="connsiteX0" fmla="*/ 64865 w 74390"/>
                <a:gd name="connsiteY0" fmla="*/ 19050 h 19050"/>
                <a:gd name="connsiteX1" fmla="*/ 9525 w 74390"/>
                <a:gd name="connsiteY1" fmla="*/ 19050 h 19050"/>
                <a:gd name="connsiteX2" fmla="*/ 0 w 74390"/>
                <a:gd name="connsiteY2" fmla="*/ 9525 h 19050"/>
                <a:gd name="connsiteX3" fmla="*/ 9525 w 74390"/>
                <a:gd name="connsiteY3" fmla="*/ 0 h 19050"/>
                <a:gd name="connsiteX4" fmla="*/ 64865 w 74390"/>
                <a:gd name="connsiteY4" fmla="*/ 0 h 19050"/>
                <a:gd name="connsiteX5" fmla="*/ 74390 w 74390"/>
                <a:gd name="connsiteY5" fmla="*/ 9525 h 19050"/>
                <a:gd name="connsiteX6" fmla="*/ 64865 w 74390"/>
                <a:gd name="connsiteY6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90" h="19050">
                  <a:moveTo>
                    <a:pt x="64865" y="19050"/>
                  </a:moveTo>
                  <a:lnTo>
                    <a:pt x="9525" y="19050"/>
                  </a:lnTo>
                  <a:cubicBezTo>
                    <a:pt x="4267" y="19050"/>
                    <a:pt x="0" y="14783"/>
                    <a:pt x="0" y="9525"/>
                  </a:cubicBezTo>
                  <a:cubicBezTo>
                    <a:pt x="0" y="4267"/>
                    <a:pt x="4267" y="0"/>
                    <a:pt x="9525" y="0"/>
                  </a:cubicBezTo>
                  <a:lnTo>
                    <a:pt x="64865" y="0"/>
                  </a:lnTo>
                  <a:cubicBezTo>
                    <a:pt x="70123" y="0"/>
                    <a:pt x="74390" y="4267"/>
                    <a:pt x="74390" y="9525"/>
                  </a:cubicBezTo>
                  <a:cubicBezTo>
                    <a:pt x="74390" y="14783"/>
                    <a:pt x="70123" y="19050"/>
                    <a:pt x="64865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B3E8014-71B7-2CDE-6D01-B19822334CA1}"/>
                </a:ext>
              </a:extLst>
            </p:cNvPr>
            <p:cNvSpPr/>
            <p:nvPr/>
          </p:nvSpPr>
          <p:spPr>
            <a:xfrm>
              <a:off x="6100214" y="4552894"/>
              <a:ext cx="75533" cy="19050"/>
            </a:xfrm>
            <a:custGeom>
              <a:avLst/>
              <a:gdLst>
                <a:gd name="connsiteX0" fmla="*/ 66008 w 75533"/>
                <a:gd name="connsiteY0" fmla="*/ 19050 h 19050"/>
                <a:gd name="connsiteX1" fmla="*/ 9525 w 75533"/>
                <a:gd name="connsiteY1" fmla="*/ 19050 h 19050"/>
                <a:gd name="connsiteX2" fmla="*/ 0 w 75533"/>
                <a:gd name="connsiteY2" fmla="*/ 9525 h 19050"/>
                <a:gd name="connsiteX3" fmla="*/ 9525 w 75533"/>
                <a:gd name="connsiteY3" fmla="*/ 0 h 19050"/>
                <a:gd name="connsiteX4" fmla="*/ 66008 w 75533"/>
                <a:gd name="connsiteY4" fmla="*/ 0 h 19050"/>
                <a:gd name="connsiteX5" fmla="*/ 75533 w 75533"/>
                <a:gd name="connsiteY5" fmla="*/ 9525 h 19050"/>
                <a:gd name="connsiteX6" fmla="*/ 66008 w 75533"/>
                <a:gd name="connsiteY6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33" h="19050">
                  <a:moveTo>
                    <a:pt x="66008" y="19050"/>
                  </a:moveTo>
                  <a:lnTo>
                    <a:pt x="9525" y="19050"/>
                  </a:lnTo>
                  <a:cubicBezTo>
                    <a:pt x="4267" y="19050"/>
                    <a:pt x="0" y="14783"/>
                    <a:pt x="0" y="9525"/>
                  </a:cubicBezTo>
                  <a:cubicBezTo>
                    <a:pt x="0" y="4267"/>
                    <a:pt x="4267" y="0"/>
                    <a:pt x="9525" y="0"/>
                  </a:cubicBezTo>
                  <a:lnTo>
                    <a:pt x="66008" y="0"/>
                  </a:lnTo>
                  <a:cubicBezTo>
                    <a:pt x="71266" y="0"/>
                    <a:pt x="75533" y="4267"/>
                    <a:pt x="75533" y="9525"/>
                  </a:cubicBezTo>
                  <a:cubicBezTo>
                    <a:pt x="75533" y="14783"/>
                    <a:pt x="71266" y="19050"/>
                    <a:pt x="66008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D1BF763-0820-3D4F-20A4-8A4E906F5C68}"/>
                </a:ext>
              </a:extLst>
            </p:cNvPr>
            <p:cNvSpPr/>
            <p:nvPr/>
          </p:nvSpPr>
          <p:spPr>
            <a:xfrm>
              <a:off x="6026755" y="4753230"/>
              <a:ext cx="214403" cy="36744"/>
            </a:xfrm>
            <a:custGeom>
              <a:avLst/>
              <a:gdLst>
                <a:gd name="connsiteX0" fmla="*/ 105558 w 214403"/>
                <a:gd name="connsiteY0" fmla="*/ 36741 h 36744"/>
                <a:gd name="connsiteX1" fmla="*/ 6117 w 214403"/>
                <a:gd name="connsiteY1" fmla="*/ 18549 h 36744"/>
                <a:gd name="connsiteX2" fmla="*/ 640 w 214403"/>
                <a:gd name="connsiteY2" fmla="*/ 6214 h 36744"/>
                <a:gd name="connsiteX3" fmla="*/ 12975 w 214403"/>
                <a:gd name="connsiteY3" fmla="*/ 737 h 36744"/>
                <a:gd name="connsiteX4" fmla="*/ 201189 w 214403"/>
                <a:gd name="connsiteY4" fmla="*/ 737 h 36744"/>
                <a:gd name="connsiteX5" fmla="*/ 213667 w 214403"/>
                <a:gd name="connsiteY5" fmla="*/ 5880 h 36744"/>
                <a:gd name="connsiteX6" fmla="*/ 208523 w 214403"/>
                <a:gd name="connsiteY6" fmla="*/ 18358 h 36744"/>
                <a:gd name="connsiteX7" fmla="*/ 105558 w 214403"/>
                <a:gd name="connsiteY7" fmla="*/ 36741 h 3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403" h="36744">
                  <a:moveTo>
                    <a:pt x="105558" y="36741"/>
                  </a:moveTo>
                  <a:cubicBezTo>
                    <a:pt x="71573" y="36875"/>
                    <a:pt x="37854" y="30702"/>
                    <a:pt x="6117" y="18549"/>
                  </a:cubicBezTo>
                  <a:cubicBezTo>
                    <a:pt x="1202" y="16653"/>
                    <a:pt x="-1255" y="11129"/>
                    <a:pt x="640" y="6214"/>
                  </a:cubicBezTo>
                  <a:cubicBezTo>
                    <a:pt x="2536" y="1299"/>
                    <a:pt x="8060" y="-1159"/>
                    <a:pt x="12975" y="737"/>
                  </a:cubicBezTo>
                  <a:cubicBezTo>
                    <a:pt x="73783" y="22768"/>
                    <a:pt x="140381" y="22768"/>
                    <a:pt x="201189" y="737"/>
                  </a:cubicBezTo>
                  <a:cubicBezTo>
                    <a:pt x="206056" y="-1292"/>
                    <a:pt x="211638" y="1013"/>
                    <a:pt x="213667" y="5880"/>
                  </a:cubicBezTo>
                  <a:cubicBezTo>
                    <a:pt x="215696" y="10748"/>
                    <a:pt x="213391" y="16329"/>
                    <a:pt x="208523" y="18358"/>
                  </a:cubicBezTo>
                  <a:cubicBezTo>
                    <a:pt x="175605" y="30683"/>
                    <a:pt x="140715" y="36913"/>
                    <a:pt x="105558" y="36741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F6C5A06-9441-F2E8-D0C8-CDCF6F97D3CA}"/>
                </a:ext>
              </a:extLst>
            </p:cNvPr>
            <p:cNvSpPr/>
            <p:nvPr/>
          </p:nvSpPr>
          <p:spPr>
            <a:xfrm>
              <a:off x="6181653" y="5144968"/>
              <a:ext cx="310324" cy="454151"/>
            </a:xfrm>
            <a:custGeom>
              <a:avLst/>
              <a:gdLst>
                <a:gd name="connsiteX0" fmla="*/ 310324 w 310324"/>
                <a:gd name="connsiteY0" fmla="*/ 454152 h 454151"/>
                <a:gd name="connsiteX1" fmla="*/ 0 w 310324"/>
                <a:gd name="connsiteY1" fmla="*/ 423672 h 454151"/>
                <a:gd name="connsiteX2" fmla="*/ 0 w 310324"/>
                <a:gd name="connsiteY2" fmla="*/ 0 h 454151"/>
                <a:gd name="connsiteX3" fmla="*/ 248698 w 310324"/>
                <a:gd name="connsiteY3" fmla="*/ 19050 h 454151"/>
                <a:gd name="connsiteX4" fmla="*/ 310324 w 310324"/>
                <a:gd name="connsiteY4" fmla="*/ 100774 h 45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324" h="454151">
                  <a:moveTo>
                    <a:pt x="310324" y="454152"/>
                  </a:moveTo>
                  <a:lnTo>
                    <a:pt x="0" y="423672"/>
                  </a:lnTo>
                  <a:lnTo>
                    <a:pt x="0" y="0"/>
                  </a:lnTo>
                  <a:lnTo>
                    <a:pt x="248698" y="19050"/>
                  </a:lnTo>
                  <a:cubicBezTo>
                    <a:pt x="284321" y="25813"/>
                    <a:pt x="310324" y="60388"/>
                    <a:pt x="310324" y="10077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CFA95FB-CF09-0125-3BC7-CD31A3F356BA}"/>
                </a:ext>
              </a:extLst>
            </p:cNvPr>
            <p:cNvSpPr/>
            <p:nvPr/>
          </p:nvSpPr>
          <p:spPr>
            <a:xfrm>
              <a:off x="6172128" y="5135411"/>
              <a:ext cx="329374" cy="473234"/>
            </a:xfrm>
            <a:custGeom>
              <a:avLst/>
              <a:gdLst>
                <a:gd name="connsiteX0" fmla="*/ 319850 w 329374"/>
                <a:gd name="connsiteY0" fmla="*/ 473234 h 473234"/>
                <a:gd name="connsiteX1" fmla="*/ 318897 w 329374"/>
                <a:gd name="connsiteY1" fmla="*/ 473234 h 473234"/>
                <a:gd name="connsiteX2" fmla="*/ 8573 w 329374"/>
                <a:gd name="connsiteY2" fmla="*/ 442850 h 473234"/>
                <a:gd name="connsiteX3" fmla="*/ 0 w 329374"/>
                <a:gd name="connsiteY3" fmla="*/ 433325 h 473234"/>
                <a:gd name="connsiteX4" fmla="*/ 0 w 329374"/>
                <a:gd name="connsiteY4" fmla="*/ 9558 h 473234"/>
                <a:gd name="connsiteX5" fmla="*/ 3048 w 329374"/>
                <a:gd name="connsiteY5" fmla="*/ 2509 h 473234"/>
                <a:gd name="connsiteX6" fmla="*/ 10287 w 329374"/>
                <a:gd name="connsiteY6" fmla="*/ 33 h 473234"/>
                <a:gd name="connsiteX7" fmla="*/ 258985 w 329374"/>
                <a:gd name="connsiteY7" fmla="*/ 19083 h 473234"/>
                <a:gd name="connsiteX8" fmla="*/ 260033 w 329374"/>
                <a:gd name="connsiteY8" fmla="*/ 19083 h 473234"/>
                <a:gd name="connsiteX9" fmla="*/ 329375 w 329374"/>
                <a:gd name="connsiteY9" fmla="*/ 110142 h 473234"/>
                <a:gd name="connsiteX10" fmla="*/ 329375 w 329374"/>
                <a:gd name="connsiteY10" fmla="*/ 463709 h 473234"/>
                <a:gd name="connsiteX11" fmla="*/ 326232 w 329374"/>
                <a:gd name="connsiteY11" fmla="*/ 470758 h 473234"/>
                <a:gd name="connsiteX12" fmla="*/ 319850 w 329374"/>
                <a:gd name="connsiteY12" fmla="*/ 473234 h 473234"/>
                <a:gd name="connsiteX13" fmla="*/ 19050 w 329374"/>
                <a:gd name="connsiteY13" fmla="*/ 424657 h 473234"/>
                <a:gd name="connsiteX14" fmla="*/ 310325 w 329374"/>
                <a:gd name="connsiteY14" fmla="*/ 453232 h 473234"/>
                <a:gd name="connsiteX15" fmla="*/ 310325 w 329374"/>
                <a:gd name="connsiteY15" fmla="*/ 110332 h 473234"/>
                <a:gd name="connsiteX16" fmla="*/ 256985 w 329374"/>
                <a:gd name="connsiteY16" fmla="*/ 38037 h 473234"/>
                <a:gd name="connsiteX17" fmla="*/ 18860 w 329374"/>
                <a:gd name="connsiteY17" fmla="*/ 20130 h 473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9374" h="473234">
                  <a:moveTo>
                    <a:pt x="319850" y="473234"/>
                  </a:moveTo>
                  <a:lnTo>
                    <a:pt x="318897" y="473234"/>
                  </a:lnTo>
                  <a:lnTo>
                    <a:pt x="8573" y="442850"/>
                  </a:lnTo>
                  <a:cubicBezTo>
                    <a:pt x="3686" y="442354"/>
                    <a:pt x="-28" y="438230"/>
                    <a:pt x="0" y="433325"/>
                  </a:cubicBezTo>
                  <a:lnTo>
                    <a:pt x="0" y="9558"/>
                  </a:lnTo>
                  <a:cubicBezTo>
                    <a:pt x="-19" y="6881"/>
                    <a:pt x="1086" y="4328"/>
                    <a:pt x="3048" y="2509"/>
                  </a:cubicBezTo>
                  <a:cubicBezTo>
                    <a:pt x="5010" y="709"/>
                    <a:pt x="7630" y="-187"/>
                    <a:pt x="10287" y="33"/>
                  </a:cubicBezTo>
                  <a:lnTo>
                    <a:pt x="258985" y="19083"/>
                  </a:lnTo>
                  <a:lnTo>
                    <a:pt x="260033" y="19083"/>
                  </a:lnTo>
                  <a:cubicBezTo>
                    <a:pt x="300228" y="26702"/>
                    <a:pt x="329375" y="64993"/>
                    <a:pt x="329375" y="110142"/>
                  </a:cubicBezTo>
                  <a:lnTo>
                    <a:pt x="329375" y="463709"/>
                  </a:lnTo>
                  <a:cubicBezTo>
                    <a:pt x="329365" y="466395"/>
                    <a:pt x="328222" y="468958"/>
                    <a:pt x="326232" y="470758"/>
                  </a:cubicBezTo>
                  <a:cubicBezTo>
                    <a:pt x="324488" y="472349"/>
                    <a:pt x="322212" y="473225"/>
                    <a:pt x="319850" y="473234"/>
                  </a:cubicBezTo>
                  <a:close/>
                  <a:moveTo>
                    <a:pt x="19050" y="424657"/>
                  </a:moveTo>
                  <a:lnTo>
                    <a:pt x="310325" y="453232"/>
                  </a:lnTo>
                  <a:lnTo>
                    <a:pt x="310325" y="110332"/>
                  </a:lnTo>
                  <a:cubicBezTo>
                    <a:pt x="310325" y="74518"/>
                    <a:pt x="287941" y="44229"/>
                    <a:pt x="256985" y="38037"/>
                  </a:cubicBezTo>
                  <a:lnTo>
                    <a:pt x="18860" y="2013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2EB0308F-643F-71B9-CF9F-4862BBC27AEE}"/>
                </a:ext>
              </a:extLst>
            </p:cNvPr>
            <p:cNvSpPr/>
            <p:nvPr/>
          </p:nvSpPr>
          <p:spPr>
            <a:xfrm>
              <a:off x="6492168" y="5144587"/>
              <a:ext cx="310324" cy="454533"/>
            </a:xfrm>
            <a:custGeom>
              <a:avLst/>
              <a:gdLst>
                <a:gd name="connsiteX0" fmla="*/ 310325 w 310324"/>
                <a:gd name="connsiteY0" fmla="*/ 424053 h 454533"/>
                <a:gd name="connsiteX1" fmla="*/ 0 w 310324"/>
                <a:gd name="connsiteY1" fmla="*/ 454533 h 454533"/>
                <a:gd name="connsiteX2" fmla="*/ 0 w 310324"/>
                <a:gd name="connsiteY2" fmla="*/ 100775 h 454533"/>
                <a:gd name="connsiteX3" fmla="*/ 61627 w 310324"/>
                <a:gd name="connsiteY3" fmla="*/ 19050 h 454533"/>
                <a:gd name="connsiteX4" fmla="*/ 310325 w 310324"/>
                <a:gd name="connsiteY4" fmla="*/ 0 h 45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324" h="454533">
                  <a:moveTo>
                    <a:pt x="310325" y="424053"/>
                  </a:moveTo>
                  <a:lnTo>
                    <a:pt x="0" y="454533"/>
                  </a:lnTo>
                  <a:lnTo>
                    <a:pt x="0" y="100775"/>
                  </a:lnTo>
                  <a:cubicBezTo>
                    <a:pt x="0" y="60388"/>
                    <a:pt x="26003" y="25813"/>
                    <a:pt x="61627" y="19050"/>
                  </a:cubicBezTo>
                  <a:lnTo>
                    <a:pt x="310325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E1E5B7E-6F81-3685-72CB-C122C4B4B64B}"/>
                </a:ext>
              </a:extLst>
            </p:cNvPr>
            <p:cNvSpPr/>
            <p:nvPr/>
          </p:nvSpPr>
          <p:spPr>
            <a:xfrm>
              <a:off x="6482452" y="5135225"/>
              <a:ext cx="329374" cy="473419"/>
            </a:xfrm>
            <a:custGeom>
              <a:avLst/>
              <a:gdLst>
                <a:gd name="connsiteX0" fmla="*/ 9525 w 329374"/>
                <a:gd name="connsiteY0" fmla="*/ 473420 h 473419"/>
                <a:gd name="connsiteX1" fmla="*/ 3143 w 329374"/>
                <a:gd name="connsiteY1" fmla="*/ 470943 h 473419"/>
                <a:gd name="connsiteX2" fmla="*/ 0 w 329374"/>
                <a:gd name="connsiteY2" fmla="*/ 463895 h 473419"/>
                <a:gd name="connsiteX3" fmla="*/ 0 w 329374"/>
                <a:gd name="connsiteY3" fmla="*/ 110136 h 473419"/>
                <a:gd name="connsiteX4" fmla="*/ 69342 w 329374"/>
                <a:gd name="connsiteY4" fmla="*/ 19077 h 473419"/>
                <a:gd name="connsiteX5" fmla="*/ 70390 w 329374"/>
                <a:gd name="connsiteY5" fmla="*/ 19077 h 473419"/>
                <a:gd name="connsiteX6" fmla="*/ 319183 w 329374"/>
                <a:gd name="connsiteY6" fmla="*/ 27 h 473419"/>
                <a:gd name="connsiteX7" fmla="*/ 326327 w 329374"/>
                <a:gd name="connsiteY7" fmla="*/ 2504 h 473419"/>
                <a:gd name="connsiteX8" fmla="*/ 329375 w 329374"/>
                <a:gd name="connsiteY8" fmla="*/ 9552 h 473419"/>
                <a:gd name="connsiteX9" fmla="*/ 329375 w 329374"/>
                <a:gd name="connsiteY9" fmla="*/ 433415 h 473419"/>
                <a:gd name="connsiteX10" fmla="*/ 320802 w 329374"/>
                <a:gd name="connsiteY10" fmla="*/ 442940 h 473419"/>
                <a:gd name="connsiteX11" fmla="*/ 10478 w 329374"/>
                <a:gd name="connsiteY11" fmla="*/ 473325 h 473419"/>
                <a:gd name="connsiteX12" fmla="*/ 72390 w 329374"/>
                <a:gd name="connsiteY12" fmla="*/ 37842 h 473419"/>
                <a:gd name="connsiteX13" fmla="*/ 19050 w 329374"/>
                <a:gd name="connsiteY13" fmla="*/ 110136 h 473419"/>
                <a:gd name="connsiteX14" fmla="*/ 19050 w 329374"/>
                <a:gd name="connsiteY14" fmla="*/ 453036 h 473419"/>
                <a:gd name="connsiteX15" fmla="*/ 310325 w 329374"/>
                <a:gd name="connsiteY15" fmla="*/ 424461 h 473419"/>
                <a:gd name="connsiteX16" fmla="*/ 310325 w 329374"/>
                <a:gd name="connsiteY16" fmla="*/ 19935 h 473419"/>
                <a:gd name="connsiteX17" fmla="*/ 320040 w 329374"/>
                <a:gd name="connsiteY17" fmla="*/ 433415 h 473419"/>
                <a:gd name="connsiteX18" fmla="*/ 320040 w 329374"/>
                <a:gd name="connsiteY18" fmla="*/ 433415 h 47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9374" h="473419">
                  <a:moveTo>
                    <a:pt x="9525" y="473420"/>
                  </a:moveTo>
                  <a:cubicBezTo>
                    <a:pt x="7163" y="473410"/>
                    <a:pt x="4886" y="472534"/>
                    <a:pt x="3143" y="470943"/>
                  </a:cubicBezTo>
                  <a:cubicBezTo>
                    <a:pt x="1153" y="469143"/>
                    <a:pt x="10" y="466581"/>
                    <a:pt x="0" y="463895"/>
                  </a:cubicBezTo>
                  <a:lnTo>
                    <a:pt x="0" y="110136"/>
                  </a:lnTo>
                  <a:cubicBezTo>
                    <a:pt x="0" y="64988"/>
                    <a:pt x="29147" y="26697"/>
                    <a:pt x="69342" y="19077"/>
                  </a:cubicBezTo>
                  <a:lnTo>
                    <a:pt x="70390" y="19077"/>
                  </a:lnTo>
                  <a:lnTo>
                    <a:pt x="319183" y="27"/>
                  </a:lnTo>
                  <a:cubicBezTo>
                    <a:pt x="321802" y="-173"/>
                    <a:pt x="324393" y="732"/>
                    <a:pt x="326327" y="2504"/>
                  </a:cubicBezTo>
                  <a:cubicBezTo>
                    <a:pt x="328289" y="4323"/>
                    <a:pt x="329394" y="6876"/>
                    <a:pt x="329375" y="9552"/>
                  </a:cubicBezTo>
                  <a:lnTo>
                    <a:pt x="329375" y="433415"/>
                  </a:lnTo>
                  <a:cubicBezTo>
                    <a:pt x="329403" y="438320"/>
                    <a:pt x="325688" y="442445"/>
                    <a:pt x="320802" y="442940"/>
                  </a:cubicBezTo>
                  <a:lnTo>
                    <a:pt x="10478" y="473325"/>
                  </a:lnTo>
                  <a:close/>
                  <a:moveTo>
                    <a:pt x="72390" y="37842"/>
                  </a:moveTo>
                  <a:cubicBezTo>
                    <a:pt x="41434" y="44033"/>
                    <a:pt x="19050" y="74322"/>
                    <a:pt x="19050" y="110136"/>
                  </a:cubicBezTo>
                  <a:lnTo>
                    <a:pt x="19050" y="453036"/>
                  </a:lnTo>
                  <a:lnTo>
                    <a:pt x="310325" y="424461"/>
                  </a:lnTo>
                  <a:lnTo>
                    <a:pt x="310325" y="19935"/>
                  </a:lnTo>
                  <a:close/>
                  <a:moveTo>
                    <a:pt x="320040" y="433415"/>
                  </a:moveTo>
                  <a:lnTo>
                    <a:pt x="320040" y="433415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B2FBAF0D-F8A8-5CD7-F344-B173C750B42A}"/>
                </a:ext>
              </a:extLst>
            </p:cNvPr>
            <p:cNvSpPr/>
            <p:nvPr/>
          </p:nvSpPr>
          <p:spPr>
            <a:xfrm>
              <a:off x="6144410" y="5194022"/>
              <a:ext cx="296799" cy="454151"/>
            </a:xfrm>
            <a:custGeom>
              <a:avLst/>
              <a:gdLst>
                <a:gd name="connsiteX0" fmla="*/ 296799 w 296799"/>
                <a:gd name="connsiteY0" fmla="*/ 454152 h 454151"/>
                <a:gd name="connsiteX1" fmla="*/ 0 w 296799"/>
                <a:gd name="connsiteY1" fmla="*/ 423672 h 454151"/>
                <a:gd name="connsiteX2" fmla="*/ 0 w 296799"/>
                <a:gd name="connsiteY2" fmla="*/ 0 h 454151"/>
                <a:gd name="connsiteX3" fmla="*/ 296799 w 296799"/>
                <a:gd name="connsiteY3" fmla="*/ 30385 h 454151"/>
                <a:gd name="connsiteX4" fmla="*/ 296799 w 296799"/>
                <a:gd name="connsiteY4" fmla="*/ 454152 h 45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799" h="454151">
                  <a:moveTo>
                    <a:pt x="296799" y="454152"/>
                  </a:moveTo>
                  <a:lnTo>
                    <a:pt x="0" y="423672"/>
                  </a:lnTo>
                  <a:lnTo>
                    <a:pt x="0" y="0"/>
                  </a:lnTo>
                  <a:lnTo>
                    <a:pt x="296799" y="30385"/>
                  </a:lnTo>
                  <a:lnTo>
                    <a:pt x="296799" y="454152"/>
                  </a:lnTo>
                  <a:close/>
                </a:path>
              </a:pathLst>
            </a:custGeom>
            <a:solidFill>
              <a:srgbClr val="FFBC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E91E17D-E671-1DB7-AFFC-729221ADB518}"/>
                </a:ext>
              </a:extLst>
            </p:cNvPr>
            <p:cNvSpPr/>
            <p:nvPr/>
          </p:nvSpPr>
          <p:spPr>
            <a:xfrm>
              <a:off x="6135171" y="5184768"/>
              <a:ext cx="315468" cy="472933"/>
            </a:xfrm>
            <a:custGeom>
              <a:avLst/>
              <a:gdLst>
                <a:gd name="connsiteX0" fmla="*/ 306038 w 315468"/>
                <a:gd name="connsiteY0" fmla="*/ 472931 h 472933"/>
                <a:gd name="connsiteX1" fmla="*/ 305372 w 315468"/>
                <a:gd name="connsiteY1" fmla="*/ 472931 h 472933"/>
                <a:gd name="connsiteX2" fmla="*/ 8573 w 315468"/>
                <a:gd name="connsiteY2" fmla="*/ 442546 h 472933"/>
                <a:gd name="connsiteX3" fmla="*/ 0 w 315468"/>
                <a:gd name="connsiteY3" fmla="*/ 433021 h 472933"/>
                <a:gd name="connsiteX4" fmla="*/ 0 w 315468"/>
                <a:gd name="connsiteY4" fmla="*/ 9540 h 472933"/>
                <a:gd name="connsiteX5" fmla="*/ 3143 w 315468"/>
                <a:gd name="connsiteY5" fmla="*/ 2491 h 472933"/>
                <a:gd name="connsiteX6" fmla="*/ 10097 w 315468"/>
                <a:gd name="connsiteY6" fmla="*/ 15 h 472933"/>
                <a:gd name="connsiteX7" fmla="*/ 306896 w 315468"/>
                <a:gd name="connsiteY7" fmla="*/ 30400 h 472933"/>
                <a:gd name="connsiteX8" fmla="*/ 315468 w 315468"/>
                <a:gd name="connsiteY8" fmla="*/ 39925 h 472933"/>
                <a:gd name="connsiteX9" fmla="*/ 315468 w 315468"/>
                <a:gd name="connsiteY9" fmla="*/ 463692 h 472933"/>
                <a:gd name="connsiteX10" fmla="*/ 312325 w 315468"/>
                <a:gd name="connsiteY10" fmla="*/ 470740 h 472933"/>
                <a:gd name="connsiteX11" fmla="*/ 306038 w 315468"/>
                <a:gd name="connsiteY11" fmla="*/ 472931 h 472933"/>
                <a:gd name="connsiteX12" fmla="*/ 18764 w 315468"/>
                <a:gd name="connsiteY12" fmla="*/ 424354 h 472933"/>
                <a:gd name="connsiteX13" fmla="*/ 296513 w 315468"/>
                <a:gd name="connsiteY13" fmla="*/ 452929 h 472933"/>
                <a:gd name="connsiteX14" fmla="*/ 296513 w 315468"/>
                <a:gd name="connsiteY14" fmla="*/ 48211 h 472933"/>
                <a:gd name="connsiteX15" fmla="*/ 18764 w 315468"/>
                <a:gd name="connsiteY15" fmla="*/ 19636 h 47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468" h="472933">
                  <a:moveTo>
                    <a:pt x="306038" y="472931"/>
                  </a:moveTo>
                  <a:lnTo>
                    <a:pt x="305372" y="472931"/>
                  </a:lnTo>
                  <a:lnTo>
                    <a:pt x="8573" y="442546"/>
                  </a:lnTo>
                  <a:cubicBezTo>
                    <a:pt x="3686" y="442051"/>
                    <a:pt x="-28" y="437927"/>
                    <a:pt x="0" y="433021"/>
                  </a:cubicBezTo>
                  <a:lnTo>
                    <a:pt x="0" y="9540"/>
                  </a:lnTo>
                  <a:cubicBezTo>
                    <a:pt x="10" y="6854"/>
                    <a:pt x="1153" y="4292"/>
                    <a:pt x="3143" y="2491"/>
                  </a:cubicBezTo>
                  <a:cubicBezTo>
                    <a:pt x="5039" y="767"/>
                    <a:pt x="7544" y="-128"/>
                    <a:pt x="10097" y="15"/>
                  </a:cubicBezTo>
                  <a:lnTo>
                    <a:pt x="306896" y="30400"/>
                  </a:lnTo>
                  <a:cubicBezTo>
                    <a:pt x="311782" y="30895"/>
                    <a:pt x="315497" y="35019"/>
                    <a:pt x="315468" y="39925"/>
                  </a:cubicBezTo>
                  <a:lnTo>
                    <a:pt x="315468" y="463692"/>
                  </a:lnTo>
                  <a:cubicBezTo>
                    <a:pt x="315459" y="466378"/>
                    <a:pt x="314316" y="468940"/>
                    <a:pt x="312325" y="470740"/>
                  </a:cubicBezTo>
                  <a:cubicBezTo>
                    <a:pt x="310563" y="472207"/>
                    <a:pt x="308334" y="472979"/>
                    <a:pt x="306038" y="472931"/>
                  </a:cubicBezTo>
                  <a:close/>
                  <a:moveTo>
                    <a:pt x="18764" y="424354"/>
                  </a:moveTo>
                  <a:lnTo>
                    <a:pt x="296513" y="452929"/>
                  </a:lnTo>
                  <a:lnTo>
                    <a:pt x="296513" y="48211"/>
                  </a:lnTo>
                  <a:lnTo>
                    <a:pt x="18764" y="19636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B113F6E-0E50-0FE8-7737-C50C6D7846A5}"/>
                </a:ext>
              </a:extLst>
            </p:cNvPr>
            <p:cNvSpPr/>
            <p:nvPr/>
          </p:nvSpPr>
          <p:spPr>
            <a:xfrm>
              <a:off x="6542746" y="5194022"/>
              <a:ext cx="296799" cy="454151"/>
            </a:xfrm>
            <a:custGeom>
              <a:avLst/>
              <a:gdLst>
                <a:gd name="connsiteX0" fmla="*/ 296799 w 296799"/>
                <a:gd name="connsiteY0" fmla="*/ 423672 h 454151"/>
                <a:gd name="connsiteX1" fmla="*/ 0 w 296799"/>
                <a:gd name="connsiteY1" fmla="*/ 454152 h 454151"/>
                <a:gd name="connsiteX2" fmla="*/ 0 w 296799"/>
                <a:gd name="connsiteY2" fmla="*/ 30385 h 454151"/>
                <a:gd name="connsiteX3" fmla="*/ 296799 w 296799"/>
                <a:gd name="connsiteY3" fmla="*/ 0 h 454151"/>
                <a:gd name="connsiteX4" fmla="*/ 296799 w 296799"/>
                <a:gd name="connsiteY4" fmla="*/ 423672 h 45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799" h="454151">
                  <a:moveTo>
                    <a:pt x="296799" y="423672"/>
                  </a:moveTo>
                  <a:lnTo>
                    <a:pt x="0" y="454152"/>
                  </a:lnTo>
                  <a:lnTo>
                    <a:pt x="0" y="30385"/>
                  </a:lnTo>
                  <a:lnTo>
                    <a:pt x="296799" y="0"/>
                  </a:lnTo>
                  <a:lnTo>
                    <a:pt x="296799" y="423672"/>
                  </a:lnTo>
                  <a:close/>
                </a:path>
              </a:pathLst>
            </a:custGeom>
            <a:solidFill>
              <a:srgbClr val="FFBC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A049123-B3E6-9748-2E44-9A07100AB9D9}"/>
                </a:ext>
              </a:extLst>
            </p:cNvPr>
            <p:cNvSpPr/>
            <p:nvPr/>
          </p:nvSpPr>
          <p:spPr>
            <a:xfrm>
              <a:off x="6533221" y="5184732"/>
              <a:ext cx="315849" cy="473157"/>
            </a:xfrm>
            <a:custGeom>
              <a:avLst/>
              <a:gdLst>
                <a:gd name="connsiteX0" fmla="*/ 9525 w 315849"/>
                <a:gd name="connsiteY0" fmla="*/ 472967 h 473157"/>
                <a:gd name="connsiteX1" fmla="*/ 3143 w 315849"/>
                <a:gd name="connsiteY1" fmla="*/ 470490 h 473157"/>
                <a:gd name="connsiteX2" fmla="*/ 0 w 315849"/>
                <a:gd name="connsiteY2" fmla="*/ 463442 h 473157"/>
                <a:gd name="connsiteX3" fmla="*/ 0 w 315849"/>
                <a:gd name="connsiteY3" fmla="*/ 39675 h 473157"/>
                <a:gd name="connsiteX4" fmla="*/ 8573 w 315849"/>
                <a:gd name="connsiteY4" fmla="*/ 30150 h 473157"/>
                <a:gd name="connsiteX5" fmla="*/ 305372 w 315849"/>
                <a:gd name="connsiteY5" fmla="*/ 50 h 473157"/>
                <a:gd name="connsiteX6" fmla="*/ 312706 w 315849"/>
                <a:gd name="connsiteY6" fmla="*/ 2432 h 473157"/>
                <a:gd name="connsiteX7" fmla="*/ 315849 w 315849"/>
                <a:gd name="connsiteY7" fmla="*/ 9480 h 473157"/>
                <a:gd name="connsiteX8" fmla="*/ 315849 w 315849"/>
                <a:gd name="connsiteY8" fmla="*/ 433247 h 473157"/>
                <a:gd name="connsiteX9" fmla="*/ 307277 w 315849"/>
                <a:gd name="connsiteY9" fmla="*/ 442772 h 473157"/>
                <a:gd name="connsiteX10" fmla="*/ 10478 w 315849"/>
                <a:gd name="connsiteY10" fmla="*/ 473157 h 473157"/>
                <a:gd name="connsiteX11" fmla="*/ 19050 w 315849"/>
                <a:gd name="connsiteY11" fmla="*/ 48247 h 473157"/>
                <a:gd name="connsiteX12" fmla="*/ 19050 w 315849"/>
                <a:gd name="connsiteY12" fmla="*/ 452869 h 473157"/>
                <a:gd name="connsiteX13" fmla="*/ 296799 w 315849"/>
                <a:gd name="connsiteY13" fmla="*/ 424294 h 473157"/>
                <a:gd name="connsiteX14" fmla="*/ 296799 w 315849"/>
                <a:gd name="connsiteY14" fmla="*/ 19767 h 473157"/>
                <a:gd name="connsiteX15" fmla="*/ 306324 w 315849"/>
                <a:gd name="connsiteY15" fmla="*/ 432962 h 473157"/>
                <a:gd name="connsiteX16" fmla="*/ 306324 w 315849"/>
                <a:gd name="connsiteY16" fmla="*/ 432962 h 47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5849" h="473157">
                  <a:moveTo>
                    <a:pt x="9525" y="472967"/>
                  </a:moveTo>
                  <a:cubicBezTo>
                    <a:pt x="7163" y="472957"/>
                    <a:pt x="4886" y="472081"/>
                    <a:pt x="3143" y="470490"/>
                  </a:cubicBezTo>
                  <a:cubicBezTo>
                    <a:pt x="1153" y="468690"/>
                    <a:pt x="10" y="466128"/>
                    <a:pt x="0" y="463442"/>
                  </a:cubicBezTo>
                  <a:lnTo>
                    <a:pt x="0" y="39675"/>
                  </a:lnTo>
                  <a:cubicBezTo>
                    <a:pt x="-28" y="34769"/>
                    <a:pt x="3686" y="30645"/>
                    <a:pt x="8573" y="30150"/>
                  </a:cubicBezTo>
                  <a:lnTo>
                    <a:pt x="305372" y="50"/>
                  </a:lnTo>
                  <a:cubicBezTo>
                    <a:pt x="308039" y="-226"/>
                    <a:pt x="310706" y="641"/>
                    <a:pt x="312706" y="2432"/>
                  </a:cubicBezTo>
                  <a:cubicBezTo>
                    <a:pt x="314697" y="4232"/>
                    <a:pt x="315840" y="6794"/>
                    <a:pt x="315849" y="9480"/>
                  </a:cubicBezTo>
                  <a:lnTo>
                    <a:pt x="315849" y="433247"/>
                  </a:lnTo>
                  <a:cubicBezTo>
                    <a:pt x="315878" y="438153"/>
                    <a:pt x="312163" y="442277"/>
                    <a:pt x="307277" y="442772"/>
                  </a:cubicBezTo>
                  <a:lnTo>
                    <a:pt x="10478" y="473157"/>
                  </a:lnTo>
                  <a:close/>
                  <a:moveTo>
                    <a:pt x="19050" y="48247"/>
                  </a:moveTo>
                  <a:lnTo>
                    <a:pt x="19050" y="452869"/>
                  </a:lnTo>
                  <a:lnTo>
                    <a:pt x="296799" y="424294"/>
                  </a:lnTo>
                  <a:lnTo>
                    <a:pt x="296799" y="19767"/>
                  </a:lnTo>
                  <a:close/>
                  <a:moveTo>
                    <a:pt x="306324" y="432962"/>
                  </a:moveTo>
                  <a:lnTo>
                    <a:pt x="306324" y="432962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F7AA815F-DC4E-345A-2894-6037C2B2ECBB}"/>
                </a:ext>
              </a:extLst>
            </p:cNvPr>
            <p:cNvSpPr/>
            <p:nvPr/>
          </p:nvSpPr>
          <p:spPr>
            <a:xfrm rot="10800000">
              <a:off x="6441209" y="5224311"/>
              <a:ext cx="101536" cy="423767"/>
            </a:xfrm>
            <a:custGeom>
              <a:avLst/>
              <a:gdLst>
                <a:gd name="connsiteX0" fmla="*/ 0 w 101536"/>
                <a:gd name="connsiteY0" fmla="*/ 0 h 423767"/>
                <a:gd name="connsiteX1" fmla="*/ 101537 w 101536"/>
                <a:gd name="connsiteY1" fmla="*/ 0 h 423767"/>
                <a:gd name="connsiteX2" fmla="*/ 101537 w 101536"/>
                <a:gd name="connsiteY2" fmla="*/ 423767 h 423767"/>
                <a:gd name="connsiteX3" fmla="*/ 0 w 101536"/>
                <a:gd name="connsiteY3" fmla="*/ 423767 h 42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36" h="423767">
                  <a:moveTo>
                    <a:pt x="0" y="0"/>
                  </a:moveTo>
                  <a:lnTo>
                    <a:pt x="101537" y="0"/>
                  </a:lnTo>
                  <a:lnTo>
                    <a:pt x="101537" y="423767"/>
                  </a:lnTo>
                  <a:lnTo>
                    <a:pt x="0" y="423767"/>
                  </a:lnTo>
                  <a:close/>
                </a:path>
              </a:pathLst>
            </a:custGeom>
            <a:solidFill>
              <a:srgbClr val="FFBC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9249A61A-70B2-BC70-0F16-F7D363443381}"/>
                </a:ext>
              </a:extLst>
            </p:cNvPr>
            <p:cNvSpPr/>
            <p:nvPr/>
          </p:nvSpPr>
          <p:spPr>
            <a:xfrm>
              <a:off x="6431684" y="5214882"/>
              <a:ext cx="120586" cy="442817"/>
            </a:xfrm>
            <a:custGeom>
              <a:avLst/>
              <a:gdLst>
                <a:gd name="connsiteX0" fmla="*/ 111061 w 120586"/>
                <a:gd name="connsiteY0" fmla="*/ 442817 h 442817"/>
                <a:gd name="connsiteX1" fmla="*/ 9525 w 120586"/>
                <a:gd name="connsiteY1" fmla="*/ 442817 h 442817"/>
                <a:gd name="connsiteX2" fmla="*/ 0 w 120586"/>
                <a:gd name="connsiteY2" fmla="*/ 433292 h 442817"/>
                <a:gd name="connsiteX3" fmla="*/ 0 w 120586"/>
                <a:gd name="connsiteY3" fmla="*/ 9525 h 442817"/>
                <a:gd name="connsiteX4" fmla="*/ 9525 w 120586"/>
                <a:gd name="connsiteY4" fmla="*/ 0 h 442817"/>
                <a:gd name="connsiteX5" fmla="*/ 111061 w 120586"/>
                <a:gd name="connsiteY5" fmla="*/ 0 h 442817"/>
                <a:gd name="connsiteX6" fmla="*/ 120586 w 120586"/>
                <a:gd name="connsiteY6" fmla="*/ 9525 h 442817"/>
                <a:gd name="connsiteX7" fmla="*/ 120586 w 120586"/>
                <a:gd name="connsiteY7" fmla="*/ 433292 h 442817"/>
                <a:gd name="connsiteX8" fmla="*/ 111061 w 120586"/>
                <a:gd name="connsiteY8" fmla="*/ 442817 h 442817"/>
                <a:gd name="connsiteX9" fmla="*/ 19050 w 120586"/>
                <a:gd name="connsiteY9" fmla="*/ 423767 h 442817"/>
                <a:gd name="connsiteX10" fmla="*/ 101536 w 120586"/>
                <a:gd name="connsiteY10" fmla="*/ 423767 h 442817"/>
                <a:gd name="connsiteX11" fmla="*/ 101536 w 120586"/>
                <a:gd name="connsiteY11" fmla="*/ 19050 h 442817"/>
                <a:gd name="connsiteX12" fmla="*/ 19050 w 120586"/>
                <a:gd name="connsiteY12" fmla="*/ 19050 h 442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586" h="442817">
                  <a:moveTo>
                    <a:pt x="111061" y="442817"/>
                  </a:moveTo>
                  <a:lnTo>
                    <a:pt x="9525" y="442817"/>
                  </a:lnTo>
                  <a:cubicBezTo>
                    <a:pt x="4267" y="442817"/>
                    <a:pt x="0" y="438550"/>
                    <a:pt x="0" y="433292"/>
                  </a:cubicBezTo>
                  <a:lnTo>
                    <a:pt x="0" y="9525"/>
                  </a:lnTo>
                  <a:cubicBezTo>
                    <a:pt x="0" y="4267"/>
                    <a:pt x="4267" y="0"/>
                    <a:pt x="9525" y="0"/>
                  </a:cubicBezTo>
                  <a:lnTo>
                    <a:pt x="111061" y="0"/>
                  </a:lnTo>
                  <a:cubicBezTo>
                    <a:pt x="116319" y="0"/>
                    <a:pt x="120586" y="4267"/>
                    <a:pt x="120586" y="9525"/>
                  </a:cubicBezTo>
                  <a:lnTo>
                    <a:pt x="120586" y="433292"/>
                  </a:lnTo>
                  <a:cubicBezTo>
                    <a:pt x="120586" y="438550"/>
                    <a:pt x="116319" y="442817"/>
                    <a:pt x="111061" y="442817"/>
                  </a:cubicBezTo>
                  <a:close/>
                  <a:moveTo>
                    <a:pt x="19050" y="423767"/>
                  </a:moveTo>
                  <a:lnTo>
                    <a:pt x="101536" y="423767"/>
                  </a:lnTo>
                  <a:lnTo>
                    <a:pt x="101536" y="19050"/>
                  </a:lnTo>
                  <a:lnTo>
                    <a:pt x="19050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B249915-8CCD-E1C2-AED8-DF799261D6D0}"/>
                </a:ext>
              </a:extLst>
            </p:cNvPr>
            <p:cNvSpPr/>
            <p:nvPr/>
          </p:nvSpPr>
          <p:spPr>
            <a:xfrm>
              <a:off x="6691159" y="5432649"/>
              <a:ext cx="205673" cy="215264"/>
            </a:xfrm>
            <a:custGeom>
              <a:avLst/>
              <a:gdLst>
                <a:gd name="connsiteX0" fmla="*/ 169151 w 205673"/>
                <a:gd name="connsiteY0" fmla="*/ 5499 h 215264"/>
                <a:gd name="connsiteX1" fmla="*/ 153720 w 205673"/>
                <a:gd name="connsiteY1" fmla="*/ 70 h 215264"/>
                <a:gd name="connsiteX2" fmla="*/ 123240 w 205673"/>
                <a:gd name="connsiteY2" fmla="*/ 52838 h 215264"/>
                <a:gd name="connsiteX3" fmla="*/ 59518 w 205673"/>
                <a:gd name="connsiteY3" fmla="*/ 55220 h 215264"/>
                <a:gd name="connsiteX4" fmla="*/ 33324 w 205673"/>
                <a:gd name="connsiteY4" fmla="*/ 62839 h 215264"/>
                <a:gd name="connsiteX5" fmla="*/ 21037 w 205673"/>
                <a:gd name="connsiteY5" fmla="*/ 83318 h 215264"/>
                <a:gd name="connsiteX6" fmla="*/ 939 w 205673"/>
                <a:gd name="connsiteY6" fmla="*/ 162566 h 215264"/>
                <a:gd name="connsiteX7" fmla="*/ 65995 w 205673"/>
                <a:gd name="connsiteY7" fmla="*/ 214763 h 215264"/>
                <a:gd name="connsiteX8" fmla="*/ 178580 w 205673"/>
                <a:gd name="connsiteY8" fmla="*/ 168376 h 215264"/>
                <a:gd name="connsiteX9" fmla="*/ 202202 w 205673"/>
                <a:gd name="connsiteY9" fmla="*/ 59696 h 215264"/>
                <a:gd name="connsiteX10" fmla="*/ 169151 w 205673"/>
                <a:gd name="connsiteY10" fmla="*/ 5499 h 21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673" h="215264">
                  <a:moveTo>
                    <a:pt x="169151" y="5499"/>
                  </a:moveTo>
                  <a:cubicBezTo>
                    <a:pt x="165017" y="1575"/>
                    <a:pt x="159407" y="-407"/>
                    <a:pt x="153720" y="70"/>
                  </a:cubicBezTo>
                  <a:cubicBezTo>
                    <a:pt x="136289" y="3213"/>
                    <a:pt x="141147" y="43408"/>
                    <a:pt x="123240" y="52838"/>
                  </a:cubicBezTo>
                  <a:cubicBezTo>
                    <a:pt x="109524" y="59982"/>
                    <a:pt x="75615" y="53981"/>
                    <a:pt x="59518" y="55220"/>
                  </a:cubicBezTo>
                  <a:cubicBezTo>
                    <a:pt x="50222" y="55057"/>
                    <a:pt x="41087" y="57715"/>
                    <a:pt x="33324" y="62839"/>
                  </a:cubicBezTo>
                  <a:cubicBezTo>
                    <a:pt x="27476" y="68450"/>
                    <a:pt x="23228" y="75517"/>
                    <a:pt x="21037" y="83318"/>
                  </a:cubicBezTo>
                  <a:cubicBezTo>
                    <a:pt x="11674" y="108988"/>
                    <a:pt x="4949" y="135544"/>
                    <a:pt x="939" y="162566"/>
                  </a:cubicBezTo>
                  <a:cubicBezTo>
                    <a:pt x="-6205" y="210191"/>
                    <a:pt x="28562" y="210191"/>
                    <a:pt x="65995" y="214763"/>
                  </a:cubicBezTo>
                  <a:cubicBezTo>
                    <a:pt x="108829" y="218497"/>
                    <a:pt x="150815" y="201200"/>
                    <a:pt x="178580" y="168376"/>
                  </a:cubicBezTo>
                  <a:cubicBezTo>
                    <a:pt x="202507" y="137601"/>
                    <a:pt x="211194" y="97634"/>
                    <a:pt x="202202" y="59696"/>
                  </a:cubicBezTo>
                  <a:cubicBezTo>
                    <a:pt x="195630" y="39265"/>
                    <a:pt x="184305" y="20691"/>
                    <a:pt x="169151" y="5499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DCC10EA2-4408-B1A1-0B2C-8DF8CA6E9DDA}"/>
                </a:ext>
              </a:extLst>
            </p:cNvPr>
            <p:cNvSpPr/>
            <p:nvPr/>
          </p:nvSpPr>
          <p:spPr>
            <a:xfrm>
              <a:off x="6681254" y="5423136"/>
              <a:ext cx="225430" cy="234468"/>
            </a:xfrm>
            <a:custGeom>
              <a:avLst/>
              <a:gdLst>
                <a:gd name="connsiteX0" fmla="*/ 87996 w 225430"/>
                <a:gd name="connsiteY0" fmla="*/ 234467 h 234468"/>
                <a:gd name="connsiteX1" fmla="*/ 74852 w 225430"/>
                <a:gd name="connsiteY1" fmla="*/ 233800 h 234468"/>
                <a:gd name="connsiteX2" fmla="*/ 67803 w 225430"/>
                <a:gd name="connsiteY2" fmla="*/ 233038 h 234468"/>
                <a:gd name="connsiteX3" fmla="*/ 8844 w 225430"/>
                <a:gd name="connsiteY3" fmla="*/ 211893 h 234468"/>
                <a:gd name="connsiteX4" fmla="*/ 1414 w 225430"/>
                <a:gd name="connsiteY4" fmla="*/ 170650 h 234468"/>
                <a:gd name="connsiteX5" fmla="*/ 21988 w 225430"/>
                <a:gd name="connsiteY5" fmla="*/ 89497 h 234468"/>
                <a:gd name="connsiteX6" fmla="*/ 68756 w 225430"/>
                <a:gd name="connsiteY6" fmla="*/ 55207 h 234468"/>
                <a:gd name="connsiteX7" fmla="*/ 91044 w 225430"/>
                <a:gd name="connsiteY7" fmla="*/ 55683 h 234468"/>
                <a:gd name="connsiteX8" fmla="*/ 129144 w 225430"/>
                <a:gd name="connsiteY8" fmla="*/ 53873 h 234468"/>
                <a:gd name="connsiteX9" fmla="*/ 139527 w 225430"/>
                <a:gd name="connsiteY9" fmla="*/ 31775 h 234468"/>
                <a:gd name="connsiteX10" fmla="*/ 162291 w 225430"/>
                <a:gd name="connsiteY10" fmla="*/ 247 h 234468"/>
                <a:gd name="connsiteX11" fmla="*/ 185437 w 225430"/>
                <a:gd name="connsiteY11" fmla="*/ 7582 h 234468"/>
                <a:gd name="connsiteX12" fmla="*/ 185437 w 225430"/>
                <a:gd name="connsiteY12" fmla="*/ 7582 h 234468"/>
                <a:gd name="connsiteX13" fmla="*/ 221727 w 225430"/>
                <a:gd name="connsiteY13" fmla="*/ 66637 h 234468"/>
                <a:gd name="connsiteX14" fmla="*/ 196296 w 225430"/>
                <a:gd name="connsiteY14" fmla="*/ 183889 h 234468"/>
                <a:gd name="connsiteX15" fmla="*/ 87996 w 225430"/>
                <a:gd name="connsiteY15" fmla="*/ 234467 h 234468"/>
                <a:gd name="connsiteX16" fmla="*/ 74566 w 225430"/>
                <a:gd name="connsiteY16" fmla="*/ 74066 h 234468"/>
                <a:gd name="connsiteX17" fmla="*/ 70185 w 225430"/>
                <a:gd name="connsiteY17" fmla="*/ 74066 h 234468"/>
                <a:gd name="connsiteX18" fmla="*/ 39962 w 225430"/>
                <a:gd name="connsiteY18" fmla="*/ 95478 h 234468"/>
                <a:gd name="connsiteX19" fmla="*/ 39895 w 225430"/>
                <a:gd name="connsiteY19" fmla="*/ 95878 h 234468"/>
                <a:gd name="connsiteX20" fmla="*/ 20273 w 225430"/>
                <a:gd name="connsiteY20" fmla="*/ 173221 h 234468"/>
                <a:gd name="connsiteX21" fmla="*/ 23988 w 225430"/>
                <a:gd name="connsiteY21" fmla="*/ 199987 h 234468"/>
                <a:gd name="connsiteX22" fmla="*/ 69899 w 225430"/>
                <a:gd name="connsiteY22" fmla="*/ 213893 h 234468"/>
                <a:gd name="connsiteX23" fmla="*/ 76947 w 225430"/>
                <a:gd name="connsiteY23" fmla="*/ 214655 h 234468"/>
                <a:gd name="connsiteX24" fmla="*/ 181056 w 225430"/>
                <a:gd name="connsiteY24" fmla="*/ 171697 h 234468"/>
                <a:gd name="connsiteX25" fmla="*/ 202963 w 225430"/>
                <a:gd name="connsiteY25" fmla="*/ 71590 h 234468"/>
                <a:gd name="connsiteX26" fmla="*/ 173055 w 225430"/>
                <a:gd name="connsiteY26" fmla="*/ 22250 h 234468"/>
                <a:gd name="connsiteX27" fmla="*/ 173055 w 225430"/>
                <a:gd name="connsiteY27" fmla="*/ 22250 h 234468"/>
                <a:gd name="connsiteX28" fmla="*/ 165244 w 225430"/>
                <a:gd name="connsiteY28" fmla="*/ 18726 h 234468"/>
                <a:gd name="connsiteX29" fmla="*/ 157529 w 225430"/>
                <a:gd name="connsiteY29" fmla="*/ 36633 h 234468"/>
                <a:gd name="connsiteX30" fmla="*/ 137622 w 225430"/>
                <a:gd name="connsiteY30" fmla="*/ 70542 h 234468"/>
                <a:gd name="connsiteX31" fmla="*/ 89997 w 225430"/>
                <a:gd name="connsiteY31" fmla="*/ 74542 h 234468"/>
                <a:gd name="connsiteX32" fmla="*/ 74566 w 225430"/>
                <a:gd name="connsiteY32" fmla="*/ 74066 h 23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5430" h="234468">
                  <a:moveTo>
                    <a:pt x="87996" y="234467"/>
                  </a:moveTo>
                  <a:cubicBezTo>
                    <a:pt x="83605" y="234486"/>
                    <a:pt x="79214" y="234258"/>
                    <a:pt x="74852" y="233800"/>
                  </a:cubicBezTo>
                  <a:lnTo>
                    <a:pt x="67803" y="233038"/>
                  </a:lnTo>
                  <a:cubicBezTo>
                    <a:pt x="43896" y="230467"/>
                    <a:pt x="21321" y="227990"/>
                    <a:pt x="8844" y="211893"/>
                  </a:cubicBezTo>
                  <a:cubicBezTo>
                    <a:pt x="747" y="199777"/>
                    <a:pt x="-1948" y="184832"/>
                    <a:pt x="1414" y="170650"/>
                  </a:cubicBezTo>
                  <a:cubicBezTo>
                    <a:pt x="5548" y="142980"/>
                    <a:pt x="12434" y="115795"/>
                    <a:pt x="21988" y="89497"/>
                  </a:cubicBezTo>
                  <a:cubicBezTo>
                    <a:pt x="26817" y="67980"/>
                    <a:pt x="46791" y="53340"/>
                    <a:pt x="68756" y="55207"/>
                  </a:cubicBezTo>
                  <a:cubicBezTo>
                    <a:pt x="76185" y="54911"/>
                    <a:pt x="83634" y="55073"/>
                    <a:pt x="91044" y="55683"/>
                  </a:cubicBezTo>
                  <a:cubicBezTo>
                    <a:pt x="104094" y="56445"/>
                    <a:pt x="122000" y="57397"/>
                    <a:pt x="129144" y="53873"/>
                  </a:cubicBezTo>
                  <a:cubicBezTo>
                    <a:pt x="134192" y="51206"/>
                    <a:pt x="137050" y="40824"/>
                    <a:pt x="139527" y="31775"/>
                  </a:cubicBezTo>
                  <a:cubicBezTo>
                    <a:pt x="143241" y="18250"/>
                    <a:pt x="147528" y="3200"/>
                    <a:pt x="162291" y="247"/>
                  </a:cubicBezTo>
                  <a:cubicBezTo>
                    <a:pt x="170711" y="-867"/>
                    <a:pt x="179198" y="1819"/>
                    <a:pt x="185437" y="7582"/>
                  </a:cubicBezTo>
                  <a:lnTo>
                    <a:pt x="185437" y="7582"/>
                  </a:lnTo>
                  <a:cubicBezTo>
                    <a:pt x="203630" y="22250"/>
                    <a:pt x="218584" y="55207"/>
                    <a:pt x="221727" y="66637"/>
                  </a:cubicBezTo>
                  <a:cubicBezTo>
                    <a:pt x="231348" y="107556"/>
                    <a:pt x="222004" y="150628"/>
                    <a:pt x="196296" y="183889"/>
                  </a:cubicBezTo>
                  <a:cubicBezTo>
                    <a:pt x="169235" y="215655"/>
                    <a:pt x="129725" y="234105"/>
                    <a:pt x="87996" y="234467"/>
                  </a:cubicBezTo>
                  <a:close/>
                  <a:moveTo>
                    <a:pt x="74566" y="74066"/>
                  </a:moveTo>
                  <a:lnTo>
                    <a:pt x="70185" y="74066"/>
                  </a:lnTo>
                  <a:cubicBezTo>
                    <a:pt x="55926" y="71637"/>
                    <a:pt x="42390" y="81219"/>
                    <a:pt x="39962" y="95478"/>
                  </a:cubicBezTo>
                  <a:cubicBezTo>
                    <a:pt x="39933" y="95612"/>
                    <a:pt x="39914" y="95745"/>
                    <a:pt x="39895" y="95878"/>
                  </a:cubicBezTo>
                  <a:cubicBezTo>
                    <a:pt x="30761" y="120929"/>
                    <a:pt x="24188" y="146847"/>
                    <a:pt x="20273" y="173221"/>
                  </a:cubicBezTo>
                  <a:cubicBezTo>
                    <a:pt x="17826" y="182280"/>
                    <a:pt x="19169" y="191938"/>
                    <a:pt x="23988" y="199987"/>
                  </a:cubicBezTo>
                  <a:cubicBezTo>
                    <a:pt x="31418" y="209512"/>
                    <a:pt x="50087" y="211702"/>
                    <a:pt x="69899" y="213893"/>
                  </a:cubicBezTo>
                  <a:lnTo>
                    <a:pt x="76947" y="214655"/>
                  </a:lnTo>
                  <a:cubicBezTo>
                    <a:pt x="116562" y="218036"/>
                    <a:pt x="155357" y="202025"/>
                    <a:pt x="181056" y="171697"/>
                  </a:cubicBezTo>
                  <a:cubicBezTo>
                    <a:pt x="203116" y="143361"/>
                    <a:pt x="211173" y="106556"/>
                    <a:pt x="202963" y="71590"/>
                  </a:cubicBezTo>
                  <a:cubicBezTo>
                    <a:pt x="196934" y="53054"/>
                    <a:pt x="186704" y="36166"/>
                    <a:pt x="173055" y="22250"/>
                  </a:cubicBezTo>
                  <a:lnTo>
                    <a:pt x="173055" y="22250"/>
                  </a:lnTo>
                  <a:cubicBezTo>
                    <a:pt x="170988" y="20136"/>
                    <a:pt x="168197" y="18878"/>
                    <a:pt x="165244" y="18726"/>
                  </a:cubicBezTo>
                  <a:cubicBezTo>
                    <a:pt x="162291" y="19297"/>
                    <a:pt x="159339" y="30156"/>
                    <a:pt x="157529" y="36633"/>
                  </a:cubicBezTo>
                  <a:cubicBezTo>
                    <a:pt x="154005" y="49492"/>
                    <a:pt x="150004" y="63970"/>
                    <a:pt x="137622" y="70542"/>
                  </a:cubicBezTo>
                  <a:cubicBezTo>
                    <a:pt x="125239" y="77114"/>
                    <a:pt x="107808" y="75495"/>
                    <a:pt x="89997" y="74542"/>
                  </a:cubicBezTo>
                  <a:cubicBezTo>
                    <a:pt x="84377" y="74352"/>
                    <a:pt x="78947" y="74066"/>
                    <a:pt x="74566" y="7406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434BB00-3AB1-ACB3-EA43-5EA62383CA29}"/>
                </a:ext>
              </a:extLst>
            </p:cNvPr>
            <p:cNvSpPr/>
            <p:nvPr/>
          </p:nvSpPr>
          <p:spPr>
            <a:xfrm>
              <a:off x="6602467" y="5279992"/>
              <a:ext cx="187928" cy="101862"/>
            </a:xfrm>
            <a:custGeom>
              <a:avLst/>
              <a:gdLst>
                <a:gd name="connsiteX0" fmla="*/ 9525 w 187928"/>
                <a:gd name="connsiteY0" fmla="*/ 101577 h 101862"/>
                <a:gd name="connsiteX1" fmla="*/ 3143 w 187928"/>
                <a:gd name="connsiteY1" fmla="*/ 99100 h 101862"/>
                <a:gd name="connsiteX2" fmla="*/ 0 w 187928"/>
                <a:gd name="connsiteY2" fmla="*/ 92052 h 101862"/>
                <a:gd name="connsiteX3" fmla="*/ 0 w 187928"/>
                <a:gd name="connsiteY3" fmla="*/ 25853 h 101862"/>
                <a:gd name="connsiteX4" fmla="*/ 8668 w 187928"/>
                <a:gd name="connsiteY4" fmla="*/ 16328 h 101862"/>
                <a:gd name="connsiteX5" fmla="*/ 177451 w 187928"/>
                <a:gd name="connsiteY5" fmla="*/ 41 h 101862"/>
                <a:gd name="connsiteX6" fmla="*/ 184785 w 187928"/>
                <a:gd name="connsiteY6" fmla="*/ 2517 h 101862"/>
                <a:gd name="connsiteX7" fmla="*/ 187928 w 187928"/>
                <a:gd name="connsiteY7" fmla="*/ 9566 h 101862"/>
                <a:gd name="connsiteX8" fmla="*/ 187928 w 187928"/>
                <a:gd name="connsiteY8" fmla="*/ 76241 h 101862"/>
                <a:gd name="connsiteX9" fmla="*/ 179261 w 187928"/>
                <a:gd name="connsiteY9" fmla="*/ 85766 h 101862"/>
                <a:gd name="connsiteX10" fmla="*/ 10287 w 187928"/>
                <a:gd name="connsiteY10" fmla="*/ 101863 h 101862"/>
                <a:gd name="connsiteX11" fmla="*/ 19050 w 187928"/>
                <a:gd name="connsiteY11" fmla="*/ 34902 h 101862"/>
                <a:gd name="connsiteX12" fmla="*/ 19050 w 187928"/>
                <a:gd name="connsiteY12" fmla="*/ 81956 h 101862"/>
                <a:gd name="connsiteX13" fmla="*/ 168973 w 187928"/>
                <a:gd name="connsiteY13" fmla="*/ 67668 h 101862"/>
                <a:gd name="connsiteX14" fmla="*/ 168973 w 187928"/>
                <a:gd name="connsiteY14" fmla="*/ 20615 h 101862"/>
                <a:gd name="connsiteX15" fmla="*/ 178403 w 187928"/>
                <a:gd name="connsiteY15" fmla="*/ 76241 h 101862"/>
                <a:gd name="connsiteX16" fmla="*/ 178403 w 187928"/>
                <a:gd name="connsiteY16" fmla="*/ 76241 h 101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928" h="101862">
                  <a:moveTo>
                    <a:pt x="9525" y="101577"/>
                  </a:moveTo>
                  <a:cubicBezTo>
                    <a:pt x="7163" y="101567"/>
                    <a:pt x="4886" y="100691"/>
                    <a:pt x="3143" y="99100"/>
                  </a:cubicBezTo>
                  <a:cubicBezTo>
                    <a:pt x="1153" y="97300"/>
                    <a:pt x="10" y="94738"/>
                    <a:pt x="0" y="92052"/>
                  </a:cubicBezTo>
                  <a:lnTo>
                    <a:pt x="0" y="25853"/>
                  </a:lnTo>
                  <a:cubicBezTo>
                    <a:pt x="-19" y="20910"/>
                    <a:pt x="3743" y="16776"/>
                    <a:pt x="8668" y="16328"/>
                  </a:cubicBezTo>
                  <a:lnTo>
                    <a:pt x="177451" y="41"/>
                  </a:lnTo>
                  <a:cubicBezTo>
                    <a:pt x="180137" y="-207"/>
                    <a:pt x="182804" y="688"/>
                    <a:pt x="184785" y="2517"/>
                  </a:cubicBezTo>
                  <a:cubicBezTo>
                    <a:pt x="186776" y="4317"/>
                    <a:pt x="187919" y="6879"/>
                    <a:pt x="187928" y="9566"/>
                  </a:cubicBezTo>
                  <a:lnTo>
                    <a:pt x="187928" y="76241"/>
                  </a:lnTo>
                  <a:cubicBezTo>
                    <a:pt x="187947" y="81184"/>
                    <a:pt x="184185" y="85318"/>
                    <a:pt x="179261" y="85766"/>
                  </a:cubicBezTo>
                  <a:lnTo>
                    <a:pt x="10287" y="101863"/>
                  </a:lnTo>
                  <a:close/>
                  <a:moveTo>
                    <a:pt x="19050" y="34902"/>
                  </a:moveTo>
                  <a:lnTo>
                    <a:pt x="19050" y="81956"/>
                  </a:lnTo>
                  <a:lnTo>
                    <a:pt x="168973" y="67668"/>
                  </a:lnTo>
                  <a:lnTo>
                    <a:pt x="168973" y="20615"/>
                  </a:lnTo>
                  <a:close/>
                  <a:moveTo>
                    <a:pt x="178403" y="76241"/>
                  </a:moveTo>
                  <a:lnTo>
                    <a:pt x="178403" y="76241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8EA3E9C-6834-FB44-A9D6-9F059C168756}"/>
                </a:ext>
              </a:extLst>
            </p:cNvPr>
            <p:cNvSpPr/>
            <p:nvPr/>
          </p:nvSpPr>
          <p:spPr>
            <a:xfrm>
              <a:off x="5917285" y="5496963"/>
              <a:ext cx="164621" cy="111681"/>
            </a:xfrm>
            <a:custGeom>
              <a:avLst/>
              <a:gdLst>
                <a:gd name="connsiteX0" fmla="*/ 9574 w 164621"/>
                <a:gd name="connsiteY0" fmla="*/ 111682 h 111681"/>
                <a:gd name="connsiteX1" fmla="*/ 1478 w 164621"/>
                <a:gd name="connsiteY1" fmla="*/ 107205 h 111681"/>
                <a:gd name="connsiteX2" fmla="*/ 4430 w 164621"/>
                <a:gd name="connsiteY2" fmla="*/ 94061 h 111681"/>
                <a:gd name="connsiteX3" fmla="*/ 4430 w 164621"/>
                <a:gd name="connsiteY3" fmla="*/ 94061 h 111681"/>
                <a:gd name="connsiteX4" fmla="*/ 149972 w 164621"/>
                <a:gd name="connsiteY4" fmla="*/ 1478 h 111681"/>
                <a:gd name="connsiteX5" fmla="*/ 163117 w 164621"/>
                <a:gd name="connsiteY5" fmla="*/ 4430 h 111681"/>
                <a:gd name="connsiteX6" fmla="*/ 163117 w 164621"/>
                <a:gd name="connsiteY6" fmla="*/ 4430 h 111681"/>
                <a:gd name="connsiteX7" fmla="*/ 160259 w 164621"/>
                <a:gd name="connsiteY7" fmla="*/ 17575 h 111681"/>
                <a:gd name="connsiteX8" fmla="*/ 14622 w 164621"/>
                <a:gd name="connsiteY8" fmla="*/ 110158 h 111681"/>
                <a:gd name="connsiteX9" fmla="*/ 9574 w 164621"/>
                <a:gd name="connsiteY9" fmla="*/ 111682 h 11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621" h="111681">
                  <a:moveTo>
                    <a:pt x="9574" y="111682"/>
                  </a:moveTo>
                  <a:cubicBezTo>
                    <a:pt x="6288" y="111691"/>
                    <a:pt x="3221" y="109996"/>
                    <a:pt x="1478" y="107205"/>
                  </a:cubicBezTo>
                  <a:cubicBezTo>
                    <a:pt x="-1332" y="102757"/>
                    <a:pt x="-18" y="96880"/>
                    <a:pt x="4430" y="94061"/>
                  </a:cubicBezTo>
                  <a:cubicBezTo>
                    <a:pt x="4430" y="94061"/>
                    <a:pt x="4430" y="94061"/>
                    <a:pt x="4430" y="94061"/>
                  </a:cubicBezTo>
                  <a:lnTo>
                    <a:pt x="149972" y="1478"/>
                  </a:lnTo>
                  <a:cubicBezTo>
                    <a:pt x="154420" y="-1332"/>
                    <a:pt x="160297" y="-18"/>
                    <a:pt x="163117" y="4430"/>
                  </a:cubicBezTo>
                  <a:cubicBezTo>
                    <a:pt x="163117" y="4430"/>
                    <a:pt x="163117" y="4430"/>
                    <a:pt x="163117" y="4430"/>
                  </a:cubicBezTo>
                  <a:cubicBezTo>
                    <a:pt x="165946" y="8850"/>
                    <a:pt x="164669" y="14727"/>
                    <a:pt x="160259" y="17575"/>
                  </a:cubicBezTo>
                  <a:lnTo>
                    <a:pt x="14622" y="110158"/>
                  </a:lnTo>
                  <a:cubicBezTo>
                    <a:pt x="13127" y="111158"/>
                    <a:pt x="11374" y="111691"/>
                    <a:pt x="9574" y="11168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D6BE076C-EA62-9D0A-D198-4CDFBEFD098D}"/>
                </a:ext>
              </a:extLst>
            </p:cNvPr>
            <p:cNvSpPr/>
            <p:nvPr/>
          </p:nvSpPr>
          <p:spPr>
            <a:xfrm>
              <a:off x="5924555" y="4537731"/>
              <a:ext cx="76236" cy="66693"/>
            </a:xfrm>
            <a:custGeom>
              <a:avLst/>
              <a:gdLst>
                <a:gd name="connsiteX0" fmla="*/ 9543 w 76236"/>
                <a:gd name="connsiteY0" fmla="*/ 66693 h 66693"/>
                <a:gd name="connsiteX1" fmla="*/ 2209 w 76236"/>
                <a:gd name="connsiteY1" fmla="*/ 63264 h 66693"/>
                <a:gd name="connsiteX2" fmla="*/ 3428 w 76236"/>
                <a:gd name="connsiteY2" fmla="*/ 49853 h 66693"/>
                <a:gd name="connsiteX3" fmla="*/ 3447 w 76236"/>
                <a:gd name="connsiteY3" fmla="*/ 49834 h 66693"/>
                <a:gd name="connsiteX4" fmla="*/ 60597 w 76236"/>
                <a:gd name="connsiteY4" fmla="*/ 2209 h 66693"/>
                <a:gd name="connsiteX5" fmla="*/ 74008 w 76236"/>
                <a:gd name="connsiteY5" fmla="*/ 3428 h 66693"/>
                <a:gd name="connsiteX6" fmla="*/ 74027 w 76236"/>
                <a:gd name="connsiteY6" fmla="*/ 3447 h 66693"/>
                <a:gd name="connsiteX7" fmla="*/ 72808 w 76236"/>
                <a:gd name="connsiteY7" fmla="*/ 16858 h 66693"/>
                <a:gd name="connsiteX8" fmla="*/ 72789 w 76236"/>
                <a:gd name="connsiteY8" fmla="*/ 16877 h 66693"/>
                <a:gd name="connsiteX9" fmla="*/ 15639 w 76236"/>
                <a:gd name="connsiteY9" fmla="*/ 64502 h 66693"/>
                <a:gd name="connsiteX10" fmla="*/ 9543 w 76236"/>
                <a:gd name="connsiteY10" fmla="*/ 66693 h 6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236" h="66693">
                  <a:moveTo>
                    <a:pt x="9543" y="66693"/>
                  </a:moveTo>
                  <a:cubicBezTo>
                    <a:pt x="6714" y="66693"/>
                    <a:pt x="4019" y="65445"/>
                    <a:pt x="2209" y="63264"/>
                  </a:cubicBezTo>
                  <a:cubicBezTo>
                    <a:pt x="-1163" y="59226"/>
                    <a:pt x="-610" y="53215"/>
                    <a:pt x="3428" y="49853"/>
                  </a:cubicBezTo>
                  <a:cubicBezTo>
                    <a:pt x="3438" y="49843"/>
                    <a:pt x="3438" y="49843"/>
                    <a:pt x="3447" y="49834"/>
                  </a:cubicBezTo>
                  <a:lnTo>
                    <a:pt x="60597" y="2209"/>
                  </a:lnTo>
                  <a:cubicBezTo>
                    <a:pt x="64636" y="-1163"/>
                    <a:pt x="70646" y="-610"/>
                    <a:pt x="74008" y="3428"/>
                  </a:cubicBezTo>
                  <a:cubicBezTo>
                    <a:pt x="74018" y="3438"/>
                    <a:pt x="74018" y="3438"/>
                    <a:pt x="74027" y="3447"/>
                  </a:cubicBezTo>
                  <a:cubicBezTo>
                    <a:pt x="77399" y="7486"/>
                    <a:pt x="76847" y="13496"/>
                    <a:pt x="72808" y="16858"/>
                  </a:cubicBezTo>
                  <a:cubicBezTo>
                    <a:pt x="72799" y="16868"/>
                    <a:pt x="72799" y="16868"/>
                    <a:pt x="72789" y="16877"/>
                  </a:cubicBezTo>
                  <a:lnTo>
                    <a:pt x="15639" y="64502"/>
                  </a:lnTo>
                  <a:cubicBezTo>
                    <a:pt x="13925" y="65922"/>
                    <a:pt x="11772" y="66693"/>
                    <a:pt x="9543" y="66693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8FB9AAC-53DA-9702-6C9F-975F5ABDFF76}"/>
                </a:ext>
              </a:extLst>
            </p:cNvPr>
            <p:cNvSpPr/>
            <p:nvPr/>
          </p:nvSpPr>
          <p:spPr>
            <a:xfrm>
              <a:off x="6018640" y="4556654"/>
              <a:ext cx="48697" cy="44912"/>
            </a:xfrm>
            <a:custGeom>
              <a:avLst/>
              <a:gdLst>
                <a:gd name="connsiteX0" fmla="*/ 9566 w 48697"/>
                <a:gd name="connsiteY0" fmla="*/ 44912 h 44912"/>
                <a:gd name="connsiteX1" fmla="*/ 2326 w 48697"/>
                <a:gd name="connsiteY1" fmla="*/ 41674 h 44912"/>
                <a:gd name="connsiteX2" fmla="*/ 3279 w 48697"/>
                <a:gd name="connsiteY2" fmla="*/ 28244 h 44912"/>
                <a:gd name="connsiteX3" fmla="*/ 32711 w 48697"/>
                <a:gd name="connsiteY3" fmla="*/ 2526 h 44912"/>
                <a:gd name="connsiteX4" fmla="*/ 46170 w 48697"/>
                <a:gd name="connsiteY4" fmla="*/ 3069 h 44912"/>
                <a:gd name="connsiteX5" fmla="*/ 45637 w 48697"/>
                <a:gd name="connsiteY5" fmla="*/ 16528 h 44912"/>
                <a:gd name="connsiteX6" fmla="*/ 45189 w 48697"/>
                <a:gd name="connsiteY6" fmla="*/ 16909 h 44912"/>
                <a:gd name="connsiteX7" fmla="*/ 15757 w 48697"/>
                <a:gd name="connsiteY7" fmla="*/ 42531 h 44912"/>
                <a:gd name="connsiteX8" fmla="*/ 9566 w 48697"/>
                <a:gd name="connsiteY8" fmla="*/ 44912 h 4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697" h="44912">
                  <a:moveTo>
                    <a:pt x="9566" y="44912"/>
                  </a:moveTo>
                  <a:cubicBezTo>
                    <a:pt x="6794" y="44941"/>
                    <a:pt x="4155" y="43750"/>
                    <a:pt x="2326" y="41674"/>
                  </a:cubicBezTo>
                  <a:cubicBezTo>
                    <a:pt x="-1112" y="37702"/>
                    <a:pt x="-693" y="31692"/>
                    <a:pt x="3279" y="28244"/>
                  </a:cubicBezTo>
                  <a:lnTo>
                    <a:pt x="32711" y="2526"/>
                  </a:lnTo>
                  <a:cubicBezTo>
                    <a:pt x="36578" y="-1046"/>
                    <a:pt x="42598" y="-798"/>
                    <a:pt x="46170" y="3069"/>
                  </a:cubicBezTo>
                  <a:cubicBezTo>
                    <a:pt x="49742" y="6927"/>
                    <a:pt x="49494" y="12956"/>
                    <a:pt x="45637" y="16528"/>
                  </a:cubicBezTo>
                  <a:cubicBezTo>
                    <a:pt x="45484" y="16661"/>
                    <a:pt x="45341" y="16785"/>
                    <a:pt x="45189" y="16909"/>
                  </a:cubicBezTo>
                  <a:lnTo>
                    <a:pt x="15757" y="42531"/>
                  </a:lnTo>
                  <a:cubicBezTo>
                    <a:pt x="14042" y="44046"/>
                    <a:pt x="11851" y="44884"/>
                    <a:pt x="9566" y="44912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2CBCB51-CAC8-A773-7872-E7FD121A37FE}"/>
                </a:ext>
              </a:extLst>
            </p:cNvPr>
            <p:cNvSpPr/>
            <p:nvPr/>
          </p:nvSpPr>
          <p:spPr>
            <a:xfrm>
              <a:off x="6217943" y="4535028"/>
              <a:ext cx="67964" cy="60633"/>
            </a:xfrm>
            <a:custGeom>
              <a:avLst/>
              <a:gdLst>
                <a:gd name="connsiteX0" fmla="*/ 9525 w 67964"/>
                <a:gd name="connsiteY0" fmla="*/ 60633 h 60633"/>
                <a:gd name="connsiteX1" fmla="*/ 0 w 67964"/>
                <a:gd name="connsiteY1" fmla="*/ 51108 h 60633"/>
                <a:gd name="connsiteX2" fmla="*/ 3334 w 67964"/>
                <a:gd name="connsiteY2" fmla="*/ 43869 h 60633"/>
                <a:gd name="connsiteX3" fmla="*/ 52292 w 67964"/>
                <a:gd name="connsiteY3" fmla="*/ 2245 h 60633"/>
                <a:gd name="connsiteX4" fmla="*/ 65722 w 67964"/>
                <a:gd name="connsiteY4" fmla="*/ 3388 h 60633"/>
                <a:gd name="connsiteX5" fmla="*/ 64579 w 67964"/>
                <a:gd name="connsiteY5" fmla="*/ 16819 h 60633"/>
                <a:gd name="connsiteX6" fmla="*/ 15716 w 67964"/>
                <a:gd name="connsiteY6" fmla="*/ 58348 h 60633"/>
                <a:gd name="connsiteX7" fmla="*/ 9525 w 67964"/>
                <a:gd name="connsiteY7" fmla="*/ 60633 h 6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964" h="60633">
                  <a:moveTo>
                    <a:pt x="9525" y="60633"/>
                  </a:moveTo>
                  <a:cubicBezTo>
                    <a:pt x="4267" y="60633"/>
                    <a:pt x="0" y="56366"/>
                    <a:pt x="0" y="51108"/>
                  </a:cubicBezTo>
                  <a:cubicBezTo>
                    <a:pt x="0" y="48327"/>
                    <a:pt x="1219" y="45679"/>
                    <a:pt x="3334" y="43869"/>
                  </a:cubicBezTo>
                  <a:lnTo>
                    <a:pt x="52292" y="2245"/>
                  </a:lnTo>
                  <a:cubicBezTo>
                    <a:pt x="56312" y="-1146"/>
                    <a:pt x="62332" y="-641"/>
                    <a:pt x="65722" y="3388"/>
                  </a:cubicBezTo>
                  <a:cubicBezTo>
                    <a:pt x="69113" y="7408"/>
                    <a:pt x="68599" y="13428"/>
                    <a:pt x="64579" y="16819"/>
                  </a:cubicBezTo>
                  <a:lnTo>
                    <a:pt x="15716" y="58348"/>
                  </a:lnTo>
                  <a:cubicBezTo>
                    <a:pt x="13992" y="59824"/>
                    <a:pt x="11792" y="60633"/>
                    <a:pt x="9525" y="60633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5C5BA7F-5896-4A31-B48C-AE0D4CAD5CED}"/>
                </a:ext>
              </a:extLst>
            </p:cNvPr>
            <p:cNvSpPr/>
            <p:nvPr/>
          </p:nvSpPr>
          <p:spPr>
            <a:xfrm>
              <a:off x="6286961" y="4561193"/>
              <a:ext cx="67296" cy="55233"/>
            </a:xfrm>
            <a:custGeom>
              <a:avLst/>
              <a:gdLst>
                <a:gd name="connsiteX0" fmla="*/ 9468 w 67296"/>
                <a:gd name="connsiteY0" fmla="*/ 55233 h 55233"/>
                <a:gd name="connsiteX1" fmla="*/ 1943 w 67296"/>
                <a:gd name="connsiteY1" fmla="*/ 51423 h 55233"/>
                <a:gd name="connsiteX2" fmla="*/ 3753 w 67296"/>
                <a:gd name="connsiteY2" fmla="*/ 38088 h 55233"/>
                <a:gd name="connsiteX3" fmla="*/ 51378 w 67296"/>
                <a:gd name="connsiteY3" fmla="*/ 2465 h 55233"/>
                <a:gd name="connsiteX4" fmla="*/ 64827 w 67296"/>
                <a:gd name="connsiteY4" fmla="*/ 3131 h 55233"/>
                <a:gd name="connsiteX5" fmla="*/ 64170 w 67296"/>
                <a:gd name="connsiteY5" fmla="*/ 16581 h 55233"/>
                <a:gd name="connsiteX6" fmla="*/ 62808 w 67296"/>
                <a:gd name="connsiteY6" fmla="*/ 17609 h 55233"/>
                <a:gd name="connsiteX7" fmla="*/ 15183 w 67296"/>
                <a:gd name="connsiteY7" fmla="*/ 53328 h 55233"/>
                <a:gd name="connsiteX8" fmla="*/ 9468 w 67296"/>
                <a:gd name="connsiteY8" fmla="*/ 55233 h 5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96" h="55233">
                  <a:moveTo>
                    <a:pt x="9468" y="55233"/>
                  </a:moveTo>
                  <a:cubicBezTo>
                    <a:pt x="6506" y="55205"/>
                    <a:pt x="3724" y="53795"/>
                    <a:pt x="1943" y="51423"/>
                  </a:cubicBezTo>
                  <a:cubicBezTo>
                    <a:pt x="-1238" y="47242"/>
                    <a:pt x="-429" y="41269"/>
                    <a:pt x="3753" y="38088"/>
                  </a:cubicBezTo>
                  <a:lnTo>
                    <a:pt x="51378" y="2465"/>
                  </a:lnTo>
                  <a:cubicBezTo>
                    <a:pt x="55274" y="-1069"/>
                    <a:pt x="61303" y="-764"/>
                    <a:pt x="64827" y="3131"/>
                  </a:cubicBezTo>
                  <a:cubicBezTo>
                    <a:pt x="68361" y="7027"/>
                    <a:pt x="68066" y="13056"/>
                    <a:pt x="64170" y="16581"/>
                  </a:cubicBezTo>
                  <a:cubicBezTo>
                    <a:pt x="63741" y="16962"/>
                    <a:pt x="63294" y="17305"/>
                    <a:pt x="62808" y="17609"/>
                  </a:cubicBezTo>
                  <a:lnTo>
                    <a:pt x="15183" y="53328"/>
                  </a:lnTo>
                  <a:cubicBezTo>
                    <a:pt x="13516" y="54528"/>
                    <a:pt x="11525" y="55195"/>
                    <a:pt x="9468" y="55233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63185D2F-A7FC-1ABC-64FB-027DDFBFBC18}"/>
              </a:ext>
            </a:extLst>
          </p:cNvPr>
          <p:cNvGrpSpPr/>
          <p:nvPr/>
        </p:nvGrpSpPr>
        <p:grpSpPr>
          <a:xfrm>
            <a:off x="8206400" y="2604678"/>
            <a:ext cx="2966425" cy="816522"/>
            <a:chOff x="283598" y="1906534"/>
            <a:chExt cx="2966425" cy="816522"/>
          </a:xfrm>
        </p:grpSpPr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9E30BD75-9B66-D115-587F-404AC17F12D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>
                  <a:sym typeface="HarmonyOS Sans SC Light" panose="00000400000000000000" pitchFamily="2" charset="-122"/>
                </a:rPr>
                <a:t>... ...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7B4CA28B-F10B-ED15-5EEB-4C369FBC9FD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E4BCFAAE-ABAA-A0EA-2CA1-3FDAEB617F7F}"/>
              </a:ext>
            </a:extLst>
          </p:cNvPr>
          <p:cNvGrpSpPr/>
          <p:nvPr/>
        </p:nvGrpSpPr>
        <p:grpSpPr>
          <a:xfrm>
            <a:off x="1046589" y="2604678"/>
            <a:ext cx="2973828" cy="816522"/>
            <a:chOff x="283598" y="1906534"/>
            <a:chExt cx="2973828" cy="816522"/>
          </a:xfrm>
        </p:grpSpPr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81B74492-4CB8-E3F0-780E-20B3B24748E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>
                  <a:sym typeface="HarmonyOS Sans SC Light" panose="00000400000000000000" pitchFamily="2" charset="-122"/>
                </a:rPr>
                <a:t>... ...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3F627D12-F72E-579C-10E6-776971935CAE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912BC2AD-20F5-2541-E910-63B67919FC5C}"/>
              </a:ext>
            </a:extLst>
          </p:cNvPr>
          <p:cNvGrpSpPr/>
          <p:nvPr/>
        </p:nvGrpSpPr>
        <p:grpSpPr>
          <a:xfrm>
            <a:off x="9298816" y="3952284"/>
            <a:ext cx="2235567" cy="1047355"/>
            <a:chOff x="283599" y="1906534"/>
            <a:chExt cx="2235567" cy="1047355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26DC36D5-07CF-69A2-8933-B4159A457243}"/>
                </a:ext>
              </a:extLst>
            </p:cNvPr>
            <p:cNvSpPr txBox="1"/>
            <p:nvPr/>
          </p:nvSpPr>
          <p:spPr>
            <a:xfrm>
              <a:off x="283599" y="2190603"/>
              <a:ext cx="181599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BEBAF4C6-1FD8-4E98-65CD-DBB1DEE3B40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9701EF31-3496-B210-3184-B2E49C35B63B}"/>
              </a:ext>
            </a:extLst>
          </p:cNvPr>
          <p:cNvGrpSpPr/>
          <p:nvPr/>
        </p:nvGrpSpPr>
        <p:grpSpPr>
          <a:xfrm>
            <a:off x="719281" y="3952284"/>
            <a:ext cx="2235567" cy="1047355"/>
            <a:chOff x="1021859" y="1906534"/>
            <a:chExt cx="2235567" cy="1047355"/>
          </a:xfrm>
        </p:grpSpPr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CAECC220-399C-DB8B-3856-5EDF293B6D3B}"/>
                </a:ext>
              </a:extLst>
            </p:cNvPr>
            <p:cNvSpPr txBox="1"/>
            <p:nvPr/>
          </p:nvSpPr>
          <p:spPr>
            <a:xfrm>
              <a:off x="1317010" y="2190603"/>
              <a:ext cx="193301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A42B2F30-F67B-1163-223C-63D92CB99620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B77444A2-6DBA-549A-09ED-36B8209A1409}"/>
              </a:ext>
            </a:extLst>
          </p:cNvPr>
          <p:cNvGrpSpPr/>
          <p:nvPr/>
        </p:nvGrpSpPr>
        <p:grpSpPr>
          <a:xfrm>
            <a:off x="4588519" y="1220590"/>
            <a:ext cx="2966425" cy="816522"/>
            <a:chOff x="283598" y="1906534"/>
            <a:chExt cx="2966425" cy="816522"/>
          </a:xfrm>
        </p:grpSpPr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4C41F5B3-4126-6578-B6C9-5A175AECCF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>
                  <a:sym typeface="HarmonyOS Sans SC Light" panose="00000400000000000000" pitchFamily="2" charset="-122"/>
                </a:rPr>
                <a:t>... ...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F5123E51-7869-94FF-59B4-ACFA28606D9B}"/>
                </a:ext>
              </a:extLst>
            </p:cNvPr>
            <p:cNvSpPr txBox="1"/>
            <p:nvPr/>
          </p:nvSpPr>
          <p:spPr>
            <a:xfrm>
              <a:off x="75105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20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椭圆 139">
            <a:extLst>
              <a:ext uri="{FF2B5EF4-FFF2-40B4-BE49-F238E27FC236}">
                <a16:creationId xmlns:a16="http://schemas.microsoft.com/office/drawing/2014/main" id="{71271497-8342-B26C-EB4A-C18D4FA1BB0C}"/>
              </a:ext>
            </a:extLst>
          </p:cNvPr>
          <p:cNvSpPr/>
          <p:nvPr/>
        </p:nvSpPr>
        <p:spPr>
          <a:xfrm>
            <a:off x="9394105" y="5514813"/>
            <a:ext cx="768914" cy="768914"/>
          </a:xfrm>
          <a:prstGeom prst="ellipse">
            <a:avLst/>
          </a:prstGeom>
          <a:solidFill>
            <a:srgbClr val="E9ED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id="{16627F1D-B1FB-044A-57E5-3DBD18C773B6}"/>
              </a:ext>
            </a:extLst>
          </p:cNvPr>
          <p:cNvSpPr/>
          <p:nvPr/>
        </p:nvSpPr>
        <p:spPr>
          <a:xfrm>
            <a:off x="847632" y="735577"/>
            <a:ext cx="10693400" cy="5231318"/>
          </a:xfrm>
          <a:prstGeom prst="roundRect">
            <a:avLst>
              <a:gd name="adj" fmla="val 3158"/>
            </a:avLst>
          </a:prstGeom>
          <a:solidFill>
            <a:srgbClr val="EBF5FE"/>
          </a:solidFill>
          <a:ln w="12700">
            <a:solidFill>
              <a:srgbClr val="4E749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5AC1173D-BE0D-380E-02A4-F4F5F0D3C5B7}"/>
              </a:ext>
            </a:extLst>
          </p:cNvPr>
          <p:cNvGrpSpPr/>
          <p:nvPr/>
        </p:nvGrpSpPr>
        <p:grpSpPr>
          <a:xfrm>
            <a:off x="1154448" y="5370649"/>
            <a:ext cx="9883104" cy="1030067"/>
            <a:chOff x="1187086" y="5370649"/>
            <a:chExt cx="9883104" cy="1030067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39B0332-8742-15AB-7004-33B8924B40F9}"/>
                </a:ext>
              </a:extLst>
            </p:cNvPr>
            <p:cNvSpPr/>
            <p:nvPr/>
          </p:nvSpPr>
          <p:spPr>
            <a:xfrm>
              <a:off x="1187086" y="5373150"/>
              <a:ext cx="438812" cy="1027566"/>
            </a:xfrm>
            <a:custGeom>
              <a:avLst/>
              <a:gdLst>
                <a:gd name="connsiteX0" fmla="*/ 86474 w 131504"/>
                <a:gd name="connsiteY0" fmla="*/ 307944 h 307943"/>
                <a:gd name="connsiteX1" fmla="*/ 9512 w 131504"/>
                <a:gd name="connsiteY1" fmla="*/ 307944 h 307943"/>
                <a:gd name="connsiteX2" fmla="*/ 2369 w 131504"/>
                <a:gd name="connsiteY2" fmla="*/ 304800 h 307943"/>
                <a:gd name="connsiteX3" fmla="*/ 83 w 131504"/>
                <a:gd name="connsiteY3" fmla="*/ 297276 h 307943"/>
                <a:gd name="connsiteX4" fmla="*/ 35516 w 131504"/>
                <a:gd name="connsiteY4" fmla="*/ 8382 h 307943"/>
                <a:gd name="connsiteX5" fmla="*/ 45041 w 131504"/>
                <a:gd name="connsiteY5" fmla="*/ 0 h 307943"/>
                <a:gd name="connsiteX6" fmla="*/ 122003 w 131504"/>
                <a:gd name="connsiteY6" fmla="*/ 0 h 307943"/>
                <a:gd name="connsiteX7" fmla="*/ 129146 w 131504"/>
                <a:gd name="connsiteY7" fmla="*/ 3239 h 307943"/>
                <a:gd name="connsiteX8" fmla="*/ 131432 w 131504"/>
                <a:gd name="connsiteY8" fmla="*/ 10668 h 307943"/>
                <a:gd name="connsiteX9" fmla="*/ 95999 w 131504"/>
                <a:gd name="connsiteY9" fmla="*/ 299562 h 307943"/>
                <a:gd name="connsiteX10" fmla="*/ 86474 w 131504"/>
                <a:gd name="connsiteY10" fmla="*/ 307944 h 307943"/>
                <a:gd name="connsiteX11" fmla="*/ 20276 w 131504"/>
                <a:gd name="connsiteY11" fmla="*/ 288894 h 307943"/>
                <a:gd name="connsiteX12" fmla="*/ 78092 w 131504"/>
                <a:gd name="connsiteY12" fmla="*/ 288894 h 307943"/>
                <a:gd name="connsiteX13" fmla="*/ 111144 w 131504"/>
                <a:gd name="connsiteY13" fmla="*/ 19050 h 307943"/>
                <a:gd name="connsiteX14" fmla="*/ 53327 w 131504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504" h="307943">
                  <a:moveTo>
                    <a:pt x="86474" y="307944"/>
                  </a:moveTo>
                  <a:lnTo>
                    <a:pt x="9512" y="307944"/>
                  </a:lnTo>
                  <a:cubicBezTo>
                    <a:pt x="6788" y="307963"/>
                    <a:pt x="4188" y="306820"/>
                    <a:pt x="2369" y="304800"/>
                  </a:cubicBezTo>
                  <a:cubicBezTo>
                    <a:pt x="559" y="302743"/>
                    <a:pt x="-279" y="300000"/>
                    <a:pt x="83" y="297276"/>
                  </a:cubicBezTo>
                  <a:lnTo>
                    <a:pt x="35516" y="8382"/>
                  </a:lnTo>
                  <a:cubicBezTo>
                    <a:pt x="36097" y="3572"/>
                    <a:pt x="40192" y="-38"/>
                    <a:pt x="45041" y="0"/>
                  </a:cubicBezTo>
                  <a:lnTo>
                    <a:pt x="122003" y="0"/>
                  </a:lnTo>
                  <a:cubicBezTo>
                    <a:pt x="124736" y="0"/>
                    <a:pt x="127337" y="1181"/>
                    <a:pt x="129146" y="3239"/>
                  </a:cubicBezTo>
                  <a:cubicBezTo>
                    <a:pt x="130928" y="5277"/>
                    <a:pt x="131766" y="7982"/>
                    <a:pt x="131432" y="10668"/>
                  </a:cubicBezTo>
                  <a:lnTo>
                    <a:pt x="95999" y="299562"/>
                  </a:lnTo>
                  <a:cubicBezTo>
                    <a:pt x="95418" y="304372"/>
                    <a:pt x="91323" y="307982"/>
                    <a:pt x="86474" y="307944"/>
                  </a:cubicBezTo>
                  <a:close/>
                  <a:moveTo>
                    <a:pt x="20276" y="288894"/>
                  </a:moveTo>
                  <a:lnTo>
                    <a:pt x="78092" y="288894"/>
                  </a:lnTo>
                  <a:lnTo>
                    <a:pt x="111144" y="19050"/>
                  </a:lnTo>
                  <a:lnTo>
                    <a:pt x="53327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0CD5805-F94D-E1F5-9944-A5077C524922}"/>
                </a:ext>
              </a:extLst>
            </p:cNvPr>
            <p:cNvSpPr/>
            <p:nvPr/>
          </p:nvSpPr>
          <p:spPr>
            <a:xfrm>
              <a:off x="10631425" y="5370649"/>
              <a:ext cx="438765" cy="1027566"/>
            </a:xfrm>
            <a:custGeom>
              <a:avLst/>
              <a:gdLst>
                <a:gd name="connsiteX0" fmla="*/ 121897 w 131490"/>
                <a:gd name="connsiteY0" fmla="*/ 307944 h 307943"/>
                <a:gd name="connsiteX1" fmla="*/ 44934 w 131490"/>
                <a:gd name="connsiteY1" fmla="*/ 307944 h 307943"/>
                <a:gd name="connsiteX2" fmla="*/ 35409 w 131490"/>
                <a:gd name="connsiteY2" fmla="*/ 299562 h 307943"/>
                <a:gd name="connsiteX3" fmla="*/ 72 w 131490"/>
                <a:gd name="connsiteY3" fmla="*/ 10668 h 307943"/>
                <a:gd name="connsiteX4" fmla="*/ 2358 w 131490"/>
                <a:gd name="connsiteY4" fmla="*/ 3239 h 307943"/>
                <a:gd name="connsiteX5" fmla="*/ 9501 w 131490"/>
                <a:gd name="connsiteY5" fmla="*/ 0 h 307943"/>
                <a:gd name="connsiteX6" fmla="*/ 86464 w 131490"/>
                <a:gd name="connsiteY6" fmla="*/ 0 h 307943"/>
                <a:gd name="connsiteX7" fmla="*/ 95989 w 131490"/>
                <a:gd name="connsiteY7" fmla="*/ 8382 h 307943"/>
                <a:gd name="connsiteX8" fmla="*/ 131422 w 131490"/>
                <a:gd name="connsiteY8" fmla="*/ 297276 h 307943"/>
                <a:gd name="connsiteX9" fmla="*/ 123106 w 131490"/>
                <a:gd name="connsiteY9" fmla="*/ 307877 h 307943"/>
                <a:gd name="connsiteX10" fmla="*/ 121897 w 131490"/>
                <a:gd name="connsiteY10" fmla="*/ 307944 h 307943"/>
                <a:gd name="connsiteX11" fmla="*/ 53317 w 131490"/>
                <a:gd name="connsiteY11" fmla="*/ 288894 h 307943"/>
                <a:gd name="connsiteX12" fmla="*/ 111133 w 131490"/>
                <a:gd name="connsiteY12" fmla="*/ 288894 h 307943"/>
                <a:gd name="connsiteX13" fmla="*/ 78082 w 131490"/>
                <a:gd name="connsiteY13" fmla="*/ 19050 h 307943"/>
                <a:gd name="connsiteX14" fmla="*/ 20265 w 131490"/>
                <a:gd name="connsiteY14" fmla="*/ 19050 h 30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490" h="307943">
                  <a:moveTo>
                    <a:pt x="121897" y="307944"/>
                  </a:moveTo>
                  <a:lnTo>
                    <a:pt x="44934" y="307944"/>
                  </a:lnTo>
                  <a:cubicBezTo>
                    <a:pt x="40086" y="307982"/>
                    <a:pt x="35991" y="304372"/>
                    <a:pt x="35409" y="299562"/>
                  </a:cubicBezTo>
                  <a:lnTo>
                    <a:pt x="72" y="10668"/>
                  </a:lnTo>
                  <a:cubicBezTo>
                    <a:pt x="-262" y="7982"/>
                    <a:pt x="577" y="5277"/>
                    <a:pt x="2358" y="3239"/>
                  </a:cubicBezTo>
                  <a:cubicBezTo>
                    <a:pt x="4168" y="1181"/>
                    <a:pt x="6768" y="0"/>
                    <a:pt x="9501" y="0"/>
                  </a:cubicBezTo>
                  <a:lnTo>
                    <a:pt x="86464" y="0"/>
                  </a:lnTo>
                  <a:cubicBezTo>
                    <a:pt x="91312" y="-38"/>
                    <a:pt x="95408" y="3572"/>
                    <a:pt x="95989" y="8382"/>
                  </a:cubicBezTo>
                  <a:lnTo>
                    <a:pt x="131422" y="297276"/>
                  </a:lnTo>
                  <a:cubicBezTo>
                    <a:pt x="132050" y="302495"/>
                    <a:pt x="128336" y="307248"/>
                    <a:pt x="123106" y="307877"/>
                  </a:cubicBezTo>
                  <a:cubicBezTo>
                    <a:pt x="122706" y="307925"/>
                    <a:pt x="122306" y="307944"/>
                    <a:pt x="121897" y="307944"/>
                  </a:cubicBezTo>
                  <a:close/>
                  <a:moveTo>
                    <a:pt x="53317" y="288894"/>
                  </a:moveTo>
                  <a:lnTo>
                    <a:pt x="111133" y="288894"/>
                  </a:lnTo>
                  <a:lnTo>
                    <a:pt x="78082" y="19050"/>
                  </a:lnTo>
                  <a:lnTo>
                    <a:pt x="20265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349B6482-2C90-D663-1564-D2B7F0039CCE}"/>
              </a:ext>
            </a:extLst>
          </p:cNvPr>
          <p:cNvSpPr/>
          <p:nvPr/>
        </p:nvSpPr>
        <p:spPr>
          <a:xfrm>
            <a:off x="749300" y="634020"/>
            <a:ext cx="10693400" cy="5231318"/>
          </a:xfrm>
          <a:prstGeom prst="roundRect">
            <a:avLst>
              <a:gd name="adj" fmla="val 3158"/>
            </a:avLst>
          </a:prstGeom>
          <a:solidFill>
            <a:schemeClr val="bg1"/>
          </a:solidFill>
          <a:ln w="38100">
            <a:solidFill>
              <a:srgbClr val="4E74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9566B720-A9A2-084B-BE2B-A4769B98477E}"/>
              </a:ext>
            </a:extLst>
          </p:cNvPr>
          <p:cNvSpPr/>
          <p:nvPr/>
        </p:nvSpPr>
        <p:spPr>
          <a:xfrm>
            <a:off x="4615872" y="1603449"/>
            <a:ext cx="1068733" cy="834914"/>
          </a:xfrm>
          <a:custGeom>
            <a:avLst/>
            <a:gdLst>
              <a:gd name="connsiteX0" fmla="*/ 763388 w 2399820"/>
              <a:gd name="connsiteY0" fmla="*/ 0 h 1874783"/>
              <a:gd name="connsiteX1" fmla="*/ 1466785 w 2399820"/>
              <a:gd name="connsiteY1" fmla="*/ 466243 h 1874783"/>
              <a:gd name="connsiteX2" fmla="*/ 1481488 w 2399820"/>
              <a:gd name="connsiteY2" fmla="*/ 513607 h 1874783"/>
              <a:gd name="connsiteX3" fmla="*/ 1509787 w 2399820"/>
              <a:gd name="connsiteY3" fmla="*/ 490258 h 1874783"/>
              <a:gd name="connsiteX4" fmla="*/ 1828960 w 2399820"/>
              <a:gd name="connsiteY4" fmla="*/ 392764 h 1874783"/>
              <a:gd name="connsiteX5" fmla="*/ 2399820 w 2399820"/>
              <a:gd name="connsiteY5" fmla="*/ 963624 h 1874783"/>
              <a:gd name="connsiteX6" fmla="*/ 1828960 w 2399820"/>
              <a:gd name="connsiteY6" fmla="*/ 1534484 h 1874783"/>
              <a:gd name="connsiteX7" fmla="*/ 1770396 w 2399820"/>
              <a:gd name="connsiteY7" fmla="*/ 1528580 h 1874783"/>
              <a:gd name="connsiteX8" fmla="*/ 1760977 w 2399820"/>
              <a:gd name="connsiteY8" fmla="*/ 1558923 h 1874783"/>
              <a:gd name="connsiteX9" fmla="*/ 1284454 w 2399820"/>
              <a:gd name="connsiteY9" fmla="*/ 1874783 h 1874783"/>
              <a:gd name="connsiteX10" fmla="*/ 807931 w 2399820"/>
              <a:gd name="connsiteY10" fmla="*/ 1558923 h 1874783"/>
              <a:gd name="connsiteX11" fmla="*/ 797419 w 2399820"/>
              <a:gd name="connsiteY11" fmla="*/ 1525058 h 1874783"/>
              <a:gd name="connsiteX12" fmla="*/ 763388 w 2399820"/>
              <a:gd name="connsiteY12" fmla="*/ 1526776 h 1874783"/>
              <a:gd name="connsiteX13" fmla="*/ 0 w 2399820"/>
              <a:gd name="connsiteY13" fmla="*/ 763388 h 1874783"/>
              <a:gd name="connsiteX14" fmla="*/ 763388 w 2399820"/>
              <a:gd name="connsiteY14" fmla="*/ 0 h 18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9820" h="1874783">
                <a:moveTo>
                  <a:pt x="763388" y="0"/>
                </a:moveTo>
                <a:cubicBezTo>
                  <a:pt x="1079594" y="0"/>
                  <a:pt x="1350897" y="192251"/>
                  <a:pt x="1466785" y="466243"/>
                </a:cubicBezTo>
                <a:lnTo>
                  <a:pt x="1481488" y="513607"/>
                </a:lnTo>
                <a:lnTo>
                  <a:pt x="1509787" y="490258"/>
                </a:lnTo>
                <a:cubicBezTo>
                  <a:pt x="1600897" y="428705"/>
                  <a:pt x="1710731" y="392764"/>
                  <a:pt x="1828960" y="392764"/>
                </a:cubicBezTo>
                <a:cubicBezTo>
                  <a:pt x="2144237" y="392764"/>
                  <a:pt x="2399820" y="648347"/>
                  <a:pt x="2399820" y="963624"/>
                </a:cubicBezTo>
                <a:cubicBezTo>
                  <a:pt x="2399820" y="1278901"/>
                  <a:pt x="2144237" y="1534484"/>
                  <a:pt x="1828960" y="1534484"/>
                </a:cubicBezTo>
                <a:lnTo>
                  <a:pt x="1770396" y="1528580"/>
                </a:lnTo>
                <a:lnTo>
                  <a:pt x="1760977" y="1558923"/>
                </a:lnTo>
                <a:cubicBezTo>
                  <a:pt x="1682467" y="1744541"/>
                  <a:pt x="1498671" y="1874783"/>
                  <a:pt x="1284454" y="1874783"/>
                </a:cubicBezTo>
                <a:cubicBezTo>
                  <a:pt x="1070238" y="1874783"/>
                  <a:pt x="886441" y="1744541"/>
                  <a:pt x="807931" y="1558923"/>
                </a:cubicBezTo>
                <a:lnTo>
                  <a:pt x="797419" y="1525058"/>
                </a:lnTo>
                <a:lnTo>
                  <a:pt x="763388" y="1526776"/>
                </a:lnTo>
                <a:cubicBezTo>
                  <a:pt x="341780" y="1526776"/>
                  <a:pt x="0" y="1184996"/>
                  <a:pt x="0" y="763388"/>
                </a:cubicBezTo>
                <a:cubicBezTo>
                  <a:pt x="0" y="341780"/>
                  <a:pt x="341780" y="0"/>
                  <a:pt x="763388" y="0"/>
                </a:cubicBezTo>
                <a:close/>
              </a:path>
            </a:pathLst>
          </a:cu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E425B32-C58E-0B22-DE16-913B398D1FF7}"/>
              </a:ext>
            </a:extLst>
          </p:cNvPr>
          <p:cNvSpPr/>
          <p:nvPr/>
        </p:nvSpPr>
        <p:spPr>
          <a:xfrm>
            <a:off x="1045432" y="4005966"/>
            <a:ext cx="448772" cy="448772"/>
          </a:xfrm>
          <a:prstGeom prst="ellipse">
            <a:avLst/>
          </a:prstGeom>
          <a:solidFill>
            <a:srgbClr val="68E1FD"/>
          </a:solidFill>
          <a:ln w="38100" cap="flat">
            <a:solidFill>
              <a:srgbClr val="093F6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6E97ED27-DB85-4AA9-DC6E-729201DB695E}"/>
              </a:ext>
            </a:extLst>
          </p:cNvPr>
          <p:cNvGrpSpPr/>
          <p:nvPr/>
        </p:nvGrpSpPr>
        <p:grpSpPr>
          <a:xfrm>
            <a:off x="1371762" y="1228634"/>
            <a:ext cx="4724238" cy="5793619"/>
            <a:chOff x="4999869" y="2606558"/>
            <a:chExt cx="1341617" cy="164530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298B9D1-326C-C9B9-0FA3-FEDBB15F6E05}"/>
                </a:ext>
              </a:extLst>
            </p:cNvPr>
            <p:cNvSpPr/>
            <p:nvPr/>
          </p:nvSpPr>
          <p:spPr>
            <a:xfrm>
              <a:off x="5222652" y="3787806"/>
              <a:ext cx="468915" cy="409098"/>
            </a:xfrm>
            <a:custGeom>
              <a:avLst/>
              <a:gdLst>
                <a:gd name="connsiteX0" fmla="*/ 423196 w 468915"/>
                <a:gd name="connsiteY0" fmla="*/ 0 h 409098"/>
                <a:gd name="connsiteX1" fmla="*/ 468916 w 468915"/>
                <a:gd name="connsiteY1" fmla="*/ 409099 h 409098"/>
                <a:gd name="connsiteX2" fmla="*/ 0 w 468915"/>
                <a:gd name="connsiteY2" fmla="*/ 409099 h 409098"/>
                <a:gd name="connsiteX3" fmla="*/ 70580 w 468915"/>
                <a:gd name="connsiteY3" fmla="*/ 0 h 409098"/>
                <a:gd name="connsiteX4" fmla="*/ 423196 w 468915"/>
                <a:gd name="connsiteY4" fmla="*/ 0 h 40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915" h="409098">
                  <a:moveTo>
                    <a:pt x="423196" y="0"/>
                  </a:moveTo>
                  <a:lnTo>
                    <a:pt x="468916" y="409099"/>
                  </a:lnTo>
                  <a:lnTo>
                    <a:pt x="0" y="409099"/>
                  </a:lnTo>
                  <a:lnTo>
                    <a:pt x="70580" y="0"/>
                  </a:lnTo>
                  <a:lnTo>
                    <a:pt x="423196" y="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4D43D53-FF42-1968-3777-B4743C99AB08}"/>
                </a:ext>
              </a:extLst>
            </p:cNvPr>
            <p:cNvSpPr/>
            <p:nvPr/>
          </p:nvSpPr>
          <p:spPr>
            <a:xfrm>
              <a:off x="5212897" y="3778280"/>
              <a:ext cx="488064" cy="428150"/>
            </a:xfrm>
            <a:custGeom>
              <a:avLst/>
              <a:gdLst>
                <a:gd name="connsiteX0" fmla="*/ 478671 w 488064"/>
                <a:gd name="connsiteY0" fmla="*/ 428150 h 428150"/>
                <a:gd name="connsiteX1" fmla="*/ 9660 w 488064"/>
                <a:gd name="connsiteY1" fmla="*/ 428150 h 428150"/>
                <a:gd name="connsiteX2" fmla="*/ 1 w 488064"/>
                <a:gd name="connsiteY2" fmla="*/ 418768 h 428150"/>
                <a:gd name="connsiteX3" fmla="*/ 135 w 488064"/>
                <a:gd name="connsiteY3" fmla="*/ 417005 h 428150"/>
                <a:gd name="connsiteX4" fmla="*/ 70715 w 488064"/>
                <a:gd name="connsiteY4" fmla="*/ 7907 h 428150"/>
                <a:gd name="connsiteX5" fmla="*/ 80240 w 488064"/>
                <a:gd name="connsiteY5" fmla="*/ 1 h 428150"/>
                <a:gd name="connsiteX6" fmla="*/ 432665 w 488064"/>
                <a:gd name="connsiteY6" fmla="*/ 1 h 428150"/>
                <a:gd name="connsiteX7" fmla="*/ 442190 w 488064"/>
                <a:gd name="connsiteY7" fmla="*/ 8478 h 428150"/>
                <a:gd name="connsiteX8" fmla="*/ 488005 w 488064"/>
                <a:gd name="connsiteY8" fmla="*/ 417577 h 428150"/>
                <a:gd name="connsiteX9" fmla="*/ 479585 w 488064"/>
                <a:gd name="connsiteY9" fmla="*/ 428093 h 428150"/>
                <a:gd name="connsiteX10" fmla="*/ 478480 w 488064"/>
                <a:gd name="connsiteY10" fmla="*/ 428150 h 428150"/>
                <a:gd name="connsiteX11" fmla="*/ 21471 w 488064"/>
                <a:gd name="connsiteY11" fmla="*/ 409100 h 428150"/>
                <a:gd name="connsiteX12" fmla="*/ 468479 w 488064"/>
                <a:gd name="connsiteY12" fmla="*/ 409100 h 428150"/>
                <a:gd name="connsiteX13" fmla="*/ 424854 w 488064"/>
                <a:gd name="connsiteY13" fmla="*/ 18575 h 428150"/>
                <a:gd name="connsiteX14" fmla="*/ 88336 w 488064"/>
                <a:gd name="connsiteY14" fmla="*/ 18575 h 42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8064" h="428150">
                  <a:moveTo>
                    <a:pt x="478671" y="428150"/>
                  </a:moveTo>
                  <a:lnTo>
                    <a:pt x="9660" y="428150"/>
                  </a:lnTo>
                  <a:cubicBezTo>
                    <a:pt x="4402" y="428226"/>
                    <a:pt x="78" y="424025"/>
                    <a:pt x="1" y="418768"/>
                  </a:cubicBezTo>
                  <a:cubicBezTo>
                    <a:pt x="-8" y="418177"/>
                    <a:pt x="30" y="417587"/>
                    <a:pt x="135" y="417005"/>
                  </a:cubicBezTo>
                  <a:lnTo>
                    <a:pt x="70715" y="7907"/>
                  </a:lnTo>
                  <a:cubicBezTo>
                    <a:pt x="71515" y="3287"/>
                    <a:pt x="75554" y="-66"/>
                    <a:pt x="80240" y="1"/>
                  </a:cubicBezTo>
                  <a:lnTo>
                    <a:pt x="432665" y="1"/>
                  </a:lnTo>
                  <a:cubicBezTo>
                    <a:pt x="437542" y="-28"/>
                    <a:pt x="441657" y="3630"/>
                    <a:pt x="442190" y="8478"/>
                  </a:cubicBezTo>
                  <a:lnTo>
                    <a:pt x="488005" y="417577"/>
                  </a:lnTo>
                  <a:cubicBezTo>
                    <a:pt x="488586" y="422806"/>
                    <a:pt x="484814" y="427512"/>
                    <a:pt x="479585" y="428093"/>
                  </a:cubicBezTo>
                  <a:cubicBezTo>
                    <a:pt x="479223" y="428131"/>
                    <a:pt x="478852" y="428150"/>
                    <a:pt x="478480" y="428150"/>
                  </a:cubicBezTo>
                  <a:close/>
                  <a:moveTo>
                    <a:pt x="21471" y="409100"/>
                  </a:moveTo>
                  <a:lnTo>
                    <a:pt x="468479" y="409100"/>
                  </a:lnTo>
                  <a:lnTo>
                    <a:pt x="424854" y="18575"/>
                  </a:lnTo>
                  <a:lnTo>
                    <a:pt x="88336" y="18575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7E721B5-22F4-AF79-4258-AC28BB25DE1F}"/>
                </a:ext>
              </a:extLst>
            </p:cNvPr>
            <p:cNvSpPr/>
            <p:nvPr/>
          </p:nvSpPr>
          <p:spPr>
            <a:xfrm rot="20788799">
              <a:off x="5023637" y="4028954"/>
              <a:ext cx="290321" cy="185737"/>
            </a:xfrm>
            <a:custGeom>
              <a:avLst/>
              <a:gdLst>
                <a:gd name="connsiteX0" fmla="*/ 272034 w 290321"/>
                <a:gd name="connsiteY0" fmla="*/ 0 h 185737"/>
                <a:gd name="connsiteX1" fmla="*/ 290322 w 290321"/>
                <a:gd name="connsiteY1" fmla="*/ 0 h 185737"/>
                <a:gd name="connsiteX2" fmla="*/ 290322 w 290321"/>
                <a:gd name="connsiteY2" fmla="*/ 185737 h 185737"/>
                <a:gd name="connsiteX3" fmla="*/ 272034 w 290321"/>
                <a:gd name="connsiteY3" fmla="*/ 185737 h 185737"/>
                <a:gd name="connsiteX4" fmla="*/ 18288 w 290321"/>
                <a:gd name="connsiteY4" fmla="*/ 185737 h 185737"/>
                <a:gd name="connsiteX5" fmla="*/ 0 w 290321"/>
                <a:gd name="connsiteY5" fmla="*/ 185737 h 185737"/>
                <a:gd name="connsiteX6" fmla="*/ 0 w 290321"/>
                <a:gd name="connsiteY6" fmla="*/ 0 h 185737"/>
                <a:gd name="connsiteX7" fmla="*/ 18288 w 290321"/>
                <a:gd name="connsiteY7" fmla="*/ 0 h 18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21" h="185737">
                  <a:moveTo>
                    <a:pt x="272034" y="0"/>
                  </a:moveTo>
                  <a:cubicBezTo>
                    <a:pt x="282134" y="0"/>
                    <a:pt x="290322" y="0"/>
                    <a:pt x="290322" y="0"/>
                  </a:cubicBezTo>
                  <a:lnTo>
                    <a:pt x="290322" y="185737"/>
                  </a:lnTo>
                  <a:cubicBezTo>
                    <a:pt x="290322" y="185737"/>
                    <a:pt x="282134" y="185737"/>
                    <a:pt x="272034" y="185737"/>
                  </a:cubicBezTo>
                  <a:lnTo>
                    <a:pt x="18288" y="185737"/>
                  </a:lnTo>
                  <a:cubicBezTo>
                    <a:pt x="8188" y="185737"/>
                    <a:pt x="0" y="185737"/>
                    <a:pt x="0" y="185737"/>
                  </a:cubicBezTo>
                  <a:lnTo>
                    <a:pt x="0" y="0"/>
                  </a:lnTo>
                  <a:cubicBezTo>
                    <a:pt x="0" y="0"/>
                    <a:pt x="8188" y="0"/>
                    <a:pt x="18288" y="0"/>
                  </a:cubicBezTo>
                  <a:close/>
                </a:path>
              </a:pathLst>
            </a:custGeom>
            <a:solidFill>
              <a:srgbClr val="FFBC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DBCFB37-5BF2-406F-6682-A29D0669B930}"/>
                </a:ext>
              </a:extLst>
            </p:cNvPr>
            <p:cNvSpPr/>
            <p:nvPr/>
          </p:nvSpPr>
          <p:spPr>
            <a:xfrm>
              <a:off x="4999869" y="3991818"/>
              <a:ext cx="337292" cy="260046"/>
            </a:xfrm>
            <a:custGeom>
              <a:avLst/>
              <a:gdLst>
                <a:gd name="connsiteX0" fmla="*/ 62953 w 337292"/>
                <a:gd name="connsiteY0" fmla="*/ 260046 h 260046"/>
                <a:gd name="connsiteX1" fmla="*/ 36093 w 337292"/>
                <a:gd name="connsiteY1" fmla="*/ 238710 h 260046"/>
                <a:gd name="connsiteX2" fmla="*/ 755 w 337292"/>
                <a:gd name="connsiteY2" fmla="*/ 93549 h 260046"/>
                <a:gd name="connsiteX3" fmla="*/ 21234 w 337292"/>
                <a:gd name="connsiteY3" fmla="*/ 60116 h 260046"/>
                <a:gd name="connsiteX4" fmla="*/ 268122 w 337292"/>
                <a:gd name="connsiteY4" fmla="*/ 775 h 260046"/>
                <a:gd name="connsiteX5" fmla="*/ 301555 w 337292"/>
                <a:gd name="connsiteY5" fmla="*/ 21245 h 260046"/>
                <a:gd name="connsiteX6" fmla="*/ 301555 w 337292"/>
                <a:gd name="connsiteY6" fmla="*/ 21254 h 260046"/>
                <a:gd name="connsiteX7" fmla="*/ 336511 w 337292"/>
                <a:gd name="connsiteY7" fmla="*/ 166415 h 260046"/>
                <a:gd name="connsiteX8" fmla="*/ 333178 w 337292"/>
                <a:gd name="connsiteY8" fmla="*/ 187370 h 260046"/>
                <a:gd name="connsiteX9" fmla="*/ 315937 w 337292"/>
                <a:gd name="connsiteY9" fmla="*/ 199848 h 260046"/>
                <a:gd name="connsiteX10" fmla="*/ 69526 w 337292"/>
                <a:gd name="connsiteY10" fmla="*/ 259189 h 260046"/>
                <a:gd name="connsiteX11" fmla="*/ 62953 w 337292"/>
                <a:gd name="connsiteY11" fmla="*/ 260046 h 260046"/>
                <a:gd name="connsiteX12" fmla="*/ 274980 w 337292"/>
                <a:gd name="connsiteY12" fmla="*/ 19063 h 260046"/>
                <a:gd name="connsiteX13" fmla="*/ 272884 w 337292"/>
                <a:gd name="connsiteY13" fmla="*/ 19063 h 260046"/>
                <a:gd name="connsiteX14" fmla="*/ 26092 w 337292"/>
                <a:gd name="connsiteY14" fmla="*/ 78404 h 260046"/>
                <a:gd name="connsiteX15" fmla="*/ 19710 w 337292"/>
                <a:gd name="connsiteY15" fmla="*/ 88977 h 260046"/>
                <a:gd name="connsiteX16" fmla="*/ 54571 w 337292"/>
                <a:gd name="connsiteY16" fmla="*/ 234043 h 260046"/>
                <a:gd name="connsiteX17" fmla="*/ 58477 w 337292"/>
                <a:gd name="connsiteY17" fmla="*/ 239472 h 260046"/>
                <a:gd name="connsiteX18" fmla="*/ 65049 w 337292"/>
                <a:gd name="connsiteY18" fmla="*/ 240520 h 260046"/>
                <a:gd name="connsiteX19" fmla="*/ 311937 w 337292"/>
                <a:gd name="connsiteY19" fmla="*/ 181179 h 260046"/>
                <a:gd name="connsiteX20" fmla="*/ 311937 w 337292"/>
                <a:gd name="connsiteY20" fmla="*/ 181179 h 260046"/>
                <a:gd name="connsiteX21" fmla="*/ 317271 w 337292"/>
                <a:gd name="connsiteY21" fmla="*/ 177274 h 260046"/>
                <a:gd name="connsiteX22" fmla="*/ 318319 w 337292"/>
                <a:gd name="connsiteY22" fmla="*/ 170606 h 260046"/>
                <a:gd name="connsiteX23" fmla="*/ 283457 w 337292"/>
                <a:gd name="connsiteY23" fmla="*/ 25541 h 260046"/>
                <a:gd name="connsiteX24" fmla="*/ 274980 w 337292"/>
                <a:gd name="connsiteY24" fmla="*/ 19063 h 26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7292" h="260046">
                  <a:moveTo>
                    <a:pt x="62953" y="260046"/>
                  </a:moveTo>
                  <a:cubicBezTo>
                    <a:pt x="50146" y="259998"/>
                    <a:pt x="39042" y="251178"/>
                    <a:pt x="36093" y="238710"/>
                  </a:cubicBezTo>
                  <a:lnTo>
                    <a:pt x="755" y="93549"/>
                  </a:lnTo>
                  <a:cubicBezTo>
                    <a:pt x="-2769" y="78671"/>
                    <a:pt x="6378" y="63736"/>
                    <a:pt x="21234" y="60116"/>
                  </a:cubicBezTo>
                  <a:lnTo>
                    <a:pt x="268122" y="775"/>
                  </a:lnTo>
                  <a:cubicBezTo>
                    <a:pt x="283009" y="-2806"/>
                    <a:pt x="297973" y="6357"/>
                    <a:pt x="301555" y="21245"/>
                  </a:cubicBezTo>
                  <a:cubicBezTo>
                    <a:pt x="301555" y="21245"/>
                    <a:pt x="301555" y="21254"/>
                    <a:pt x="301555" y="21254"/>
                  </a:cubicBezTo>
                  <a:lnTo>
                    <a:pt x="336511" y="166415"/>
                  </a:lnTo>
                  <a:cubicBezTo>
                    <a:pt x="338254" y="173569"/>
                    <a:pt x="337054" y="181112"/>
                    <a:pt x="333178" y="187370"/>
                  </a:cubicBezTo>
                  <a:cubicBezTo>
                    <a:pt x="329320" y="193657"/>
                    <a:pt x="323119" y="198153"/>
                    <a:pt x="315937" y="199848"/>
                  </a:cubicBezTo>
                  <a:lnTo>
                    <a:pt x="69526" y="259189"/>
                  </a:lnTo>
                  <a:cubicBezTo>
                    <a:pt x="67380" y="259751"/>
                    <a:pt x="65172" y="260046"/>
                    <a:pt x="62953" y="260046"/>
                  </a:cubicBezTo>
                  <a:close/>
                  <a:moveTo>
                    <a:pt x="274980" y="19063"/>
                  </a:moveTo>
                  <a:cubicBezTo>
                    <a:pt x="274285" y="18978"/>
                    <a:pt x="273580" y="18978"/>
                    <a:pt x="272884" y="19063"/>
                  </a:cubicBezTo>
                  <a:lnTo>
                    <a:pt x="26092" y="78404"/>
                  </a:lnTo>
                  <a:cubicBezTo>
                    <a:pt x="21421" y="79576"/>
                    <a:pt x="18571" y="84300"/>
                    <a:pt x="19710" y="88977"/>
                  </a:cubicBezTo>
                  <a:lnTo>
                    <a:pt x="54571" y="234043"/>
                  </a:lnTo>
                  <a:cubicBezTo>
                    <a:pt x="55104" y="236300"/>
                    <a:pt x="56509" y="238253"/>
                    <a:pt x="58477" y="239472"/>
                  </a:cubicBezTo>
                  <a:cubicBezTo>
                    <a:pt x="60448" y="240663"/>
                    <a:pt x="62806" y="241034"/>
                    <a:pt x="65049" y="240520"/>
                  </a:cubicBezTo>
                  <a:lnTo>
                    <a:pt x="311937" y="181179"/>
                  </a:lnTo>
                  <a:lnTo>
                    <a:pt x="311937" y="181179"/>
                  </a:lnTo>
                  <a:cubicBezTo>
                    <a:pt x="314147" y="180608"/>
                    <a:pt x="316052" y="179207"/>
                    <a:pt x="317271" y="177274"/>
                  </a:cubicBezTo>
                  <a:cubicBezTo>
                    <a:pt x="318509" y="175283"/>
                    <a:pt x="318881" y="172883"/>
                    <a:pt x="318319" y="170606"/>
                  </a:cubicBezTo>
                  <a:lnTo>
                    <a:pt x="283457" y="25541"/>
                  </a:lnTo>
                  <a:cubicBezTo>
                    <a:pt x="282419" y="21711"/>
                    <a:pt x="278942" y="19054"/>
                    <a:pt x="274980" y="1906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79B8CBE-B8E3-16A6-DA21-319A727F9F52}"/>
                </a:ext>
              </a:extLst>
            </p:cNvPr>
            <p:cNvSpPr/>
            <p:nvPr/>
          </p:nvSpPr>
          <p:spPr>
            <a:xfrm>
              <a:off x="5054060" y="3743896"/>
              <a:ext cx="146043" cy="347775"/>
            </a:xfrm>
            <a:custGeom>
              <a:avLst/>
              <a:gdLst>
                <a:gd name="connsiteX0" fmla="*/ 89440 w 146043"/>
                <a:gd name="connsiteY0" fmla="*/ 0 h 347775"/>
                <a:gd name="connsiteX1" fmla="*/ 0 w 146043"/>
                <a:gd name="connsiteY1" fmla="*/ 14859 h 347775"/>
                <a:gd name="connsiteX2" fmla="*/ 31433 w 146043"/>
                <a:gd name="connsiteY2" fmla="*/ 251270 h 347775"/>
                <a:gd name="connsiteX3" fmla="*/ 63436 w 146043"/>
                <a:gd name="connsiteY3" fmla="*/ 344519 h 347775"/>
                <a:gd name="connsiteX4" fmla="*/ 131350 w 146043"/>
                <a:gd name="connsiteY4" fmla="*/ 334994 h 347775"/>
                <a:gd name="connsiteX5" fmla="*/ 115824 w 146043"/>
                <a:gd name="connsiteY5" fmla="*/ 275939 h 347775"/>
                <a:gd name="connsiteX6" fmla="*/ 145923 w 146043"/>
                <a:gd name="connsiteY6" fmla="*/ 271558 h 347775"/>
                <a:gd name="connsiteX7" fmla="*/ 114681 w 146043"/>
                <a:gd name="connsiteY7" fmla="*/ 223075 h 347775"/>
                <a:gd name="connsiteX8" fmla="*/ 89440 w 146043"/>
                <a:gd name="connsiteY8" fmla="*/ 0 h 3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43" h="347775">
                  <a:moveTo>
                    <a:pt x="89440" y="0"/>
                  </a:moveTo>
                  <a:cubicBezTo>
                    <a:pt x="59531" y="4382"/>
                    <a:pt x="29718" y="9525"/>
                    <a:pt x="0" y="14859"/>
                  </a:cubicBezTo>
                  <a:cubicBezTo>
                    <a:pt x="11335" y="102679"/>
                    <a:pt x="24956" y="218313"/>
                    <a:pt x="31433" y="251270"/>
                  </a:cubicBezTo>
                  <a:cubicBezTo>
                    <a:pt x="40196" y="295656"/>
                    <a:pt x="50483" y="335566"/>
                    <a:pt x="63436" y="344519"/>
                  </a:cubicBezTo>
                  <a:cubicBezTo>
                    <a:pt x="76390" y="353473"/>
                    <a:pt x="121253" y="341852"/>
                    <a:pt x="131350" y="334994"/>
                  </a:cubicBezTo>
                  <a:cubicBezTo>
                    <a:pt x="141446" y="328136"/>
                    <a:pt x="115824" y="275939"/>
                    <a:pt x="115824" y="275939"/>
                  </a:cubicBezTo>
                  <a:lnTo>
                    <a:pt x="145923" y="271558"/>
                  </a:lnTo>
                  <a:cubicBezTo>
                    <a:pt x="148304" y="262033"/>
                    <a:pt x="114681" y="223075"/>
                    <a:pt x="114681" y="223075"/>
                  </a:cubicBezTo>
                  <a:cubicBezTo>
                    <a:pt x="114967" y="218980"/>
                    <a:pt x="101156" y="92012"/>
                    <a:pt x="89440" y="0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2847034-A827-5FF4-765D-2D1732769C6E}"/>
                </a:ext>
              </a:extLst>
            </p:cNvPr>
            <p:cNvSpPr/>
            <p:nvPr/>
          </p:nvSpPr>
          <p:spPr>
            <a:xfrm>
              <a:off x="5045018" y="3734376"/>
              <a:ext cx="165183" cy="366978"/>
            </a:xfrm>
            <a:custGeom>
              <a:avLst/>
              <a:gdLst>
                <a:gd name="connsiteX0" fmla="*/ 88956 w 165183"/>
                <a:gd name="connsiteY0" fmla="*/ 366898 h 366978"/>
                <a:gd name="connsiteX1" fmla="*/ 67620 w 165183"/>
                <a:gd name="connsiteY1" fmla="*/ 361755 h 366978"/>
                <a:gd name="connsiteX2" fmla="*/ 31901 w 165183"/>
                <a:gd name="connsiteY2" fmla="*/ 262599 h 366978"/>
                <a:gd name="connsiteX3" fmla="*/ 9613 w 165183"/>
                <a:gd name="connsiteY3" fmla="*/ 99436 h 366978"/>
                <a:gd name="connsiteX4" fmla="*/ 88 w 165183"/>
                <a:gd name="connsiteY4" fmla="*/ 25617 h 366978"/>
                <a:gd name="connsiteX5" fmla="*/ 7898 w 165183"/>
                <a:gd name="connsiteY5" fmla="*/ 14949 h 366978"/>
                <a:gd name="connsiteX6" fmla="*/ 97624 w 165183"/>
                <a:gd name="connsiteY6" fmla="*/ 90 h 366978"/>
                <a:gd name="connsiteX7" fmla="*/ 104768 w 165183"/>
                <a:gd name="connsiteY7" fmla="*/ 1995 h 366978"/>
                <a:gd name="connsiteX8" fmla="*/ 108482 w 165183"/>
                <a:gd name="connsiteY8" fmla="*/ 8377 h 366978"/>
                <a:gd name="connsiteX9" fmla="*/ 133533 w 165183"/>
                <a:gd name="connsiteY9" fmla="*/ 229071 h 366978"/>
                <a:gd name="connsiteX10" fmla="*/ 164775 w 165183"/>
                <a:gd name="connsiteY10" fmla="*/ 283650 h 366978"/>
                <a:gd name="connsiteX11" fmla="*/ 156869 w 165183"/>
                <a:gd name="connsiteY11" fmla="*/ 290793 h 366978"/>
                <a:gd name="connsiteX12" fmla="*/ 139534 w 165183"/>
                <a:gd name="connsiteY12" fmla="*/ 293270 h 366978"/>
                <a:gd name="connsiteX13" fmla="*/ 146106 w 165183"/>
                <a:gd name="connsiteY13" fmla="*/ 352706 h 366978"/>
                <a:gd name="connsiteX14" fmla="*/ 88956 w 165183"/>
                <a:gd name="connsiteY14" fmla="*/ 366898 h 366978"/>
                <a:gd name="connsiteX15" fmla="*/ 20376 w 165183"/>
                <a:gd name="connsiteY15" fmla="*/ 32190 h 366978"/>
                <a:gd name="connsiteX16" fmla="*/ 28568 w 165183"/>
                <a:gd name="connsiteY16" fmla="*/ 97055 h 366978"/>
                <a:gd name="connsiteX17" fmla="*/ 50570 w 165183"/>
                <a:gd name="connsiteY17" fmla="*/ 258980 h 366978"/>
                <a:gd name="connsiteX18" fmla="*/ 79145 w 165183"/>
                <a:gd name="connsiteY18" fmla="*/ 346324 h 366978"/>
                <a:gd name="connsiteX19" fmla="*/ 134390 w 165183"/>
                <a:gd name="connsiteY19" fmla="*/ 337847 h 366978"/>
                <a:gd name="connsiteX20" fmla="*/ 117436 w 165183"/>
                <a:gd name="connsiteY20" fmla="*/ 290222 h 366978"/>
                <a:gd name="connsiteX21" fmla="*/ 117436 w 165183"/>
                <a:gd name="connsiteY21" fmla="*/ 281554 h 366978"/>
                <a:gd name="connsiteX22" fmla="*/ 124484 w 165183"/>
                <a:gd name="connsiteY22" fmla="*/ 276601 h 366978"/>
                <a:gd name="connsiteX23" fmla="*/ 143534 w 165183"/>
                <a:gd name="connsiteY23" fmla="*/ 273839 h 366978"/>
                <a:gd name="connsiteX24" fmla="*/ 117722 w 165183"/>
                <a:gd name="connsiteY24" fmla="*/ 239454 h 366978"/>
                <a:gd name="connsiteX25" fmla="*/ 115340 w 165183"/>
                <a:gd name="connsiteY25" fmla="*/ 233358 h 366978"/>
                <a:gd name="connsiteX26" fmla="*/ 91337 w 165183"/>
                <a:gd name="connsiteY26" fmla="*/ 20664 h 366978"/>
                <a:gd name="connsiteX27" fmla="*/ 19900 w 165183"/>
                <a:gd name="connsiteY27" fmla="*/ 32190 h 366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5183" h="366978">
                  <a:moveTo>
                    <a:pt x="88956" y="366898"/>
                  </a:moveTo>
                  <a:cubicBezTo>
                    <a:pt x="81487" y="367394"/>
                    <a:pt x="74043" y="365603"/>
                    <a:pt x="67620" y="361755"/>
                  </a:cubicBezTo>
                  <a:cubicBezTo>
                    <a:pt x="58095" y="355087"/>
                    <a:pt x="46856" y="338133"/>
                    <a:pt x="31901" y="262599"/>
                  </a:cubicBezTo>
                  <a:cubicBezTo>
                    <a:pt x="27044" y="238120"/>
                    <a:pt x="18566" y="170778"/>
                    <a:pt x="9613" y="99436"/>
                  </a:cubicBezTo>
                  <a:cubicBezTo>
                    <a:pt x="6470" y="74290"/>
                    <a:pt x="3326" y="48954"/>
                    <a:pt x="88" y="25617"/>
                  </a:cubicBezTo>
                  <a:cubicBezTo>
                    <a:pt x="-603" y="20541"/>
                    <a:pt x="2849" y="15826"/>
                    <a:pt x="7898" y="14949"/>
                  </a:cubicBezTo>
                  <a:cubicBezTo>
                    <a:pt x="38093" y="9615"/>
                    <a:pt x="67620" y="4472"/>
                    <a:pt x="97624" y="90"/>
                  </a:cubicBezTo>
                  <a:cubicBezTo>
                    <a:pt x="100167" y="-262"/>
                    <a:pt x="102739" y="424"/>
                    <a:pt x="104768" y="1995"/>
                  </a:cubicBezTo>
                  <a:cubicBezTo>
                    <a:pt x="106816" y="3539"/>
                    <a:pt x="108149" y="5834"/>
                    <a:pt x="108482" y="8377"/>
                  </a:cubicBezTo>
                  <a:cubicBezTo>
                    <a:pt x="118674" y="90387"/>
                    <a:pt x="131438" y="206402"/>
                    <a:pt x="133533" y="229071"/>
                  </a:cubicBezTo>
                  <a:cubicBezTo>
                    <a:pt x="168204" y="269362"/>
                    <a:pt x="165632" y="280125"/>
                    <a:pt x="164775" y="283650"/>
                  </a:cubicBezTo>
                  <a:cubicBezTo>
                    <a:pt x="163842" y="287422"/>
                    <a:pt x="160717" y="290251"/>
                    <a:pt x="156869" y="290793"/>
                  </a:cubicBezTo>
                  <a:lnTo>
                    <a:pt x="139534" y="293270"/>
                  </a:lnTo>
                  <a:cubicBezTo>
                    <a:pt x="161632" y="342705"/>
                    <a:pt x="150488" y="350420"/>
                    <a:pt x="146106" y="352706"/>
                  </a:cubicBezTo>
                  <a:cubicBezTo>
                    <a:pt x="128304" y="361507"/>
                    <a:pt x="108806" y="366346"/>
                    <a:pt x="88956" y="366898"/>
                  </a:cubicBezTo>
                  <a:close/>
                  <a:moveTo>
                    <a:pt x="20376" y="32190"/>
                  </a:moveTo>
                  <a:cubicBezTo>
                    <a:pt x="23043" y="52954"/>
                    <a:pt x="25805" y="75052"/>
                    <a:pt x="28568" y="97055"/>
                  </a:cubicBezTo>
                  <a:cubicBezTo>
                    <a:pt x="37045" y="164873"/>
                    <a:pt x="45903" y="235072"/>
                    <a:pt x="50570" y="258980"/>
                  </a:cubicBezTo>
                  <a:cubicBezTo>
                    <a:pt x="64572" y="329560"/>
                    <a:pt x="74954" y="343562"/>
                    <a:pt x="79145" y="346324"/>
                  </a:cubicBezTo>
                  <a:cubicBezTo>
                    <a:pt x="85908" y="351277"/>
                    <a:pt x="122389" y="343848"/>
                    <a:pt x="134390" y="337847"/>
                  </a:cubicBezTo>
                  <a:cubicBezTo>
                    <a:pt x="131171" y="321207"/>
                    <a:pt x="125456" y="305148"/>
                    <a:pt x="117436" y="290222"/>
                  </a:cubicBezTo>
                  <a:cubicBezTo>
                    <a:pt x="116045" y="287498"/>
                    <a:pt x="116045" y="284278"/>
                    <a:pt x="117436" y="281554"/>
                  </a:cubicBezTo>
                  <a:cubicBezTo>
                    <a:pt x="118865" y="278878"/>
                    <a:pt x="121484" y="277039"/>
                    <a:pt x="124484" y="276601"/>
                  </a:cubicBezTo>
                  <a:lnTo>
                    <a:pt x="143534" y="273839"/>
                  </a:lnTo>
                  <a:cubicBezTo>
                    <a:pt x="135857" y="261714"/>
                    <a:pt x="127218" y="250217"/>
                    <a:pt x="117722" y="239454"/>
                  </a:cubicBezTo>
                  <a:cubicBezTo>
                    <a:pt x="116274" y="237739"/>
                    <a:pt x="115436" y="235596"/>
                    <a:pt x="115340" y="233358"/>
                  </a:cubicBezTo>
                  <a:cubicBezTo>
                    <a:pt x="115340" y="227928"/>
                    <a:pt x="102767" y="114009"/>
                    <a:pt x="91337" y="20664"/>
                  </a:cubicBezTo>
                  <a:cubicBezTo>
                    <a:pt x="66953" y="23998"/>
                    <a:pt x="43617" y="27999"/>
                    <a:pt x="19900" y="3219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23F6E26-63EF-BFCF-9EB4-4521A008E165}"/>
                </a:ext>
              </a:extLst>
            </p:cNvPr>
            <p:cNvSpPr/>
            <p:nvPr/>
          </p:nvSpPr>
          <p:spPr>
            <a:xfrm>
              <a:off x="5878544" y="3092209"/>
              <a:ext cx="453456" cy="320598"/>
            </a:xfrm>
            <a:custGeom>
              <a:avLst/>
              <a:gdLst>
                <a:gd name="connsiteX0" fmla="*/ 424244 w 453456"/>
                <a:gd name="connsiteY0" fmla="*/ 23799 h 320598"/>
                <a:gd name="connsiteX1" fmla="*/ 326612 w 453456"/>
                <a:gd name="connsiteY1" fmla="*/ 76949 h 320598"/>
                <a:gd name="connsiteX2" fmla="*/ 355187 w 453456"/>
                <a:gd name="connsiteY2" fmla="*/ 20466 h 320598"/>
                <a:gd name="connsiteX3" fmla="*/ 320421 w 453456"/>
                <a:gd name="connsiteY3" fmla="*/ 20466 h 320598"/>
                <a:gd name="connsiteX4" fmla="*/ 266129 w 453456"/>
                <a:gd name="connsiteY4" fmla="*/ 119145 h 320598"/>
                <a:gd name="connsiteX5" fmla="*/ 232505 w 453456"/>
                <a:gd name="connsiteY5" fmla="*/ 134194 h 320598"/>
                <a:gd name="connsiteX6" fmla="*/ 136208 w 453456"/>
                <a:gd name="connsiteY6" fmla="*/ 176961 h 320598"/>
                <a:gd name="connsiteX7" fmla="*/ 0 w 453456"/>
                <a:gd name="connsiteY7" fmla="*/ 237635 h 320598"/>
                <a:gd name="connsiteX8" fmla="*/ 36862 w 453456"/>
                <a:gd name="connsiteY8" fmla="*/ 320598 h 320598"/>
                <a:gd name="connsiteX9" fmla="*/ 335185 w 453456"/>
                <a:gd name="connsiteY9" fmla="*/ 187915 h 320598"/>
                <a:gd name="connsiteX10" fmla="*/ 361664 w 453456"/>
                <a:gd name="connsiteY10" fmla="*/ 183914 h 320598"/>
                <a:gd name="connsiteX11" fmla="*/ 440722 w 453456"/>
                <a:gd name="connsiteY11" fmla="*/ 129336 h 320598"/>
                <a:gd name="connsiteX12" fmla="*/ 424244 w 453456"/>
                <a:gd name="connsiteY12" fmla="*/ 23799 h 32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3456" h="320598">
                  <a:moveTo>
                    <a:pt x="424244" y="23799"/>
                  </a:moveTo>
                  <a:cubicBezTo>
                    <a:pt x="412051" y="14846"/>
                    <a:pt x="344329" y="57041"/>
                    <a:pt x="326612" y="76949"/>
                  </a:cubicBezTo>
                  <a:cubicBezTo>
                    <a:pt x="326612" y="76949"/>
                    <a:pt x="340900" y="50755"/>
                    <a:pt x="355187" y="20466"/>
                  </a:cubicBezTo>
                  <a:cubicBezTo>
                    <a:pt x="363379" y="2463"/>
                    <a:pt x="343948" y="-14777"/>
                    <a:pt x="320421" y="20466"/>
                  </a:cubicBezTo>
                  <a:cubicBezTo>
                    <a:pt x="300676" y="52422"/>
                    <a:pt x="282559" y="85359"/>
                    <a:pt x="266129" y="119145"/>
                  </a:cubicBezTo>
                  <a:lnTo>
                    <a:pt x="232505" y="134194"/>
                  </a:lnTo>
                  <a:lnTo>
                    <a:pt x="136208" y="176961"/>
                  </a:lnTo>
                  <a:lnTo>
                    <a:pt x="0" y="237635"/>
                  </a:lnTo>
                  <a:lnTo>
                    <a:pt x="36862" y="320598"/>
                  </a:lnTo>
                  <a:lnTo>
                    <a:pt x="335185" y="187915"/>
                  </a:lnTo>
                  <a:cubicBezTo>
                    <a:pt x="341852" y="184867"/>
                    <a:pt x="354235" y="186581"/>
                    <a:pt x="361664" y="183914"/>
                  </a:cubicBezTo>
                  <a:cubicBezTo>
                    <a:pt x="371856" y="180485"/>
                    <a:pt x="416624" y="160102"/>
                    <a:pt x="440722" y="129336"/>
                  </a:cubicBezTo>
                  <a:cubicBezTo>
                    <a:pt x="475202" y="85426"/>
                    <a:pt x="429292" y="27609"/>
                    <a:pt x="424244" y="23799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55A9092-1647-2606-667D-1046D6EF2A43}"/>
                </a:ext>
              </a:extLst>
            </p:cNvPr>
            <p:cNvSpPr/>
            <p:nvPr/>
          </p:nvSpPr>
          <p:spPr>
            <a:xfrm>
              <a:off x="5868579" y="3082580"/>
              <a:ext cx="472907" cy="340038"/>
            </a:xfrm>
            <a:custGeom>
              <a:avLst/>
              <a:gdLst>
                <a:gd name="connsiteX0" fmla="*/ 46445 w 472907"/>
                <a:gd name="connsiteY0" fmla="*/ 340038 h 340038"/>
                <a:gd name="connsiteX1" fmla="*/ 43016 w 472907"/>
                <a:gd name="connsiteY1" fmla="*/ 339371 h 340038"/>
                <a:gd name="connsiteX2" fmla="*/ 37777 w 472907"/>
                <a:gd name="connsiteY2" fmla="*/ 334419 h 340038"/>
                <a:gd name="connsiteX3" fmla="*/ 820 w 472907"/>
                <a:gd name="connsiteY3" fmla="*/ 251170 h 340038"/>
                <a:gd name="connsiteX4" fmla="*/ 5669 w 472907"/>
                <a:gd name="connsiteY4" fmla="*/ 238606 h 340038"/>
                <a:gd name="connsiteX5" fmla="*/ 5678 w 472907"/>
                <a:gd name="connsiteY5" fmla="*/ 238597 h 340038"/>
                <a:gd name="connsiteX6" fmla="*/ 268759 w 472907"/>
                <a:gd name="connsiteY6" fmla="*/ 121630 h 340038"/>
                <a:gd name="connsiteX7" fmla="*/ 322003 w 472907"/>
                <a:gd name="connsiteY7" fmla="*/ 24951 h 340038"/>
                <a:gd name="connsiteX8" fmla="*/ 365723 w 472907"/>
                <a:gd name="connsiteY8" fmla="*/ 2472 h 340038"/>
                <a:gd name="connsiteX9" fmla="*/ 373438 w 472907"/>
                <a:gd name="connsiteY9" fmla="*/ 33905 h 340038"/>
                <a:gd name="connsiteX10" fmla="*/ 364961 w 472907"/>
                <a:gd name="connsiteY10" fmla="*/ 51716 h 340038"/>
                <a:gd name="connsiteX11" fmla="*/ 439828 w 472907"/>
                <a:gd name="connsiteY11" fmla="*/ 25618 h 340038"/>
                <a:gd name="connsiteX12" fmla="*/ 472022 w 472907"/>
                <a:gd name="connsiteY12" fmla="*/ 90388 h 340038"/>
                <a:gd name="connsiteX13" fmla="*/ 457830 w 472907"/>
                <a:gd name="connsiteY13" fmla="*/ 144966 h 340038"/>
                <a:gd name="connsiteX14" fmla="*/ 374296 w 472907"/>
                <a:gd name="connsiteY14" fmla="*/ 202688 h 340038"/>
                <a:gd name="connsiteX15" fmla="*/ 358770 w 472907"/>
                <a:gd name="connsiteY15" fmla="*/ 204974 h 340038"/>
                <a:gd name="connsiteX16" fmla="*/ 348578 w 472907"/>
                <a:gd name="connsiteY16" fmla="*/ 206307 h 340038"/>
                <a:gd name="connsiteX17" fmla="*/ 50350 w 472907"/>
                <a:gd name="connsiteY17" fmla="*/ 338990 h 340038"/>
                <a:gd name="connsiteX18" fmla="*/ 46445 w 472907"/>
                <a:gd name="connsiteY18" fmla="*/ 340038 h 340038"/>
                <a:gd name="connsiteX19" fmla="*/ 22156 w 472907"/>
                <a:gd name="connsiteY19" fmla="*/ 252313 h 340038"/>
                <a:gd name="connsiteX20" fmla="*/ 51303 w 472907"/>
                <a:gd name="connsiteY20" fmla="*/ 317940 h 340038"/>
                <a:gd name="connsiteX21" fmla="*/ 341720 w 472907"/>
                <a:gd name="connsiteY21" fmla="*/ 188972 h 340038"/>
                <a:gd name="connsiteX22" fmla="*/ 358103 w 472907"/>
                <a:gd name="connsiteY22" fmla="*/ 186209 h 340038"/>
                <a:gd name="connsiteX23" fmla="*/ 368676 w 472907"/>
                <a:gd name="connsiteY23" fmla="*/ 184876 h 340038"/>
                <a:gd name="connsiteX24" fmla="*/ 443257 w 472907"/>
                <a:gd name="connsiteY24" fmla="*/ 133441 h 340038"/>
                <a:gd name="connsiteX25" fmla="*/ 429445 w 472907"/>
                <a:gd name="connsiteY25" fmla="*/ 41715 h 340038"/>
                <a:gd name="connsiteX26" fmla="*/ 344197 w 472907"/>
                <a:gd name="connsiteY26" fmla="*/ 92864 h 340038"/>
                <a:gd name="connsiteX27" fmla="*/ 330757 w 472907"/>
                <a:gd name="connsiteY27" fmla="*/ 93817 h 340038"/>
                <a:gd name="connsiteX28" fmla="*/ 328671 w 472907"/>
                <a:gd name="connsiteY28" fmla="*/ 82006 h 340038"/>
                <a:gd name="connsiteX29" fmla="*/ 356579 w 472907"/>
                <a:gd name="connsiteY29" fmla="*/ 26189 h 340038"/>
                <a:gd name="connsiteX30" fmla="*/ 356579 w 472907"/>
                <a:gd name="connsiteY30" fmla="*/ 19331 h 340038"/>
                <a:gd name="connsiteX31" fmla="*/ 337529 w 472907"/>
                <a:gd name="connsiteY31" fmla="*/ 35619 h 340038"/>
                <a:gd name="connsiteX32" fmla="*/ 284570 w 472907"/>
                <a:gd name="connsiteY32" fmla="*/ 133250 h 340038"/>
                <a:gd name="connsiteX33" fmla="*/ 279903 w 472907"/>
                <a:gd name="connsiteY33" fmla="*/ 137823 h 340038"/>
                <a:gd name="connsiteX34" fmla="*/ 429826 w 472907"/>
                <a:gd name="connsiteY34" fmla="*/ 41810 h 340038"/>
                <a:gd name="connsiteX35" fmla="*/ 429826 w 472907"/>
                <a:gd name="connsiteY35" fmla="*/ 41810 h 34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2907" h="340038">
                  <a:moveTo>
                    <a:pt x="46445" y="340038"/>
                  </a:moveTo>
                  <a:cubicBezTo>
                    <a:pt x="45274" y="340048"/>
                    <a:pt x="44102" y="339819"/>
                    <a:pt x="43016" y="339371"/>
                  </a:cubicBezTo>
                  <a:cubicBezTo>
                    <a:pt x="40692" y="338467"/>
                    <a:pt x="38806" y="336695"/>
                    <a:pt x="37777" y="334419"/>
                  </a:cubicBezTo>
                  <a:lnTo>
                    <a:pt x="820" y="251170"/>
                  </a:lnTo>
                  <a:cubicBezTo>
                    <a:pt x="-1313" y="246360"/>
                    <a:pt x="859" y="240731"/>
                    <a:pt x="5669" y="238606"/>
                  </a:cubicBezTo>
                  <a:cubicBezTo>
                    <a:pt x="5669" y="238597"/>
                    <a:pt x="5678" y="238597"/>
                    <a:pt x="5678" y="238597"/>
                  </a:cubicBezTo>
                  <a:lnTo>
                    <a:pt x="268759" y="121630"/>
                  </a:lnTo>
                  <a:cubicBezTo>
                    <a:pt x="284856" y="88521"/>
                    <a:pt x="302630" y="56250"/>
                    <a:pt x="322003" y="24951"/>
                  </a:cubicBezTo>
                  <a:cubicBezTo>
                    <a:pt x="343054" y="-6767"/>
                    <a:pt x="360770" y="-290"/>
                    <a:pt x="365723" y="2472"/>
                  </a:cubicBezTo>
                  <a:cubicBezTo>
                    <a:pt x="376115" y="9321"/>
                    <a:pt x="379477" y="23018"/>
                    <a:pt x="373438" y="33905"/>
                  </a:cubicBezTo>
                  <a:cubicBezTo>
                    <a:pt x="370581" y="40096"/>
                    <a:pt x="367723" y="46001"/>
                    <a:pt x="364961" y="51716"/>
                  </a:cubicBezTo>
                  <a:cubicBezTo>
                    <a:pt x="392393" y="33333"/>
                    <a:pt x="426683" y="15807"/>
                    <a:pt x="439828" y="25618"/>
                  </a:cubicBezTo>
                  <a:cubicBezTo>
                    <a:pt x="456868" y="43449"/>
                    <a:pt x="468098" y="66033"/>
                    <a:pt x="472022" y="90388"/>
                  </a:cubicBezTo>
                  <a:cubicBezTo>
                    <a:pt x="475127" y="109762"/>
                    <a:pt x="469984" y="129555"/>
                    <a:pt x="457830" y="144966"/>
                  </a:cubicBezTo>
                  <a:cubicBezTo>
                    <a:pt x="431827" y="178018"/>
                    <a:pt x="384583" y="199259"/>
                    <a:pt x="374296" y="202688"/>
                  </a:cubicBezTo>
                  <a:cubicBezTo>
                    <a:pt x="369247" y="204164"/>
                    <a:pt x="364028" y="204926"/>
                    <a:pt x="358770" y="204974"/>
                  </a:cubicBezTo>
                  <a:cubicBezTo>
                    <a:pt x="355331" y="205002"/>
                    <a:pt x="351912" y="205450"/>
                    <a:pt x="348578" y="206307"/>
                  </a:cubicBezTo>
                  <a:lnTo>
                    <a:pt x="50350" y="338990"/>
                  </a:lnTo>
                  <a:cubicBezTo>
                    <a:pt x="49141" y="339619"/>
                    <a:pt x="47807" y="339972"/>
                    <a:pt x="46445" y="340038"/>
                  </a:cubicBezTo>
                  <a:close/>
                  <a:moveTo>
                    <a:pt x="22156" y="252313"/>
                  </a:moveTo>
                  <a:lnTo>
                    <a:pt x="51303" y="317940"/>
                  </a:lnTo>
                  <a:lnTo>
                    <a:pt x="341720" y="188972"/>
                  </a:lnTo>
                  <a:cubicBezTo>
                    <a:pt x="346978" y="187095"/>
                    <a:pt x="352522" y="186162"/>
                    <a:pt x="358103" y="186209"/>
                  </a:cubicBezTo>
                  <a:cubicBezTo>
                    <a:pt x="361665" y="186143"/>
                    <a:pt x="365209" y="185695"/>
                    <a:pt x="368676" y="184876"/>
                  </a:cubicBezTo>
                  <a:cubicBezTo>
                    <a:pt x="376296" y="182304"/>
                    <a:pt x="420111" y="162873"/>
                    <a:pt x="443257" y="133441"/>
                  </a:cubicBezTo>
                  <a:cubicBezTo>
                    <a:pt x="471070" y="98198"/>
                    <a:pt x="437446" y="50097"/>
                    <a:pt x="429445" y="41715"/>
                  </a:cubicBezTo>
                  <a:cubicBezTo>
                    <a:pt x="416491" y="41048"/>
                    <a:pt x="360580" y="74576"/>
                    <a:pt x="344197" y="92864"/>
                  </a:cubicBezTo>
                  <a:cubicBezTo>
                    <a:pt x="340749" y="96836"/>
                    <a:pt x="334729" y="97265"/>
                    <a:pt x="330757" y="93817"/>
                  </a:cubicBezTo>
                  <a:cubicBezTo>
                    <a:pt x="327366" y="90864"/>
                    <a:pt x="326490" y="85940"/>
                    <a:pt x="328671" y="82006"/>
                  </a:cubicBezTo>
                  <a:cubicBezTo>
                    <a:pt x="328671" y="82006"/>
                    <a:pt x="342958" y="55717"/>
                    <a:pt x="356579" y="26189"/>
                  </a:cubicBezTo>
                  <a:cubicBezTo>
                    <a:pt x="358484" y="22094"/>
                    <a:pt x="357341" y="19522"/>
                    <a:pt x="356579" y="19331"/>
                  </a:cubicBezTo>
                  <a:cubicBezTo>
                    <a:pt x="355817" y="19141"/>
                    <a:pt x="348578" y="19331"/>
                    <a:pt x="337529" y="35619"/>
                  </a:cubicBezTo>
                  <a:cubicBezTo>
                    <a:pt x="315050" y="70195"/>
                    <a:pt x="284570" y="132679"/>
                    <a:pt x="284570" y="133250"/>
                  </a:cubicBezTo>
                  <a:cubicBezTo>
                    <a:pt x="283599" y="135279"/>
                    <a:pt x="281951" y="136899"/>
                    <a:pt x="279903" y="137823"/>
                  </a:cubicBezTo>
                  <a:close/>
                  <a:moveTo>
                    <a:pt x="429826" y="41810"/>
                  </a:moveTo>
                  <a:lnTo>
                    <a:pt x="429826" y="4181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D537A84-6413-F03D-7B78-997A9327ADA0}"/>
                </a:ext>
              </a:extLst>
            </p:cNvPr>
            <p:cNvSpPr/>
            <p:nvPr/>
          </p:nvSpPr>
          <p:spPr>
            <a:xfrm>
              <a:off x="6195691" y="3159600"/>
              <a:ext cx="37850" cy="70041"/>
            </a:xfrm>
            <a:custGeom>
              <a:avLst/>
              <a:gdLst>
                <a:gd name="connsiteX0" fmla="*/ 21085 w 37850"/>
                <a:gd name="connsiteY0" fmla="*/ 70042 h 70041"/>
                <a:gd name="connsiteX1" fmla="*/ 11512 w 37850"/>
                <a:gd name="connsiteY1" fmla="*/ 60564 h 70041"/>
                <a:gd name="connsiteX2" fmla="*/ 13084 w 37850"/>
                <a:gd name="connsiteY2" fmla="*/ 55278 h 70041"/>
                <a:gd name="connsiteX3" fmla="*/ 18228 w 37850"/>
                <a:gd name="connsiteY3" fmla="*/ 34799 h 70041"/>
                <a:gd name="connsiteX4" fmla="*/ 4797 w 37850"/>
                <a:gd name="connsiteY4" fmla="*/ 17845 h 70041"/>
                <a:gd name="connsiteX5" fmla="*/ 1273 w 37850"/>
                <a:gd name="connsiteY5" fmla="*/ 4795 h 70041"/>
                <a:gd name="connsiteX6" fmla="*/ 14322 w 37850"/>
                <a:gd name="connsiteY6" fmla="*/ 1271 h 70041"/>
                <a:gd name="connsiteX7" fmla="*/ 36897 w 37850"/>
                <a:gd name="connsiteY7" fmla="*/ 29846 h 70041"/>
                <a:gd name="connsiteX8" fmla="*/ 29277 w 37850"/>
                <a:gd name="connsiteY8" fmla="*/ 65470 h 70041"/>
                <a:gd name="connsiteX9" fmla="*/ 21085 w 37850"/>
                <a:gd name="connsiteY9" fmla="*/ 70042 h 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50" h="70041">
                  <a:moveTo>
                    <a:pt x="21085" y="70042"/>
                  </a:moveTo>
                  <a:cubicBezTo>
                    <a:pt x="15827" y="70070"/>
                    <a:pt x="11541" y="65822"/>
                    <a:pt x="11512" y="60564"/>
                  </a:cubicBezTo>
                  <a:cubicBezTo>
                    <a:pt x="11503" y="58688"/>
                    <a:pt x="12055" y="56849"/>
                    <a:pt x="13084" y="55278"/>
                  </a:cubicBezTo>
                  <a:cubicBezTo>
                    <a:pt x="17570" y="49468"/>
                    <a:pt x="19437" y="42048"/>
                    <a:pt x="18228" y="34799"/>
                  </a:cubicBezTo>
                  <a:cubicBezTo>
                    <a:pt x="15942" y="27712"/>
                    <a:pt x="11170" y="21693"/>
                    <a:pt x="4797" y="17845"/>
                  </a:cubicBezTo>
                  <a:cubicBezTo>
                    <a:pt x="216" y="15216"/>
                    <a:pt x="-1356" y="9367"/>
                    <a:pt x="1273" y="4795"/>
                  </a:cubicBezTo>
                  <a:cubicBezTo>
                    <a:pt x="3902" y="223"/>
                    <a:pt x="9741" y="-1358"/>
                    <a:pt x="14322" y="1271"/>
                  </a:cubicBezTo>
                  <a:cubicBezTo>
                    <a:pt x="25162" y="7624"/>
                    <a:pt x="33220" y="17826"/>
                    <a:pt x="36897" y="29846"/>
                  </a:cubicBezTo>
                  <a:cubicBezTo>
                    <a:pt x="39497" y="42267"/>
                    <a:pt x="36725" y="55202"/>
                    <a:pt x="29277" y="65470"/>
                  </a:cubicBezTo>
                  <a:cubicBezTo>
                    <a:pt x="27533" y="68327"/>
                    <a:pt x="24428" y="70061"/>
                    <a:pt x="21085" y="7004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F2634E8-DFE4-13EC-B0DE-655F248E272B}"/>
                </a:ext>
              </a:extLst>
            </p:cNvPr>
            <p:cNvSpPr/>
            <p:nvPr/>
          </p:nvSpPr>
          <p:spPr>
            <a:xfrm>
              <a:off x="5129195" y="2615675"/>
              <a:ext cx="632423" cy="950960"/>
            </a:xfrm>
            <a:custGeom>
              <a:avLst/>
              <a:gdLst>
                <a:gd name="connsiteX0" fmla="*/ 216139 w 632423"/>
                <a:gd name="connsiteY0" fmla="*/ 73708 h 950960"/>
                <a:gd name="connsiteX1" fmla="*/ 10018 w 632423"/>
                <a:gd name="connsiteY1" fmla="*/ 234204 h 950960"/>
                <a:gd name="connsiteX2" fmla="*/ 18591 w 632423"/>
                <a:gd name="connsiteY2" fmla="*/ 950961 h 950960"/>
                <a:gd name="connsiteX3" fmla="*/ 628191 w 632423"/>
                <a:gd name="connsiteY3" fmla="*/ 922386 h 950960"/>
                <a:gd name="connsiteX4" fmla="*/ 628191 w 632423"/>
                <a:gd name="connsiteY4" fmla="*/ 180388 h 950960"/>
                <a:gd name="connsiteX5" fmla="*/ 216139 w 632423"/>
                <a:gd name="connsiteY5" fmla="*/ 73708 h 95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2423" h="950960">
                  <a:moveTo>
                    <a:pt x="216139" y="73708"/>
                  </a:moveTo>
                  <a:cubicBezTo>
                    <a:pt x="216139" y="73708"/>
                    <a:pt x="36783" y="64183"/>
                    <a:pt x="10018" y="234204"/>
                  </a:cubicBezTo>
                  <a:cubicBezTo>
                    <a:pt x="-16747" y="404226"/>
                    <a:pt x="18591" y="950961"/>
                    <a:pt x="18591" y="950961"/>
                  </a:cubicBezTo>
                  <a:lnTo>
                    <a:pt x="628191" y="922386"/>
                  </a:lnTo>
                  <a:cubicBezTo>
                    <a:pt x="628191" y="922386"/>
                    <a:pt x="637716" y="396987"/>
                    <a:pt x="628191" y="180388"/>
                  </a:cubicBezTo>
                  <a:cubicBezTo>
                    <a:pt x="620571" y="12177"/>
                    <a:pt x="313866" y="-69548"/>
                    <a:pt x="216139" y="73708"/>
                  </a:cubicBezTo>
                  <a:close/>
                </a:path>
              </a:pathLst>
            </a:custGeom>
            <a:solidFill>
              <a:srgbClr val="7258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07C876A-08B8-65C6-2F9B-1D46E0FC8850}"/>
                </a:ext>
              </a:extLst>
            </p:cNvPr>
            <p:cNvSpPr/>
            <p:nvPr/>
          </p:nvSpPr>
          <p:spPr>
            <a:xfrm>
              <a:off x="5119498" y="2606558"/>
              <a:ext cx="651170" cy="970459"/>
            </a:xfrm>
            <a:custGeom>
              <a:avLst/>
              <a:gdLst>
                <a:gd name="connsiteX0" fmla="*/ 28288 w 651170"/>
                <a:gd name="connsiteY0" fmla="*/ 969603 h 970459"/>
                <a:gd name="connsiteX1" fmla="*/ 18763 w 651170"/>
                <a:gd name="connsiteY1" fmla="*/ 960745 h 970459"/>
                <a:gd name="connsiteX2" fmla="*/ 10191 w 651170"/>
                <a:gd name="connsiteY2" fmla="*/ 241798 h 970459"/>
                <a:gd name="connsiteX3" fmla="*/ 220884 w 651170"/>
                <a:gd name="connsiteY3" fmla="*/ 73205 h 970459"/>
                <a:gd name="connsiteX4" fmla="*/ 474630 w 651170"/>
                <a:gd name="connsiteY4" fmla="*/ 12054 h 970459"/>
                <a:gd name="connsiteX5" fmla="*/ 646937 w 651170"/>
                <a:gd name="connsiteY5" fmla="*/ 189410 h 970459"/>
                <a:gd name="connsiteX6" fmla="*/ 646937 w 651170"/>
                <a:gd name="connsiteY6" fmla="*/ 932360 h 970459"/>
                <a:gd name="connsiteX7" fmla="*/ 637412 w 651170"/>
                <a:gd name="connsiteY7" fmla="*/ 941885 h 970459"/>
                <a:gd name="connsiteX8" fmla="*/ 28288 w 651170"/>
                <a:gd name="connsiteY8" fmla="*/ 970460 h 970459"/>
                <a:gd name="connsiteX9" fmla="*/ 221169 w 651170"/>
                <a:gd name="connsiteY9" fmla="*/ 92255 h 970459"/>
                <a:gd name="connsiteX10" fmla="*/ 135444 w 651170"/>
                <a:gd name="connsiteY10" fmla="*/ 108448 h 970459"/>
                <a:gd name="connsiteX11" fmla="*/ 28860 w 651170"/>
                <a:gd name="connsiteY11" fmla="*/ 244750 h 970459"/>
                <a:gd name="connsiteX12" fmla="*/ 36956 w 651170"/>
                <a:gd name="connsiteY12" fmla="*/ 950172 h 970459"/>
                <a:gd name="connsiteX13" fmla="*/ 627506 w 651170"/>
                <a:gd name="connsiteY13" fmla="*/ 922645 h 970459"/>
                <a:gd name="connsiteX14" fmla="*/ 627506 w 651170"/>
                <a:gd name="connsiteY14" fmla="*/ 190172 h 970459"/>
                <a:gd name="connsiteX15" fmla="*/ 469010 w 651170"/>
                <a:gd name="connsiteY15" fmla="*/ 30342 h 970459"/>
                <a:gd name="connsiteX16" fmla="*/ 233266 w 651170"/>
                <a:gd name="connsiteY16" fmla="*/ 88159 h 970459"/>
                <a:gd name="connsiteX17" fmla="*/ 224884 w 651170"/>
                <a:gd name="connsiteY17" fmla="*/ 92350 h 97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170" h="970459">
                  <a:moveTo>
                    <a:pt x="28288" y="969603"/>
                  </a:moveTo>
                  <a:cubicBezTo>
                    <a:pt x="23277" y="969612"/>
                    <a:pt x="19114" y="965745"/>
                    <a:pt x="18763" y="960745"/>
                  </a:cubicBezTo>
                  <a:cubicBezTo>
                    <a:pt x="17239" y="938361"/>
                    <a:pt x="-16384" y="410866"/>
                    <a:pt x="10191" y="241798"/>
                  </a:cubicBezTo>
                  <a:cubicBezTo>
                    <a:pt x="35337" y="82444"/>
                    <a:pt x="189927" y="73396"/>
                    <a:pt x="220884" y="73205"/>
                  </a:cubicBezTo>
                  <a:cubicBezTo>
                    <a:pt x="276605" y="-2995"/>
                    <a:pt x="387762" y="-12520"/>
                    <a:pt x="474630" y="12054"/>
                  </a:cubicBezTo>
                  <a:cubicBezTo>
                    <a:pt x="575880" y="40629"/>
                    <a:pt x="643508" y="110543"/>
                    <a:pt x="646937" y="189410"/>
                  </a:cubicBezTo>
                  <a:cubicBezTo>
                    <a:pt x="656462" y="403818"/>
                    <a:pt x="646937" y="926645"/>
                    <a:pt x="646937" y="932360"/>
                  </a:cubicBezTo>
                  <a:cubicBezTo>
                    <a:pt x="646937" y="937618"/>
                    <a:pt x="642670" y="941885"/>
                    <a:pt x="637412" y="941885"/>
                  </a:cubicBezTo>
                  <a:lnTo>
                    <a:pt x="28288" y="970460"/>
                  </a:lnTo>
                  <a:close/>
                  <a:moveTo>
                    <a:pt x="221169" y="92255"/>
                  </a:moveTo>
                  <a:cubicBezTo>
                    <a:pt x="191851" y="92430"/>
                    <a:pt x="162810" y="97917"/>
                    <a:pt x="135444" y="108448"/>
                  </a:cubicBezTo>
                  <a:cubicBezTo>
                    <a:pt x="75246" y="132260"/>
                    <a:pt x="39337" y="178075"/>
                    <a:pt x="28860" y="244750"/>
                  </a:cubicBezTo>
                  <a:cubicBezTo>
                    <a:pt x="4475" y="399627"/>
                    <a:pt x="32479" y="877210"/>
                    <a:pt x="36956" y="950172"/>
                  </a:cubicBezTo>
                  <a:lnTo>
                    <a:pt x="627506" y="922645"/>
                  </a:lnTo>
                  <a:cubicBezTo>
                    <a:pt x="628744" y="852445"/>
                    <a:pt x="635983" y="388578"/>
                    <a:pt x="627506" y="190172"/>
                  </a:cubicBezTo>
                  <a:cubicBezTo>
                    <a:pt x="624458" y="119687"/>
                    <a:pt x="562260" y="56822"/>
                    <a:pt x="469010" y="30342"/>
                  </a:cubicBezTo>
                  <a:cubicBezTo>
                    <a:pt x="387190" y="7006"/>
                    <a:pt x="282606" y="15864"/>
                    <a:pt x="233266" y="88159"/>
                  </a:cubicBezTo>
                  <a:cubicBezTo>
                    <a:pt x="231399" y="90929"/>
                    <a:pt x="228218" y="92520"/>
                    <a:pt x="224884" y="923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35EEA8A-8846-2FA0-576E-3CE5F426B5AE}"/>
                </a:ext>
              </a:extLst>
            </p:cNvPr>
            <p:cNvSpPr/>
            <p:nvPr/>
          </p:nvSpPr>
          <p:spPr>
            <a:xfrm>
              <a:off x="5036915" y="3288887"/>
              <a:ext cx="933069" cy="498919"/>
            </a:xfrm>
            <a:custGeom>
              <a:avLst/>
              <a:gdLst>
                <a:gd name="connsiteX0" fmla="*/ 933069 w 933069"/>
                <a:gd name="connsiteY0" fmla="*/ 124111 h 498919"/>
                <a:gd name="connsiteX1" fmla="*/ 927640 w 933069"/>
                <a:gd name="connsiteY1" fmla="*/ 90107 h 498919"/>
                <a:gd name="connsiteX2" fmla="*/ 926592 w 933069"/>
                <a:gd name="connsiteY2" fmla="*/ 81915 h 498919"/>
                <a:gd name="connsiteX3" fmla="*/ 912876 w 933069"/>
                <a:gd name="connsiteY3" fmla="*/ 31528 h 498919"/>
                <a:gd name="connsiteX4" fmla="*/ 903351 w 933069"/>
                <a:gd name="connsiteY4" fmla="*/ 0 h 498919"/>
                <a:gd name="connsiteX5" fmla="*/ 524732 w 933069"/>
                <a:gd name="connsiteY5" fmla="*/ 41910 h 498919"/>
                <a:gd name="connsiteX6" fmla="*/ 255079 w 933069"/>
                <a:gd name="connsiteY6" fmla="*/ 91250 h 498919"/>
                <a:gd name="connsiteX7" fmla="*/ 47625 w 933069"/>
                <a:gd name="connsiteY7" fmla="*/ 315373 h 498919"/>
                <a:gd name="connsiteX8" fmla="*/ 0 w 933069"/>
                <a:gd name="connsiteY8" fmla="*/ 455867 h 498919"/>
                <a:gd name="connsiteX9" fmla="*/ 121825 w 933069"/>
                <a:gd name="connsiteY9" fmla="*/ 487204 h 498919"/>
                <a:gd name="connsiteX10" fmla="*/ 162116 w 933069"/>
                <a:gd name="connsiteY10" fmla="*/ 367665 h 498919"/>
                <a:gd name="connsiteX11" fmla="*/ 256508 w 933069"/>
                <a:gd name="connsiteY11" fmla="*/ 247269 h 498919"/>
                <a:gd name="connsiteX12" fmla="*/ 256508 w 933069"/>
                <a:gd name="connsiteY12" fmla="*/ 498920 h 498919"/>
                <a:gd name="connsiteX13" fmla="*/ 608933 w 933069"/>
                <a:gd name="connsiteY13" fmla="*/ 498920 h 498919"/>
                <a:gd name="connsiteX14" fmla="*/ 608933 w 933069"/>
                <a:gd name="connsiteY14" fmla="*/ 300323 h 498919"/>
                <a:gd name="connsiteX15" fmla="*/ 638556 w 933069"/>
                <a:gd name="connsiteY15" fmla="*/ 232982 h 498919"/>
                <a:gd name="connsiteX16" fmla="*/ 626555 w 933069"/>
                <a:gd name="connsiteY16" fmla="*/ 159068 h 49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3069" h="498919">
                  <a:moveTo>
                    <a:pt x="933069" y="124111"/>
                  </a:moveTo>
                  <a:cubicBezTo>
                    <a:pt x="931164" y="112776"/>
                    <a:pt x="929259" y="101537"/>
                    <a:pt x="927640" y="90107"/>
                  </a:cubicBezTo>
                  <a:cubicBezTo>
                    <a:pt x="927640" y="87440"/>
                    <a:pt x="926973" y="84677"/>
                    <a:pt x="926592" y="81915"/>
                  </a:cubicBezTo>
                  <a:cubicBezTo>
                    <a:pt x="922906" y="64894"/>
                    <a:pt x="918324" y="48073"/>
                    <a:pt x="912876" y="31528"/>
                  </a:cubicBezTo>
                  <a:cubicBezTo>
                    <a:pt x="909638" y="21336"/>
                    <a:pt x="906018" y="10763"/>
                    <a:pt x="903351" y="0"/>
                  </a:cubicBezTo>
                  <a:cubicBezTo>
                    <a:pt x="836009" y="4667"/>
                    <a:pt x="706850" y="16002"/>
                    <a:pt x="524732" y="41910"/>
                  </a:cubicBezTo>
                  <a:cubicBezTo>
                    <a:pt x="425387" y="56007"/>
                    <a:pt x="302228" y="70485"/>
                    <a:pt x="255079" y="91250"/>
                  </a:cubicBezTo>
                  <a:cubicBezTo>
                    <a:pt x="207931" y="112014"/>
                    <a:pt x="109728" y="179261"/>
                    <a:pt x="47625" y="315373"/>
                  </a:cubicBezTo>
                  <a:cubicBezTo>
                    <a:pt x="27700" y="360731"/>
                    <a:pt x="11764" y="407737"/>
                    <a:pt x="0" y="455867"/>
                  </a:cubicBezTo>
                  <a:lnTo>
                    <a:pt x="121825" y="487204"/>
                  </a:lnTo>
                  <a:cubicBezTo>
                    <a:pt x="131769" y="446265"/>
                    <a:pt x="145256" y="406270"/>
                    <a:pt x="162116" y="367665"/>
                  </a:cubicBezTo>
                  <a:cubicBezTo>
                    <a:pt x="183956" y="320840"/>
                    <a:pt x="216246" y="279654"/>
                    <a:pt x="256508" y="247269"/>
                  </a:cubicBezTo>
                  <a:lnTo>
                    <a:pt x="256508" y="498920"/>
                  </a:lnTo>
                  <a:lnTo>
                    <a:pt x="608933" y="498920"/>
                  </a:lnTo>
                  <a:lnTo>
                    <a:pt x="608933" y="300323"/>
                  </a:lnTo>
                  <a:cubicBezTo>
                    <a:pt x="622468" y="279673"/>
                    <a:pt x="632479" y="256908"/>
                    <a:pt x="638556" y="232982"/>
                  </a:cubicBezTo>
                  <a:cubicBezTo>
                    <a:pt x="643890" y="207645"/>
                    <a:pt x="635889" y="180213"/>
                    <a:pt x="626555" y="159068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2A1C86D-B12D-C10F-6A9E-80633BE20C70}"/>
                </a:ext>
              </a:extLst>
            </p:cNvPr>
            <p:cNvSpPr/>
            <p:nvPr/>
          </p:nvSpPr>
          <p:spPr>
            <a:xfrm>
              <a:off x="5027462" y="3279833"/>
              <a:ext cx="951880" cy="517498"/>
            </a:xfrm>
            <a:custGeom>
              <a:avLst/>
              <a:gdLst>
                <a:gd name="connsiteX0" fmla="*/ 618387 w 951880"/>
                <a:gd name="connsiteY0" fmla="*/ 517498 h 517498"/>
                <a:gd name="connsiteX1" fmla="*/ 265961 w 951880"/>
                <a:gd name="connsiteY1" fmla="*/ 517498 h 517498"/>
                <a:gd name="connsiteX2" fmla="*/ 256436 w 951880"/>
                <a:gd name="connsiteY2" fmla="*/ 507973 h 517498"/>
                <a:gd name="connsiteX3" fmla="*/ 256436 w 951880"/>
                <a:gd name="connsiteY3" fmla="*/ 277183 h 517498"/>
                <a:gd name="connsiteX4" fmla="*/ 180236 w 951880"/>
                <a:gd name="connsiteY4" fmla="*/ 380624 h 517498"/>
                <a:gd name="connsiteX5" fmla="*/ 140517 w 951880"/>
                <a:gd name="connsiteY5" fmla="*/ 498639 h 517498"/>
                <a:gd name="connsiteX6" fmla="*/ 136136 w 951880"/>
                <a:gd name="connsiteY6" fmla="*/ 504449 h 517498"/>
                <a:gd name="connsiteX7" fmla="*/ 128897 w 951880"/>
                <a:gd name="connsiteY7" fmla="*/ 505497 h 517498"/>
                <a:gd name="connsiteX8" fmla="*/ 7072 w 951880"/>
                <a:gd name="connsiteY8" fmla="*/ 474159 h 517498"/>
                <a:gd name="connsiteX9" fmla="*/ 1262 w 951880"/>
                <a:gd name="connsiteY9" fmla="*/ 469778 h 517498"/>
                <a:gd name="connsiteX10" fmla="*/ 309 w 951880"/>
                <a:gd name="connsiteY10" fmla="*/ 462634 h 517498"/>
                <a:gd name="connsiteX11" fmla="*/ 48315 w 951880"/>
                <a:gd name="connsiteY11" fmla="*/ 320616 h 517498"/>
                <a:gd name="connsiteX12" fmla="*/ 260627 w 951880"/>
                <a:gd name="connsiteY12" fmla="*/ 92016 h 517498"/>
                <a:gd name="connsiteX13" fmla="*/ 489227 w 951880"/>
                <a:gd name="connsiteY13" fmla="*/ 48106 h 517498"/>
                <a:gd name="connsiteX14" fmla="*/ 532947 w 951880"/>
                <a:gd name="connsiteY14" fmla="*/ 42010 h 517498"/>
                <a:gd name="connsiteX15" fmla="*/ 912233 w 951880"/>
                <a:gd name="connsiteY15" fmla="*/ 5 h 517498"/>
                <a:gd name="connsiteX16" fmla="*/ 921758 w 951880"/>
                <a:gd name="connsiteY16" fmla="*/ 7149 h 517498"/>
                <a:gd name="connsiteX17" fmla="*/ 929949 w 951880"/>
                <a:gd name="connsiteY17" fmla="*/ 34104 h 517498"/>
                <a:gd name="connsiteX18" fmla="*/ 931187 w 951880"/>
                <a:gd name="connsiteY18" fmla="*/ 38105 h 517498"/>
                <a:gd name="connsiteX19" fmla="*/ 945094 w 951880"/>
                <a:gd name="connsiteY19" fmla="*/ 89445 h 517498"/>
                <a:gd name="connsiteX20" fmla="*/ 946332 w 951880"/>
                <a:gd name="connsiteY20" fmla="*/ 98303 h 517498"/>
                <a:gd name="connsiteX21" fmla="*/ 951762 w 951880"/>
                <a:gd name="connsiteY21" fmla="*/ 132117 h 517498"/>
                <a:gd name="connsiteX22" fmla="*/ 949952 w 951880"/>
                <a:gd name="connsiteY22" fmla="*/ 139356 h 517498"/>
                <a:gd name="connsiteX23" fmla="*/ 943379 w 951880"/>
                <a:gd name="connsiteY23" fmla="*/ 143166 h 517498"/>
                <a:gd name="connsiteX24" fmla="*/ 649438 w 951880"/>
                <a:gd name="connsiteY24" fmla="*/ 176122 h 517498"/>
                <a:gd name="connsiteX25" fmla="*/ 657249 w 951880"/>
                <a:gd name="connsiteY25" fmla="*/ 243940 h 517498"/>
                <a:gd name="connsiteX26" fmla="*/ 627816 w 951880"/>
                <a:gd name="connsiteY26" fmla="*/ 312139 h 517498"/>
                <a:gd name="connsiteX27" fmla="*/ 627816 w 951880"/>
                <a:gd name="connsiteY27" fmla="*/ 507973 h 517498"/>
                <a:gd name="connsiteX28" fmla="*/ 618387 w 951880"/>
                <a:gd name="connsiteY28" fmla="*/ 517498 h 517498"/>
                <a:gd name="connsiteX29" fmla="*/ 275486 w 951880"/>
                <a:gd name="connsiteY29" fmla="*/ 498448 h 517498"/>
                <a:gd name="connsiteX30" fmla="*/ 608862 w 951880"/>
                <a:gd name="connsiteY30" fmla="*/ 498448 h 517498"/>
                <a:gd name="connsiteX31" fmla="*/ 608862 w 951880"/>
                <a:gd name="connsiteY31" fmla="*/ 309377 h 517498"/>
                <a:gd name="connsiteX32" fmla="*/ 610290 w 951880"/>
                <a:gd name="connsiteY32" fmla="*/ 304329 h 517498"/>
                <a:gd name="connsiteX33" fmla="*/ 638865 w 951880"/>
                <a:gd name="connsiteY33" fmla="*/ 240035 h 517498"/>
                <a:gd name="connsiteX34" fmla="*/ 627530 w 951880"/>
                <a:gd name="connsiteY34" fmla="*/ 171931 h 517498"/>
                <a:gd name="connsiteX35" fmla="*/ 627530 w 951880"/>
                <a:gd name="connsiteY35" fmla="*/ 163359 h 517498"/>
                <a:gd name="connsiteX36" fmla="*/ 634674 w 951880"/>
                <a:gd name="connsiteY36" fmla="*/ 158691 h 517498"/>
                <a:gd name="connsiteX37" fmla="*/ 931187 w 951880"/>
                <a:gd name="connsiteY37" fmla="*/ 124878 h 517498"/>
                <a:gd name="connsiteX38" fmla="*/ 927377 w 951880"/>
                <a:gd name="connsiteY38" fmla="*/ 100589 h 517498"/>
                <a:gd name="connsiteX39" fmla="*/ 926616 w 951880"/>
                <a:gd name="connsiteY39" fmla="*/ 94588 h 517498"/>
                <a:gd name="connsiteX40" fmla="*/ 926616 w 951880"/>
                <a:gd name="connsiteY40" fmla="*/ 92207 h 517498"/>
                <a:gd name="connsiteX41" fmla="*/ 913280 w 951880"/>
                <a:gd name="connsiteY41" fmla="*/ 43534 h 517498"/>
                <a:gd name="connsiteX42" fmla="*/ 912042 w 951880"/>
                <a:gd name="connsiteY42" fmla="*/ 39534 h 517498"/>
                <a:gd name="connsiteX43" fmla="*/ 905565 w 951880"/>
                <a:gd name="connsiteY43" fmla="*/ 19055 h 517498"/>
                <a:gd name="connsiteX44" fmla="*/ 535519 w 951880"/>
                <a:gd name="connsiteY44" fmla="*/ 60393 h 517498"/>
                <a:gd name="connsiteX45" fmla="*/ 491704 w 951880"/>
                <a:gd name="connsiteY45" fmla="*/ 66490 h 517498"/>
                <a:gd name="connsiteX46" fmla="*/ 268247 w 951880"/>
                <a:gd name="connsiteY46" fmla="*/ 108971 h 517498"/>
                <a:gd name="connsiteX47" fmla="*/ 65651 w 951880"/>
                <a:gd name="connsiteY47" fmla="*/ 328046 h 517498"/>
                <a:gd name="connsiteX48" fmla="*/ 20788 w 951880"/>
                <a:gd name="connsiteY48" fmla="*/ 458158 h 517498"/>
                <a:gd name="connsiteX49" fmla="*/ 124229 w 951880"/>
                <a:gd name="connsiteY49" fmla="*/ 484637 h 517498"/>
                <a:gd name="connsiteX50" fmla="*/ 162329 w 951880"/>
                <a:gd name="connsiteY50" fmla="*/ 372718 h 517498"/>
                <a:gd name="connsiteX51" fmla="*/ 259389 w 951880"/>
                <a:gd name="connsiteY51" fmla="*/ 248893 h 517498"/>
                <a:gd name="connsiteX52" fmla="*/ 269486 w 951880"/>
                <a:gd name="connsiteY52" fmla="*/ 247750 h 517498"/>
                <a:gd name="connsiteX53" fmla="*/ 274915 w 951880"/>
                <a:gd name="connsiteY53" fmla="*/ 256323 h 51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1880" h="517498">
                  <a:moveTo>
                    <a:pt x="618387" y="517498"/>
                  </a:moveTo>
                  <a:lnTo>
                    <a:pt x="265961" y="517498"/>
                  </a:lnTo>
                  <a:cubicBezTo>
                    <a:pt x="260704" y="517498"/>
                    <a:pt x="256436" y="513231"/>
                    <a:pt x="256436" y="507973"/>
                  </a:cubicBezTo>
                  <a:lnTo>
                    <a:pt x="256436" y="277183"/>
                  </a:lnTo>
                  <a:cubicBezTo>
                    <a:pt x="224394" y="306234"/>
                    <a:pt x="198486" y="341410"/>
                    <a:pt x="180236" y="380624"/>
                  </a:cubicBezTo>
                  <a:cubicBezTo>
                    <a:pt x="163625" y="418743"/>
                    <a:pt x="150337" y="458234"/>
                    <a:pt x="140517" y="498639"/>
                  </a:cubicBezTo>
                  <a:cubicBezTo>
                    <a:pt x="139879" y="501077"/>
                    <a:pt x="138307" y="503173"/>
                    <a:pt x="136136" y="504449"/>
                  </a:cubicBezTo>
                  <a:cubicBezTo>
                    <a:pt x="133935" y="505687"/>
                    <a:pt x="131354" y="506068"/>
                    <a:pt x="128897" y="505497"/>
                  </a:cubicBezTo>
                  <a:lnTo>
                    <a:pt x="7072" y="474159"/>
                  </a:lnTo>
                  <a:cubicBezTo>
                    <a:pt x="4632" y="473521"/>
                    <a:pt x="2542" y="471950"/>
                    <a:pt x="1262" y="469778"/>
                  </a:cubicBezTo>
                  <a:cubicBezTo>
                    <a:pt x="21" y="467616"/>
                    <a:pt x="-321" y="465044"/>
                    <a:pt x="309" y="462634"/>
                  </a:cubicBezTo>
                  <a:cubicBezTo>
                    <a:pt x="12137" y="413981"/>
                    <a:pt x="28200" y="366460"/>
                    <a:pt x="48315" y="320616"/>
                  </a:cubicBezTo>
                  <a:cubicBezTo>
                    <a:pt x="105465" y="194791"/>
                    <a:pt x="198524" y="118687"/>
                    <a:pt x="260627" y="92016"/>
                  </a:cubicBezTo>
                  <a:cubicBezTo>
                    <a:pt x="302252" y="73919"/>
                    <a:pt x="397216" y="60774"/>
                    <a:pt x="489227" y="48106"/>
                  </a:cubicBezTo>
                  <a:lnTo>
                    <a:pt x="532947" y="42010"/>
                  </a:lnTo>
                  <a:cubicBezTo>
                    <a:pt x="718970" y="15626"/>
                    <a:pt x="850416" y="4387"/>
                    <a:pt x="912233" y="5"/>
                  </a:cubicBezTo>
                  <a:cubicBezTo>
                    <a:pt x="916690" y="-138"/>
                    <a:pt x="920643" y="2834"/>
                    <a:pt x="921758" y="7149"/>
                  </a:cubicBezTo>
                  <a:cubicBezTo>
                    <a:pt x="924044" y="16674"/>
                    <a:pt x="926996" y="25246"/>
                    <a:pt x="929949" y="34104"/>
                  </a:cubicBezTo>
                  <a:lnTo>
                    <a:pt x="931187" y="38105"/>
                  </a:lnTo>
                  <a:cubicBezTo>
                    <a:pt x="936740" y="54955"/>
                    <a:pt x="941379" y="72100"/>
                    <a:pt x="945094" y="89445"/>
                  </a:cubicBezTo>
                  <a:lnTo>
                    <a:pt x="946332" y="98303"/>
                  </a:lnTo>
                  <a:cubicBezTo>
                    <a:pt x="947951" y="109542"/>
                    <a:pt x="949856" y="120877"/>
                    <a:pt x="951762" y="132117"/>
                  </a:cubicBezTo>
                  <a:cubicBezTo>
                    <a:pt x="952171" y="134679"/>
                    <a:pt x="951514" y="137289"/>
                    <a:pt x="949952" y="139356"/>
                  </a:cubicBezTo>
                  <a:cubicBezTo>
                    <a:pt x="948380" y="141480"/>
                    <a:pt x="946008" y="142861"/>
                    <a:pt x="943379" y="143166"/>
                  </a:cubicBezTo>
                  <a:lnTo>
                    <a:pt x="649438" y="176122"/>
                  </a:lnTo>
                  <a:cubicBezTo>
                    <a:pt x="658391" y="197534"/>
                    <a:pt x="661097" y="221052"/>
                    <a:pt x="657249" y="243940"/>
                  </a:cubicBezTo>
                  <a:cubicBezTo>
                    <a:pt x="651305" y="268153"/>
                    <a:pt x="641361" y="291203"/>
                    <a:pt x="627816" y="312139"/>
                  </a:cubicBezTo>
                  <a:lnTo>
                    <a:pt x="627816" y="507973"/>
                  </a:lnTo>
                  <a:cubicBezTo>
                    <a:pt x="627816" y="513193"/>
                    <a:pt x="623606" y="517451"/>
                    <a:pt x="618387" y="517498"/>
                  </a:cubicBezTo>
                  <a:close/>
                  <a:moveTo>
                    <a:pt x="275486" y="498448"/>
                  </a:moveTo>
                  <a:lnTo>
                    <a:pt x="608862" y="498448"/>
                  </a:lnTo>
                  <a:lnTo>
                    <a:pt x="608862" y="309377"/>
                  </a:lnTo>
                  <a:cubicBezTo>
                    <a:pt x="608852" y="307596"/>
                    <a:pt x="609347" y="305843"/>
                    <a:pt x="610290" y="304329"/>
                  </a:cubicBezTo>
                  <a:cubicBezTo>
                    <a:pt x="623444" y="284698"/>
                    <a:pt x="633112" y="262952"/>
                    <a:pt x="638865" y="240035"/>
                  </a:cubicBezTo>
                  <a:cubicBezTo>
                    <a:pt x="643818" y="216413"/>
                    <a:pt x="635436" y="190029"/>
                    <a:pt x="627530" y="171931"/>
                  </a:cubicBezTo>
                  <a:cubicBezTo>
                    <a:pt x="626168" y="169236"/>
                    <a:pt x="626168" y="166054"/>
                    <a:pt x="627530" y="163359"/>
                  </a:cubicBezTo>
                  <a:cubicBezTo>
                    <a:pt x="629045" y="160768"/>
                    <a:pt x="631693" y="159034"/>
                    <a:pt x="634674" y="158691"/>
                  </a:cubicBezTo>
                  <a:lnTo>
                    <a:pt x="931187" y="124878"/>
                  </a:lnTo>
                  <a:cubicBezTo>
                    <a:pt x="929854" y="116782"/>
                    <a:pt x="928520" y="108685"/>
                    <a:pt x="927377" y="100589"/>
                  </a:cubicBezTo>
                  <a:cubicBezTo>
                    <a:pt x="927377" y="98589"/>
                    <a:pt x="926806" y="96588"/>
                    <a:pt x="926616" y="94588"/>
                  </a:cubicBezTo>
                  <a:lnTo>
                    <a:pt x="926616" y="92207"/>
                  </a:lnTo>
                  <a:cubicBezTo>
                    <a:pt x="922805" y="75443"/>
                    <a:pt x="918424" y="59250"/>
                    <a:pt x="913280" y="43534"/>
                  </a:cubicBezTo>
                  <a:lnTo>
                    <a:pt x="912042" y="39534"/>
                  </a:lnTo>
                  <a:cubicBezTo>
                    <a:pt x="909851" y="32866"/>
                    <a:pt x="907566" y="26103"/>
                    <a:pt x="905565" y="19055"/>
                  </a:cubicBezTo>
                  <a:cubicBezTo>
                    <a:pt x="841081" y="23817"/>
                    <a:pt x="713351" y="35152"/>
                    <a:pt x="535519" y="60393"/>
                  </a:cubicBezTo>
                  <a:lnTo>
                    <a:pt x="491704" y="66490"/>
                  </a:lnTo>
                  <a:cubicBezTo>
                    <a:pt x="405312" y="78396"/>
                    <a:pt x="307490" y="91921"/>
                    <a:pt x="268247" y="108971"/>
                  </a:cubicBezTo>
                  <a:cubicBezTo>
                    <a:pt x="255103" y="114686"/>
                    <a:pt x="138231" y="169264"/>
                    <a:pt x="65651" y="328046"/>
                  </a:cubicBezTo>
                  <a:cubicBezTo>
                    <a:pt x="47103" y="370089"/>
                    <a:pt x="32097" y="413619"/>
                    <a:pt x="20788" y="458158"/>
                  </a:cubicBezTo>
                  <a:lnTo>
                    <a:pt x="124229" y="484637"/>
                  </a:lnTo>
                  <a:cubicBezTo>
                    <a:pt x="133821" y="446346"/>
                    <a:pt x="146566" y="408913"/>
                    <a:pt x="162329" y="372718"/>
                  </a:cubicBezTo>
                  <a:cubicBezTo>
                    <a:pt x="184875" y="324617"/>
                    <a:pt x="218070" y="282278"/>
                    <a:pt x="259389" y="248893"/>
                  </a:cubicBezTo>
                  <a:cubicBezTo>
                    <a:pt x="262256" y="246598"/>
                    <a:pt x="266181" y="246150"/>
                    <a:pt x="269486" y="247750"/>
                  </a:cubicBezTo>
                  <a:cubicBezTo>
                    <a:pt x="272791" y="249322"/>
                    <a:pt x="274905" y="252656"/>
                    <a:pt x="274915" y="25632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5C7AAD0-B577-B071-01EA-4EBEB93EF743}"/>
                </a:ext>
              </a:extLst>
            </p:cNvPr>
            <p:cNvSpPr/>
            <p:nvPr/>
          </p:nvSpPr>
          <p:spPr>
            <a:xfrm>
              <a:off x="5446204" y="3359562"/>
              <a:ext cx="80962" cy="292131"/>
            </a:xfrm>
            <a:custGeom>
              <a:avLst/>
              <a:gdLst>
                <a:gd name="connsiteX0" fmla="*/ 0 w 80962"/>
                <a:gd name="connsiteY0" fmla="*/ 0 h 292131"/>
                <a:gd name="connsiteX1" fmla="*/ 57150 w 80962"/>
                <a:gd name="connsiteY1" fmla="*/ 292132 h 292131"/>
                <a:gd name="connsiteX2" fmla="*/ 80963 w 80962"/>
                <a:gd name="connsiteY2" fmla="*/ 15240 h 292131"/>
                <a:gd name="connsiteX3" fmla="*/ 0 w 80962"/>
                <a:gd name="connsiteY3" fmla="*/ 0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92131">
                  <a:moveTo>
                    <a:pt x="0" y="0"/>
                  </a:moveTo>
                  <a:lnTo>
                    <a:pt x="57150" y="292132"/>
                  </a:lnTo>
                  <a:lnTo>
                    <a:pt x="80963" y="152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E6FCC62-B48A-C884-4E1D-105F047A8E57}"/>
                </a:ext>
              </a:extLst>
            </p:cNvPr>
            <p:cNvSpPr/>
            <p:nvPr/>
          </p:nvSpPr>
          <p:spPr>
            <a:xfrm>
              <a:off x="5436490" y="3349960"/>
              <a:ext cx="100141" cy="311260"/>
            </a:xfrm>
            <a:custGeom>
              <a:avLst/>
              <a:gdLst>
                <a:gd name="connsiteX0" fmla="*/ 66864 w 100141"/>
                <a:gd name="connsiteY0" fmla="*/ 311259 h 311260"/>
                <a:gd name="connsiteX1" fmla="*/ 57339 w 100141"/>
                <a:gd name="connsiteY1" fmla="*/ 303544 h 311260"/>
                <a:gd name="connsiteX2" fmla="*/ 189 w 100141"/>
                <a:gd name="connsiteY2" fmla="*/ 11412 h 311260"/>
                <a:gd name="connsiteX3" fmla="*/ 7638 w 100141"/>
                <a:gd name="connsiteY3" fmla="*/ 192 h 311260"/>
                <a:gd name="connsiteX4" fmla="*/ 11334 w 100141"/>
                <a:gd name="connsiteY4" fmla="*/ 173 h 311260"/>
                <a:gd name="connsiteX5" fmla="*/ 92296 w 100141"/>
                <a:gd name="connsiteY5" fmla="*/ 15508 h 311260"/>
                <a:gd name="connsiteX6" fmla="*/ 100107 w 100141"/>
                <a:gd name="connsiteY6" fmla="*/ 25700 h 311260"/>
                <a:gd name="connsiteX7" fmla="*/ 76294 w 100141"/>
                <a:gd name="connsiteY7" fmla="*/ 302496 h 311260"/>
                <a:gd name="connsiteX8" fmla="*/ 67245 w 100141"/>
                <a:gd name="connsiteY8" fmla="*/ 311259 h 311260"/>
                <a:gd name="connsiteX9" fmla="*/ 21335 w 100141"/>
                <a:gd name="connsiteY9" fmla="*/ 21890 h 311260"/>
                <a:gd name="connsiteX10" fmla="*/ 62769 w 100141"/>
                <a:gd name="connsiteY10" fmla="*/ 233726 h 311260"/>
                <a:gd name="connsiteX11" fmla="*/ 80104 w 100141"/>
                <a:gd name="connsiteY11" fmla="*/ 33034 h 31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141" h="311260">
                  <a:moveTo>
                    <a:pt x="66864" y="311259"/>
                  </a:moveTo>
                  <a:cubicBezTo>
                    <a:pt x="62235" y="311345"/>
                    <a:pt x="58216" y="308087"/>
                    <a:pt x="57339" y="303544"/>
                  </a:cubicBezTo>
                  <a:lnTo>
                    <a:pt x="189" y="11412"/>
                  </a:lnTo>
                  <a:cubicBezTo>
                    <a:pt x="-849" y="6259"/>
                    <a:pt x="2485" y="1230"/>
                    <a:pt x="7638" y="192"/>
                  </a:cubicBezTo>
                  <a:cubicBezTo>
                    <a:pt x="8857" y="-56"/>
                    <a:pt x="10115" y="-65"/>
                    <a:pt x="11334" y="173"/>
                  </a:cubicBezTo>
                  <a:lnTo>
                    <a:pt x="92296" y="15508"/>
                  </a:lnTo>
                  <a:cubicBezTo>
                    <a:pt x="97144" y="16375"/>
                    <a:pt x="100526" y="20794"/>
                    <a:pt x="100107" y="25700"/>
                  </a:cubicBezTo>
                  <a:lnTo>
                    <a:pt x="76294" y="302496"/>
                  </a:lnTo>
                  <a:cubicBezTo>
                    <a:pt x="75913" y="307278"/>
                    <a:pt x="72036" y="311031"/>
                    <a:pt x="67245" y="311259"/>
                  </a:cubicBezTo>
                  <a:close/>
                  <a:moveTo>
                    <a:pt x="21335" y="21890"/>
                  </a:moveTo>
                  <a:lnTo>
                    <a:pt x="62769" y="233726"/>
                  </a:lnTo>
                  <a:lnTo>
                    <a:pt x="80104" y="3303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53D48DD-BF2E-3126-EA08-5BC11F7BB334}"/>
                </a:ext>
              </a:extLst>
            </p:cNvPr>
            <p:cNvSpPr/>
            <p:nvPr/>
          </p:nvSpPr>
          <p:spPr>
            <a:xfrm rot="21114601">
              <a:off x="5909075" y="3278858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E715B2D-92B9-1639-BBF4-482FE1FB7068}"/>
                </a:ext>
              </a:extLst>
            </p:cNvPr>
            <p:cNvSpPr/>
            <p:nvPr/>
          </p:nvSpPr>
          <p:spPr>
            <a:xfrm>
              <a:off x="5892044" y="3267437"/>
              <a:ext cx="104533" cy="171088"/>
            </a:xfrm>
            <a:custGeom>
              <a:avLst/>
              <a:gdLst>
                <a:gd name="connsiteX0" fmla="*/ 46317 w 104533"/>
                <a:gd name="connsiteY0" fmla="*/ 171088 h 171088"/>
                <a:gd name="connsiteX1" fmla="*/ 27267 w 104533"/>
                <a:gd name="connsiteY1" fmla="*/ 164801 h 171088"/>
                <a:gd name="connsiteX2" fmla="*/ 15170 w 104533"/>
                <a:gd name="connsiteY2" fmla="*/ 144227 h 171088"/>
                <a:gd name="connsiteX3" fmla="*/ 311 w 104533"/>
                <a:gd name="connsiteY3" fmla="*/ 39452 h 171088"/>
                <a:gd name="connsiteX4" fmla="*/ 6216 w 104533"/>
                <a:gd name="connsiteY4" fmla="*/ 16307 h 171088"/>
                <a:gd name="connsiteX5" fmla="*/ 26790 w 104533"/>
                <a:gd name="connsiteY5" fmla="*/ 4210 h 171088"/>
                <a:gd name="connsiteX6" fmla="*/ 54127 w 104533"/>
                <a:gd name="connsiteY6" fmla="*/ 305 h 171088"/>
                <a:gd name="connsiteX7" fmla="*/ 89370 w 104533"/>
                <a:gd name="connsiteY7" fmla="*/ 26784 h 171088"/>
                <a:gd name="connsiteX8" fmla="*/ 104229 w 104533"/>
                <a:gd name="connsiteY8" fmla="*/ 131559 h 171088"/>
                <a:gd name="connsiteX9" fmla="*/ 77749 w 104533"/>
                <a:gd name="connsiteY9" fmla="*/ 166897 h 171088"/>
                <a:gd name="connsiteX10" fmla="*/ 50412 w 104533"/>
                <a:gd name="connsiteY10" fmla="*/ 170707 h 171088"/>
                <a:gd name="connsiteX11" fmla="*/ 46317 w 104533"/>
                <a:gd name="connsiteY11" fmla="*/ 171088 h 171088"/>
                <a:gd name="connsiteX12" fmla="*/ 58890 w 104533"/>
                <a:gd name="connsiteY12" fmla="*/ 19450 h 171088"/>
                <a:gd name="connsiteX13" fmla="*/ 57175 w 104533"/>
                <a:gd name="connsiteY13" fmla="*/ 19450 h 171088"/>
                <a:gd name="connsiteX14" fmla="*/ 29838 w 104533"/>
                <a:gd name="connsiteY14" fmla="*/ 23355 h 171088"/>
                <a:gd name="connsiteX15" fmla="*/ 21837 w 104533"/>
                <a:gd name="connsiteY15" fmla="*/ 28022 h 171088"/>
                <a:gd name="connsiteX16" fmla="*/ 19551 w 104533"/>
                <a:gd name="connsiteY16" fmla="*/ 37071 h 171088"/>
                <a:gd name="connsiteX17" fmla="*/ 34410 w 104533"/>
                <a:gd name="connsiteY17" fmla="*/ 141846 h 171088"/>
                <a:gd name="connsiteX18" fmla="*/ 48069 w 104533"/>
                <a:gd name="connsiteY18" fmla="*/ 152143 h 171088"/>
                <a:gd name="connsiteX19" fmla="*/ 48126 w 104533"/>
                <a:gd name="connsiteY19" fmla="*/ 152133 h 171088"/>
                <a:gd name="connsiteX20" fmla="*/ 48126 w 104533"/>
                <a:gd name="connsiteY20" fmla="*/ 152133 h 171088"/>
                <a:gd name="connsiteX21" fmla="*/ 75463 w 104533"/>
                <a:gd name="connsiteY21" fmla="*/ 148323 h 171088"/>
                <a:gd name="connsiteX22" fmla="*/ 83464 w 104533"/>
                <a:gd name="connsiteY22" fmla="*/ 143561 h 171088"/>
                <a:gd name="connsiteX23" fmla="*/ 85750 w 104533"/>
                <a:gd name="connsiteY23" fmla="*/ 134036 h 171088"/>
                <a:gd name="connsiteX24" fmla="*/ 70891 w 104533"/>
                <a:gd name="connsiteY24" fmla="*/ 29261 h 171088"/>
                <a:gd name="connsiteX25" fmla="*/ 58890 w 104533"/>
                <a:gd name="connsiteY25" fmla="*/ 19450 h 17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4533" h="171088">
                  <a:moveTo>
                    <a:pt x="46317" y="171088"/>
                  </a:moveTo>
                  <a:cubicBezTo>
                    <a:pt x="39449" y="171145"/>
                    <a:pt x="32753" y="168935"/>
                    <a:pt x="27267" y="164801"/>
                  </a:cubicBezTo>
                  <a:cubicBezTo>
                    <a:pt x="20618" y="159858"/>
                    <a:pt x="16256" y="152438"/>
                    <a:pt x="15170" y="144227"/>
                  </a:cubicBezTo>
                  <a:lnTo>
                    <a:pt x="311" y="39452"/>
                  </a:lnTo>
                  <a:cubicBezTo>
                    <a:pt x="-851" y="31261"/>
                    <a:pt x="1273" y="22936"/>
                    <a:pt x="6216" y="16307"/>
                  </a:cubicBezTo>
                  <a:cubicBezTo>
                    <a:pt x="11179" y="9677"/>
                    <a:pt x="18589" y="5324"/>
                    <a:pt x="26790" y="4210"/>
                  </a:cubicBezTo>
                  <a:lnTo>
                    <a:pt x="54127" y="305"/>
                  </a:lnTo>
                  <a:cubicBezTo>
                    <a:pt x="71158" y="-2077"/>
                    <a:pt x="86912" y="9763"/>
                    <a:pt x="89370" y="26784"/>
                  </a:cubicBezTo>
                  <a:lnTo>
                    <a:pt x="104229" y="131559"/>
                  </a:lnTo>
                  <a:cubicBezTo>
                    <a:pt x="106610" y="148609"/>
                    <a:pt x="94789" y="164392"/>
                    <a:pt x="77749" y="166897"/>
                  </a:cubicBezTo>
                  <a:lnTo>
                    <a:pt x="50412" y="170707"/>
                  </a:lnTo>
                  <a:cubicBezTo>
                    <a:pt x="49060" y="170954"/>
                    <a:pt x="47688" y="171078"/>
                    <a:pt x="46317" y="171088"/>
                  </a:cubicBezTo>
                  <a:close/>
                  <a:moveTo>
                    <a:pt x="58890" y="19450"/>
                  </a:moveTo>
                  <a:lnTo>
                    <a:pt x="57175" y="19450"/>
                  </a:lnTo>
                  <a:lnTo>
                    <a:pt x="29838" y="23355"/>
                  </a:lnTo>
                  <a:cubicBezTo>
                    <a:pt x="26647" y="23755"/>
                    <a:pt x="23761" y="25441"/>
                    <a:pt x="21837" y="28022"/>
                  </a:cubicBezTo>
                  <a:cubicBezTo>
                    <a:pt x="19904" y="30613"/>
                    <a:pt x="19085" y="33871"/>
                    <a:pt x="19551" y="37071"/>
                  </a:cubicBezTo>
                  <a:lnTo>
                    <a:pt x="34410" y="141846"/>
                  </a:lnTo>
                  <a:cubicBezTo>
                    <a:pt x="35344" y="148466"/>
                    <a:pt x="41459" y="153066"/>
                    <a:pt x="48069" y="152143"/>
                  </a:cubicBezTo>
                  <a:cubicBezTo>
                    <a:pt x="48088" y="152143"/>
                    <a:pt x="48107" y="152133"/>
                    <a:pt x="48126" y="152133"/>
                  </a:cubicBezTo>
                  <a:lnTo>
                    <a:pt x="48126" y="152133"/>
                  </a:lnTo>
                  <a:lnTo>
                    <a:pt x="75463" y="148323"/>
                  </a:lnTo>
                  <a:cubicBezTo>
                    <a:pt x="78644" y="147818"/>
                    <a:pt x="81502" y="146113"/>
                    <a:pt x="83464" y="143561"/>
                  </a:cubicBezTo>
                  <a:cubicBezTo>
                    <a:pt x="85521" y="140846"/>
                    <a:pt x="86350" y="137388"/>
                    <a:pt x="85750" y="134036"/>
                  </a:cubicBezTo>
                  <a:lnTo>
                    <a:pt x="70891" y="29261"/>
                  </a:lnTo>
                  <a:cubicBezTo>
                    <a:pt x="69748" y="23536"/>
                    <a:pt x="64719" y="19431"/>
                    <a:pt x="58890" y="194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B25261B-4238-8319-B211-386AB049B93A}"/>
                </a:ext>
              </a:extLst>
            </p:cNvPr>
            <p:cNvSpPr/>
            <p:nvPr/>
          </p:nvSpPr>
          <p:spPr>
            <a:xfrm>
              <a:off x="5446204" y="3310890"/>
              <a:ext cx="84486" cy="84391"/>
            </a:xfrm>
            <a:custGeom>
              <a:avLst/>
              <a:gdLst>
                <a:gd name="connsiteX0" fmla="*/ 0 w 84486"/>
                <a:gd name="connsiteY0" fmla="*/ 0 h 84391"/>
                <a:gd name="connsiteX1" fmla="*/ 84487 w 84486"/>
                <a:gd name="connsiteY1" fmla="*/ 0 h 84391"/>
                <a:gd name="connsiteX2" fmla="*/ 84487 w 84486"/>
                <a:gd name="connsiteY2" fmla="*/ 0 h 84391"/>
                <a:gd name="connsiteX3" fmla="*/ 84487 w 84486"/>
                <a:gd name="connsiteY3" fmla="*/ 48577 h 84391"/>
                <a:gd name="connsiteX4" fmla="*/ 48673 w 84486"/>
                <a:gd name="connsiteY4" fmla="*/ 84392 h 84391"/>
                <a:gd name="connsiteX5" fmla="*/ 35909 w 84486"/>
                <a:gd name="connsiteY5" fmla="*/ 84392 h 84391"/>
                <a:gd name="connsiteX6" fmla="*/ 95 w 84486"/>
                <a:gd name="connsiteY6" fmla="*/ 48577 h 84391"/>
                <a:gd name="connsiteX7" fmla="*/ 95 w 84486"/>
                <a:gd name="connsiteY7" fmla="*/ 0 h 84391"/>
                <a:gd name="connsiteX8" fmla="*/ 0 w 84486"/>
                <a:gd name="connsiteY8" fmla="*/ 0 h 8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86" h="84391">
                  <a:moveTo>
                    <a:pt x="0" y="0"/>
                  </a:moveTo>
                  <a:lnTo>
                    <a:pt x="84487" y="0"/>
                  </a:lnTo>
                  <a:lnTo>
                    <a:pt x="84487" y="0"/>
                  </a:lnTo>
                  <a:lnTo>
                    <a:pt x="84487" y="48577"/>
                  </a:lnTo>
                  <a:cubicBezTo>
                    <a:pt x="84487" y="68361"/>
                    <a:pt x="68456" y="84392"/>
                    <a:pt x="48673" y="84392"/>
                  </a:cubicBezTo>
                  <a:lnTo>
                    <a:pt x="35909" y="84392"/>
                  </a:lnTo>
                  <a:cubicBezTo>
                    <a:pt x="16126" y="84392"/>
                    <a:pt x="95" y="68361"/>
                    <a:pt x="95" y="48577"/>
                  </a:cubicBezTo>
                  <a:lnTo>
                    <a:pt x="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24EE7FC-F0E0-F1AD-4E70-EB5588126121}"/>
                </a:ext>
              </a:extLst>
            </p:cNvPr>
            <p:cNvSpPr/>
            <p:nvPr/>
          </p:nvSpPr>
          <p:spPr>
            <a:xfrm>
              <a:off x="5436679" y="3301365"/>
              <a:ext cx="103441" cy="103536"/>
            </a:xfrm>
            <a:custGeom>
              <a:avLst/>
              <a:gdLst>
                <a:gd name="connsiteX0" fmla="*/ 58103 w 103441"/>
                <a:gd name="connsiteY0" fmla="*/ 103537 h 103536"/>
                <a:gd name="connsiteX1" fmla="*/ 45339 w 103441"/>
                <a:gd name="connsiteY1" fmla="*/ 103537 h 103536"/>
                <a:gd name="connsiteX2" fmla="*/ 0 w 103441"/>
                <a:gd name="connsiteY2" fmla="*/ 58198 h 103536"/>
                <a:gd name="connsiteX3" fmla="*/ 0 w 103441"/>
                <a:gd name="connsiteY3" fmla="*/ 9525 h 103536"/>
                <a:gd name="connsiteX4" fmla="*/ 9525 w 103441"/>
                <a:gd name="connsiteY4" fmla="*/ 0 h 103536"/>
                <a:gd name="connsiteX5" fmla="*/ 93917 w 103441"/>
                <a:gd name="connsiteY5" fmla="*/ 0 h 103536"/>
                <a:gd name="connsiteX6" fmla="*/ 103442 w 103441"/>
                <a:gd name="connsiteY6" fmla="*/ 9525 h 103536"/>
                <a:gd name="connsiteX7" fmla="*/ 103442 w 103441"/>
                <a:gd name="connsiteY7" fmla="*/ 58198 h 103536"/>
                <a:gd name="connsiteX8" fmla="*/ 58103 w 103441"/>
                <a:gd name="connsiteY8" fmla="*/ 103537 h 103536"/>
                <a:gd name="connsiteX9" fmla="*/ 19050 w 103441"/>
                <a:gd name="connsiteY9" fmla="*/ 19050 h 103536"/>
                <a:gd name="connsiteX10" fmla="*/ 19050 w 103441"/>
                <a:gd name="connsiteY10" fmla="*/ 58198 h 103536"/>
                <a:gd name="connsiteX11" fmla="*/ 45339 w 103441"/>
                <a:gd name="connsiteY11" fmla="*/ 84487 h 103536"/>
                <a:gd name="connsiteX12" fmla="*/ 58103 w 103441"/>
                <a:gd name="connsiteY12" fmla="*/ 84487 h 103536"/>
                <a:gd name="connsiteX13" fmla="*/ 84392 w 103441"/>
                <a:gd name="connsiteY13" fmla="*/ 58198 h 103536"/>
                <a:gd name="connsiteX14" fmla="*/ 84392 w 103441"/>
                <a:gd name="connsiteY14" fmla="*/ 19050 h 1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3441" h="103536">
                  <a:moveTo>
                    <a:pt x="58103" y="103537"/>
                  </a:moveTo>
                  <a:lnTo>
                    <a:pt x="45339" y="103537"/>
                  </a:lnTo>
                  <a:cubicBezTo>
                    <a:pt x="20298" y="103537"/>
                    <a:pt x="0" y="83239"/>
                    <a:pt x="0" y="58198"/>
                  </a:cubicBezTo>
                  <a:lnTo>
                    <a:pt x="0" y="9525"/>
                  </a:lnTo>
                  <a:cubicBezTo>
                    <a:pt x="0" y="4267"/>
                    <a:pt x="4267" y="0"/>
                    <a:pt x="9525" y="0"/>
                  </a:cubicBezTo>
                  <a:lnTo>
                    <a:pt x="93917" y="0"/>
                  </a:lnTo>
                  <a:cubicBezTo>
                    <a:pt x="99174" y="0"/>
                    <a:pt x="103442" y="4267"/>
                    <a:pt x="103442" y="9525"/>
                  </a:cubicBezTo>
                  <a:lnTo>
                    <a:pt x="103442" y="58198"/>
                  </a:lnTo>
                  <a:cubicBezTo>
                    <a:pt x="103442" y="83239"/>
                    <a:pt x="83144" y="103537"/>
                    <a:pt x="58103" y="103537"/>
                  </a:cubicBezTo>
                  <a:close/>
                  <a:moveTo>
                    <a:pt x="19050" y="19050"/>
                  </a:moveTo>
                  <a:lnTo>
                    <a:pt x="19050" y="58198"/>
                  </a:lnTo>
                  <a:cubicBezTo>
                    <a:pt x="19098" y="72695"/>
                    <a:pt x="30842" y="84439"/>
                    <a:pt x="45339" y="84487"/>
                  </a:cubicBezTo>
                  <a:lnTo>
                    <a:pt x="58103" y="84487"/>
                  </a:lnTo>
                  <a:cubicBezTo>
                    <a:pt x="72599" y="84439"/>
                    <a:pt x="84344" y="72695"/>
                    <a:pt x="84392" y="58198"/>
                  </a:cubicBezTo>
                  <a:lnTo>
                    <a:pt x="84392" y="19050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B04B5B8-F44A-25BF-A1E3-410D15253FB2}"/>
                </a:ext>
              </a:extLst>
            </p:cNvPr>
            <p:cNvSpPr/>
            <p:nvPr/>
          </p:nvSpPr>
          <p:spPr>
            <a:xfrm>
              <a:off x="5643848" y="3029712"/>
              <a:ext cx="126491" cy="141351"/>
            </a:xfrm>
            <a:custGeom>
              <a:avLst/>
              <a:gdLst>
                <a:gd name="connsiteX0" fmla="*/ 126492 w 126491"/>
                <a:gd name="connsiteY0" fmla="*/ 70676 h 141351"/>
                <a:gd name="connsiteX1" fmla="*/ 63246 w 126491"/>
                <a:gd name="connsiteY1" fmla="*/ 141351 h 141351"/>
                <a:gd name="connsiteX2" fmla="*/ 0 w 126491"/>
                <a:gd name="connsiteY2" fmla="*/ 70676 h 141351"/>
                <a:gd name="connsiteX3" fmla="*/ 63246 w 126491"/>
                <a:gd name="connsiteY3" fmla="*/ 0 h 141351"/>
                <a:gd name="connsiteX4" fmla="*/ 126492 w 126491"/>
                <a:gd name="connsiteY4" fmla="*/ 70676 h 141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1" h="141351">
                  <a:moveTo>
                    <a:pt x="126492" y="70676"/>
                  </a:moveTo>
                  <a:cubicBezTo>
                    <a:pt x="126492" y="109709"/>
                    <a:pt x="98176" y="141351"/>
                    <a:pt x="63246" y="141351"/>
                  </a:cubicBezTo>
                  <a:cubicBezTo>
                    <a:pt x="28316" y="141351"/>
                    <a:pt x="0" y="109709"/>
                    <a:pt x="0" y="70676"/>
                  </a:cubicBezTo>
                  <a:cubicBezTo>
                    <a:pt x="0" y="31642"/>
                    <a:pt x="28316" y="0"/>
                    <a:pt x="63246" y="0"/>
                  </a:cubicBezTo>
                  <a:cubicBezTo>
                    <a:pt x="98176" y="0"/>
                    <a:pt x="126492" y="31642"/>
                    <a:pt x="126492" y="70676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90A6374-C5E1-1106-74DB-D0AE41E4208E}"/>
                </a:ext>
              </a:extLst>
            </p:cNvPr>
            <p:cNvSpPr/>
            <p:nvPr/>
          </p:nvSpPr>
          <p:spPr>
            <a:xfrm>
              <a:off x="5634228" y="3020091"/>
              <a:ext cx="145637" cy="160496"/>
            </a:xfrm>
            <a:custGeom>
              <a:avLst/>
              <a:gdLst>
                <a:gd name="connsiteX0" fmla="*/ 72866 w 145637"/>
                <a:gd name="connsiteY0" fmla="*/ 160496 h 160496"/>
                <a:gd name="connsiteX1" fmla="*/ 0 w 145637"/>
                <a:gd name="connsiteY1" fmla="*/ 80296 h 160496"/>
                <a:gd name="connsiteX2" fmla="*/ 72866 w 145637"/>
                <a:gd name="connsiteY2" fmla="*/ 0 h 160496"/>
                <a:gd name="connsiteX3" fmla="*/ 145637 w 145637"/>
                <a:gd name="connsiteY3" fmla="*/ 80296 h 160496"/>
                <a:gd name="connsiteX4" fmla="*/ 72866 w 145637"/>
                <a:gd name="connsiteY4" fmla="*/ 160496 h 160496"/>
                <a:gd name="connsiteX5" fmla="*/ 72866 w 145637"/>
                <a:gd name="connsiteY5" fmla="*/ 19050 h 160496"/>
                <a:gd name="connsiteX6" fmla="*/ 19050 w 145637"/>
                <a:gd name="connsiteY6" fmla="*/ 80296 h 160496"/>
                <a:gd name="connsiteX7" fmla="*/ 72866 w 145637"/>
                <a:gd name="connsiteY7" fmla="*/ 141446 h 160496"/>
                <a:gd name="connsiteX8" fmla="*/ 126587 w 145637"/>
                <a:gd name="connsiteY8" fmla="*/ 80296 h 160496"/>
                <a:gd name="connsiteX9" fmla="*/ 72866 w 145637"/>
                <a:gd name="connsiteY9" fmla="*/ 19050 h 16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637" h="160496">
                  <a:moveTo>
                    <a:pt x="72866" y="160496"/>
                  </a:moveTo>
                  <a:cubicBezTo>
                    <a:pt x="32671" y="160496"/>
                    <a:pt x="0" y="124492"/>
                    <a:pt x="0" y="80296"/>
                  </a:cubicBezTo>
                  <a:cubicBezTo>
                    <a:pt x="0" y="36100"/>
                    <a:pt x="32671" y="0"/>
                    <a:pt x="72866" y="0"/>
                  </a:cubicBezTo>
                  <a:cubicBezTo>
                    <a:pt x="113062" y="0"/>
                    <a:pt x="145637" y="36004"/>
                    <a:pt x="145637" y="80296"/>
                  </a:cubicBezTo>
                  <a:cubicBezTo>
                    <a:pt x="145637" y="124587"/>
                    <a:pt x="112967" y="160496"/>
                    <a:pt x="72866" y="160496"/>
                  </a:cubicBezTo>
                  <a:close/>
                  <a:moveTo>
                    <a:pt x="72866" y="19050"/>
                  </a:moveTo>
                  <a:cubicBezTo>
                    <a:pt x="43243" y="19050"/>
                    <a:pt x="19050" y="46482"/>
                    <a:pt x="19050" y="80296"/>
                  </a:cubicBezTo>
                  <a:cubicBezTo>
                    <a:pt x="19050" y="114110"/>
                    <a:pt x="43243" y="141446"/>
                    <a:pt x="72866" y="141446"/>
                  </a:cubicBezTo>
                  <a:cubicBezTo>
                    <a:pt x="102489" y="141446"/>
                    <a:pt x="126587" y="114014"/>
                    <a:pt x="126587" y="80296"/>
                  </a:cubicBezTo>
                  <a:cubicBezTo>
                    <a:pt x="126587" y="46577"/>
                    <a:pt x="102489" y="19050"/>
                    <a:pt x="72866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04F70DC-FF27-2F12-47A6-45FB7C764059}"/>
                </a:ext>
              </a:extLst>
            </p:cNvPr>
            <p:cNvSpPr/>
            <p:nvPr/>
          </p:nvSpPr>
          <p:spPr>
            <a:xfrm>
              <a:off x="5222652" y="2811779"/>
              <a:ext cx="494444" cy="519017"/>
            </a:xfrm>
            <a:custGeom>
              <a:avLst/>
              <a:gdLst>
                <a:gd name="connsiteX0" fmla="*/ 263176 w 494444"/>
                <a:gd name="connsiteY0" fmla="*/ 519017 h 519017"/>
                <a:gd name="connsiteX1" fmla="*/ 0 w 494444"/>
                <a:gd name="connsiteY1" fmla="*/ 210979 h 519017"/>
                <a:gd name="connsiteX2" fmla="*/ 32956 w 494444"/>
                <a:gd name="connsiteY2" fmla="*/ 223552 h 519017"/>
                <a:gd name="connsiteX3" fmla="*/ 182975 w 494444"/>
                <a:gd name="connsiteY3" fmla="*/ 0 h 519017"/>
                <a:gd name="connsiteX4" fmla="*/ 306800 w 494444"/>
                <a:gd name="connsiteY4" fmla="*/ 60389 h 519017"/>
                <a:gd name="connsiteX5" fmla="*/ 494443 w 494444"/>
                <a:gd name="connsiteY5" fmla="*/ 24384 h 519017"/>
                <a:gd name="connsiteX6" fmla="*/ 494443 w 494444"/>
                <a:gd name="connsiteY6" fmla="*/ 271558 h 519017"/>
                <a:gd name="connsiteX7" fmla="*/ 263176 w 494444"/>
                <a:gd name="connsiteY7" fmla="*/ 519017 h 51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444" h="519017">
                  <a:moveTo>
                    <a:pt x="263176" y="519017"/>
                  </a:moveTo>
                  <a:cubicBezTo>
                    <a:pt x="124301" y="519017"/>
                    <a:pt x="0" y="347567"/>
                    <a:pt x="0" y="210979"/>
                  </a:cubicBezTo>
                  <a:lnTo>
                    <a:pt x="32956" y="223552"/>
                  </a:lnTo>
                  <a:cubicBezTo>
                    <a:pt x="32956" y="223552"/>
                    <a:pt x="205835" y="80677"/>
                    <a:pt x="182975" y="0"/>
                  </a:cubicBezTo>
                  <a:cubicBezTo>
                    <a:pt x="182975" y="0"/>
                    <a:pt x="233934" y="60579"/>
                    <a:pt x="306800" y="60389"/>
                  </a:cubicBezTo>
                  <a:cubicBezTo>
                    <a:pt x="441674" y="60389"/>
                    <a:pt x="494443" y="24384"/>
                    <a:pt x="494443" y="24384"/>
                  </a:cubicBezTo>
                  <a:lnTo>
                    <a:pt x="494443" y="271558"/>
                  </a:lnTo>
                  <a:cubicBezTo>
                    <a:pt x="494919" y="408242"/>
                    <a:pt x="402050" y="519017"/>
                    <a:pt x="263176" y="519017"/>
                  </a:cubicBezTo>
                  <a:close/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9C013AE-40E9-0E3B-2ACF-31182384DA6A}"/>
                </a:ext>
              </a:extLst>
            </p:cNvPr>
            <p:cNvSpPr/>
            <p:nvPr/>
          </p:nvSpPr>
          <p:spPr>
            <a:xfrm>
              <a:off x="5213032" y="2802606"/>
              <a:ext cx="513779" cy="537715"/>
            </a:xfrm>
            <a:custGeom>
              <a:avLst/>
              <a:gdLst>
                <a:gd name="connsiteX0" fmla="*/ 272796 w 513779"/>
                <a:gd name="connsiteY0" fmla="*/ 537715 h 537715"/>
                <a:gd name="connsiteX1" fmla="*/ 0 w 513779"/>
                <a:gd name="connsiteY1" fmla="*/ 220152 h 537715"/>
                <a:gd name="connsiteX2" fmla="*/ 4191 w 513779"/>
                <a:gd name="connsiteY2" fmla="*/ 212341 h 537715"/>
                <a:gd name="connsiteX3" fmla="*/ 12954 w 513779"/>
                <a:gd name="connsiteY3" fmla="*/ 211198 h 537715"/>
                <a:gd name="connsiteX4" fmla="*/ 40767 w 513779"/>
                <a:gd name="connsiteY4" fmla="*/ 221771 h 537715"/>
                <a:gd name="connsiteX5" fmla="*/ 183642 w 513779"/>
                <a:gd name="connsiteY5" fmla="*/ 12221 h 537715"/>
                <a:gd name="connsiteX6" fmla="*/ 190081 w 513779"/>
                <a:gd name="connsiteY6" fmla="*/ 390 h 537715"/>
                <a:gd name="connsiteX7" fmla="*/ 200120 w 513779"/>
                <a:gd name="connsiteY7" fmla="*/ 3458 h 537715"/>
                <a:gd name="connsiteX8" fmla="*/ 316897 w 513779"/>
                <a:gd name="connsiteY8" fmla="*/ 60608 h 537715"/>
                <a:gd name="connsiteX9" fmla="*/ 316897 w 513779"/>
                <a:gd name="connsiteY9" fmla="*/ 60608 h 537715"/>
                <a:gd name="connsiteX10" fmla="*/ 499205 w 513779"/>
                <a:gd name="connsiteY10" fmla="*/ 26223 h 537715"/>
                <a:gd name="connsiteX11" fmla="*/ 508730 w 513779"/>
                <a:gd name="connsiteY11" fmla="*/ 25747 h 537715"/>
                <a:gd name="connsiteX12" fmla="*/ 513779 w 513779"/>
                <a:gd name="connsiteY12" fmla="*/ 34129 h 537715"/>
                <a:gd name="connsiteX13" fmla="*/ 513779 w 513779"/>
                <a:gd name="connsiteY13" fmla="*/ 281302 h 537715"/>
                <a:gd name="connsiteX14" fmla="*/ 272796 w 513779"/>
                <a:gd name="connsiteY14" fmla="*/ 537715 h 537715"/>
                <a:gd name="connsiteX15" fmla="*/ 19431 w 513779"/>
                <a:gd name="connsiteY15" fmla="*/ 234058 h 537715"/>
                <a:gd name="connsiteX16" fmla="*/ 272796 w 513779"/>
                <a:gd name="connsiteY16" fmla="*/ 518665 h 537715"/>
                <a:gd name="connsiteX17" fmla="*/ 495014 w 513779"/>
                <a:gd name="connsiteY17" fmla="*/ 280540 h 537715"/>
                <a:gd name="connsiteX18" fmla="*/ 495014 w 513779"/>
                <a:gd name="connsiteY18" fmla="*/ 49273 h 537715"/>
                <a:gd name="connsiteX19" fmla="*/ 316992 w 513779"/>
                <a:gd name="connsiteY19" fmla="*/ 79087 h 537715"/>
                <a:gd name="connsiteX20" fmla="*/ 316992 w 513779"/>
                <a:gd name="connsiteY20" fmla="*/ 79087 h 537715"/>
                <a:gd name="connsiteX21" fmla="*/ 204121 w 513779"/>
                <a:gd name="connsiteY21" fmla="*/ 33367 h 537715"/>
                <a:gd name="connsiteX22" fmla="*/ 133731 w 513779"/>
                <a:gd name="connsiteY22" fmla="*/ 157192 h 537715"/>
                <a:gd name="connsiteX23" fmla="*/ 49054 w 513779"/>
                <a:gd name="connsiteY23" fmla="*/ 239678 h 537715"/>
                <a:gd name="connsiteX24" fmla="*/ 39529 w 513779"/>
                <a:gd name="connsiteY24" fmla="*/ 241202 h 53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13779" h="537715">
                  <a:moveTo>
                    <a:pt x="272796" y="537715"/>
                  </a:moveTo>
                  <a:cubicBezTo>
                    <a:pt x="128492" y="537715"/>
                    <a:pt x="0" y="360074"/>
                    <a:pt x="0" y="220152"/>
                  </a:cubicBezTo>
                  <a:cubicBezTo>
                    <a:pt x="29" y="217018"/>
                    <a:pt x="1591" y="214094"/>
                    <a:pt x="4191" y="212341"/>
                  </a:cubicBezTo>
                  <a:cubicBezTo>
                    <a:pt x="6744" y="210551"/>
                    <a:pt x="10020" y="210122"/>
                    <a:pt x="12954" y="211198"/>
                  </a:cubicBezTo>
                  <a:lnTo>
                    <a:pt x="40767" y="221771"/>
                  </a:lnTo>
                  <a:cubicBezTo>
                    <a:pt x="90011" y="180242"/>
                    <a:pt x="200311" y="71371"/>
                    <a:pt x="183642" y="12221"/>
                  </a:cubicBezTo>
                  <a:cubicBezTo>
                    <a:pt x="182156" y="7176"/>
                    <a:pt x="185033" y="1879"/>
                    <a:pt x="190081" y="390"/>
                  </a:cubicBezTo>
                  <a:cubicBezTo>
                    <a:pt x="193738" y="-690"/>
                    <a:pt x="197691" y="518"/>
                    <a:pt x="200120" y="3458"/>
                  </a:cubicBezTo>
                  <a:cubicBezTo>
                    <a:pt x="200596" y="4030"/>
                    <a:pt x="249174" y="60608"/>
                    <a:pt x="316897" y="60608"/>
                  </a:cubicBezTo>
                  <a:lnTo>
                    <a:pt x="316897" y="60608"/>
                  </a:lnTo>
                  <a:cubicBezTo>
                    <a:pt x="446342" y="60608"/>
                    <a:pt x="498729" y="26509"/>
                    <a:pt x="499205" y="26223"/>
                  </a:cubicBezTo>
                  <a:cubicBezTo>
                    <a:pt x="502063" y="24371"/>
                    <a:pt x="505701" y="24190"/>
                    <a:pt x="508730" y="25747"/>
                  </a:cubicBezTo>
                  <a:cubicBezTo>
                    <a:pt x="511826" y="27396"/>
                    <a:pt x="513769" y="30618"/>
                    <a:pt x="513779" y="34129"/>
                  </a:cubicBezTo>
                  <a:lnTo>
                    <a:pt x="513779" y="281302"/>
                  </a:lnTo>
                  <a:cubicBezTo>
                    <a:pt x="514064" y="429607"/>
                    <a:pt x="412528" y="537715"/>
                    <a:pt x="272796" y="537715"/>
                  </a:cubicBezTo>
                  <a:close/>
                  <a:moveTo>
                    <a:pt x="19431" y="234058"/>
                  </a:moveTo>
                  <a:cubicBezTo>
                    <a:pt x="27432" y="386458"/>
                    <a:pt x="164211" y="518665"/>
                    <a:pt x="272796" y="518665"/>
                  </a:cubicBezTo>
                  <a:cubicBezTo>
                    <a:pt x="401574" y="518665"/>
                    <a:pt x="495014" y="418558"/>
                    <a:pt x="495014" y="280540"/>
                  </a:cubicBezTo>
                  <a:lnTo>
                    <a:pt x="495014" y="49273"/>
                  </a:lnTo>
                  <a:cubicBezTo>
                    <a:pt x="470630" y="60227"/>
                    <a:pt x="414909" y="78896"/>
                    <a:pt x="316992" y="79087"/>
                  </a:cubicBezTo>
                  <a:lnTo>
                    <a:pt x="316992" y="79087"/>
                  </a:lnTo>
                  <a:cubicBezTo>
                    <a:pt x="266224" y="79087"/>
                    <a:pt x="226028" y="52226"/>
                    <a:pt x="204121" y="33367"/>
                  </a:cubicBezTo>
                  <a:cubicBezTo>
                    <a:pt x="200596" y="66799"/>
                    <a:pt x="177070" y="108424"/>
                    <a:pt x="133731" y="157192"/>
                  </a:cubicBezTo>
                  <a:cubicBezTo>
                    <a:pt x="107490" y="186652"/>
                    <a:pt x="79191" y="214218"/>
                    <a:pt x="49054" y="239678"/>
                  </a:cubicBezTo>
                  <a:cubicBezTo>
                    <a:pt x="46387" y="241878"/>
                    <a:pt x="42748" y="242459"/>
                    <a:pt x="39529" y="24120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5106B2D-8264-9881-D054-A8119BABED6E}"/>
                </a:ext>
              </a:extLst>
            </p:cNvPr>
            <p:cNvSpPr/>
            <p:nvPr/>
          </p:nvSpPr>
          <p:spPr>
            <a:xfrm>
              <a:off x="5369528" y="3025521"/>
              <a:ext cx="45910" cy="45720"/>
            </a:xfrm>
            <a:custGeom>
              <a:avLst/>
              <a:gdLst>
                <a:gd name="connsiteX0" fmla="*/ 45911 w 45910"/>
                <a:gd name="connsiteY0" fmla="*/ 22860 h 45720"/>
                <a:gd name="connsiteX1" fmla="*/ 22955 w 45910"/>
                <a:gd name="connsiteY1" fmla="*/ 45720 h 45720"/>
                <a:gd name="connsiteX2" fmla="*/ 0 w 45910"/>
                <a:gd name="connsiteY2" fmla="*/ 22860 h 45720"/>
                <a:gd name="connsiteX3" fmla="*/ 22955 w 45910"/>
                <a:gd name="connsiteY3" fmla="*/ 0 h 45720"/>
                <a:gd name="connsiteX4" fmla="*/ 45911 w 45910"/>
                <a:gd name="connsiteY4" fmla="*/ 2286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720">
                  <a:moveTo>
                    <a:pt x="45911" y="22860"/>
                  </a:moveTo>
                  <a:cubicBezTo>
                    <a:pt x="45911" y="35485"/>
                    <a:pt x="35633" y="45720"/>
                    <a:pt x="22955" y="45720"/>
                  </a:cubicBezTo>
                  <a:cubicBezTo>
                    <a:pt x="10277" y="45720"/>
                    <a:pt x="0" y="35485"/>
                    <a:pt x="0" y="22860"/>
                  </a:cubicBezTo>
                  <a:cubicBezTo>
                    <a:pt x="0" y="10235"/>
                    <a:pt x="10277" y="0"/>
                    <a:pt x="22955" y="0"/>
                  </a:cubicBezTo>
                  <a:cubicBezTo>
                    <a:pt x="35633" y="0"/>
                    <a:pt x="45911" y="10235"/>
                    <a:pt x="45911" y="2286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C99118C-2CB5-7E52-4FD3-DAA8AACB04A8}"/>
                </a:ext>
              </a:extLst>
            </p:cNvPr>
            <p:cNvSpPr/>
            <p:nvPr/>
          </p:nvSpPr>
          <p:spPr>
            <a:xfrm>
              <a:off x="5594127" y="3025425"/>
              <a:ext cx="45910" cy="45910"/>
            </a:xfrm>
            <a:custGeom>
              <a:avLst/>
              <a:gdLst>
                <a:gd name="connsiteX0" fmla="*/ 45911 w 45910"/>
                <a:gd name="connsiteY0" fmla="*/ 22955 h 45910"/>
                <a:gd name="connsiteX1" fmla="*/ 22955 w 45910"/>
                <a:gd name="connsiteY1" fmla="*/ 45911 h 45910"/>
                <a:gd name="connsiteX2" fmla="*/ 0 w 45910"/>
                <a:gd name="connsiteY2" fmla="*/ 22955 h 45910"/>
                <a:gd name="connsiteX3" fmla="*/ 22955 w 45910"/>
                <a:gd name="connsiteY3" fmla="*/ 0 h 45910"/>
                <a:gd name="connsiteX4" fmla="*/ 45911 w 45910"/>
                <a:gd name="connsiteY4" fmla="*/ 22955 h 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0" h="45910">
                  <a:moveTo>
                    <a:pt x="45911" y="22955"/>
                  </a:moveTo>
                  <a:cubicBezTo>
                    <a:pt x="45911" y="35633"/>
                    <a:pt x="35633" y="45911"/>
                    <a:pt x="22955" y="45911"/>
                  </a:cubicBezTo>
                  <a:cubicBezTo>
                    <a:pt x="10277" y="45911"/>
                    <a:pt x="0" y="35633"/>
                    <a:pt x="0" y="22955"/>
                  </a:cubicBezTo>
                  <a:cubicBezTo>
                    <a:pt x="0" y="10277"/>
                    <a:pt x="10277" y="0"/>
                    <a:pt x="22955" y="0"/>
                  </a:cubicBezTo>
                  <a:cubicBezTo>
                    <a:pt x="35633" y="0"/>
                    <a:pt x="45911" y="10277"/>
                    <a:pt x="45911" y="22955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A2DFDD0-91A2-1AA6-6CA7-B7E6E2C5EE1B}"/>
                </a:ext>
              </a:extLst>
            </p:cNvPr>
            <p:cNvSpPr/>
            <p:nvPr/>
          </p:nvSpPr>
          <p:spPr>
            <a:xfrm>
              <a:off x="5503255" y="3039560"/>
              <a:ext cx="61314" cy="84639"/>
            </a:xfrm>
            <a:custGeom>
              <a:avLst/>
              <a:gdLst>
                <a:gd name="connsiteX0" fmla="*/ 30770 w 61314"/>
                <a:gd name="connsiteY0" fmla="*/ 84640 h 84639"/>
                <a:gd name="connsiteX1" fmla="*/ 8005 w 61314"/>
                <a:gd name="connsiteY1" fmla="*/ 82735 h 84639"/>
                <a:gd name="connsiteX2" fmla="*/ 147 w 61314"/>
                <a:gd name="connsiteY2" fmla="*/ 71543 h 84639"/>
                <a:gd name="connsiteX3" fmla="*/ 11339 w 61314"/>
                <a:gd name="connsiteY3" fmla="*/ 63685 h 84639"/>
                <a:gd name="connsiteX4" fmla="*/ 42676 w 61314"/>
                <a:gd name="connsiteY4" fmla="*/ 64447 h 84639"/>
                <a:gd name="connsiteX5" fmla="*/ 23626 w 61314"/>
                <a:gd name="connsiteY5" fmla="*/ 13297 h 84639"/>
                <a:gd name="connsiteX6" fmla="*/ 28598 w 61314"/>
                <a:gd name="connsiteY6" fmla="*/ 782 h 84639"/>
                <a:gd name="connsiteX7" fmla="*/ 40486 w 61314"/>
                <a:gd name="connsiteY7" fmla="*/ 4534 h 84639"/>
                <a:gd name="connsiteX8" fmla="*/ 59536 w 61314"/>
                <a:gd name="connsiteY8" fmla="*/ 73972 h 84639"/>
                <a:gd name="connsiteX9" fmla="*/ 50011 w 61314"/>
                <a:gd name="connsiteY9" fmla="*/ 82354 h 84639"/>
                <a:gd name="connsiteX10" fmla="*/ 30770 w 61314"/>
                <a:gd name="connsiteY10" fmla="*/ 84640 h 8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314" h="84639">
                  <a:moveTo>
                    <a:pt x="30770" y="84640"/>
                  </a:moveTo>
                  <a:cubicBezTo>
                    <a:pt x="23140" y="84649"/>
                    <a:pt x="15530" y="84011"/>
                    <a:pt x="8005" y="82735"/>
                  </a:cubicBezTo>
                  <a:cubicBezTo>
                    <a:pt x="2747" y="81811"/>
                    <a:pt x="-777" y="76801"/>
                    <a:pt x="147" y="71543"/>
                  </a:cubicBezTo>
                  <a:cubicBezTo>
                    <a:pt x="1071" y="66285"/>
                    <a:pt x="6081" y="62761"/>
                    <a:pt x="11339" y="63685"/>
                  </a:cubicBezTo>
                  <a:cubicBezTo>
                    <a:pt x="21693" y="65437"/>
                    <a:pt x="32246" y="65694"/>
                    <a:pt x="42676" y="64447"/>
                  </a:cubicBezTo>
                  <a:cubicBezTo>
                    <a:pt x="39076" y="46492"/>
                    <a:pt x="32646" y="29233"/>
                    <a:pt x="23626" y="13297"/>
                  </a:cubicBezTo>
                  <a:cubicBezTo>
                    <a:pt x="21540" y="8468"/>
                    <a:pt x="23769" y="2858"/>
                    <a:pt x="28598" y="782"/>
                  </a:cubicBezTo>
                  <a:cubicBezTo>
                    <a:pt x="32942" y="-1095"/>
                    <a:pt x="38009" y="505"/>
                    <a:pt x="40486" y="4534"/>
                  </a:cubicBezTo>
                  <a:cubicBezTo>
                    <a:pt x="50677" y="23584"/>
                    <a:pt x="66679" y="58922"/>
                    <a:pt x="59536" y="73972"/>
                  </a:cubicBezTo>
                  <a:cubicBezTo>
                    <a:pt x="57764" y="78039"/>
                    <a:pt x="54268" y="81115"/>
                    <a:pt x="50011" y="82354"/>
                  </a:cubicBezTo>
                  <a:cubicBezTo>
                    <a:pt x="43714" y="83887"/>
                    <a:pt x="37256" y="84649"/>
                    <a:pt x="30770" y="846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7D9F662-C2CE-D486-783C-0FCE67141C51}"/>
                </a:ext>
              </a:extLst>
            </p:cNvPr>
            <p:cNvSpPr/>
            <p:nvPr/>
          </p:nvSpPr>
          <p:spPr>
            <a:xfrm>
              <a:off x="5341078" y="2950104"/>
              <a:ext cx="147919" cy="47716"/>
            </a:xfrm>
            <a:custGeom>
              <a:avLst/>
              <a:gdLst>
                <a:gd name="connsiteX0" fmla="*/ 19877 w 147919"/>
                <a:gd name="connsiteY0" fmla="*/ 47699 h 47716"/>
                <a:gd name="connsiteX1" fmla="*/ 18 w 147919"/>
                <a:gd name="connsiteY1" fmla="*/ 29459 h 47716"/>
                <a:gd name="connsiteX2" fmla="*/ 18258 w 147919"/>
                <a:gd name="connsiteY2" fmla="*/ 9599 h 47716"/>
                <a:gd name="connsiteX3" fmla="*/ 127129 w 147919"/>
                <a:gd name="connsiteY3" fmla="*/ 74 h 47716"/>
                <a:gd name="connsiteX4" fmla="*/ 147846 w 147919"/>
                <a:gd name="connsiteY4" fmla="*/ 17457 h 47716"/>
                <a:gd name="connsiteX5" fmla="*/ 130462 w 147919"/>
                <a:gd name="connsiteY5" fmla="*/ 38174 h 47716"/>
                <a:gd name="connsiteX6" fmla="*/ 21592 w 147919"/>
                <a:gd name="connsiteY6" fmla="*/ 47699 h 4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19" h="47716">
                  <a:moveTo>
                    <a:pt x="19877" y="47699"/>
                  </a:moveTo>
                  <a:cubicBezTo>
                    <a:pt x="9352" y="48147"/>
                    <a:pt x="465" y="39984"/>
                    <a:pt x="18" y="29459"/>
                  </a:cubicBezTo>
                  <a:cubicBezTo>
                    <a:pt x="-430" y="18933"/>
                    <a:pt x="7733" y="10047"/>
                    <a:pt x="18258" y="9599"/>
                  </a:cubicBezTo>
                  <a:lnTo>
                    <a:pt x="127129" y="74"/>
                  </a:lnTo>
                  <a:cubicBezTo>
                    <a:pt x="137654" y="-846"/>
                    <a:pt x="146922" y="6932"/>
                    <a:pt x="147846" y="17457"/>
                  </a:cubicBezTo>
                  <a:cubicBezTo>
                    <a:pt x="148769" y="27982"/>
                    <a:pt x="140988" y="37250"/>
                    <a:pt x="130462" y="38174"/>
                  </a:cubicBezTo>
                  <a:lnTo>
                    <a:pt x="21592" y="47699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E97DC4B-B35E-406D-CA51-0F168564B485}"/>
                </a:ext>
              </a:extLst>
            </p:cNvPr>
            <p:cNvSpPr/>
            <p:nvPr/>
          </p:nvSpPr>
          <p:spPr>
            <a:xfrm>
              <a:off x="5546782" y="2941866"/>
              <a:ext cx="147759" cy="43370"/>
            </a:xfrm>
            <a:custGeom>
              <a:avLst/>
              <a:gdLst>
                <a:gd name="connsiteX0" fmla="*/ 19533 w 147759"/>
                <a:gd name="connsiteY0" fmla="*/ 43364 h 43370"/>
                <a:gd name="connsiteX1" fmla="*/ 6 w 147759"/>
                <a:gd name="connsiteY1" fmla="*/ 24790 h 43370"/>
                <a:gd name="connsiteX2" fmla="*/ 18580 w 147759"/>
                <a:gd name="connsiteY2" fmla="*/ 5264 h 43370"/>
                <a:gd name="connsiteX3" fmla="*/ 127737 w 147759"/>
                <a:gd name="connsiteY3" fmla="*/ 25 h 43370"/>
                <a:gd name="connsiteX4" fmla="*/ 147729 w 147759"/>
                <a:gd name="connsiteY4" fmla="*/ 18075 h 43370"/>
                <a:gd name="connsiteX5" fmla="*/ 147739 w 147759"/>
                <a:gd name="connsiteY5" fmla="*/ 18218 h 43370"/>
                <a:gd name="connsiteX6" fmla="*/ 129584 w 147759"/>
                <a:gd name="connsiteY6" fmla="*/ 38125 h 43370"/>
                <a:gd name="connsiteX7" fmla="*/ 129546 w 147759"/>
                <a:gd name="connsiteY7" fmla="*/ 38125 h 43370"/>
                <a:gd name="connsiteX8" fmla="*/ 20390 w 147759"/>
                <a:gd name="connsiteY8" fmla="*/ 43364 h 4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759" h="43370">
                  <a:moveTo>
                    <a:pt x="19533" y="43364"/>
                  </a:moveTo>
                  <a:cubicBezTo>
                    <a:pt x="9007" y="43631"/>
                    <a:pt x="273" y="35315"/>
                    <a:pt x="6" y="24790"/>
                  </a:cubicBezTo>
                  <a:cubicBezTo>
                    <a:pt x="-260" y="14265"/>
                    <a:pt x="8055" y="5527"/>
                    <a:pt x="18580" y="5264"/>
                  </a:cubicBezTo>
                  <a:lnTo>
                    <a:pt x="127737" y="25"/>
                  </a:lnTo>
                  <a:cubicBezTo>
                    <a:pt x="138243" y="-511"/>
                    <a:pt x="147196" y="7573"/>
                    <a:pt x="147729" y="18075"/>
                  </a:cubicBezTo>
                  <a:cubicBezTo>
                    <a:pt x="147739" y="18123"/>
                    <a:pt x="147739" y="18170"/>
                    <a:pt x="147739" y="18218"/>
                  </a:cubicBezTo>
                  <a:cubicBezTo>
                    <a:pt x="148225" y="28724"/>
                    <a:pt x="140090" y="37639"/>
                    <a:pt x="129584" y="38125"/>
                  </a:cubicBezTo>
                  <a:cubicBezTo>
                    <a:pt x="129575" y="38125"/>
                    <a:pt x="129556" y="38125"/>
                    <a:pt x="129546" y="38125"/>
                  </a:cubicBezTo>
                  <a:lnTo>
                    <a:pt x="20390" y="4336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462AEB6-7EA1-E224-75D8-01BD223246B3}"/>
                </a:ext>
              </a:extLst>
            </p:cNvPr>
            <p:cNvSpPr/>
            <p:nvPr/>
          </p:nvSpPr>
          <p:spPr>
            <a:xfrm>
              <a:off x="5167074" y="3024708"/>
              <a:ext cx="111108" cy="151230"/>
            </a:xfrm>
            <a:custGeom>
              <a:avLst/>
              <a:gdLst>
                <a:gd name="connsiteX0" fmla="*/ 105298 w 111108"/>
                <a:gd name="connsiteY0" fmla="*/ 15481 h 151230"/>
                <a:gd name="connsiteX1" fmla="*/ 12334 w 111108"/>
                <a:gd name="connsiteY1" fmla="*/ 27482 h 151230"/>
                <a:gd name="connsiteX2" fmla="*/ 111109 w 111108"/>
                <a:gd name="connsiteY2" fmla="*/ 146449 h 1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108" h="151230">
                  <a:moveTo>
                    <a:pt x="105298" y="15481"/>
                  </a:moveTo>
                  <a:cubicBezTo>
                    <a:pt x="105298" y="15481"/>
                    <a:pt x="44815" y="-26334"/>
                    <a:pt x="12334" y="27482"/>
                  </a:cubicBezTo>
                  <a:cubicBezTo>
                    <a:pt x="-20146" y="81298"/>
                    <a:pt x="11096" y="173215"/>
                    <a:pt x="111109" y="146449"/>
                  </a:cubicBezTo>
                </a:path>
              </a:pathLst>
            </a:custGeom>
            <a:solidFill>
              <a:srgbClr val="FFC9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1318E1F-C215-9279-3FF4-1104B0689B7B}"/>
                </a:ext>
              </a:extLst>
            </p:cNvPr>
            <p:cNvSpPr/>
            <p:nvPr/>
          </p:nvSpPr>
          <p:spPr>
            <a:xfrm>
              <a:off x="5157371" y="3015201"/>
              <a:ext cx="130653" cy="170225"/>
            </a:xfrm>
            <a:custGeom>
              <a:avLst/>
              <a:gdLst>
                <a:gd name="connsiteX0" fmla="*/ 87474 w 130653"/>
                <a:gd name="connsiteY0" fmla="*/ 170149 h 170225"/>
                <a:gd name="connsiteX1" fmla="*/ 17846 w 130653"/>
                <a:gd name="connsiteY1" fmla="*/ 137954 h 170225"/>
                <a:gd name="connsiteX2" fmla="*/ 13846 w 130653"/>
                <a:gd name="connsiteY2" fmla="*/ 32131 h 170225"/>
                <a:gd name="connsiteX3" fmla="*/ 54422 w 130653"/>
                <a:gd name="connsiteY3" fmla="*/ 1366 h 170225"/>
                <a:gd name="connsiteX4" fmla="*/ 120431 w 130653"/>
                <a:gd name="connsiteY4" fmla="*/ 17177 h 170225"/>
                <a:gd name="connsiteX5" fmla="*/ 125098 w 130653"/>
                <a:gd name="connsiteY5" fmla="*/ 29817 h 170225"/>
                <a:gd name="connsiteX6" fmla="*/ 112458 w 130653"/>
                <a:gd name="connsiteY6" fmla="*/ 34475 h 170225"/>
                <a:gd name="connsiteX7" fmla="*/ 109953 w 130653"/>
                <a:gd name="connsiteY7" fmla="*/ 32798 h 170225"/>
                <a:gd name="connsiteX8" fmla="*/ 58709 w 130653"/>
                <a:gd name="connsiteY8" fmla="*/ 20035 h 170225"/>
                <a:gd name="connsiteX9" fmla="*/ 30134 w 130653"/>
                <a:gd name="connsiteY9" fmla="*/ 41942 h 170225"/>
                <a:gd name="connsiteX10" fmla="*/ 33086 w 130653"/>
                <a:gd name="connsiteY10" fmla="*/ 126429 h 170225"/>
                <a:gd name="connsiteX11" fmla="*/ 118335 w 130653"/>
                <a:gd name="connsiteY11" fmla="*/ 146812 h 170225"/>
                <a:gd name="connsiteX12" fmla="*/ 130232 w 130653"/>
                <a:gd name="connsiteY12" fmla="*/ 153128 h 170225"/>
                <a:gd name="connsiteX13" fmla="*/ 123917 w 130653"/>
                <a:gd name="connsiteY13" fmla="*/ 165024 h 170225"/>
                <a:gd name="connsiteX14" fmla="*/ 123288 w 130653"/>
                <a:gd name="connsiteY14" fmla="*/ 165196 h 170225"/>
                <a:gd name="connsiteX15" fmla="*/ 87474 w 130653"/>
                <a:gd name="connsiteY15" fmla="*/ 170149 h 17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653" h="170225">
                  <a:moveTo>
                    <a:pt x="87474" y="170149"/>
                  </a:moveTo>
                  <a:cubicBezTo>
                    <a:pt x="60423" y="171311"/>
                    <a:pt x="34487" y="159309"/>
                    <a:pt x="17846" y="137954"/>
                  </a:cubicBezTo>
                  <a:cubicBezTo>
                    <a:pt x="-4404" y="106607"/>
                    <a:pt x="-5976" y="65069"/>
                    <a:pt x="13846" y="32131"/>
                  </a:cubicBezTo>
                  <a:cubicBezTo>
                    <a:pt x="22361" y="16558"/>
                    <a:pt x="37125" y="5357"/>
                    <a:pt x="54422" y="1366"/>
                  </a:cubicBezTo>
                  <a:cubicBezTo>
                    <a:pt x="86998" y="-5588"/>
                    <a:pt x="119097" y="16225"/>
                    <a:pt x="120431" y="17177"/>
                  </a:cubicBezTo>
                  <a:cubicBezTo>
                    <a:pt x="125212" y="19378"/>
                    <a:pt x="127298" y="25035"/>
                    <a:pt x="125098" y="29817"/>
                  </a:cubicBezTo>
                  <a:cubicBezTo>
                    <a:pt x="122898" y="34589"/>
                    <a:pt x="117240" y="36684"/>
                    <a:pt x="112458" y="34475"/>
                  </a:cubicBezTo>
                  <a:cubicBezTo>
                    <a:pt x="111544" y="34056"/>
                    <a:pt x="110696" y="33484"/>
                    <a:pt x="109953" y="32798"/>
                  </a:cubicBezTo>
                  <a:cubicBezTo>
                    <a:pt x="109953" y="32798"/>
                    <a:pt x="83093" y="14701"/>
                    <a:pt x="58709" y="20035"/>
                  </a:cubicBezTo>
                  <a:cubicBezTo>
                    <a:pt x="46450" y="22835"/>
                    <a:pt x="36020" y="30836"/>
                    <a:pt x="30134" y="41942"/>
                  </a:cubicBezTo>
                  <a:cubicBezTo>
                    <a:pt x="14522" y="68260"/>
                    <a:pt x="15675" y="101264"/>
                    <a:pt x="33086" y="126429"/>
                  </a:cubicBezTo>
                  <a:cubicBezTo>
                    <a:pt x="50422" y="149670"/>
                    <a:pt x="80711" y="156814"/>
                    <a:pt x="118335" y="146812"/>
                  </a:cubicBezTo>
                  <a:cubicBezTo>
                    <a:pt x="123364" y="145269"/>
                    <a:pt x="128689" y="148098"/>
                    <a:pt x="130232" y="153128"/>
                  </a:cubicBezTo>
                  <a:cubicBezTo>
                    <a:pt x="131775" y="158157"/>
                    <a:pt x="128946" y="163481"/>
                    <a:pt x="123917" y="165024"/>
                  </a:cubicBezTo>
                  <a:cubicBezTo>
                    <a:pt x="123707" y="165091"/>
                    <a:pt x="123498" y="165148"/>
                    <a:pt x="123288" y="165196"/>
                  </a:cubicBezTo>
                  <a:cubicBezTo>
                    <a:pt x="111610" y="168387"/>
                    <a:pt x="99580" y="170053"/>
                    <a:pt x="87474" y="170149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69402DB-6269-3FDC-C2CA-377CA76AF1C0}"/>
                </a:ext>
              </a:extLst>
            </p:cNvPr>
            <p:cNvSpPr/>
            <p:nvPr/>
          </p:nvSpPr>
          <p:spPr>
            <a:xfrm rot="5095200">
              <a:off x="5064151" y="3678974"/>
              <a:ext cx="70865" cy="148780"/>
            </a:xfrm>
            <a:custGeom>
              <a:avLst/>
              <a:gdLst>
                <a:gd name="connsiteX0" fmla="*/ 49244 w 70865"/>
                <a:gd name="connsiteY0" fmla="*/ 0 h 148780"/>
                <a:gd name="connsiteX1" fmla="*/ 70866 w 70865"/>
                <a:gd name="connsiteY1" fmla="*/ 0 h 148780"/>
                <a:gd name="connsiteX2" fmla="*/ 70866 w 70865"/>
                <a:gd name="connsiteY2" fmla="*/ 148780 h 148780"/>
                <a:gd name="connsiteX3" fmla="*/ 49244 w 70865"/>
                <a:gd name="connsiteY3" fmla="*/ 148780 h 148780"/>
                <a:gd name="connsiteX4" fmla="*/ 21622 w 70865"/>
                <a:gd name="connsiteY4" fmla="*/ 148780 h 148780"/>
                <a:gd name="connsiteX5" fmla="*/ 0 w 70865"/>
                <a:gd name="connsiteY5" fmla="*/ 148780 h 148780"/>
                <a:gd name="connsiteX6" fmla="*/ 0 w 70865"/>
                <a:gd name="connsiteY6" fmla="*/ 0 h 148780"/>
                <a:gd name="connsiteX7" fmla="*/ 21622 w 70865"/>
                <a:gd name="connsiteY7" fmla="*/ 0 h 1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5" h="148780">
                  <a:moveTo>
                    <a:pt x="49244" y="0"/>
                  </a:moveTo>
                  <a:cubicBezTo>
                    <a:pt x="61186" y="0"/>
                    <a:pt x="70866" y="0"/>
                    <a:pt x="70866" y="0"/>
                  </a:cubicBezTo>
                  <a:lnTo>
                    <a:pt x="70866" y="148780"/>
                  </a:lnTo>
                  <a:cubicBezTo>
                    <a:pt x="70866" y="148780"/>
                    <a:pt x="61186" y="148780"/>
                    <a:pt x="49244" y="148780"/>
                  </a:cubicBezTo>
                  <a:lnTo>
                    <a:pt x="21622" y="148780"/>
                  </a:lnTo>
                  <a:cubicBezTo>
                    <a:pt x="9680" y="148780"/>
                    <a:pt x="0" y="148780"/>
                    <a:pt x="0" y="148780"/>
                  </a:cubicBezTo>
                  <a:lnTo>
                    <a:pt x="0" y="0"/>
                  </a:lnTo>
                  <a:cubicBezTo>
                    <a:pt x="0" y="0"/>
                    <a:pt x="9680" y="0"/>
                    <a:pt x="21622" y="0"/>
                  </a:cubicBez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E3005AC-A542-77ED-00A3-8BB192C19E85}"/>
                </a:ext>
              </a:extLst>
            </p:cNvPr>
            <p:cNvSpPr/>
            <p:nvPr/>
          </p:nvSpPr>
          <p:spPr>
            <a:xfrm>
              <a:off x="5014692" y="3703659"/>
              <a:ext cx="169889" cy="99482"/>
            </a:xfrm>
            <a:custGeom>
              <a:avLst/>
              <a:gdLst>
                <a:gd name="connsiteX0" fmla="*/ 33557 w 169889"/>
                <a:gd name="connsiteY0" fmla="*/ 99483 h 99482"/>
                <a:gd name="connsiteX1" fmla="*/ 2601 w 169889"/>
                <a:gd name="connsiteY1" fmla="*/ 70908 h 99482"/>
                <a:gd name="connsiteX2" fmla="*/ 125 w 169889"/>
                <a:gd name="connsiteY2" fmla="*/ 43476 h 99482"/>
                <a:gd name="connsiteX3" fmla="*/ 125 w 169889"/>
                <a:gd name="connsiteY3" fmla="*/ 43476 h 99482"/>
                <a:gd name="connsiteX4" fmla="*/ 28385 w 169889"/>
                <a:gd name="connsiteY4" fmla="*/ 9691 h 99482"/>
                <a:gd name="connsiteX5" fmla="*/ 28700 w 169889"/>
                <a:gd name="connsiteY5" fmla="*/ 9662 h 99482"/>
                <a:gd name="connsiteX6" fmla="*/ 133475 w 169889"/>
                <a:gd name="connsiteY6" fmla="*/ 137 h 99482"/>
                <a:gd name="connsiteX7" fmla="*/ 156239 w 169889"/>
                <a:gd name="connsiteY7" fmla="*/ 7281 h 99482"/>
                <a:gd name="connsiteX8" fmla="*/ 167289 w 169889"/>
                <a:gd name="connsiteY8" fmla="*/ 28426 h 99482"/>
                <a:gd name="connsiteX9" fmla="*/ 169765 w 169889"/>
                <a:gd name="connsiteY9" fmla="*/ 55858 h 99482"/>
                <a:gd name="connsiteX10" fmla="*/ 141504 w 169889"/>
                <a:gd name="connsiteY10" fmla="*/ 89643 h 99482"/>
                <a:gd name="connsiteX11" fmla="*/ 141190 w 169889"/>
                <a:gd name="connsiteY11" fmla="*/ 89672 h 99482"/>
                <a:gd name="connsiteX12" fmla="*/ 36415 w 169889"/>
                <a:gd name="connsiteY12" fmla="*/ 99197 h 99482"/>
                <a:gd name="connsiteX13" fmla="*/ 19080 w 169889"/>
                <a:gd name="connsiteY13" fmla="*/ 41856 h 99482"/>
                <a:gd name="connsiteX14" fmla="*/ 21556 w 169889"/>
                <a:gd name="connsiteY14" fmla="*/ 69384 h 99482"/>
                <a:gd name="connsiteX15" fmla="*/ 34314 w 169889"/>
                <a:gd name="connsiteY15" fmla="*/ 80376 h 99482"/>
                <a:gd name="connsiteX16" fmla="*/ 34701 w 169889"/>
                <a:gd name="connsiteY16" fmla="*/ 80338 h 99482"/>
                <a:gd name="connsiteX17" fmla="*/ 139476 w 169889"/>
                <a:gd name="connsiteY17" fmla="*/ 70813 h 99482"/>
                <a:gd name="connsiteX18" fmla="*/ 150524 w 169889"/>
                <a:gd name="connsiteY18" fmla="*/ 57668 h 99482"/>
                <a:gd name="connsiteX19" fmla="*/ 148048 w 169889"/>
                <a:gd name="connsiteY19" fmla="*/ 30236 h 99482"/>
                <a:gd name="connsiteX20" fmla="*/ 135189 w 169889"/>
                <a:gd name="connsiteY20" fmla="*/ 19158 h 99482"/>
                <a:gd name="connsiteX21" fmla="*/ 134903 w 169889"/>
                <a:gd name="connsiteY21" fmla="*/ 19187 h 99482"/>
                <a:gd name="connsiteX22" fmla="*/ 30128 w 169889"/>
                <a:gd name="connsiteY22" fmla="*/ 28712 h 99482"/>
                <a:gd name="connsiteX23" fmla="*/ 19080 w 169889"/>
                <a:gd name="connsiteY23" fmla="*/ 41856 h 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9889" h="99482">
                  <a:moveTo>
                    <a:pt x="33557" y="99483"/>
                  </a:moveTo>
                  <a:cubicBezTo>
                    <a:pt x="17420" y="99349"/>
                    <a:pt x="4023" y="86986"/>
                    <a:pt x="2601" y="70908"/>
                  </a:cubicBezTo>
                  <a:lnTo>
                    <a:pt x="125" y="43476"/>
                  </a:lnTo>
                  <a:lnTo>
                    <a:pt x="125" y="43476"/>
                  </a:lnTo>
                  <a:cubicBezTo>
                    <a:pt x="-1401" y="26340"/>
                    <a:pt x="11251" y="11215"/>
                    <a:pt x="28385" y="9691"/>
                  </a:cubicBezTo>
                  <a:cubicBezTo>
                    <a:pt x="28490" y="9681"/>
                    <a:pt x="28595" y="9671"/>
                    <a:pt x="28700" y="9662"/>
                  </a:cubicBezTo>
                  <a:lnTo>
                    <a:pt x="133475" y="137"/>
                  </a:lnTo>
                  <a:cubicBezTo>
                    <a:pt x="141714" y="-644"/>
                    <a:pt x="149924" y="1937"/>
                    <a:pt x="156239" y="7281"/>
                  </a:cubicBezTo>
                  <a:cubicBezTo>
                    <a:pt x="162659" y="12519"/>
                    <a:pt x="166650" y="20158"/>
                    <a:pt x="167289" y="28426"/>
                  </a:cubicBezTo>
                  <a:lnTo>
                    <a:pt x="169765" y="55858"/>
                  </a:lnTo>
                  <a:cubicBezTo>
                    <a:pt x="171289" y="72994"/>
                    <a:pt x="158640" y="88119"/>
                    <a:pt x="141504" y="89643"/>
                  </a:cubicBezTo>
                  <a:cubicBezTo>
                    <a:pt x="141400" y="89653"/>
                    <a:pt x="141295" y="89662"/>
                    <a:pt x="141190" y="89672"/>
                  </a:cubicBezTo>
                  <a:lnTo>
                    <a:pt x="36415" y="99197"/>
                  </a:lnTo>
                  <a:close/>
                  <a:moveTo>
                    <a:pt x="19080" y="41856"/>
                  </a:moveTo>
                  <a:lnTo>
                    <a:pt x="21556" y="69384"/>
                  </a:lnTo>
                  <a:cubicBezTo>
                    <a:pt x="22045" y="75937"/>
                    <a:pt x="27757" y="80861"/>
                    <a:pt x="34314" y="80376"/>
                  </a:cubicBezTo>
                  <a:cubicBezTo>
                    <a:pt x="34442" y="80366"/>
                    <a:pt x="34572" y="80347"/>
                    <a:pt x="34701" y="80338"/>
                  </a:cubicBezTo>
                  <a:lnTo>
                    <a:pt x="139476" y="70813"/>
                  </a:lnTo>
                  <a:cubicBezTo>
                    <a:pt x="146143" y="70203"/>
                    <a:pt x="151077" y="64335"/>
                    <a:pt x="150524" y="57668"/>
                  </a:cubicBezTo>
                  <a:lnTo>
                    <a:pt x="148048" y="30236"/>
                  </a:lnTo>
                  <a:cubicBezTo>
                    <a:pt x="147553" y="23626"/>
                    <a:pt x="141800" y="18673"/>
                    <a:pt x="135189" y="19158"/>
                  </a:cubicBezTo>
                  <a:cubicBezTo>
                    <a:pt x="135094" y="19168"/>
                    <a:pt x="134999" y="19177"/>
                    <a:pt x="134903" y="19187"/>
                  </a:cubicBezTo>
                  <a:lnTo>
                    <a:pt x="30128" y="28712"/>
                  </a:lnTo>
                  <a:cubicBezTo>
                    <a:pt x="23461" y="29322"/>
                    <a:pt x="18529" y="35189"/>
                    <a:pt x="19080" y="4185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AB17604-83D6-82CA-974B-D8F3A355020A}"/>
                </a:ext>
              </a:extLst>
            </p:cNvPr>
            <p:cNvSpPr/>
            <p:nvPr/>
          </p:nvSpPr>
          <p:spPr>
            <a:xfrm>
              <a:off x="5634081" y="3385434"/>
              <a:ext cx="38952" cy="72140"/>
            </a:xfrm>
            <a:custGeom>
              <a:avLst/>
              <a:gdLst>
                <a:gd name="connsiteX0" fmla="*/ 29388 w 38952"/>
                <a:gd name="connsiteY0" fmla="*/ 72140 h 72140"/>
                <a:gd name="connsiteX1" fmla="*/ 20530 w 38952"/>
                <a:gd name="connsiteY1" fmla="*/ 65949 h 72140"/>
                <a:gd name="connsiteX2" fmla="*/ 813 w 38952"/>
                <a:gd name="connsiteY2" fmla="*/ 13371 h 72140"/>
                <a:gd name="connsiteX3" fmla="*/ 5680 w 38952"/>
                <a:gd name="connsiteY3" fmla="*/ 807 h 72140"/>
                <a:gd name="connsiteX4" fmla="*/ 18244 w 38952"/>
                <a:gd name="connsiteY4" fmla="*/ 5684 h 72140"/>
                <a:gd name="connsiteX5" fmla="*/ 18625 w 38952"/>
                <a:gd name="connsiteY5" fmla="*/ 6703 h 72140"/>
                <a:gd name="connsiteX6" fmla="*/ 38342 w 38952"/>
                <a:gd name="connsiteY6" fmla="*/ 59281 h 72140"/>
                <a:gd name="connsiteX7" fmla="*/ 32779 w 38952"/>
                <a:gd name="connsiteY7" fmla="*/ 71550 h 72140"/>
                <a:gd name="connsiteX8" fmla="*/ 32722 w 38952"/>
                <a:gd name="connsiteY8" fmla="*/ 71569 h 72140"/>
                <a:gd name="connsiteX9" fmla="*/ 29388 w 38952"/>
                <a:gd name="connsiteY9" fmla="*/ 72140 h 7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52" h="72140">
                  <a:moveTo>
                    <a:pt x="29388" y="72140"/>
                  </a:moveTo>
                  <a:cubicBezTo>
                    <a:pt x="25435" y="72112"/>
                    <a:pt x="21911" y="69654"/>
                    <a:pt x="20530" y="65949"/>
                  </a:cubicBezTo>
                  <a:lnTo>
                    <a:pt x="813" y="13371"/>
                  </a:lnTo>
                  <a:cubicBezTo>
                    <a:pt x="-1311" y="8561"/>
                    <a:pt x="870" y="2931"/>
                    <a:pt x="5680" y="807"/>
                  </a:cubicBezTo>
                  <a:cubicBezTo>
                    <a:pt x="10500" y="-1307"/>
                    <a:pt x="16120" y="874"/>
                    <a:pt x="18244" y="5684"/>
                  </a:cubicBezTo>
                  <a:cubicBezTo>
                    <a:pt x="18387" y="6018"/>
                    <a:pt x="18520" y="6360"/>
                    <a:pt x="18625" y="6703"/>
                  </a:cubicBezTo>
                  <a:lnTo>
                    <a:pt x="38342" y="59281"/>
                  </a:lnTo>
                  <a:cubicBezTo>
                    <a:pt x="40189" y="64206"/>
                    <a:pt x="37703" y="69702"/>
                    <a:pt x="32779" y="71550"/>
                  </a:cubicBezTo>
                  <a:cubicBezTo>
                    <a:pt x="32760" y="71559"/>
                    <a:pt x="32741" y="71559"/>
                    <a:pt x="32722" y="71569"/>
                  </a:cubicBezTo>
                  <a:cubicBezTo>
                    <a:pt x="31655" y="71959"/>
                    <a:pt x="30522" y="72150"/>
                    <a:pt x="29388" y="7214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94DFAF3-8600-FD6B-C2F8-E492917471DC}"/>
                </a:ext>
              </a:extLst>
            </p:cNvPr>
            <p:cNvSpPr/>
            <p:nvPr/>
          </p:nvSpPr>
          <p:spPr>
            <a:xfrm>
              <a:off x="5469826" y="3158299"/>
              <a:ext cx="97017" cy="113803"/>
            </a:xfrm>
            <a:custGeom>
              <a:avLst/>
              <a:gdLst>
                <a:gd name="connsiteX0" fmla="*/ 96488 w 97017"/>
                <a:gd name="connsiteY0" fmla="*/ 0 h 113803"/>
                <a:gd name="connsiteX1" fmla="*/ 0 w 97017"/>
                <a:gd name="connsiteY1" fmla="*/ 4763 h 113803"/>
                <a:gd name="connsiteX2" fmla="*/ 42958 w 97017"/>
                <a:gd name="connsiteY2" fmla="*/ 112871 h 113803"/>
                <a:gd name="connsiteX3" fmla="*/ 96488 w 97017"/>
                <a:gd name="connsiteY3" fmla="*/ 0 h 11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17" h="113803">
                  <a:moveTo>
                    <a:pt x="96488" y="0"/>
                  </a:moveTo>
                  <a:lnTo>
                    <a:pt x="0" y="4763"/>
                  </a:lnTo>
                  <a:cubicBezTo>
                    <a:pt x="0" y="4763"/>
                    <a:pt x="8287" y="103442"/>
                    <a:pt x="42958" y="112871"/>
                  </a:cubicBezTo>
                  <a:cubicBezTo>
                    <a:pt x="77629" y="122301"/>
                    <a:pt x="100870" y="58483"/>
                    <a:pt x="96488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A520E10-498E-D7FD-86D6-75E150689594}"/>
                </a:ext>
              </a:extLst>
            </p:cNvPr>
            <p:cNvSpPr/>
            <p:nvPr/>
          </p:nvSpPr>
          <p:spPr>
            <a:xfrm>
              <a:off x="5460078" y="3148774"/>
              <a:ext cx="115545" cy="132876"/>
            </a:xfrm>
            <a:custGeom>
              <a:avLst/>
              <a:gdLst>
                <a:gd name="connsiteX0" fmla="*/ 59468 w 115545"/>
                <a:gd name="connsiteY0" fmla="*/ 132874 h 132876"/>
                <a:gd name="connsiteX1" fmla="*/ 49943 w 115545"/>
                <a:gd name="connsiteY1" fmla="*/ 131635 h 132876"/>
                <a:gd name="connsiteX2" fmla="*/ 32 w 115545"/>
                <a:gd name="connsiteY2" fmla="*/ 15050 h 132876"/>
                <a:gd name="connsiteX3" fmla="*/ 8747 w 115545"/>
                <a:gd name="connsiteY3" fmla="*/ 4782 h 132876"/>
                <a:gd name="connsiteX4" fmla="*/ 8986 w 115545"/>
                <a:gd name="connsiteY4" fmla="*/ 4763 h 132876"/>
                <a:gd name="connsiteX5" fmla="*/ 105474 w 115545"/>
                <a:gd name="connsiteY5" fmla="*/ 0 h 132876"/>
                <a:gd name="connsiteX6" fmla="*/ 114999 w 115545"/>
                <a:gd name="connsiteY6" fmla="*/ 8858 h 132876"/>
                <a:gd name="connsiteX7" fmla="*/ 82042 w 115545"/>
                <a:gd name="connsiteY7" fmla="*/ 123920 h 132876"/>
                <a:gd name="connsiteX8" fmla="*/ 59468 w 115545"/>
                <a:gd name="connsiteY8" fmla="*/ 132874 h 132876"/>
                <a:gd name="connsiteX9" fmla="*/ 20320 w 115545"/>
                <a:gd name="connsiteY9" fmla="*/ 23051 h 132876"/>
                <a:gd name="connsiteX10" fmla="*/ 55182 w 115545"/>
                <a:gd name="connsiteY10" fmla="*/ 113062 h 132876"/>
                <a:gd name="connsiteX11" fmla="*/ 70708 w 115545"/>
                <a:gd name="connsiteY11" fmla="*/ 109061 h 132876"/>
                <a:gd name="connsiteX12" fmla="*/ 97187 w 115545"/>
                <a:gd name="connsiteY12" fmla="*/ 19336 h 13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545" h="132876">
                  <a:moveTo>
                    <a:pt x="59468" y="132874"/>
                  </a:moveTo>
                  <a:cubicBezTo>
                    <a:pt x="56249" y="132912"/>
                    <a:pt x="53048" y="132493"/>
                    <a:pt x="49943" y="131635"/>
                  </a:cubicBezTo>
                  <a:cubicBezTo>
                    <a:pt x="10795" y="120967"/>
                    <a:pt x="1461" y="32671"/>
                    <a:pt x="32" y="15050"/>
                  </a:cubicBezTo>
                  <a:cubicBezTo>
                    <a:pt x="-396" y="9811"/>
                    <a:pt x="3509" y="5210"/>
                    <a:pt x="8747" y="4782"/>
                  </a:cubicBezTo>
                  <a:cubicBezTo>
                    <a:pt x="8824" y="4772"/>
                    <a:pt x="8909" y="4763"/>
                    <a:pt x="8986" y="4763"/>
                  </a:cubicBezTo>
                  <a:lnTo>
                    <a:pt x="105474" y="0"/>
                  </a:lnTo>
                  <a:cubicBezTo>
                    <a:pt x="110484" y="-10"/>
                    <a:pt x="114646" y="3858"/>
                    <a:pt x="114999" y="8858"/>
                  </a:cubicBezTo>
                  <a:cubicBezTo>
                    <a:pt x="118523" y="56483"/>
                    <a:pt x="104712" y="105251"/>
                    <a:pt x="82042" y="123920"/>
                  </a:cubicBezTo>
                  <a:cubicBezTo>
                    <a:pt x="75775" y="129416"/>
                    <a:pt x="67802" y="132578"/>
                    <a:pt x="59468" y="132874"/>
                  </a:cubicBezTo>
                  <a:close/>
                  <a:moveTo>
                    <a:pt x="20320" y="23051"/>
                  </a:moveTo>
                  <a:cubicBezTo>
                    <a:pt x="24702" y="60484"/>
                    <a:pt x="37370" y="108204"/>
                    <a:pt x="55182" y="113062"/>
                  </a:cubicBezTo>
                  <a:cubicBezTo>
                    <a:pt x="60697" y="114510"/>
                    <a:pt x="66574" y="112995"/>
                    <a:pt x="70708" y="109061"/>
                  </a:cubicBezTo>
                  <a:cubicBezTo>
                    <a:pt x="87091" y="95536"/>
                    <a:pt x="98044" y="57340"/>
                    <a:pt x="97187" y="19336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BCB84CD-ADFD-99B5-CDC4-F6BB769A6838}"/>
                </a:ext>
              </a:extLst>
            </p:cNvPr>
            <p:cNvSpPr/>
            <p:nvPr/>
          </p:nvSpPr>
          <p:spPr>
            <a:xfrm rot="20655602">
              <a:off x="5280707" y="4060945"/>
              <a:ext cx="39338" cy="58674"/>
            </a:xfrm>
            <a:custGeom>
              <a:avLst/>
              <a:gdLst>
                <a:gd name="connsiteX0" fmla="*/ 0 w 39338"/>
                <a:gd name="connsiteY0" fmla="*/ 0 h 58674"/>
                <a:gd name="connsiteX1" fmla="*/ 39338 w 39338"/>
                <a:gd name="connsiteY1" fmla="*/ 0 h 58674"/>
                <a:gd name="connsiteX2" fmla="*/ 39338 w 39338"/>
                <a:gd name="connsiteY2" fmla="*/ 58674 h 58674"/>
                <a:gd name="connsiteX3" fmla="*/ 0 w 39338"/>
                <a:gd name="connsiteY3" fmla="*/ 58674 h 5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38" h="58674">
                  <a:moveTo>
                    <a:pt x="0" y="0"/>
                  </a:moveTo>
                  <a:lnTo>
                    <a:pt x="39338" y="0"/>
                  </a:lnTo>
                  <a:lnTo>
                    <a:pt x="39338" y="58674"/>
                  </a:lnTo>
                  <a:lnTo>
                    <a:pt x="0" y="586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810DC92-5D6B-6D0E-21D0-9053C6A3FD8B}"/>
                </a:ext>
              </a:extLst>
            </p:cNvPr>
            <p:cNvSpPr/>
            <p:nvPr/>
          </p:nvSpPr>
          <p:spPr>
            <a:xfrm>
              <a:off x="5263641" y="4047099"/>
              <a:ext cx="73088" cy="86185"/>
            </a:xfrm>
            <a:custGeom>
              <a:avLst/>
              <a:gdLst>
                <a:gd name="connsiteX0" fmla="*/ 25781 w 73088"/>
                <a:gd name="connsiteY0" fmla="*/ 86179 h 86185"/>
                <a:gd name="connsiteX1" fmla="*/ 16256 w 73088"/>
                <a:gd name="connsiteY1" fmla="*/ 79226 h 86185"/>
                <a:gd name="connsiteX2" fmla="*/ 349 w 73088"/>
                <a:gd name="connsiteY2" fmla="*/ 22742 h 86185"/>
                <a:gd name="connsiteX3" fmla="*/ 6922 w 73088"/>
                <a:gd name="connsiteY3" fmla="*/ 11027 h 86185"/>
                <a:gd name="connsiteX4" fmla="*/ 45022 w 73088"/>
                <a:gd name="connsiteY4" fmla="*/ 358 h 86185"/>
                <a:gd name="connsiteX5" fmla="*/ 52261 w 73088"/>
                <a:gd name="connsiteY5" fmla="*/ 1216 h 86185"/>
                <a:gd name="connsiteX6" fmla="*/ 56833 w 73088"/>
                <a:gd name="connsiteY6" fmla="*/ 6931 h 86185"/>
                <a:gd name="connsiteX7" fmla="*/ 72739 w 73088"/>
                <a:gd name="connsiteY7" fmla="*/ 63414 h 86185"/>
                <a:gd name="connsiteX8" fmla="*/ 66167 w 73088"/>
                <a:gd name="connsiteY8" fmla="*/ 75130 h 86185"/>
                <a:gd name="connsiteX9" fmla="*/ 28067 w 73088"/>
                <a:gd name="connsiteY9" fmla="*/ 85798 h 86185"/>
                <a:gd name="connsiteX10" fmla="*/ 25781 w 73088"/>
                <a:gd name="connsiteY10" fmla="*/ 86179 h 86185"/>
                <a:gd name="connsiteX11" fmla="*/ 21590 w 73088"/>
                <a:gd name="connsiteY11" fmla="*/ 26743 h 86185"/>
                <a:gd name="connsiteX12" fmla="*/ 32353 w 73088"/>
                <a:gd name="connsiteY12" fmla="*/ 64843 h 86185"/>
                <a:gd name="connsiteX13" fmla="*/ 51403 w 73088"/>
                <a:gd name="connsiteY13" fmla="*/ 59414 h 86185"/>
                <a:gd name="connsiteX14" fmla="*/ 40640 w 73088"/>
                <a:gd name="connsiteY14" fmla="*/ 21314 h 8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88" h="86185">
                  <a:moveTo>
                    <a:pt x="25781" y="86179"/>
                  </a:moveTo>
                  <a:cubicBezTo>
                    <a:pt x="21381" y="86341"/>
                    <a:pt x="17447" y="83464"/>
                    <a:pt x="16256" y="79226"/>
                  </a:cubicBezTo>
                  <a:lnTo>
                    <a:pt x="349" y="22742"/>
                  </a:lnTo>
                  <a:cubicBezTo>
                    <a:pt x="-1051" y="17694"/>
                    <a:pt x="1883" y="12455"/>
                    <a:pt x="6922" y="11027"/>
                  </a:cubicBezTo>
                  <a:lnTo>
                    <a:pt x="45022" y="358"/>
                  </a:lnTo>
                  <a:cubicBezTo>
                    <a:pt x="47450" y="-327"/>
                    <a:pt x="50060" y="-22"/>
                    <a:pt x="52261" y="1216"/>
                  </a:cubicBezTo>
                  <a:cubicBezTo>
                    <a:pt x="54442" y="2483"/>
                    <a:pt x="56080" y="4521"/>
                    <a:pt x="56833" y="6931"/>
                  </a:cubicBezTo>
                  <a:lnTo>
                    <a:pt x="72739" y="63414"/>
                  </a:lnTo>
                  <a:cubicBezTo>
                    <a:pt x="74140" y="68462"/>
                    <a:pt x="71206" y="73701"/>
                    <a:pt x="66167" y="75130"/>
                  </a:cubicBezTo>
                  <a:lnTo>
                    <a:pt x="28067" y="85798"/>
                  </a:lnTo>
                  <a:cubicBezTo>
                    <a:pt x="27324" y="86036"/>
                    <a:pt x="26562" y="86160"/>
                    <a:pt x="25781" y="86179"/>
                  </a:cubicBezTo>
                  <a:close/>
                  <a:moveTo>
                    <a:pt x="21590" y="26743"/>
                  </a:moveTo>
                  <a:lnTo>
                    <a:pt x="32353" y="64843"/>
                  </a:lnTo>
                  <a:lnTo>
                    <a:pt x="51403" y="59414"/>
                  </a:lnTo>
                  <a:lnTo>
                    <a:pt x="40640" y="21314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4">
            <a:extLst>
              <a:ext uri="{FF2B5EF4-FFF2-40B4-BE49-F238E27FC236}">
                <a16:creationId xmlns:a16="http://schemas.microsoft.com/office/drawing/2014/main" id="{03E1D133-A375-4D17-2066-002BDB85DD68}"/>
              </a:ext>
            </a:extLst>
          </p:cNvPr>
          <p:cNvGrpSpPr/>
          <p:nvPr/>
        </p:nvGrpSpPr>
        <p:grpSpPr>
          <a:xfrm>
            <a:off x="942401" y="837564"/>
            <a:ext cx="963113" cy="963113"/>
            <a:chOff x="8711928" y="342165"/>
            <a:chExt cx="920274" cy="92027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D1D0A96-B8DB-AB01-CC2E-4A3721E9BD32}"/>
                </a:ext>
              </a:extLst>
            </p:cNvPr>
            <p:cNvSpPr/>
            <p:nvPr/>
          </p:nvSpPr>
          <p:spPr>
            <a:xfrm>
              <a:off x="8711928" y="342165"/>
              <a:ext cx="920274" cy="920274"/>
            </a:xfrm>
            <a:custGeom>
              <a:avLst/>
              <a:gdLst>
                <a:gd name="connsiteX0" fmla="*/ 460137 w 920274"/>
                <a:gd name="connsiteY0" fmla="*/ 0 h 920274"/>
                <a:gd name="connsiteX1" fmla="*/ 0 w 920274"/>
                <a:gd name="connsiteY1" fmla="*/ 460137 h 920274"/>
                <a:gd name="connsiteX2" fmla="*/ 460137 w 920274"/>
                <a:gd name="connsiteY2" fmla="*/ 920274 h 920274"/>
                <a:gd name="connsiteX3" fmla="*/ 920274 w 920274"/>
                <a:gd name="connsiteY3" fmla="*/ 460137 h 920274"/>
                <a:gd name="connsiteX4" fmla="*/ 460137 w 920274"/>
                <a:gd name="connsiteY4" fmla="*/ 0 h 920274"/>
                <a:gd name="connsiteX5" fmla="*/ 460137 w 920274"/>
                <a:gd name="connsiteY5" fmla="*/ 852233 h 920274"/>
                <a:gd name="connsiteX6" fmla="*/ 68531 w 920274"/>
                <a:gd name="connsiteY6" fmla="*/ 460627 h 920274"/>
                <a:gd name="connsiteX7" fmla="*/ 460137 w 920274"/>
                <a:gd name="connsiteY7" fmla="*/ 69021 h 920274"/>
                <a:gd name="connsiteX8" fmla="*/ 851743 w 920274"/>
                <a:gd name="connsiteY8" fmla="*/ 460627 h 920274"/>
                <a:gd name="connsiteX9" fmla="*/ 460137 w 920274"/>
                <a:gd name="connsiteY9" fmla="*/ 852233 h 92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274" h="920274">
                  <a:moveTo>
                    <a:pt x="460137" y="0"/>
                  </a:moveTo>
                  <a:cubicBezTo>
                    <a:pt x="206083" y="0"/>
                    <a:pt x="0" y="206572"/>
                    <a:pt x="0" y="460137"/>
                  </a:cubicBezTo>
                  <a:cubicBezTo>
                    <a:pt x="0" y="713702"/>
                    <a:pt x="206572" y="920274"/>
                    <a:pt x="460137" y="920274"/>
                  </a:cubicBezTo>
                  <a:cubicBezTo>
                    <a:pt x="714192" y="920274"/>
                    <a:pt x="920274" y="713702"/>
                    <a:pt x="920274" y="460137"/>
                  </a:cubicBezTo>
                  <a:cubicBezTo>
                    <a:pt x="920274" y="206572"/>
                    <a:pt x="714192" y="0"/>
                    <a:pt x="460137" y="0"/>
                  </a:cubicBezTo>
                  <a:close/>
                  <a:moveTo>
                    <a:pt x="460137" y="852233"/>
                  </a:moveTo>
                  <a:cubicBezTo>
                    <a:pt x="244264" y="852233"/>
                    <a:pt x="68531" y="676499"/>
                    <a:pt x="68531" y="460627"/>
                  </a:cubicBezTo>
                  <a:cubicBezTo>
                    <a:pt x="68531" y="244754"/>
                    <a:pt x="244264" y="69021"/>
                    <a:pt x="460137" y="69021"/>
                  </a:cubicBezTo>
                  <a:cubicBezTo>
                    <a:pt x="676010" y="69021"/>
                    <a:pt x="851743" y="244754"/>
                    <a:pt x="851743" y="460627"/>
                  </a:cubicBezTo>
                  <a:cubicBezTo>
                    <a:pt x="851743" y="676499"/>
                    <a:pt x="676010" y="852233"/>
                    <a:pt x="460137" y="852233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B5097E7-5F2C-9189-ABE1-FFFD28A6ECCB}"/>
                </a:ext>
              </a:extLst>
            </p:cNvPr>
            <p:cNvSpPr/>
            <p:nvPr/>
          </p:nvSpPr>
          <p:spPr>
            <a:xfrm>
              <a:off x="8987520" y="569786"/>
              <a:ext cx="237411" cy="304963"/>
            </a:xfrm>
            <a:custGeom>
              <a:avLst/>
              <a:gdLst>
                <a:gd name="connsiteX0" fmla="*/ 222237 w 237411"/>
                <a:gd name="connsiteY0" fmla="*/ 222236 h 304963"/>
                <a:gd name="connsiteX1" fmla="*/ 222237 w 237411"/>
                <a:gd name="connsiteY1" fmla="*/ 0 h 304963"/>
                <a:gd name="connsiteX2" fmla="*/ 166433 w 237411"/>
                <a:gd name="connsiteY2" fmla="*/ 0 h 304963"/>
                <a:gd name="connsiteX3" fmla="*/ 166433 w 237411"/>
                <a:gd name="connsiteY3" fmla="*/ 213915 h 304963"/>
                <a:gd name="connsiteX4" fmla="*/ 22518 w 237411"/>
                <a:gd name="connsiteY4" fmla="*/ 151258 h 304963"/>
                <a:gd name="connsiteX5" fmla="*/ 0 w 237411"/>
                <a:gd name="connsiteY5" fmla="*/ 202167 h 304963"/>
                <a:gd name="connsiteX6" fmla="*/ 142447 w 237411"/>
                <a:gd name="connsiteY6" fmla="*/ 264334 h 304963"/>
                <a:gd name="connsiteX7" fmla="*/ 189440 w 237411"/>
                <a:gd name="connsiteY7" fmla="*/ 304963 h 304963"/>
                <a:gd name="connsiteX8" fmla="*/ 237411 w 237411"/>
                <a:gd name="connsiteY8" fmla="*/ 256991 h 304963"/>
                <a:gd name="connsiteX9" fmla="*/ 222237 w 237411"/>
                <a:gd name="connsiteY9" fmla="*/ 222236 h 30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11" h="304963">
                  <a:moveTo>
                    <a:pt x="222237" y="222236"/>
                  </a:moveTo>
                  <a:lnTo>
                    <a:pt x="222237" y="0"/>
                  </a:lnTo>
                  <a:lnTo>
                    <a:pt x="166433" y="0"/>
                  </a:lnTo>
                  <a:lnTo>
                    <a:pt x="166433" y="213915"/>
                  </a:lnTo>
                  <a:lnTo>
                    <a:pt x="22518" y="151258"/>
                  </a:lnTo>
                  <a:lnTo>
                    <a:pt x="0" y="202167"/>
                  </a:lnTo>
                  <a:lnTo>
                    <a:pt x="142447" y="264334"/>
                  </a:lnTo>
                  <a:cubicBezTo>
                    <a:pt x="145873" y="287341"/>
                    <a:pt x="165454" y="304963"/>
                    <a:pt x="189440" y="304963"/>
                  </a:cubicBezTo>
                  <a:cubicBezTo>
                    <a:pt x="215873" y="304963"/>
                    <a:pt x="237411" y="283425"/>
                    <a:pt x="237411" y="256991"/>
                  </a:cubicBezTo>
                  <a:cubicBezTo>
                    <a:pt x="237411" y="243285"/>
                    <a:pt x="231537" y="231048"/>
                    <a:pt x="222237" y="222236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9C08592-C97C-4543-B19C-1D12316FFD70}"/>
                </a:ext>
              </a:extLst>
            </p:cNvPr>
            <p:cNvSpPr/>
            <p:nvPr/>
          </p:nvSpPr>
          <p:spPr>
            <a:xfrm rot="-2700000">
              <a:off x="9444206" y="78073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D0FD6B0-744C-E002-B9C9-0C71DAB89024}"/>
                </a:ext>
              </a:extLst>
            </p:cNvPr>
            <p:cNvSpPr/>
            <p:nvPr/>
          </p:nvSpPr>
          <p:spPr>
            <a:xfrm rot="-2700000">
              <a:off x="9143692" y="1074040"/>
              <a:ext cx="79299" cy="79299"/>
            </a:xfrm>
            <a:custGeom>
              <a:avLst/>
              <a:gdLst>
                <a:gd name="connsiteX0" fmla="*/ 79300 w 79299"/>
                <a:gd name="connsiteY0" fmla="*/ 39650 h 79299"/>
                <a:gd name="connsiteX1" fmla="*/ 39650 w 79299"/>
                <a:gd name="connsiteY1" fmla="*/ 79299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300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300" y="39650"/>
                  </a:moveTo>
                  <a:cubicBezTo>
                    <a:pt x="79300" y="61548"/>
                    <a:pt x="61548" y="79299"/>
                    <a:pt x="39650" y="79299"/>
                  </a:cubicBezTo>
                  <a:cubicBezTo>
                    <a:pt x="17752" y="79299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300" y="17752"/>
                    <a:pt x="79300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E4FBEEE-73F3-BE45-3BC8-7F6105A54C07}"/>
                </a:ext>
              </a:extLst>
            </p:cNvPr>
            <p:cNvSpPr/>
            <p:nvPr/>
          </p:nvSpPr>
          <p:spPr>
            <a:xfrm rot="-797148">
              <a:off x="9137528" y="450472"/>
              <a:ext cx="79297" cy="79297"/>
            </a:xfrm>
            <a:custGeom>
              <a:avLst/>
              <a:gdLst>
                <a:gd name="connsiteX0" fmla="*/ 79297 w 79297"/>
                <a:gd name="connsiteY0" fmla="*/ 39649 h 79297"/>
                <a:gd name="connsiteX1" fmla="*/ 39649 w 79297"/>
                <a:gd name="connsiteY1" fmla="*/ 79297 h 79297"/>
                <a:gd name="connsiteX2" fmla="*/ 0 w 79297"/>
                <a:gd name="connsiteY2" fmla="*/ 39649 h 79297"/>
                <a:gd name="connsiteX3" fmla="*/ 39649 w 79297"/>
                <a:gd name="connsiteY3" fmla="*/ 0 h 79297"/>
                <a:gd name="connsiteX4" fmla="*/ 79297 w 79297"/>
                <a:gd name="connsiteY4" fmla="*/ 39649 h 7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7" h="79297">
                  <a:moveTo>
                    <a:pt x="79297" y="39649"/>
                  </a:moveTo>
                  <a:cubicBezTo>
                    <a:pt x="79297" y="61546"/>
                    <a:pt x="61546" y="79297"/>
                    <a:pt x="39649" y="79297"/>
                  </a:cubicBezTo>
                  <a:cubicBezTo>
                    <a:pt x="17751" y="79297"/>
                    <a:pt x="0" y="61546"/>
                    <a:pt x="0" y="39649"/>
                  </a:cubicBezTo>
                  <a:cubicBezTo>
                    <a:pt x="0" y="17751"/>
                    <a:pt x="17751" y="0"/>
                    <a:pt x="39649" y="0"/>
                  </a:cubicBezTo>
                  <a:cubicBezTo>
                    <a:pt x="61546" y="0"/>
                    <a:pt x="79297" y="17751"/>
                    <a:pt x="79297" y="39649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4787716-77E5-F855-B757-E5721E651014}"/>
                </a:ext>
              </a:extLst>
            </p:cNvPr>
            <p:cNvSpPr/>
            <p:nvPr/>
          </p:nvSpPr>
          <p:spPr>
            <a:xfrm rot="-2700000">
              <a:off x="8824052" y="78084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solidFill>
              <a:srgbClr val="68E1FD"/>
            </a:solidFill>
            <a:ln w="127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5" name="Google Shape;896;p26">
            <a:extLst>
              <a:ext uri="{FF2B5EF4-FFF2-40B4-BE49-F238E27FC236}">
                <a16:creationId xmlns:a16="http://schemas.microsoft.com/office/drawing/2014/main" id="{53801ED9-957D-7769-1473-7AC28ABBDA53}"/>
              </a:ext>
            </a:extLst>
          </p:cNvPr>
          <p:cNvGrpSpPr/>
          <p:nvPr/>
        </p:nvGrpSpPr>
        <p:grpSpPr>
          <a:xfrm>
            <a:off x="10240900" y="952811"/>
            <a:ext cx="923090" cy="943788"/>
            <a:chOff x="5717150" y="2098500"/>
            <a:chExt cx="247575" cy="245475"/>
          </a:xfrm>
        </p:grpSpPr>
        <p:sp>
          <p:nvSpPr>
            <p:cNvPr id="117" name="Google Shape;897;p26">
              <a:extLst>
                <a:ext uri="{FF2B5EF4-FFF2-40B4-BE49-F238E27FC236}">
                  <a16:creationId xmlns:a16="http://schemas.microsoft.com/office/drawing/2014/main" id="{B8240811-E76E-84FC-42A3-4B7A15225C29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  <p:sp>
          <p:nvSpPr>
            <p:cNvPr id="119" name="Google Shape;898;p26">
              <a:extLst>
                <a:ext uri="{FF2B5EF4-FFF2-40B4-BE49-F238E27FC236}">
                  <a16:creationId xmlns:a16="http://schemas.microsoft.com/office/drawing/2014/main" id="{882C2EE0-AEDF-1E5D-18EF-6573CAB6038E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4E749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20" name="Google Shape;899;p26">
              <a:extLst>
                <a:ext uri="{FF2B5EF4-FFF2-40B4-BE49-F238E27FC236}">
                  <a16:creationId xmlns:a16="http://schemas.microsoft.com/office/drawing/2014/main" id="{0E17D295-D320-0E41-C21C-72EB60978254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E5BAF5A-75EF-7FBD-97F9-3B1694BFDE9C}"/>
              </a:ext>
            </a:extLst>
          </p:cNvPr>
          <p:cNvGrpSpPr/>
          <p:nvPr/>
        </p:nvGrpSpPr>
        <p:grpSpPr>
          <a:xfrm>
            <a:off x="6683353" y="2896170"/>
            <a:ext cx="5117090" cy="458050"/>
            <a:chOff x="6683353" y="2161005"/>
            <a:chExt cx="5117090" cy="458050"/>
          </a:xfrm>
        </p:grpSpPr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7EDAB43E-87EB-DC52-EF5F-346A0EE19659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B927566E-3D0C-4CA2-49B3-47299E9A8137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E9A3AF22-3F86-30ED-C6A0-5074E7DCB403}"/>
              </a:ext>
            </a:extLst>
          </p:cNvPr>
          <p:cNvSpPr/>
          <p:nvPr/>
        </p:nvSpPr>
        <p:spPr>
          <a:xfrm>
            <a:off x="9494809" y="6474695"/>
            <a:ext cx="622770" cy="125091"/>
          </a:xfrm>
          <a:prstGeom prst="roundRect">
            <a:avLst>
              <a:gd name="adj" fmla="val 50000"/>
            </a:avLst>
          </a:prstGeom>
          <a:solidFill>
            <a:srgbClr val="F56132"/>
          </a:solidFill>
          <a:ln w="38100">
            <a:solidFill>
              <a:srgbClr val="093F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1CBD8267-D3C8-3085-6182-419465398055}"/>
              </a:ext>
            </a:extLst>
          </p:cNvPr>
          <p:cNvSpPr/>
          <p:nvPr/>
        </p:nvSpPr>
        <p:spPr>
          <a:xfrm>
            <a:off x="2453814" y="26743"/>
            <a:ext cx="519526" cy="519526"/>
          </a:xfrm>
          <a:prstGeom prst="ellipse">
            <a:avLst/>
          </a:prstGeom>
          <a:solidFill>
            <a:srgbClr val="9FD2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F8764645-C409-4495-7260-B0F38C3A72C5}"/>
              </a:ext>
            </a:extLst>
          </p:cNvPr>
          <p:cNvSpPr/>
          <p:nvPr/>
        </p:nvSpPr>
        <p:spPr>
          <a:xfrm>
            <a:off x="-448563" y="998770"/>
            <a:ext cx="1095241" cy="1095241"/>
          </a:xfrm>
          <a:prstGeom prst="ellipse">
            <a:avLst/>
          </a:prstGeom>
          <a:solidFill>
            <a:srgbClr val="FFCE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6E5F05E9-45BE-B967-0A87-549C9DDE127A}"/>
              </a:ext>
            </a:extLst>
          </p:cNvPr>
          <p:cNvSpPr/>
          <p:nvPr/>
        </p:nvSpPr>
        <p:spPr>
          <a:xfrm>
            <a:off x="6477175" y="6398215"/>
            <a:ext cx="1791580" cy="1791580"/>
          </a:xfrm>
          <a:prstGeom prst="ellipse">
            <a:avLst/>
          </a:prstGeom>
          <a:solidFill>
            <a:srgbClr val="9CBF6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FD57F5C9-29B1-6FA2-E2AD-FDB37A4FCE1B}"/>
              </a:ext>
            </a:extLst>
          </p:cNvPr>
          <p:cNvSpPr/>
          <p:nvPr/>
        </p:nvSpPr>
        <p:spPr>
          <a:xfrm>
            <a:off x="11894473" y="283203"/>
            <a:ext cx="595053" cy="595053"/>
          </a:xfrm>
          <a:prstGeom prst="ellipse">
            <a:avLst/>
          </a:prstGeom>
          <a:solidFill>
            <a:srgbClr val="FEBF6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2F41EBF-A279-0784-B928-A4AFC08A4381}"/>
              </a:ext>
            </a:extLst>
          </p:cNvPr>
          <p:cNvSpPr/>
          <p:nvPr/>
        </p:nvSpPr>
        <p:spPr>
          <a:xfrm rot="17365544">
            <a:off x="10019659" y="5068806"/>
            <a:ext cx="546450" cy="265168"/>
          </a:xfrm>
          <a:custGeom>
            <a:avLst/>
            <a:gdLst>
              <a:gd name="connsiteX0" fmla="*/ 1054417 w 1054417"/>
              <a:gd name="connsiteY0" fmla="*/ 0 h 447675"/>
              <a:gd name="connsiteX1" fmla="*/ 9525 w 1054417"/>
              <a:gd name="connsiteY1" fmla="*/ 368618 h 447675"/>
              <a:gd name="connsiteX2" fmla="*/ 99060 w 1054417"/>
              <a:gd name="connsiteY2" fmla="*/ 393383 h 447675"/>
              <a:gd name="connsiteX3" fmla="*/ 196215 w 1054417"/>
              <a:gd name="connsiteY3" fmla="*/ 447675 h 447675"/>
              <a:gd name="connsiteX4" fmla="*/ 102870 w 1054417"/>
              <a:gd name="connsiteY4" fmla="*/ 396240 h 447675"/>
              <a:gd name="connsiteX5" fmla="*/ 0 w 1054417"/>
              <a:gd name="connsiteY5" fmla="*/ 372428 h 447675"/>
              <a:gd name="connsiteX6" fmla="*/ 96202 w 1054417"/>
              <a:gd name="connsiteY6" fmla="*/ 216218 h 447675"/>
              <a:gd name="connsiteX0" fmla="*/ 546450 w 546450"/>
              <a:gd name="connsiteY0" fmla="*/ 0 h 265168"/>
              <a:gd name="connsiteX1" fmla="*/ 9525 w 546450"/>
              <a:gd name="connsiteY1" fmla="*/ 186111 h 265168"/>
              <a:gd name="connsiteX2" fmla="*/ 99060 w 546450"/>
              <a:gd name="connsiteY2" fmla="*/ 210876 h 265168"/>
              <a:gd name="connsiteX3" fmla="*/ 196215 w 546450"/>
              <a:gd name="connsiteY3" fmla="*/ 265168 h 265168"/>
              <a:gd name="connsiteX4" fmla="*/ 102870 w 546450"/>
              <a:gd name="connsiteY4" fmla="*/ 213733 h 265168"/>
              <a:gd name="connsiteX5" fmla="*/ 0 w 546450"/>
              <a:gd name="connsiteY5" fmla="*/ 189921 h 265168"/>
              <a:gd name="connsiteX6" fmla="*/ 96202 w 546450"/>
              <a:gd name="connsiteY6" fmla="*/ 33711 h 26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450" h="265168">
                <a:moveTo>
                  <a:pt x="546450" y="0"/>
                </a:moveTo>
                <a:cubicBezTo>
                  <a:pt x="198153" y="122873"/>
                  <a:pt x="357822" y="63238"/>
                  <a:pt x="9525" y="186111"/>
                </a:cubicBezTo>
                <a:cubicBezTo>
                  <a:pt x="9525" y="186111"/>
                  <a:pt x="53340" y="197540"/>
                  <a:pt x="99060" y="210876"/>
                </a:cubicBezTo>
                <a:cubicBezTo>
                  <a:pt x="151447" y="225163"/>
                  <a:pt x="196215" y="265168"/>
                  <a:pt x="196215" y="265168"/>
                </a:cubicBezTo>
                <a:cubicBezTo>
                  <a:pt x="196215" y="265168"/>
                  <a:pt x="152400" y="225163"/>
                  <a:pt x="102870" y="213733"/>
                </a:cubicBezTo>
                <a:lnTo>
                  <a:pt x="0" y="189921"/>
                </a:lnTo>
                <a:cubicBezTo>
                  <a:pt x="0" y="189921"/>
                  <a:pt x="82868" y="111815"/>
                  <a:pt x="96202" y="33711"/>
                </a:cubicBezTo>
              </a:path>
            </a:pathLst>
          </a:custGeom>
          <a:noFill/>
          <a:ln w="47625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257144-555D-6BC5-F1EF-C1DD93106355}"/>
              </a:ext>
            </a:extLst>
          </p:cNvPr>
          <p:cNvSpPr txBox="1"/>
          <p:nvPr/>
        </p:nvSpPr>
        <p:spPr>
          <a:xfrm>
            <a:off x="6786405" y="1028803"/>
            <a:ext cx="291708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3800" dirty="0"/>
              <a:t>02</a:t>
            </a:r>
            <a:endParaRPr lang="zh-CN" altLang="en-US" sz="13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3ED7F4-AFFD-5124-623D-D5528A56DEEE}"/>
              </a:ext>
            </a:extLst>
          </p:cNvPr>
          <p:cNvSpPr txBox="1"/>
          <p:nvPr/>
        </p:nvSpPr>
        <p:spPr>
          <a:xfrm>
            <a:off x="6683353" y="3545188"/>
            <a:ext cx="4403793" cy="135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45934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A669D8-6818-BAA3-D2FB-EAF232FDCB52}"/>
              </a:ext>
            </a:extLst>
          </p:cNvPr>
          <p:cNvGrpSpPr/>
          <p:nvPr/>
        </p:nvGrpSpPr>
        <p:grpSpPr>
          <a:xfrm>
            <a:off x="749300" y="226749"/>
            <a:ext cx="5117090" cy="458050"/>
            <a:chOff x="6683353" y="2161005"/>
            <a:chExt cx="5117090" cy="45805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D3B4145-D0B1-3B66-90F1-3AEE52CE6166}"/>
                </a:ext>
              </a:extLst>
            </p:cNvPr>
            <p:cNvSpPr/>
            <p:nvPr/>
          </p:nvSpPr>
          <p:spPr>
            <a:xfrm>
              <a:off x="6683353" y="2161005"/>
              <a:ext cx="5117090" cy="458050"/>
            </a:xfrm>
            <a:prstGeom prst="roundRect">
              <a:avLst>
                <a:gd name="adj" fmla="val 50000"/>
              </a:avLst>
            </a:pr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93E2EF-24BA-C72C-BF60-39C0DD74CC91}"/>
                </a:ext>
              </a:extLst>
            </p:cNvPr>
            <p:cNvSpPr txBox="1"/>
            <p:nvPr/>
          </p:nvSpPr>
          <p:spPr>
            <a:xfrm>
              <a:off x="7360093" y="2209300"/>
              <a:ext cx="3755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01 /</a:t>
              </a: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99C883D-E21A-B038-A871-BDBF4EB52996}"/>
                </a:ext>
              </a:extLst>
            </p:cNvPr>
            <p:cNvSpPr/>
            <p:nvPr/>
          </p:nvSpPr>
          <p:spPr>
            <a:xfrm>
              <a:off x="11133714" y="2308351"/>
              <a:ext cx="509058" cy="130012"/>
            </a:xfrm>
            <a:prstGeom prst="roundRect">
              <a:avLst>
                <a:gd name="adj" fmla="val 50000"/>
              </a:avLst>
            </a:pr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8B1AC56-A02C-AD6A-942E-668DAFD14D8A}"/>
              </a:ext>
            </a:extLst>
          </p:cNvPr>
          <p:cNvCxnSpPr/>
          <p:nvPr/>
        </p:nvCxnSpPr>
        <p:spPr>
          <a:xfrm flipV="1">
            <a:off x="3255590" y="2137121"/>
            <a:ext cx="1138729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BE3066C-FD42-F7DE-B0EE-1443938AD45A}"/>
              </a:ext>
            </a:extLst>
          </p:cNvPr>
          <p:cNvCxnSpPr/>
          <p:nvPr/>
        </p:nvCxnSpPr>
        <p:spPr>
          <a:xfrm flipV="1">
            <a:off x="3255590" y="3545047"/>
            <a:ext cx="628681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2F23DBF-6746-3BF5-6B21-854EE02D2507}"/>
              </a:ext>
            </a:extLst>
          </p:cNvPr>
          <p:cNvCxnSpPr/>
          <p:nvPr/>
        </p:nvCxnSpPr>
        <p:spPr>
          <a:xfrm flipV="1">
            <a:off x="3255590" y="5056171"/>
            <a:ext cx="1169205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07D74D2-937E-8519-2A38-D22B4209E0E1}"/>
              </a:ext>
            </a:extLst>
          </p:cNvPr>
          <p:cNvCxnSpPr/>
          <p:nvPr/>
        </p:nvCxnSpPr>
        <p:spPr>
          <a:xfrm flipH="1" flipV="1">
            <a:off x="7797684" y="2137121"/>
            <a:ext cx="1138729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80348ED-15E8-B3F6-F8C6-D5513D77ABB8}"/>
              </a:ext>
            </a:extLst>
          </p:cNvPr>
          <p:cNvCxnSpPr/>
          <p:nvPr/>
        </p:nvCxnSpPr>
        <p:spPr>
          <a:xfrm flipH="1" flipV="1">
            <a:off x="8307732" y="3545047"/>
            <a:ext cx="628681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85EEBC1-ADC9-6ECF-4126-A7838695A7F1}"/>
              </a:ext>
            </a:extLst>
          </p:cNvPr>
          <p:cNvCxnSpPr/>
          <p:nvPr/>
        </p:nvCxnSpPr>
        <p:spPr>
          <a:xfrm flipH="1" flipV="1">
            <a:off x="7767208" y="5056171"/>
            <a:ext cx="1169205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5248765-C418-9292-E2D6-C0B182F82DB3}"/>
              </a:ext>
            </a:extLst>
          </p:cNvPr>
          <p:cNvGrpSpPr/>
          <p:nvPr/>
        </p:nvGrpSpPr>
        <p:grpSpPr>
          <a:xfrm>
            <a:off x="3888994" y="1391920"/>
            <a:ext cx="4414015" cy="4241664"/>
            <a:chOff x="-6342501" y="-5158"/>
            <a:chExt cx="5559791" cy="5342006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7E12751-D126-8B65-14CE-F7F61B798CEB}"/>
                </a:ext>
              </a:extLst>
            </p:cNvPr>
            <p:cNvSpPr/>
            <p:nvPr/>
          </p:nvSpPr>
          <p:spPr bwMode="auto">
            <a:xfrm rot="800062">
              <a:off x="-3459023" y="483115"/>
              <a:ext cx="1892300" cy="1016000"/>
            </a:xfrm>
            <a:custGeom>
              <a:avLst/>
              <a:gdLst>
                <a:gd name="T0" fmla="*/ 1122 w 1192"/>
                <a:gd name="T1" fmla="*/ 84 h 640"/>
                <a:gd name="T2" fmla="*/ 1114 w 1192"/>
                <a:gd name="T3" fmla="*/ 62 h 640"/>
                <a:gd name="T4" fmla="*/ 1086 w 1192"/>
                <a:gd name="T5" fmla="*/ 28 h 640"/>
                <a:gd name="T6" fmla="*/ 1050 w 1192"/>
                <a:gd name="T7" fmla="*/ 6 h 640"/>
                <a:gd name="T8" fmla="*/ 1006 w 1192"/>
                <a:gd name="T9" fmla="*/ 0 h 640"/>
                <a:gd name="T10" fmla="*/ 982 w 1192"/>
                <a:gd name="T11" fmla="*/ 4 h 640"/>
                <a:gd name="T12" fmla="*/ 942 w 1192"/>
                <a:gd name="T13" fmla="*/ 24 h 640"/>
                <a:gd name="T14" fmla="*/ 914 w 1192"/>
                <a:gd name="T15" fmla="*/ 58 h 640"/>
                <a:gd name="T16" fmla="*/ 900 w 1192"/>
                <a:gd name="T17" fmla="*/ 100 h 640"/>
                <a:gd name="T18" fmla="*/ 902 w 1192"/>
                <a:gd name="T19" fmla="*/ 144 h 640"/>
                <a:gd name="T20" fmla="*/ 918 w 1192"/>
                <a:gd name="T21" fmla="*/ 200 h 640"/>
                <a:gd name="T22" fmla="*/ 824 w 1192"/>
                <a:gd name="T23" fmla="*/ 152 h 640"/>
                <a:gd name="T24" fmla="*/ 728 w 1192"/>
                <a:gd name="T25" fmla="*/ 112 h 640"/>
                <a:gd name="T26" fmla="*/ 628 w 1192"/>
                <a:gd name="T27" fmla="*/ 78 h 640"/>
                <a:gd name="T28" fmla="*/ 526 w 1192"/>
                <a:gd name="T29" fmla="*/ 50 h 640"/>
                <a:gd name="T30" fmla="*/ 422 w 1192"/>
                <a:gd name="T31" fmla="*/ 32 h 640"/>
                <a:gd name="T32" fmla="*/ 318 w 1192"/>
                <a:gd name="T33" fmla="*/ 20 h 640"/>
                <a:gd name="T34" fmla="*/ 212 w 1192"/>
                <a:gd name="T35" fmla="*/ 14 h 640"/>
                <a:gd name="T36" fmla="*/ 106 w 1192"/>
                <a:gd name="T37" fmla="*/ 18 h 640"/>
                <a:gd name="T38" fmla="*/ 84 w 1192"/>
                <a:gd name="T39" fmla="*/ 22 h 640"/>
                <a:gd name="T40" fmla="*/ 44 w 1192"/>
                <a:gd name="T41" fmla="*/ 42 h 640"/>
                <a:gd name="T42" fmla="*/ 16 w 1192"/>
                <a:gd name="T43" fmla="*/ 74 h 640"/>
                <a:gd name="T44" fmla="*/ 2 w 1192"/>
                <a:gd name="T45" fmla="*/ 116 h 640"/>
                <a:gd name="T46" fmla="*/ 0 w 1192"/>
                <a:gd name="T47" fmla="*/ 138 h 640"/>
                <a:gd name="T48" fmla="*/ 12 w 1192"/>
                <a:gd name="T49" fmla="*/ 182 h 640"/>
                <a:gd name="T50" fmla="*/ 40 w 1192"/>
                <a:gd name="T51" fmla="*/ 216 h 640"/>
                <a:gd name="T52" fmla="*/ 76 w 1192"/>
                <a:gd name="T53" fmla="*/ 238 h 640"/>
                <a:gd name="T54" fmla="*/ 122 w 1192"/>
                <a:gd name="T55" fmla="*/ 244 h 640"/>
                <a:gd name="T56" fmla="*/ 166 w 1192"/>
                <a:gd name="T57" fmla="*/ 242 h 640"/>
                <a:gd name="T58" fmla="*/ 256 w 1192"/>
                <a:gd name="T59" fmla="*/ 244 h 640"/>
                <a:gd name="T60" fmla="*/ 346 w 1192"/>
                <a:gd name="T61" fmla="*/ 250 h 640"/>
                <a:gd name="T62" fmla="*/ 434 w 1192"/>
                <a:gd name="T63" fmla="*/ 264 h 640"/>
                <a:gd name="T64" fmla="*/ 520 w 1192"/>
                <a:gd name="T65" fmla="*/ 284 h 640"/>
                <a:gd name="T66" fmla="*/ 606 w 1192"/>
                <a:gd name="T67" fmla="*/ 310 h 640"/>
                <a:gd name="T68" fmla="*/ 690 w 1192"/>
                <a:gd name="T69" fmla="*/ 342 h 640"/>
                <a:gd name="T70" fmla="*/ 770 w 1192"/>
                <a:gd name="T71" fmla="*/ 380 h 640"/>
                <a:gd name="T72" fmla="*/ 746 w 1192"/>
                <a:gd name="T73" fmla="*/ 418 h 640"/>
                <a:gd name="T74" fmla="*/ 726 w 1192"/>
                <a:gd name="T75" fmla="*/ 426 h 640"/>
                <a:gd name="T76" fmla="*/ 690 w 1192"/>
                <a:gd name="T77" fmla="*/ 452 h 640"/>
                <a:gd name="T78" fmla="*/ 668 w 1192"/>
                <a:gd name="T79" fmla="*/ 490 h 640"/>
                <a:gd name="T80" fmla="*/ 664 w 1192"/>
                <a:gd name="T81" fmla="*/ 534 h 640"/>
                <a:gd name="T82" fmla="*/ 666 w 1192"/>
                <a:gd name="T83" fmla="*/ 556 h 640"/>
                <a:gd name="T84" fmla="*/ 682 w 1192"/>
                <a:gd name="T85" fmla="*/ 592 h 640"/>
                <a:gd name="T86" fmla="*/ 708 w 1192"/>
                <a:gd name="T87" fmla="*/ 618 h 640"/>
                <a:gd name="T88" fmla="*/ 742 w 1192"/>
                <a:gd name="T89" fmla="*/ 636 h 640"/>
                <a:gd name="T90" fmla="*/ 778 w 1192"/>
                <a:gd name="T91" fmla="*/ 640 h 640"/>
                <a:gd name="T92" fmla="*/ 792 w 1192"/>
                <a:gd name="T93" fmla="*/ 640 h 640"/>
                <a:gd name="T94" fmla="*/ 1034 w 1192"/>
                <a:gd name="T95" fmla="*/ 574 h 640"/>
                <a:gd name="T96" fmla="*/ 1054 w 1192"/>
                <a:gd name="T97" fmla="*/ 568 h 640"/>
                <a:gd name="T98" fmla="*/ 1092 w 1192"/>
                <a:gd name="T99" fmla="*/ 550 h 640"/>
                <a:gd name="T100" fmla="*/ 1124 w 1192"/>
                <a:gd name="T101" fmla="*/ 524 h 640"/>
                <a:gd name="T102" fmla="*/ 1152 w 1192"/>
                <a:gd name="T103" fmla="*/ 492 h 640"/>
                <a:gd name="T104" fmla="*/ 1164 w 1192"/>
                <a:gd name="T105" fmla="*/ 474 h 640"/>
                <a:gd name="T106" fmla="*/ 1180 w 1192"/>
                <a:gd name="T107" fmla="*/ 436 h 640"/>
                <a:gd name="T108" fmla="*/ 1190 w 1192"/>
                <a:gd name="T109" fmla="*/ 396 h 640"/>
                <a:gd name="T110" fmla="*/ 1192 w 1192"/>
                <a:gd name="T111" fmla="*/ 354 h 640"/>
                <a:gd name="T112" fmla="*/ 1184 w 1192"/>
                <a:gd name="T113" fmla="*/ 312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2" h="640">
                  <a:moveTo>
                    <a:pt x="1184" y="312"/>
                  </a:moveTo>
                  <a:lnTo>
                    <a:pt x="1122" y="84"/>
                  </a:lnTo>
                  <a:lnTo>
                    <a:pt x="1122" y="84"/>
                  </a:lnTo>
                  <a:lnTo>
                    <a:pt x="1114" y="62"/>
                  </a:lnTo>
                  <a:lnTo>
                    <a:pt x="1102" y="44"/>
                  </a:lnTo>
                  <a:lnTo>
                    <a:pt x="1086" y="28"/>
                  </a:lnTo>
                  <a:lnTo>
                    <a:pt x="1068" y="16"/>
                  </a:lnTo>
                  <a:lnTo>
                    <a:pt x="1050" y="6"/>
                  </a:lnTo>
                  <a:lnTo>
                    <a:pt x="1028" y="2"/>
                  </a:lnTo>
                  <a:lnTo>
                    <a:pt x="1006" y="0"/>
                  </a:lnTo>
                  <a:lnTo>
                    <a:pt x="982" y="4"/>
                  </a:lnTo>
                  <a:lnTo>
                    <a:pt x="982" y="4"/>
                  </a:lnTo>
                  <a:lnTo>
                    <a:pt x="962" y="12"/>
                  </a:lnTo>
                  <a:lnTo>
                    <a:pt x="942" y="24"/>
                  </a:lnTo>
                  <a:lnTo>
                    <a:pt x="926" y="40"/>
                  </a:lnTo>
                  <a:lnTo>
                    <a:pt x="914" y="58"/>
                  </a:lnTo>
                  <a:lnTo>
                    <a:pt x="904" y="78"/>
                  </a:lnTo>
                  <a:lnTo>
                    <a:pt x="900" y="100"/>
                  </a:lnTo>
                  <a:lnTo>
                    <a:pt x="900" y="122"/>
                  </a:lnTo>
                  <a:lnTo>
                    <a:pt x="902" y="144"/>
                  </a:lnTo>
                  <a:lnTo>
                    <a:pt x="918" y="200"/>
                  </a:lnTo>
                  <a:lnTo>
                    <a:pt x="918" y="200"/>
                  </a:lnTo>
                  <a:lnTo>
                    <a:pt x="872" y="176"/>
                  </a:lnTo>
                  <a:lnTo>
                    <a:pt x="824" y="152"/>
                  </a:lnTo>
                  <a:lnTo>
                    <a:pt x="776" y="132"/>
                  </a:lnTo>
                  <a:lnTo>
                    <a:pt x="728" y="112"/>
                  </a:lnTo>
                  <a:lnTo>
                    <a:pt x="678" y="94"/>
                  </a:lnTo>
                  <a:lnTo>
                    <a:pt x="628" y="78"/>
                  </a:lnTo>
                  <a:lnTo>
                    <a:pt x="578" y="64"/>
                  </a:lnTo>
                  <a:lnTo>
                    <a:pt x="526" y="50"/>
                  </a:lnTo>
                  <a:lnTo>
                    <a:pt x="474" y="40"/>
                  </a:lnTo>
                  <a:lnTo>
                    <a:pt x="422" y="32"/>
                  </a:lnTo>
                  <a:lnTo>
                    <a:pt x="370" y="24"/>
                  </a:lnTo>
                  <a:lnTo>
                    <a:pt x="318" y="20"/>
                  </a:lnTo>
                  <a:lnTo>
                    <a:pt x="266" y="16"/>
                  </a:lnTo>
                  <a:lnTo>
                    <a:pt x="212" y="14"/>
                  </a:lnTo>
                  <a:lnTo>
                    <a:pt x="160" y="16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84" y="22"/>
                  </a:lnTo>
                  <a:lnTo>
                    <a:pt x="62" y="30"/>
                  </a:lnTo>
                  <a:lnTo>
                    <a:pt x="44" y="42"/>
                  </a:lnTo>
                  <a:lnTo>
                    <a:pt x="28" y="56"/>
                  </a:lnTo>
                  <a:lnTo>
                    <a:pt x="16" y="74"/>
                  </a:lnTo>
                  <a:lnTo>
                    <a:pt x="6" y="94"/>
                  </a:lnTo>
                  <a:lnTo>
                    <a:pt x="2" y="116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4" y="162"/>
                  </a:lnTo>
                  <a:lnTo>
                    <a:pt x="12" y="182"/>
                  </a:lnTo>
                  <a:lnTo>
                    <a:pt x="24" y="200"/>
                  </a:lnTo>
                  <a:lnTo>
                    <a:pt x="40" y="216"/>
                  </a:lnTo>
                  <a:lnTo>
                    <a:pt x="56" y="230"/>
                  </a:lnTo>
                  <a:lnTo>
                    <a:pt x="76" y="238"/>
                  </a:lnTo>
                  <a:lnTo>
                    <a:pt x="98" y="244"/>
                  </a:lnTo>
                  <a:lnTo>
                    <a:pt x="122" y="244"/>
                  </a:lnTo>
                  <a:lnTo>
                    <a:pt x="122" y="244"/>
                  </a:lnTo>
                  <a:lnTo>
                    <a:pt x="166" y="242"/>
                  </a:lnTo>
                  <a:lnTo>
                    <a:pt x="212" y="242"/>
                  </a:lnTo>
                  <a:lnTo>
                    <a:pt x="256" y="244"/>
                  </a:lnTo>
                  <a:lnTo>
                    <a:pt x="300" y="246"/>
                  </a:lnTo>
                  <a:lnTo>
                    <a:pt x="346" y="250"/>
                  </a:lnTo>
                  <a:lnTo>
                    <a:pt x="390" y="256"/>
                  </a:lnTo>
                  <a:lnTo>
                    <a:pt x="434" y="264"/>
                  </a:lnTo>
                  <a:lnTo>
                    <a:pt x="478" y="272"/>
                  </a:lnTo>
                  <a:lnTo>
                    <a:pt x="520" y="284"/>
                  </a:lnTo>
                  <a:lnTo>
                    <a:pt x="564" y="296"/>
                  </a:lnTo>
                  <a:lnTo>
                    <a:pt x="606" y="310"/>
                  </a:lnTo>
                  <a:lnTo>
                    <a:pt x="648" y="324"/>
                  </a:lnTo>
                  <a:lnTo>
                    <a:pt x="690" y="342"/>
                  </a:lnTo>
                  <a:lnTo>
                    <a:pt x="730" y="360"/>
                  </a:lnTo>
                  <a:lnTo>
                    <a:pt x="770" y="380"/>
                  </a:lnTo>
                  <a:lnTo>
                    <a:pt x="810" y="400"/>
                  </a:lnTo>
                  <a:lnTo>
                    <a:pt x="746" y="418"/>
                  </a:lnTo>
                  <a:lnTo>
                    <a:pt x="746" y="418"/>
                  </a:lnTo>
                  <a:lnTo>
                    <a:pt x="726" y="426"/>
                  </a:lnTo>
                  <a:lnTo>
                    <a:pt x="706" y="438"/>
                  </a:lnTo>
                  <a:lnTo>
                    <a:pt x="690" y="452"/>
                  </a:lnTo>
                  <a:lnTo>
                    <a:pt x="678" y="470"/>
                  </a:lnTo>
                  <a:lnTo>
                    <a:pt x="668" y="490"/>
                  </a:lnTo>
                  <a:lnTo>
                    <a:pt x="664" y="512"/>
                  </a:lnTo>
                  <a:lnTo>
                    <a:pt x="664" y="534"/>
                  </a:lnTo>
                  <a:lnTo>
                    <a:pt x="666" y="556"/>
                  </a:lnTo>
                  <a:lnTo>
                    <a:pt x="666" y="556"/>
                  </a:lnTo>
                  <a:lnTo>
                    <a:pt x="674" y="576"/>
                  </a:lnTo>
                  <a:lnTo>
                    <a:pt x="682" y="592"/>
                  </a:lnTo>
                  <a:lnTo>
                    <a:pt x="694" y="606"/>
                  </a:lnTo>
                  <a:lnTo>
                    <a:pt x="708" y="618"/>
                  </a:lnTo>
                  <a:lnTo>
                    <a:pt x="724" y="628"/>
                  </a:lnTo>
                  <a:lnTo>
                    <a:pt x="742" y="636"/>
                  </a:lnTo>
                  <a:lnTo>
                    <a:pt x="760" y="640"/>
                  </a:lnTo>
                  <a:lnTo>
                    <a:pt x="778" y="640"/>
                  </a:lnTo>
                  <a:lnTo>
                    <a:pt x="778" y="640"/>
                  </a:lnTo>
                  <a:lnTo>
                    <a:pt x="792" y="640"/>
                  </a:lnTo>
                  <a:lnTo>
                    <a:pt x="806" y="636"/>
                  </a:lnTo>
                  <a:lnTo>
                    <a:pt x="1034" y="574"/>
                  </a:lnTo>
                  <a:lnTo>
                    <a:pt x="1034" y="574"/>
                  </a:lnTo>
                  <a:lnTo>
                    <a:pt x="1054" y="568"/>
                  </a:lnTo>
                  <a:lnTo>
                    <a:pt x="1074" y="560"/>
                  </a:lnTo>
                  <a:lnTo>
                    <a:pt x="1092" y="550"/>
                  </a:lnTo>
                  <a:lnTo>
                    <a:pt x="1108" y="538"/>
                  </a:lnTo>
                  <a:lnTo>
                    <a:pt x="1124" y="524"/>
                  </a:lnTo>
                  <a:lnTo>
                    <a:pt x="1138" y="508"/>
                  </a:lnTo>
                  <a:lnTo>
                    <a:pt x="1152" y="492"/>
                  </a:lnTo>
                  <a:lnTo>
                    <a:pt x="1164" y="474"/>
                  </a:lnTo>
                  <a:lnTo>
                    <a:pt x="1164" y="474"/>
                  </a:lnTo>
                  <a:lnTo>
                    <a:pt x="1174" y="456"/>
                  </a:lnTo>
                  <a:lnTo>
                    <a:pt x="1180" y="436"/>
                  </a:lnTo>
                  <a:lnTo>
                    <a:pt x="1186" y="416"/>
                  </a:lnTo>
                  <a:lnTo>
                    <a:pt x="1190" y="396"/>
                  </a:lnTo>
                  <a:lnTo>
                    <a:pt x="1192" y="374"/>
                  </a:lnTo>
                  <a:lnTo>
                    <a:pt x="1192" y="354"/>
                  </a:lnTo>
                  <a:lnTo>
                    <a:pt x="1188" y="332"/>
                  </a:lnTo>
                  <a:lnTo>
                    <a:pt x="1184" y="312"/>
                  </a:lnTo>
                  <a:lnTo>
                    <a:pt x="1184" y="312"/>
                  </a:ln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77BA6A71-E966-38C4-FE4F-4AA90C96BE59}"/>
                </a:ext>
              </a:extLst>
            </p:cNvPr>
            <p:cNvSpPr/>
            <p:nvPr/>
          </p:nvSpPr>
          <p:spPr bwMode="auto">
            <a:xfrm rot="800062">
              <a:off x="-5558121" y="3832618"/>
              <a:ext cx="1892300" cy="1016000"/>
            </a:xfrm>
            <a:custGeom>
              <a:avLst/>
              <a:gdLst>
                <a:gd name="T0" fmla="*/ 70 w 1192"/>
                <a:gd name="T1" fmla="*/ 556 h 640"/>
                <a:gd name="T2" fmla="*/ 78 w 1192"/>
                <a:gd name="T3" fmla="*/ 578 h 640"/>
                <a:gd name="T4" fmla="*/ 106 w 1192"/>
                <a:gd name="T5" fmla="*/ 612 h 640"/>
                <a:gd name="T6" fmla="*/ 142 w 1192"/>
                <a:gd name="T7" fmla="*/ 634 h 640"/>
                <a:gd name="T8" fmla="*/ 186 w 1192"/>
                <a:gd name="T9" fmla="*/ 640 h 640"/>
                <a:gd name="T10" fmla="*/ 210 w 1192"/>
                <a:gd name="T11" fmla="*/ 636 h 640"/>
                <a:gd name="T12" fmla="*/ 250 w 1192"/>
                <a:gd name="T13" fmla="*/ 616 h 640"/>
                <a:gd name="T14" fmla="*/ 278 w 1192"/>
                <a:gd name="T15" fmla="*/ 584 h 640"/>
                <a:gd name="T16" fmla="*/ 292 w 1192"/>
                <a:gd name="T17" fmla="*/ 542 h 640"/>
                <a:gd name="T18" fmla="*/ 288 w 1192"/>
                <a:gd name="T19" fmla="*/ 496 h 640"/>
                <a:gd name="T20" fmla="*/ 274 w 1192"/>
                <a:gd name="T21" fmla="*/ 440 h 640"/>
                <a:gd name="T22" fmla="*/ 368 w 1192"/>
                <a:gd name="T23" fmla="*/ 488 h 640"/>
                <a:gd name="T24" fmla="*/ 464 w 1192"/>
                <a:gd name="T25" fmla="*/ 530 h 640"/>
                <a:gd name="T26" fmla="*/ 564 w 1192"/>
                <a:gd name="T27" fmla="*/ 564 h 640"/>
                <a:gd name="T28" fmla="*/ 666 w 1192"/>
                <a:gd name="T29" fmla="*/ 590 h 640"/>
                <a:gd name="T30" fmla="*/ 768 w 1192"/>
                <a:gd name="T31" fmla="*/ 610 h 640"/>
                <a:gd name="T32" fmla="*/ 874 w 1192"/>
                <a:gd name="T33" fmla="*/ 622 h 640"/>
                <a:gd name="T34" fmla="*/ 980 w 1192"/>
                <a:gd name="T35" fmla="*/ 626 h 640"/>
                <a:gd name="T36" fmla="*/ 1086 w 1192"/>
                <a:gd name="T37" fmla="*/ 624 h 640"/>
                <a:gd name="T38" fmla="*/ 1108 w 1192"/>
                <a:gd name="T39" fmla="*/ 620 h 640"/>
                <a:gd name="T40" fmla="*/ 1148 w 1192"/>
                <a:gd name="T41" fmla="*/ 600 h 640"/>
                <a:gd name="T42" fmla="*/ 1176 w 1192"/>
                <a:gd name="T43" fmla="*/ 568 h 640"/>
                <a:gd name="T44" fmla="*/ 1190 w 1192"/>
                <a:gd name="T45" fmla="*/ 526 h 640"/>
                <a:gd name="T46" fmla="*/ 1192 w 1192"/>
                <a:gd name="T47" fmla="*/ 502 h 640"/>
                <a:gd name="T48" fmla="*/ 1180 w 1192"/>
                <a:gd name="T49" fmla="*/ 458 h 640"/>
                <a:gd name="T50" fmla="*/ 1152 w 1192"/>
                <a:gd name="T51" fmla="*/ 424 h 640"/>
                <a:gd name="T52" fmla="*/ 1114 w 1192"/>
                <a:gd name="T53" fmla="*/ 402 h 640"/>
                <a:gd name="T54" fmla="*/ 1070 w 1192"/>
                <a:gd name="T55" fmla="*/ 396 h 640"/>
                <a:gd name="T56" fmla="*/ 1026 w 1192"/>
                <a:gd name="T57" fmla="*/ 398 h 640"/>
                <a:gd name="T58" fmla="*/ 936 w 1192"/>
                <a:gd name="T59" fmla="*/ 398 h 640"/>
                <a:gd name="T60" fmla="*/ 846 w 1192"/>
                <a:gd name="T61" fmla="*/ 390 h 640"/>
                <a:gd name="T62" fmla="*/ 758 w 1192"/>
                <a:gd name="T63" fmla="*/ 378 h 640"/>
                <a:gd name="T64" fmla="*/ 672 w 1192"/>
                <a:gd name="T65" fmla="*/ 358 h 640"/>
                <a:gd name="T66" fmla="*/ 586 w 1192"/>
                <a:gd name="T67" fmla="*/ 332 h 640"/>
                <a:gd name="T68" fmla="*/ 502 w 1192"/>
                <a:gd name="T69" fmla="*/ 300 h 640"/>
                <a:gd name="T70" fmla="*/ 422 w 1192"/>
                <a:gd name="T71" fmla="*/ 262 h 640"/>
                <a:gd name="T72" fmla="*/ 446 w 1192"/>
                <a:gd name="T73" fmla="*/ 224 h 640"/>
                <a:gd name="T74" fmla="*/ 466 w 1192"/>
                <a:gd name="T75" fmla="*/ 216 h 640"/>
                <a:gd name="T76" fmla="*/ 502 w 1192"/>
                <a:gd name="T77" fmla="*/ 188 h 640"/>
                <a:gd name="T78" fmla="*/ 522 w 1192"/>
                <a:gd name="T79" fmla="*/ 150 h 640"/>
                <a:gd name="T80" fmla="*/ 528 w 1192"/>
                <a:gd name="T81" fmla="*/ 106 h 640"/>
                <a:gd name="T82" fmla="*/ 524 w 1192"/>
                <a:gd name="T83" fmla="*/ 84 h 640"/>
                <a:gd name="T84" fmla="*/ 508 w 1192"/>
                <a:gd name="T85" fmla="*/ 50 h 640"/>
                <a:gd name="T86" fmla="*/ 484 w 1192"/>
                <a:gd name="T87" fmla="*/ 22 h 640"/>
                <a:gd name="T88" fmla="*/ 450 w 1192"/>
                <a:gd name="T89" fmla="*/ 6 h 640"/>
                <a:gd name="T90" fmla="*/ 414 w 1192"/>
                <a:gd name="T91" fmla="*/ 0 h 640"/>
                <a:gd name="T92" fmla="*/ 400 w 1192"/>
                <a:gd name="T93" fmla="*/ 2 h 640"/>
                <a:gd name="T94" fmla="*/ 158 w 1192"/>
                <a:gd name="T95" fmla="*/ 66 h 640"/>
                <a:gd name="T96" fmla="*/ 138 w 1192"/>
                <a:gd name="T97" fmla="*/ 72 h 640"/>
                <a:gd name="T98" fmla="*/ 100 w 1192"/>
                <a:gd name="T99" fmla="*/ 92 h 640"/>
                <a:gd name="T100" fmla="*/ 68 w 1192"/>
                <a:gd name="T101" fmla="*/ 118 h 640"/>
                <a:gd name="T102" fmla="*/ 40 w 1192"/>
                <a:gd name="T103" fmla="*/ 148 h 640"/>
                <a:gd name="T104" fmla="*/ 28 w 1192"/>
                <a:gd name="T105" fmla="*/ 166 h 640"/>
                <a:gd name="T106" fmla="*/ 12 w 1192"/>
                <a:gd name="T107" fmla="*/ 206 h 640"/>
                <a:gd name="T108" fmla="*/ 2 w 1192"/>
                <a:gd name="T109" fmla="*/ 246 h 640"/>
                <a:gd name="T110" fmla="*/ 0 w 1192"/>
                <a:gd name="T111" fmla="*/ 288 h 640"/>
                <a:gd name="T112" fmla="*/ 8 w 1192"/>
                <a:gd name="T113" fmla="*/ 33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2" h="640">
                  <a:moveTo>
                    <a:pt x="8" y="330"/>
                  </a:moveTo>
                  <a:lnTo>
                    <a:pt x="70" y="556"/>
                  </a:lnTo>
                  <a:lnTo>
                    <a:pt x="70" y="556"/>
                  </a:lnTo>
                  <a:lnTo>
                    <a:pt x="78" y="578"/>
                  </a:lnTo>
                  <a:lnTo>
                    <a:pt x="90" y="598"/>
                  </a:lnTo>
                  <a:lnTo>
                    <a:pt x="106" y="612"/>
                  </a:lnTo>
                  <a:lnTo>
                    <a:pt x="122" y="626"/>
                  </a:lnTo>
                  <a:lnTo>
                    <a:pt x="142" y="634"/>
                  </a:lnTo>
                  <a:lnTo>
                    <a:pt x="164" y="640"/>
                  </a:lnTo>
                  <a:lnTo>
                    <a:pt x="186" y="640"/>
                  </a:lnTo>
                  <a:lnTo>
                    <a:pt x="210" y="636"/>
                  </a:lnTo>
                  <a:lnTo>
                    <a:pt x="210" y="636"/>
                  </a:lnTo>
                  <a:lnTo>
                    <a:pt x="230" y="628"/>
                  </a:lnTo>
                  <a:lnTo>
                    <a:pt x="250" y="616"/>
                  </a:lnTo>
                  <a:lnTo>
                    <a:pt x="266" y="602"/>
                  </a:lnTo>
                  <a:lnTo>
                    <a:pt x="278" y="584"/>
                  </a:lnTo>
                  <a:lnTo>
                    <a:pt x="286" y="564"/>
                  </a:lnTo>
                  <a:lnTo>
                    <a:pt x="292" y="542"/>
                  </a:lnTo>
                  <a:lnTo>
                    <a:pt x="292" y="520"/>
                  </a:lnTo>
                  <a:lnTo>
                    <a:pt x="288" y="496"/>
                  </a:lnTo>
                  <a:lnTo>
                    <a:pt x="274" y="440"/>
                  </a:lnTo>
                  <a:lnTo>
                    <a:pt x="274" y="440"/>
                  </a:lnTo>
                  <a:lnTo>
                    <a:pt x="320" y="466"/>
                  </a:lnTo>
                  <a:lnTo>
                    <a:pt x="368" y="488"/>
                  </a:lnTo>
                  <a:lnTo>
                    <a:pt x="416" y="510"/>
                  </a:lnTo>
                  <a:lnTo>
                    <a:pt x="464" y="530"/>
                  </a:lnTo>
                  <a:lnTo>
                    <a:pt x="514" y="548"/>
                  </a:lnTo>
                  <a:lnTo>
                    <a:pt x="564" y="564"/>
                  </a:lnTo>
                  <a:lnTo>
                    <a:pt x="614" y="578"/>
                  </a:lnTo>
                  <a:lnTo>
                    <a:pt x="666" y="590"/>
                  </a:lnTo>
                  <a:lnTo>
                    <a:pt x="718" y="602"/>
                  </a:lnTo>
                  <a:lnTo>
                    <a:pt x="768" y="610"/>
                  </a:lnTo>
                  <a:lnTo>
                    <a:pt x="822" y="616"/>
                  </a:lnTo>
                  <a:lnTo>
                    <a:pt x="874" y="622"/>
                  </a:lnTo>
                  <a:lnTo>
                    <a:pt x="926" y="626"/>
                  </a:lnTo>
                  <a:lnTo>
                    <a:pt x="980" y="626"/>
                  </a:lnTo>
                  <a:lnTo>
                    <a:pt x="1032" y="626"/>
                  </a:lnTo>
                  <a:lnTo>
                    <a:pt x="1086" y="624"/>
                  </a:lnTo>
                  <a:lnTo>
                    <a:pt x="1086" y="624"/>
                  </a:lnTo>
                  <a:lnTo>
                    <a:pt x="1108" y="620"/>
                  </a:lnTo>
                  <a:lnTo>
                    <a:pt x="1128" y="612"/>
                  </a:lnTo>
                  <a:lnTo>
                    <a:pt x="1148" y="600"/>
                  </a:lnTo>
                  <a:lnTo>
                    <a:pt x="1164" y="584"/>
                  </a:lnTo>
                  <a:lnTo>
                    <a:pt x="1176" y="568"/>
                  </a:lnTo>
                  <a:lnTo>
                    <a:pt x="1186" y="548"/>
                  </a:lnTo>
                  <a:lnTo>
                    <a:pt x="1190" y="526"/>
                  </a:lnTo>
                  <a:lnTo>
                    <a:pt x="1192" y="502"/>
                  </a:lnTo>
                  <a:lnTo>
                    <a:pt x="1192" y="502"/>
                  </a:lnTo>
                  <a:lnTo>
                    <a:pt x="1188" y="480"/>
                  </a:lnTo>
                  <a:lnTo>
                    <a:pt x="1180" y="458"/>
                  </a:lnTo>
                  <a:lnTo>
                    <a:pt x="1168" y="440"/>
                  </a:lnTo>
                  <a:lnTo>
                    <a:pt x="1152" y="424"/>
                  </a:lnTo>
                  <a:lnTo>
                    <a:pt x="1134" y="412"/>
                  </a:lnTo>
                  <a:lnTo>
                    <a:pt x="1114" y="402"/>
                  </a:lnTo>
                  <a:lnTo>
                    <a:pt x="1094" y="398"/>
                  </a:lnTo>
                  <a:lnTo>
                    <a:pt x="1070" y="396"/>
                  </a:lnTo>
                  <a:lnTo>
                    <a:pt x="1070" y="396"/>
                  </a:lnTo>
                  <a:lnTo>
                    <a:pt x="1026" y="398"/>
                  </a:lnTo>
                  <a:lnTo>
                    <a:pt x="980" y="400"/>
                  </a:lnTo>
                  <a:lnTo>
                    <a:pt x="936" y="398"/>
                  </a:lnTo>
                  <a:lnTo>
                    <a:pt x="890" y="396"/>
                  </a:lnTo>
                  <a:lnTo>
                    <a:pt x="846" y="390"/>
                  </a:lnTo>
                  <a:lnTo>
                    <a:pt x="802" y="384"/>
                  </a:lnTo>
                  <a:lnTo>
                    <a:pt x="758" y="378"/>
                  </a:lnTo>
                  <a:lnTo>
                    <a:pt x="714" y="368"/>
                  </a:lnTo>
                  <a:lnTo>
                    <a:pt x="672" y="358"/>
                  </a:lnTo>
                  <a:lnTo>
                    <a:pt x="628" y="346"/>
                  </a:lnTo>
                  <a:lnTo>
                    <a:pt x="586" y="332"/>
                  </a:lnTo>
                  <a:lnTo>
                    <a:pt x="544" y="316"/>
                  </a:lnTo>
                  <a:lnTo>
                    <a:pt x="502" y="300"/>
                  </a:lnTo>
                  <a:lnTo>
                    <a:pt x="462" y="282"/>
                  </a:lnTo>
                  <a:lnTo>
                    <a:pt x="422" y="262"/>
                  </a:lnTo>
                  <a:lnTo>
                    <a:pt x="382" y="240"/>
                  </a:lnTo>
                  <a:lnTo>
                    <a:pt x="446" y="224"/>
                  </a:lnTo>
                  <a:lnTo>
                    <a:pt x="446" y="224"/>
                  </a:lnTo>
                  <a:lnTo>
                    <a:pt x="466" y="216"/>
                  </a:lnTo>
                  <a:lnTo>
                    <a:pt x="486" y="204"/>
                  </a:lnTo>
                  <a:lnTo>
                    <a:pt x="502" y="188"/>
                  </a:lnTo>
                  <a:lnTo>
                    <a:pt x="514" y="170"/>
                  </a:lnTo>
                  <a:lnTo>
                    <a:pt x="522" y="150"/>
                  </a:lnTo>
                  <a:lnTo>
                    <a:pt x="528" y="130"/>
                  </a:lnTo>
                  <a:lnTo>
                    <a:pt x="528" y="106"/>
                  </a:lnTo>
                  <a:lnTo>
                    <a:pt x="524" y="84"/>
                  </a:lnTo>
                  <a:lnTo>
                    <a:pt x="524" y="84"/>
                  </a:lnTo>
                  <a:lnTo>
                    <a:pt x="518" y="66"/>
                  </a:lnTo>
                  <a:lnTo>
                    <a:pt x="508" y="50"/>
                  </a:lnTo>
                  <a:lnTo>
                    <a:pt x="496" y="34"/>
                  </a:lnTo>
                  <a:lnTo>
                    <a:pt x="484" y="22"/>
                  </a:lnTo>
                  <a:lnTo>
                    <a:pt x="468" y="14"/>
                  </a:lnTo>
                  <a:lnTo>
                    <a:pt x="450" y="6"/>
                  </a:lnTo>
                  <a:lnTo>
                    <a:pt x="432" y="2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00" y="2"/>
                  </a:lnTo>
                  <a:lnTo>
                    <a:pt x="386" y="4"/>
                  </a:lnTo>
                  <a:lnTo>
                    <a:pt x="158" y="66"/>
                  </a:lnTo>
                  <a:lnTo>
                    <a:pt x="158" y="66"/>
                  </a:lnTo>
                  <a:lnTo>
                    <a:pt x="138" y="72"/>
                  </a:lnTo>
                  <a:lnTo>
                    <a:pt x="118" y="82"/>
                  </a:lnTo>
                  <a:lnTo>
                    <a:pt x="100" y="92"/>
                  </a:lnTo>
                  <a:lnTo>
                    <a:pt x="84" y="104"/>
                  </a:lnTo>
                  <a:lnTo>
                    <a:pt x="68" y="118"/>
                  </a:lnTo>
                  <a:lnTo>
                    <a:pt x="52" y="132"/>
                  </a:lnTo>
                  <a:lnTo>
                    <a:pt x="40" y="148"/>
                  </a:lnTo>
                  <a:lnTo>
                    <a:pt x="28" y="166"/>
                  </a:lnTo>
                  <a:lnTo>
                    <a:pt x="28" y="166"/>
                  </a:lnTo>
                  <a:lnTo>
                    <a:pt x="18" y="186"/>
                  </a:lnTo>
                  <a:lnTo>
                    <a:pt x="12" y="206"/>
                  </a:lnTo>
                  <a:lnTo>
                    <a:pt x="6" y="226"/>
                  </a:lnTo>
                  <a:lnTo>
                    <a:pt x="2" y="246"/>
                  </a:lnTo>
                  <a:lnTo>
                    <a:pt x="0" y="266"/>
                  </a:lnTo>
                  <a:lnTo>
                    <a:pt x="0" y="288"/>
                  </a:lnTo>
                  <a:lnTo>
                    <a:pt x="4" y="308"/>
                  </a:lnTo>
                  <a:lnTo>
                    <a:pt x="8" y="330"/>
                  </a:lnTo>
                  <a:lnTo>
                    <a:pt x="8" y="330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4824787F-37D0-CC27-4525-303F9ABF053E}"/>
                </a:ext>
              </a:extLst>
            </p:cNvPr>
            <p:cNvSpPr/>
            <p:nvPr/>
          </p:nvSpPr>
          <p:spPr bwMode="auto">
            <a:xfrm rot="800062">
              <a:off x="-1897135" y="1781484"/>
              <a:ext cx="1114425" cy="1889125"/>
            </a:xfrm>
            <a:custGeom>
              <a:avLst/>
              <a:gdLst>
                <a:gd name="T0" fmla="*/ 670 w 702"/>
                <a:gd name="T1" fmla="*/ 956 h 1190"/>
                <a:gd name="T2" fmla="*/ 684 w 702"/>
                <a:gd name="T3" fmla="*/ 938 h 1190"/>
                <a:gd name="T4" fmla="*/ 700 w 702"/>
                <a:gd name="T5" fmla="*/ 898 h 1190"/>
                <a:gd name="T6" fmla="*/ 700 w 702"/>
                <a:gd name="T7" fmla="*/ 854 h 1190"/>
                <a:gd name="T8" fmla="*/ 682 w 702"/>
                <a:gd name="T9" fmla="*/ 814 h 1190"/>
                <a:gd name="T10" fmla="*/ 668 w 702"/>
                <a:gd name="T11" fmla="*/ 796 h 1190"/>
                <a:gd name="T12" fmla="*/ 630 w 702"/>
                <a:gd name="T13" fmla="*/ 772 h 1190"/>
                <a:gd name="T14" fmla="*/ 586 w 702"/>
                <a:gd name="T15" fmla="*/ 764 h 1190"/>
                <a:gd name="T16" fmla="*/ 544 w 702"/>
                <a:gd name="T17" fmla="*/ 772 h 1190"/>
                <a:gd name="T18" fmla="*/ 506 w 702"/>
                <a:gd name="T19" fmla="*/ 798 h 1190"/>
                <a:gd name="T20" fmla="*/ 466 w 702"/>
                <a:gd name="T21" fmla="*/ 840 h 1190"/>
                <a:gd name="T22" fmla="*/ 458 w 702"/>
                <a:gd name="T23" fmla="*/ 736 h 1190"/>
                <a:gd name="T24" fmla="*/ 444 w 702"/>
                <a:gd name="T25" fmla="*/ 630 h 1190"/>
                <a:gd name="T26" fmla="*/ 424 w 702"/>
                <a:gd name="T27" fmla="*/ 528 h 1190"/>
                <a:gd name="T28" fmla="*/ 394 w 702"/>
                <a:gd name="T29" fmla="*/ 426 h 1190"/>
                <a:gd name="T30" fmla="*/ 358 w 702"/>
                <a:gd name="T31" fmla="*/ 328 h 1190"/>
                <a:gd name="T32" fmla="*/ 316 w 702"/>
                <a:gd name="T33" fmla="*/ 232 h 1190"/>
                <a:gd name="T34" fmla="*/ 266 w 702"/>
                <a:gd name="T35" fmla="*/ 138 h 1190"/>
                <a:gd name="T36" fmla="*/ 208 w 702"/>
                <a:gd name="T37" fmla="*/ 48 h 1190"/>
                <a:gd name="T38" fmla="*/ 194 w 702"/>
                <a:gd name="T39" fmla="*/ 32 h 1190"/>
                <a:gd name="T40" fmla="*/ 156 w 702"/>
                <a:gd name="T41" fmla="*/ 8 h 1190"/>
                <a:gd name="T42" fmla="*/ 114 w 702"/>
                <a:gd name="T43" fmla="*/ 0 h 1190"/>
                <a:gd name="T44" fmla="*/ 70 w 702"/>
                <a:gd name="T45" fmla="*/ 8 h 1190"/>
                <a:gd name="T46" fmla="*/ 50 w 702"/>
                <a:gd name="T47" fmla="*/ 20 h 1190"/>
                <a:gd name="T48" fmla="*/ 20 w 702"/>
                <a:gd name="T49" fmla="*/ 52 h 1190"/>
                <a:gd name="T50" fmla="*/ 4 w 702"/>
                <a:gd name="T51" fmla="*/ 92 h 1190"/>
                <a:gd name="T52" fmla="*/ 4 w 702"/>
                <a:gd name="T53" fmla="*/ 136 h 1190"/>
                <a:gd name="T54" fmla="*/ 22 w 702"/>
                <a:gd name="T55" fmla="*/ 178 h 1190"/>
                <a:gd name="T56" fmla="*/ 46 w 702"/>
                <a:gd name="T57" fmla="*/ 214 h 1190"/>
                <a:gd name="T58" fmla="*/ 92 w 702"/>
                <a:gd name="T59" fmla="*/ 292 h 1190"/>
                <a:gd name="T60" fmla="*/ 130 w 702"/>
                <a:gd name="T61" fmla="*/ 372 h 1190"/>
                <a:gd name="T62" fmla="*/ 164 w 702"/>
                <a:gd name="T63" fmla="*/ 456 h 1190"/>
                <a:gd name="T64" fmla="*/ 192 w 702"/>
                <a:gd name="T65" fmla="*/ 540 h 1190"/>
                <a:gd name="T66" fmla="*/ 212 w 702"/>
                <a:gd name="T67" fmla="*/ 628 h 1190"/>
                <a:gd name="T68" fmla="*/ 228 w 702"/>
                <a:gd name="T69" fmla="*/ 714 h 1190"/>
                <a:gd name="T70" fmla="*/ 236 w 702"/>
                <a:gd name="T71" fmla="*/ 804 h 1190"/>
                <a:gd name="T72" fmla="*/ 192 w 702"/>
                <a:gd name="T73" fmla="*/ 804 h 1190"/>
                <a:gd name="T74" fmla="*/ 174 w 702"/>
                <a:gd name="T75" fmla="*/ 788 h 1190"/>
                <a:gd name="T76" fmla="*/ 132 w 702"/>
                <a:gd name="T77" fmla="*/ 772 h 1190"/>
                <a:gd name="T78" fmla="*/ 90 w 702"/>
                <a:gd name="T79" fmla="*/ 774 h 1190"/>
                <a:gd name="T80" fmla="*/ 48 w 702"/>
                <a:gd name="T81" fmla="*/ 790 h 1190"/>
                <a:gd name="T82" fmla="*/ 30 w 702"/>
                <a:gd name="T83" fmla="*/ 806 h 1190"/>
                <a:gd name="T84" fmla="*/ 10 w 702"/>
                <a:gd name="T85" fmla="*/ 838 h 1190"/>
                <a:gd name="T86" fmla="*/ 0 w 702"/>
                <a:gd name="T87" fmla="*/ 874 h 1190"/>
                <a:gd name="T88" fmla="*/ 2 w 702"/>
                <a:gd name="T89" fmla="*/ 910 h 1190"/>
                <a:gd name="T90" fmla="*/ 16 w 702"/>
                <a:gd name="T91" fmla="*/ 944 h 1190"/>
                <a:gd name="T92" fmla="*/ 24 w 702"/>
                <a:gd name="T93" fmla="*/ 956 h 1190"/>
                <a:gd name="T94" fmla="*/ 202 w 702"/>
                <a:gd name="T95" fmla="*/ 1130 h 1190"/>
                <a:gd name="T96" fmla="*/ 218 w 702"/>
                <a:gd name="T97" fmla="*/ 1144 h 1190"/>
                <a:gd name="T98" fmla="*/ 254 w 702"/>
                <a:gd name="T99" fmla="*/ 1168 h 1190"/>
                <a:gd name="T100" fmla="*/ 292 w 702"/>
                <a:gd name="T101" fmla="*/ 1182 h 1190"/>
                <a:gd name="T102" fmla="*/ 334 w 702"/>
                <a:gd name="T103" fmla="*/ 1190 h 1190"/>
                <a:gd name="T104" fmla="*/ 356 w 702"/>
                <a:gd name="T105" fmla="*/ 1190 h 1190"/>
                <a:gd name="T106" fmla="*/ 398 w 702"/>
                <a:gd name="T107" fmla="*/ 1186 h 1190"/>
                <a:gd name="T108" fmla="*/ 436 w 702"/>
                <a:gd name="T109" fmla="*/ 1174 h 1190"/>
                <a:gd name="T110" fmla="*/ 474 w 702"/>
                <a:gd name="T111" fmla="*/ 1152 h 1190"/>
                <a:gd name="T112" fmla="*/ 506 w 702"/>
                <a:gd name="T113" fmla="*/ 1126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2" h="1190">
                  <a:moveTo>
                    <a:pt x="506" y="1126"/>
                  </a:moveTo>
                  <a:lnTo>
                    <a:pt x="670" y="956"/>
                  </a:lnTo>
                  <a:lnTo>
                    <a:pt x="670" y="956"/>
                  </a:lnTo>
                  <a:lnTo>
                    <a:pt x="684" y="938"/>
                  </a:lnTo>
                  <a:lnTo>
                    <a:pt x="694" y="918"/>
                  </a:lnTo>
                  <a:lnTo>
                    <a:pt x="700" y="898"/>
                  </a:lnTo>
                  <a:lnTo>
                    <a:pt x="702" y="876"/>
                  </a:lnTo>
                  <a:lnTo>
                    <a:pt x="700" y="854"/>
                  </a:lnTo>
                  <a:lnTo>
                    <a:pt x="692" y="832"/>
                  </a:lnTo>
                  <a:lnTo>
                    <a:pt x="682" y="814"/>
                  </a:lnTo>
                  <a:lnTo>
                    <a:pt x="668" y="796"/>
                  </a:lnTo>
                  <a:lnTo>
                    <a:pt x="668" y="796"/>
                  </a:lnTo>
                  <a:lnTo>
                    <a:pt x="648" y="782"/>
                  </a:lnTo>
                  <a:lnTo>
                    <a:pt x="630" y="772"/>
                  </a:lnTo>
                  <a:lnTo>
                    <a:pt x="608" y="766"/>
                  </a:lnTo>
                  <a:lnTo>
                    <a:pt x="586" y="764"/>
                  </a:lnTo>
                  <a:lnTo>
                    <a:pt x="564" y="766"/>
                  </a:lnTo>
                  <a:lnTo>
                    <a:pt x="544" y="772"/>
                  </a:lnTo>
                  <a:lnTo>
                    <a:pt x="524" y="784"/>
                  </a:lnTo>
                  <a:lnTo>
                    <a:pt x="506" y="798"/>
                  </a:lnTo>
                  <a:lnTo>
                    <a:pt x="466" y="840"/>
                  </a:lnTo>
                  <a:lnTo>
                    <a:pt x="466" y="840"/>
                  </a:lnTo>
                  <a:lnTo>
                    <a:pt x="464" y="788"/>
                  </a:lnTo>
                  <a:lnTo>
                    <a:pt x="458" y="736"/>
                  </a:lnTo>
                  <a:lnTo>
                    <a:pt x="452" y="682"/>
                  </a:lnTo>
                  <a:lnTo>
                    <a:pt x="444" y="630"/>
                  </a:lnTo>
                  <a:lnTo>
                    <a:pt x="436" y="580"/>
                  </a:lnTo>
                  <a:lnTo>
                    <a:pt x="424" y="528"/>
                  </a:lnTo>
                  <a:lnTo>
                    <a:pt x="410" y="476"/>
                  </a:lnTo>
                  <a:lnTo>
                    <a:pt x="394" y="426"/>
                  </a:lnTo>
                  <a:lnTo>
                    <a:pt x="378" y="376"/>
                  </a:lnTo>
                  <a:lnTo>
                    <a:pt x="358" y="328"/>
                  </a:lnTo>
                  <a:lnTo>
                    <a:pt x="338" y="280"/>
                  </a:lnTo>
                  <a:lnTo>
                    <a:pt x="316" y="232"/>
                  </a:lnTo>
                  <a:lnTo>
                    <a:pt x="292" y="184"/>
                  </a:lnTo>
                  <a:lnTo>
                    <a:pt x="266" y="138"/>
                  </a:lnTo>
                  <a:lnTo>
                    <a:pt x="238" y="94"/>
                  </a:lnTo>
                  <a:lnTo>
                    <a:pt x="208" y="48"/>
                  </a:lnTo>
                  <a:lnTo>
                    <a:pt x="208" y="48"/>
                  </a:lnTo>
                  <a:lnTo>
                    <a:pt x="194" y="32"/>
                  </a:lnTo>
                  <a:lnTo>
                    <a:pt x="176" y="18"/>
                  </a:lnTo>
                  <a:lnTo>
                    <a:pt x="156" y="8"/>
                  </a:lnTo>
                  <a:lnTo>
                    <a:pt x="136" y="2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0" y="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34" y="34"/>
                  </a:lnTo>
                  <a:lnTo>
                    <a:pt x="20" y="52"/>
                  </a:lnTo>
                  <a:lnTo>
                    <a:pt x="10" y="72"/>
                  </a:lnTo>
                  <a:lnTo>
                    <a:pt x="4" y="92"/>
                  </a:lnTo>
                  <a:lnTo>
                    <a:pt x="2" y="114"/>
                  </a:lnTo>
                  <a:lnTo>
                    <a:pt x="4" y="136"/>
                  </a:lnTo>
                  <a:lnTo>
                    <a:pt x="10" y="158"/>
                  </a:lnTo>
                  <a:lnTo>
                    <a:pt x="22" y="178"/>
                  </a:lnTo>
                  <a:lnTo>
                    <a:pt x="22" y="178"/>
                  </a:lnTo>
                  <a:lnTo>
                    <a:pt x="46" y="214"/>
                  </a:lnTo>
                  <a:lnTo>
                    <a:pt x="70" y="254"/>
                  </a:lnTo>
                  <a:lnTo>
                    <a:pt x="92" y="292"/>
                  </a:lnTo>
                  <a:lnTo>
                    <a:pt x="112" y="332"/>
                  </a:lnTo>
                  <a:lnTo>
                    <a:pt x="130" y="372"/>
                  </a:lnTo>
                  <a:lnTo>
                    <a:pt x="148" y="414"/>
                  </a:lnTo>
                  <a:lnTo>
                    <a:pt x="164" y="456"/>
                  </a:lnTo>
                  <a:lnTo>
                    <a:pt x="178" y="498"/>
                  </a:lnTo>
                  <a:lnTo>
                    <a:pt x="192" y="540"/>
                  </a:lnTo>
                  <a:lnTo>
                    <a:pt x="204" y="584"/>
                  </a:lnTo>
                  <a:lnTo>
                    <a:pt x="212" y="628"/>
                  </a:lnTo>
                  <a:lnTo>
                    <a:pt x="222" y="670"/>
                  </a:lnTo>
                  <a:lnTo>
                    <a:pt x="228" y="714"/>
                  </a:lnTo>
                  <a:lnTo>
                    <a:pt x="232" y="760"/>
                  </a:lnTo>
                  <a:lnTo>
                    <a:pt x="236" y="804"/>
                  </a:lnTo>
                  <a:lnTo>
                    <a:pt x="238" y="848"/>
                  </a:lnTo>
                  <a:lnTo>
                    <a:pt x="192" y="804"/>
                  </a:lnTo>
                  <a:lnTo>
                    <a:pt x="192" y="804"/>
                  </a:lnTo>
                  <a:lnTo>
                    <a:pt x="174" y="788"/>
                  </a:lnTo>
                  <a:lnTo>
                    <a:pt x="154" y="778"/>
                  </a:lnTo>
                  <a:lnTo>
                    <a:pt x="132" y="772"/>
                  </a:lnTo>
                  <a:lnTo>
                    <a:pt x="110" y="772"/>
                  </a:lnTo>
                  <a:lnTo>
                    <a:pt x="90" y="774"/>
                  </a:lnTo>
                  <a:lnTo>
                    <a:pt x="68" y="780"/>
                  </a:lnTo>
                  <a:lnTo>
                    <a:pt x="48" y="790"/>
                  </a:lnTo>
                  <a:lnTo>
                    <a:pt x="30" y="806"/>
                  </a:lnTo>
                  <a:lnTo>
                    <a:pt x="30" y="806"/>
                  </a:lnTo>
                  <a:lnTo>
                    <a:pt x="18" y="820"/>
                  </a:lnTo>
                  <a:lnTo>
                    <a:pt x="10" y="838"/>
                  </a:lnTo>
                  <a:lnTo>
                    <a:pt x="2" y="854"/>
                  </a:lnTo>
                  <a:lnTo>
                    <a:pt x="0" y="874"/>
                  </a:lnTo>
                  <a:lnTo>
                    <a:pt x="0" y="892"/>
                  </a:lnTo>
                  <a:lnTo>
                    <a:pt x="2" y="910"/>
                  </a:lnTo>
                  <a:lnTo>
                    <a:pt x="8" y="928"/>
                  </a:lnTo>
                  <a:lnTo>
                    <a:pt x="16" y="944"/>
                  </a:lnTo>
                  <a:lnTo>
                    <a:pt x="16" y="944"/>
                  </a:lnTo>
                  <a:lnTo>
                    <a:pt x="24" y="956"/>
                  </a:lnTo>
                  <a:lnTo>
                    <a:pt x="34" y="966"/>
                  </a:lnTo>
                  <a:lnTo>
                    <a:pt x="202" y="1130"/>
                  </a:lnTo>
                  <a:lnTo>
                    <a:pt x="202" y="1130"/>
                  </a:lnTo>
                  <a:lnTo>
                    <a:pt x="218" y="1144"/>
                  </a:lnTo>
                  <a:lnTo>
                    <a:pt x="236" y="1156"/>
                  </a:lnTo>
                  <a:lnTo>
                    <a:pt x="254" y="1168"/>
                  </a:lnTo>
                  <a:lnTo>
                    <a:pt x="272" y="1176"/>
                  </a:lnTo>
                  <a:lnTo>
                    <a:pt x="292" y="1182"/>
                  </a:lnTo>
                  <a:lnTo>
                    <a:pt x="312" y="1188"/>
                  </a:lnTo>
                  <a:lnTo>
                    <a:pt x="334" y="1190"/>
                  </a:lnTo>
                  <a:lnTo>
                    <a:pt x="356" y="1190"/>
                  </a:lnTo>
                  <a:lnTo>
                    <a:pt x="356" y="1190"/>
                  </a:lnTo>
                  <a:lnTo>
                    <a:pt x="376" y="1190"/>
                  </a:lnTo>
                  <a:lnTo>
                    <a:pt x="398" y="1186"/>
                  </a:lnTo>
                  <a:lnTo>
                    <a:pt x="418" y="1180"/>
                  </a:lnTo>
                  <a:lnTo>
                    <a:pt x="436" y="1174"/>
                  </a:lnTo>
                  <a:lnTo>
                    <a:pt x="456" y="1164"/>
                  </a:lnTo>
                  <a:lnTo>
                    <a:pt x="474" y="1152"/>
                  </a:lnTo>
                  <a:lnTo>
                    <a:pt x="490" y="1140"/>
                  </a:lnTo>
                  <a:lnTo>
                    <a:pt x="506" y="1126"/>
                  </a:lnTo>
                  <a:lnTo>
                    <a:pt x="506" y="1126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AEEDE76B-EF8E-A5A7-2C82-4F75D9C57C67}"/>
                </a:ext>
              </a:extLst>
            </p:cNvPr>
            <p:cNvSpPr/>
            <p:nvPr/>
          </p:nvSpPr>
          <p:spPr bwMode="auto">
            <a:xfrm rot="800062">
              <a:off x="-6342501" y="1661081"/>
              <a:ext cx="1114425" cy="1892300"/>
            </a:xfrm>
            <a:custGeom>
              <a:avLst/>
              <a:gdLst>
                <a:gd name="T0" fmla="*/ 32 w 702"/>
                <a:gd name="T1" fmla="*/ 234 h 1192"/>
                <a:gd name="T2" fmla="*/ 18 w 702"/>
                <a:gd name="T3" fmla="*/ 252 h 1192"/>
                <a:gd name="T4" fmla="*/ 2 w 702"/>
                <a:gd name="T5" fmla="*/ 294 h 1192"/>
                <a:gd name="T6" fmla="*/ 2 w 702"/>
                <a:gd name="T7" fmla="*/ 338 h 1192"/>
                <a:gd name="T8" fmla="*/ 20 w 702"/>
                <a:gd name="T9" fmla="*/ 378 h 1192"/>
                <a:gd name="T10" fmla="*/ 34 w 702"/>
                <a:gd name="T11" fmla="*/ 396 h 1192"/>
                <a:gd name="T12" fmla="*/ 72 w 702"/>
                <a:gd name="T13" fmla="*/ 420 h 1192"/>
                <a:gd name="T14" fmla="*/ 116 w 702"/>
                <a:gd name="T15" fmla="*/ 428 h 1192"/>
                <a:gd name="T16" fmla="*/ 158 w 702"/>
                <a:gd name="T17" fmla="*/ 418 h 1192"/>
                <a:gd name="T18" fmla="*/ 196 w 702"/>
                <a:gd name="T19" fmla="*/ 392 h 1192"/>
                <a:gd name="T20" fmla="*/ 236 w 702"/>
                <a:gd name="T21" fmla="*/ 350 h 1192"/>
                <a:gd name="T22" fmla="*/ 242 w 702"/>
                <a:gd name="T23" fmla="*/ 456 h 1192"/>
                <a:gd name="T24" fmla="*/ 256 w 702"/>
                <a:gd name="T25" fmla="*/ 560 h 1192"/>
                <a:gd name="T26" fmla="*/ 278 w 702"/>
                <a:gd name="T27" fmla="*/ 664 h 1192"/>
                <a:gd name="T28" fmla="*/ 308 w 702"/>
                <a:gd name="T29" fmla="*/ 764 h 1192"/>
                <a:gd name="T30" fmla="*/ 344 w 702"/>
                <a:gd name="T31" fmla="*/ 864 h 1192"/>
                <a:gd name="T32" fmla="*/ 386 w 702"/>
                <a:gd name="T33" fmla="*/ 960 h 1192"/>
                <a:gd name="T34" fmla="*/ 436 w 702"/>
                <a:gd name="T35" fmla="*/ 1052 h 1192"/>
                <a:gd name="T36" fmla="*/ 494 w 702"/>
                <a:gd name="T37" fmla="*/ 1142 h 1192"/>
                <a:gd name="T38" fmla="*/ 508 w 702"/>
                <a:gd name="T39" fmla="*/ 1160 h 1192"/>
                <a:gd name="T40" fmla="*/ 544 w 702"/>
                <a:gd name="T41" fmla="*/ 1184 h 1192"/>
                <a:gd name="T42" fmla="*/ 588 w 702"/>
                <a:gd name="T43" fmla="*/ 1192 h 1192"/>
                <a:gd name="T44" fmla="*/ 630 w 702"/>
                <a:gd name="T45" fmla="*/ 1182 h 1192"/>
                <a:gd name="T46" fmla="*/ 652 w 702"/>
                <a:gd name="T47" fmla="*/ 1172 h 1192"/>
                <a:gd name="T48" fmla="*/ 682 w 702"/>
                <a:gd name="T49" fmla="*/ 1140 h 1192"/>
                <a:gd name="T50" fmla="*/ 698 w 702"/>
                <a:gd name="T51" fmla="*/ 1098 h 1192"/>
                <a:gd name="T52" fmla="*/ 698 w 702"/>
                <a:gd name="T53" fmla="*/ 1056 h 1192"/>
                <a:gd name="T54" fmla="*/ 680 w 702"/>
                <a:gd name="T55" fmla="*/ 1014 h 1192"/>
                <a:gd name="T56" fmla="*/ 656 w 702"/>
                <a:gd name="T57" fmla="*/ 976 h 1192"/>
                <a:gd name="T58" fmla="*/ 610 w 702"/>
                <a:gd name="T59" fmla="*/ 898 h 1192"/>
                <a:gd name="T60" fmla="*/ 570 w 702"/>
                <a:gd name="T61" fmla="*/ 818 h 1192"/>
                <a:gd name="T62" fmla="*/ 538 w 702"/>
                <a:gd name="T63" fmla="*/ 736 h 1192"/>
                <a:gd name="T64" fmla="*/ 510 w 702"/>
                <a:gd name="T65" fmla="*/ 650 h 1192"/>
                <a:gd name="T66" fmla="*/ 488 w 702"/>
                <a:gd name="T67" fmla="*/ 564 h 1192"/>
                <a:gd name="T68" fmla="*/ 474 w 702"/>
                <a:gd name="T69" fmla="*/ 476 h 1192"/>
                <a:gd name="T70" fmla="*/ 466 w 702"/>
                <a:gd name="T71" fmla="*/ 388 h 1192"/>
                <a:gd name="T72" fmla="*/ 510 w 702"/>
                <a:gd name="T73" fmla="*/ 388 h 1192"/>
                <a:gd name="T74" fmla="*/ 528 w 702"/>
                <a:gd name="T75" fmla="*/ 402 h 1192"/>
                <a:gd name="T76" fmla="*/ 570 w 702"/>
                <a:gd name="T77" fmla="*/ 418 h 1192"/>
                <a:gd name="T78" fmla="*/ 612 w 702"/>
                <a:gd name="T79" fmla="*/ 418 h 1192"/>
                <a:gd name="T80" fmla="*/ 654 w 702"/>
                <a:gd name="T81" fmla="*/ 400 h 1192"/>
                <a:gd name="T82" fmla="*/ 670 w 702"/>
                <a:gd name="T83" fmla="*/ 386 h 1192"/>
                <a:gd name="T84" fmla="*/ 692 w 702"/>
                <a:gd name="T85" fmla="*/ 354 h 1192"/>
                <a:gd name="T86" fmla="*/ 702 w 702"/>
                <a:gd name="T87" fmla="*/ 318 h 1192"/>
                <a:gd name="T88" fmla="*/ 700 w 702"/>
                <a:gd name="T89" fmla="*/ 282 h 1192"/>
                <a:gd name="T90" fmla="*/ 686 w 702"/>
                <a:gd name="T91" fmla="*/ 246 h 1192"/>
                <a:gd name="T92" fmla="*/ 678 w 702"/>
                <a:gd name="T93" fmla="*/ 236 h 1192"/>
                <a:gd name="T94" fmla="*/ 500 w 702"/>
                <a:gd name="T95" fmla="*/ 60 h 1192"/>
                <a:gd name="T96" fmla="*/ 484 w 702"/>
                <a:gd name="T97" fmla="*/ 46 h 1192"/>
                <a:gd name="T98" fmla="*/ 448 w 702"/>
                <a:gd name="T99" fmla="*/ 24 h 1192"/>
                <a:gd name="T100" fmla="*/ 410 w 702"/>
                <a:gd name="T101" fmla="*/ 8 h 1192"/>
                <a:gd name="T102" fmla="*/ 368 w 702"/>
                <a:gd name="T103" fmla="*/ 2 h 1192"/>
                <a:gd name="T104" fmla="*/ 346 w 702"/>
                <a:gd name="T105" fmla="*/ 0 h 1192"/>
                <a:gd name="T106" fmla="*/ 304 w 702"/>
                <a:gd name="T107" fmla="*/ 6 h 1192"/>
                <a:gd name="T108" fmla="*/ 264 w 702"/>
                <a:gd name="T109" fmla="*/ 18 h 1192"/>
                <a:gd name="T110" fmla="*/ 228 w 702"/>
                <a:gd name="T111" fmla="*/ 38 h 1192"/>
                <a:gd name="T112" fmla="*/ 196 w 702"/>
                <a:gd name="T113" fmla="*/ 6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2" h="1192">
                  <a:moveTo>
                    <a:pt x="196" y="66"/>
                  </a:moveTo>
                  <a:lnTo>
                    <a:pt x="32" y="234"/>
                  </a:lnTo>
                  <a:lnTo>
                    <a:pt x="32" y="234"/>
                  </a:lnTo>
                  <a:lnTo>
                    <a:pt x="18" y="252"/>
                  </a:lnTo>
                  <a:lnTo>
                    <a:pt x="8" y="272"/>
                  </a:lnTo>
                  <a:lnTo>
                    <a:pt x="2" y="294"/>
                  </a:lnTo>
                  <a:lnTo>
                    <a:pt x="0" y="316"/>
                  </a:lnTo>
                  <a:lnTo>
                    <a:pt x="2" y="338"/>
                  </a:lnTo>
                  <a:lnTo>
                    <a:pt x="10" y="358"/>
                  </a:lnTo>
                  <a:lnTo>
                    <a:pt x="20" y="378"/>
                  </a:lnTo>
                  <a:lnTo>
                    <a:pt x="34" y="396"/>
                  </a:lnTo>
                  <a:lnTo>
                    <a:pt x="34" y="396"/>
                  </a:lnTo>
                  <a:lnTo>
                    <a:pt x="52" y="410"/>
                  </a:lnTo>
                  <a:lnTo>
                    <a:pt x="72" y="420"/>
                  </a:lnTo>
                  <a:lnTo>
                    <a:pt x="94" y="426"/>
                  </a:lnTo>
                  <a:lnTo>
                    <a:pt x="116" y="428"/>
                  </a:lnTo>
                  <a:lnTo>
                    <a:pt x="138" y="426"/>
                  </a:lnTo>
                  <a:lnTo>
                    <a:pt x="158" y="418"/>
                  </a:lnTo>
                  <a:lnTo>
                    <a:pt x="178" y="408"/>
                  </a:lnTo>
                  <a:lnTo>
                    <a:pt x="196" y="392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38" y="404"/>
                  </a:lnTo>
                  <a:lnTo>
                    <a:pt x="242" y="456"/>
                  </a:lnTo>
                  <a:lnTo>
                    <a:pt x="248" y="508"/>
                  </a:lnTo>
                  <a:lnTo>
                    <a:pt x="256" y="560"/>
                  </a:lnTo>
                  <a:lnTo>
                    <a:pt x="266" y="612"/>
                  </a:lnTo>
                  <a:lnTo>
                    <a:pt x="278" y="664"/>
                  </a:lnTo>
                  <a:lnTo>
                    <a:pt x="292" y="714"/>
                  </a:lnTo>
                  <a:lnTo>
                    <a:pt x="308" y="764"/>
                  </a:lnTo>
                  <a:lnTo>
                    <a:pt x="324" y="814"/>
                  </a:lnTo>
                  <a:lnTo>
                    <a:pt x="344" y="864"/>
                  </a:lnTo>
                  <a:lnTo>
                    <a:pt x="364" y="912"/>
                  </a:lnTo>
                  <a:lnTo>
                    <a:pt x="386" y="960"/>
                  </a:lnTo>
                  <a:lnTo>
                    <a:pt x="410" y="1006"/>
                  </a:lnTo>
                  <a:lnTo>
                    <a:pt x="436" y="1052"/>
                  </a:lnTo>
                  <a:lnTo>
                    <a:pt x="464" y="1098"/>
                  </a:lnTo>
                  <a:lnTo>
                    <a:pt x="494" y="1142"/>
                  </a:lnTo>
                  <a:lnTo>
                    <a:pt x="494" y="1142"/>
                  </a:lnTo>
                  <a:lnTo>
                    <a:pt x="508" y="1160"/>
                  </a:lnTo>
                  <a:lnTo>
                    <a:pt x="526" y="1174"/>
                  </a:lnTo>
                  <a:lnTo>
                    <a:pt x="544" y="1184"/>
                  </a:lnTo>
                  <a:lnTo>
                    <a:pt x="566" y="1190"/>
                  </a:lnTo>
                  <a:lnTo>
                    <a:pt x="588" y="1192"/>
                  </a:lnTo>
                  <a:lnTo>
                    <a:pt x="610" y="1190"/>
                  </a:lnTo>
                  <a:lnTo>
                    <a:pt x="630" y="1182"/>
                  </a:lnTo>
                  <a:lnTo>
                    <a:pt x="652" y="1172"/>
                  </a:lnTo>
                  <a:lnTo>
                    <a:pt x="652" y="1172"/>
                  </a:lnTo>
                  <a:lnTo>
                    <a:pt x="668" y="1156"/>
                  </a:lnTo>
                  <a:lnTo>
                    <a:pt x="682" y="1140"/>
                  </a:lnTo>
                  <a:lnTo>
                    <a:pt x="692" y="1120"/>
                  </a:lnTo>
                  <a:lnTo>
                    <a:pt x="698" y="1098"/>
                  </a:lnTo>
                  <a:lnTo>
                    <a:pt x="700" y="1078"/>
                  </a:lnTo>
                  <a:lnTo>
                    <a:pt x="698" y="1056"/>
                  </a:lnTo>
                  <a:lnTo>
                    <a:pt x="692" y="1034"/>
                  </a:lnTo>
                  <a:lnTo>
                    <a:pt x="680" y="1014"/>
                  </a:lnTo>
                  <a:lnTo>
                    <a:pt x="680" y="1014"/>
                  </a:lnTo>
                  <a:lnTo>
                    <a:pt x="656" y="976"/>
                  </a:lnTo>
                  <a:lnTo>
                    <a:pt x="632" y="938"/>
                  </a:lnTo>
                  <a:lnTo>
                    <a:pt x="610" y="898"/>
                  </a:lnTo>
                  <a:lnTo>
                    <a:pt x="590" y="858"/>
                  </a:lnTo>
                  <a:lnTo>
                    <a:pt x="570" y="818"/>
                  </a:lnTo>
                  <a:lnTo>
                    <a:pt x="554" y="778"/>
                  </a:lnTo>
                  <a:lnTo>
                    <a:pt x="538" y="736"/>
                  </a:lnTo>
                  <a:lnTo>
                    <a:pt x="524" y="694"/>
                  </a:lnTo>
                  <a:lnTo>
                    <a:pt x="510" y="650"/>
                  </a:lnTo>
                  <a:lnTo>
                    <a:pt x="498" y="608"/>
                  </a:lnTo>
                  <a:lnTo>
                    <a:pt x="488" y="564"/>
                  </a:lnTo>
                  <a:lnTo>
                    <a:pt x="480" y="520"/>
                  </a:lnTo>
                  <a:lnTo>
                    <a:pt x="474" y="476"/>
                  </a:lnTo>
                  <a:lnTo>
                    <a:pt x="468" y="432"/>
                  </a:lnTo>
                  <a:lnTo>
                    <a:pt x="466" y="388"/>
                  </a:lnTo>
                  <a:lnTo>
                    <a:pt x="464" y="342"/>
                  </a:lnTo>
                  <a:lnTo>
                    <a:pt x="510" y="388"/>
                  </a:lnTo>
                  <a:lnTo>
                    <a:pt x="510" y="388"/>
                  </a:lnTo>
                  <a:lnTo>
                    <a:pt x="528" y="402"/>
                  </a:lnTo>
                  <a:lnTo>
                    <a:pt x="548" y="412"/>
                  </a:lnTo>
                  <a:lnTo>
                    <a:pt x="570" y="418"/>
                  </a:lnTo>
                  <a:lnTo>
                    <a:pt x="592" y="420"/>
                  </a:lnTo>
                  <a:lnTo>
                    <a:pt x="612" y="418"/>
                  </a:lnTo>
                  <a:lnTo>
                    <a:pt x="634" y="410"/>
                  </a:lnTo>
                  <a:lnTo>
                    <a:pt x="654" y="400"/>
                  </a:lnTo>
                  <a:lnTo>
                    <a:pt x="670" y="386"/>
                  </a:lnTo>
                  <a:lnTo>
                    <a:pt x="670" y="386"/>
                  </a:lnTo>
                  <a:lnTo>
                    <a:pt x="684" y="370"/>
                  </a:lnTo>
                  <a:lnTo>
                    <a:pt x="692" y="354"/>
                  </a:lnTo>
                  <a:lnTo>
                    <a:pt x="698" y="336"/>
                  </a:lnTo>
                  <a:lnTo>
                    <a:pt x="702" y="318"/>
                  </a:lnTo>
                  <a:lnTo>
                    <a:pt x="702" y="300"/>
                  </a:lnTo>
                  <a:lnTo>
                    <a:pt x="700" y="282"/>
                  </a:lnTo>
                  <a:lnTo>
                    <a:pt x="694" y="264"/>
                  </a:lnTo>
                  <a:lnTo>
                    <a:pt x="686" y="246"/>
                  </a:lnTo>
                  <a:lnTo>
                    <a:pt x="686" y="246"/>
                  </a:lnTo>
                  <a:lnTo>
                    <a:pt x="678" y="236"/>
                  </a:lnTo>
                  <a:lnTo>
                    <a:pt x="668" y="224"/>
                  </a:lnTo>
                  <a:lnTo>
                    <a:pt x="500" y="60"/>
                  </a:lnTo>
                  <a:lnTo>
                    <a:pt x="500" y="60"/>
                  </a:lnTo>
                  <a:lnTo>
                    <a:pt x="484" y="46"/>
                  </a:lnTo>
                  <a:lnTo>
                    <a:pt x="466" y="34"/>
                  </a:lnTo>
                  <a:lnTo>
                    <a:pt x="448" y="24"/>
                  </a:lnTo>
                  <a:lnTo>
                    <a:pt x="428" y="16"/>
                  </a:lnTo>
                  <a:lnTo>
                    <a:pt x="410" y="8"/>
                  </a:lnTo>
                  <a:lnTo>
                    <a:pt x="388" y="4"/>
                  </a:lnTo>
                  <a:lnTo>
                    <a:pt x="368" y="2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26" y="2"/>
                  </a:lnTo>
                  <a:lnTo>
                    <a:pt x="304" y="6"/>
                  </a:lnTo>
                  <a:lnTo>
                    <a:pt x="284" y="10"/>
                  </a:lnTo>
                  <a:lnTo>
                    <a:pt x="264" y="18"/>
                  </a:lnTo>
                  <a:lnTo>
                    <a:pt x="246" y="28"/>
                  </a:lnTo>
                  <a:lnTo>
                    <a:pt x="228" y="38"/>
                  </a:lnTo>
                  <a:lnTo>
                    <a:pt x="212" y="50"/>
                  </a:lnTo>
                  <a:lnTo>
                    <a:pt x="196" y="66"/>
                  </a:lnTo>
                  <a:lnTo>
                    <a:pt x="196" y="66"/>
                  </a:ln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B6EAE1FC-F7C4-7037-A16F-AC7FAA9D24E0}"/>
                </a:ext>
              </a:extLst>
            </p:cNvPr>
            <p:cNvSpPr/>
            <p:nvPr/>
          </p:nvSpPr>
          <p:spPr bwMode="auto">
            <a:xfrm rot="800062">
              <a:off x="-3363616" y="3727123"/>
              <a:ext cx="1527175" cy="1609725"/>
            </a:xfrm>
            <a:custGeom>
              <a:avLst/>
              <a:gdLst>
                <a:gd name="T0" fmla="*/ 388 w 962"/>
                <a:gd name="T1" fmla="*/ 1010 h 1014"/>
                <a:gd name="T2" fmla="*/ 410 w 962"/>
                <a:gd name="T3" fmla="*/ 1014 h 1014"/>
                <a:gd name="T4" fmla="*/ 454 w 962"/>
                <a:gd name="T5" fmla="*/ 1008 h 1014"/>
                <a:gd name="T6" fmla="*/ 492 w 962"/>
                <a:gd name="T7" fmla="*/ 986 h 1014"/>
                <a:gd name="T8" fmla="*/ 518 w 962"/>
                <a:gd name="T9" fmla="*/ 950 h 1014"/>
                <a:gd name="T10" fmla="*/ 526 w 962"/>
                <a:gd name="T11" fmla="*/ 930 h 1014"/>
                <a:gd name="T12" fmla="*/ 528 w 962"/>
                <a:gd name="T13" fmla="*/ 884 h 1014"/>
                <a:gd name="T14" fmla="*/ 514 w 962"/>
                <a:gd name="T15" fmla="*/ 844 h 1014"/>
                <a:gd name="T16" fmla="*/ 486 w 962"/>
                <a:gd name="T17" fmla="*/ 810 h 1014"/>
                <a:gd name="T18" fmla="*/ 444 w 962"/>
                <a:gd name="T19" fmla="*/ 790 h 1014"/>
                <a:gd name="T20" fmla="*/ 388 w 962"/>
                <a:gd name="T21" fmla="*/ 776 h 1014"/>
                <a:gd name="T22" fmla="*/ 476 w 962"/>
                <a:gd name="T23" fmla="*/ 718 h 1014"/>
                <a:gd name="T24" fmla="*/ 560 w 962"/>
                <a:gd name="T25" fmla="*/ 654 h 1014"/>
                <a:gd name="T26" fmla="*/ 640 w 962"/>
                <a:gd name="T27" fmla="*/ 586 h 1014"/>
                <a:gd name="T28" fmla="*/ 712 w 962"/>
                <a:gd name="T29" fmla="*/ 510 h 1014"/>
                <a:gd name="T30" fmla="*/ 782 w 962"/>
                <a:gd name="T31" fmla="*/ 430 h 1014"/>
                <a:gd name="T32" fmla="*/ 844 w 962"/>
                <a:gd name="T33" fmla="*/ 346 h 1014"/>
                <a:gd name="T34" fmla="*/ 900 w 962"/>
                <a:gd name="T35" fmla="*/ 256 h 1014"/>
                <a:gd name="T36" fmla="*/ 950 w 962"/>
                <a:gd name="T37" fmla="*/ 162 h 1014"/>
                <a:gd name="T38" fmla="*/ 958 w 962"/>
                <a:gd name="T39" fmla="*/ 140 h 1014"/>
                <a:gd name="T40" fmla="*/ 960 w 962"/>
                <a:gd name="T41" fmla="*/ 96 h 1014"/>
                <a:gd name="T42" fmla="*/ 946 w 962"/>
                <a:gd name="T43" fmla="*/ 56 h 1014"/>
                <a:gd name="T44" fmla="*/ 918 w 962"/>
                <a:gd name="T45" fmla="*/ 22 h 1014"/>
                <a:gd name="T46" fmla="*/ 898 w 962"/>
                <a:gd name="T47" fmla="*/ 10 h 1014"/>
                <a:gd name="T48" fmla="*/ 854 w 962"/>
                <a:gd name="T49" fmla="*/ 0 h 1014"/>
                <a:gd name="T50" fmla="*/ 810 w 962"/>
                <a:gd name="T51" fmla="*/ 6 h 1014"/>
                <a:gd name="T52" fmla="*/ 774 w 962"/>
                <a:gd name="T53" fmla="*/ 26 h 1014"/>
                <a:gd name="T54" fmla="*/ 746 w 962"/>
                <a:gd name="T55" fmla="*/ 62 h 1014"/>
                <a:gd name="T56" fmla="*/ 726 w 962"/>
                <a:gd name="T57" fmla="*/ 102 h 1014"/>
                <a:gd name="T58" fmla="*/ 680 w 962"/>
                <a:gd name="T59" fmla="*/ 180 h 1014"/>
                <a:gd name="T60" fmla="*/ 630 w 962"/>
                <a:gd name="T61" fmla="*/ 254 h 1014"/>
                <a:gd name="T62" fmla="*/ 574 w 962"/>
                <a:gd name="T63" fmla="*/ 324 h 1014"/>
                <a:gd name="T64" fmla="*/ 514 w 962"/>
                <a:gd name="T65" fmla="*/ 390 h 1014"/>
                <a:gd name="T66" fmla="*/ 448 w 962"/>
                <a:gd name="T67" fmla="*/ 452 h 1014"/>
                <a:gd name="T68" fmla="*/ 380 w 962"/>
                <a:gd name="T69" fmla="*/ 508 h 1014"/>
                <a:gd name="T70" fmla="*/ 306 w 962"/>
                <a:gd name="T71" fmla="*/ 558 h 1014"/>
                <a:gd name="T72" fmla="*/ 286 w 962"/>
                <a:gd name="T73" fmla="*/ 520 h 1014"/>
                <a:gd name="T74" fmla="*/ 288 w 962"/>
                <a:gd name="T75" fmla="*/ 496 h 1014"/>
                <a:gd name="T76" fmla="*/ 282 w 962"/>
                <a:gd name="T77" fmla="*/ 452 h 1014"/>
                <a:gd name="T78" fmla="*/ 260 w 962"/>
                <a:gd name="T79" fmla="*/ 416 h 1014"/>
                <a:gd name="T80" fmla="*/ 226 w 962"/>
                <a:gd name="T81" fmla="*/ 388 h 1014"/>
                <a:gd name="T82" fmla="*/ 204 w 962"/>
                <a:gd name="T83" fmla="*/ 380 h 1014"/>
                <a:gd name="T84" fmla="*/ 166 w 962"/>
                <a:gd name="T85" fmla="*/ 378 h 1014"/>
                <a:gd name="T86" fmla="*/ 130 w 962"/>
                <a:gd name="T87" fmla="*/ 386 h 1014"/>
                <a:gd name="T88" fmla="*/ 98 w 962"/>
                <a:gd name="T89" fmla="*/ 406 h 1014"/>
                <a:gd name="T90" fmla="*/ 76 w 962"/>
                <a:gd name="T91" fmla="*/ 436 h 1014"/>
                <a:gd name="T92" fmla="*/ 70 w 962"/>
                <a:gd name="T93" fmla="*/ 448 h 1014"/>
                <a:gd name="T94" fmla="*/ 6 w 962"/>
                <a:gd name="T95" fmla="*/ 690 h 1014"/>
                <a:gd name="T96" fmla="*/ 2 w 962"/>
                <a:gd name="T97" fmla="*/ 712 h 1014"/>
                <a:gd name="T98" fmla="*/ 0 w 962"/>
                <a:gd name="T99" fmla="*/ 752 h 1014"/>
                <a:gd name="T100" fmla="*/ 4 w 962"/>
                <a:gd name="T101" fmla="*/ 794 h 1014"/>
                <a:gd name="T102" fmla="*/ 18 w 962"/>
                <a:gd name="T103" fmla="*/ 834 h 1014"/>
                <a:gd name="T104" fmla="*/ 28 w 962"/>
                <a:gd name="T105" fmla="*/ 852 h 1014"/>
                <a:gd name="T106" fmla="*/ 54 w 962"/>
                <a:gd name="T107" fmla="*/ 886 h 1014"/>
                <a:gd name="T108" fmla="*/ 84 w 962"/>
                <a:gd name="T109" fmla="*/ 916 h 1014"/>
                <a:gd name="T110" fmla="*/ 120 w 962"/>
                <a:gd name="T111" fmla="*/ 936 h 1014"/>
                <a:gd name="T112" fmla="*/ 160 w 962"/>
                <a:gd name="T113" fmla="*/ 952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62" h="1014">
                  <a:moveTo>
                    <a:pt x="160" y="952"/>
                  </a:moveTo>
                  <a:lnTo>
                    <a:pt x="388" y="1010"/>
                  </a:lnTo>
                  <a:lnTo>
                    <a:pt x="388" y="1010"/>
                  </a:lnTo>
                  <a:lnTo>
                    <a:pt x="410" y="1014"/>
                  </a:lnTo>
                  <a:lnTo>
                    <a:pt x="432" y="1014"/>
                  </a:lnTo>
                  <a:lnTo>
                    <a:pt x="454" y="1008"/>
                  </a:lnTo>
                  <a:lnTo>
                    <a:pt x="474" y="998"/>
                  </a:lnTo>
                  <a:lnTo>
                    <a:pt x="492" y="986"/>
                  </a:lnTo>
                  <a:lnTo>
                    <a:pt x="506" y="970"/>
                  </a:lnTo>
                  <a:lnTo>
                    <a:pt x="518" y="950"/>
                  </a:lnTo>
                  <a:lnTo>
                    <a:pt x="526" y="930"/>
                  </a:lnTo>
                  <a:lnTo>
                    <a:pt x="526" y="930"/>
                  </a:lnTo>
                  <a:lnTo>
                    <a:pt x="530" y="906"/>
                  </a:lnTo>
                  <a:lnTo>
                    <a:pt x="528" y="884"/>
                  </a:lnTo>
                  <a:lnTo>
                    <a:pt x="524" y="862"/>
                  </a:lnTo>
                  <a:lnTo>
                    <a:pt x="514" y="844"/>
                  </a:lnTo>
                  <a:lnTo>
                    <a:pt x="502" y="826"/>
                  </a:lnTo>
                  <a:lnTo>
                    <a:pt x="486" y="810"/>
                  </a:lnTo>
                  <a:lnTo>
                    <a:pt x="466" y="798"/>
                  </a:lnTo>
                  <a:lnTo>
                    <a:pt x="444" y="790"/>
                  </a:lnTo>
                  <a:lnTo>
                    <a:pt x="388" y="776"/>
                  </a:lnTo>
                  <a:lnTo>
                    <a:pt x="388" y="776"/>
                  </a:lnTo>
                  <a:lnTo>
                    <a:pt x="432" y="748"/>
                  </a:lnTo>
                  <a:lnTo>
                    <a:pt x="476" y="718"/>
                  </a:lnTo>
                  <a:lnTo>
                    <a:pt x="518" y="688"/>
                  </a:lnTo>
                  <a:lnTo>
                    <a:pt x="560" y="654"/>
                  </a:lnTo>
                  <a:lnTo>
                    <a:pt x="600" y="620"/>
                  </a:lnTo>
                  <a:lnTo>
                    <a:pt x="640" y="586"/>
                  </a:lnTo>
                  <a:lnTo>
                    <a:pt x="676" y="548"/>
                  </a:lnTo>
                  <a:lnTo>
                    <a:pt x="712" y="510"/>
                  </a:lnTo>
                  <a:lnTo>
                    <a:pt x="748" y="470"/>
                  </a:lnTo>
                  <a:lnTo>
                    <a:pt x="782" y="430"/>
                  </a:lnTo>
                  <a:lnTo>
                    <a:pt x="814" y="388"/>
                  </a:lnTo>
                  <a:lnTo>
                    <a:pt x="844" y="346"/>
                  </a:lnTo>
                  <a:lnTo>
                    <a:pt x="872" y="302"/>
                  </a:lnTo>
                  <a:lnTo>
                    <a:pt x="900" y="256"/>
                  </a:lnTo>
                  <a:lnTo>
                    <a:pt x="926" y="210"/>
                  </a:lnTo>
                  <a:lnTo>
                    <a:pt x="950" y="162"/>
                  </a:lnTo>
                  <a:lnTo>
                    <a:pt x="950" y="162"/>
                  </a:lnTo>
                  <a:lnTo>
                    <a:pt x="958" y="140"/>
                  </a:lnTo>
                  <a:lnTo>
                    <a:pt x="962" y="118"/>
                  </a:lnTo>
                  <a:lnTo>
                    <a:pt x="960" y="96"/>
                  </a:lnTo>
                  <a:lnTo>
                    <a:pt x="956" y="76"/>
                  </a:lnTo>
                  <a:lnTo>
                    <a:pt x="946" y="56"/>
                  </a:lnTo>
                  <a:lnTo>
                    <a:pt x="934" y="38"/>
                  </a:lnTo>
                  <a:lnTo>
                    <a:pt x="918" y="22"/>
                  </a:lnTo>
                  <a:lnTo>
                    <a:pt x="898" y="10"/>
                  </a:lnTo>
                  <a:lnTo>
                    <a:pt x="898" y="10"/>
                  </a:lnTo>
                  <a:lnTo>
                    <a:pt x="876" y="2"/>
                  </a:lnTo>
                  <a:lnTo>
                    <a:pt x="854" y="0"/>
                  </a:lnTo>
                  <a:lnTo>
                    <a:pt x="832" y="0"/>
                  </a:lnTo>
                  <a:lnTo>
                    <a:pt x="810" y="6"/>
                  </a:lnTo>
                  <a:lnTo>
                    <a:pt x="792" y="14"/>
                  </a:lnTo>
                  <a:lnTo>
                    <a:pt x="774" y="26"/>
                  </a:lnTo>
                  <a:lnTo>
                    <a:pt x="758" y="44"/>
                  </a:lnTo>
                  <a:lnTo>
                    <a:pt x="746" y="62"/>
                  </a:lnTo>
                  <a:lnTo>
                    <a:pt x="746" y="62"/>
                  </a:lnTo>
                  <a:lnTo>
                    <a:pt x="726" y="102"/>
                  </a:lnTo>
                  <a:lnTo>
                    <a:pt x="704" y="142"/>
                  </a:lnTo>
                  <a:lnTo>
                    <a:pt x="680" y="180"/>
                  </a:lnTo>
                  <a:lnTo>
                    <a:pt x="656" y="218"/>
                  </a:lnTo>
                  <a:lnTo>
                    <a:pt x="630" y="254"/>
                  </a:lnTo>
                  <a:lnTo>
                    <a:pt x="602" y="290"/>
                  </a:lnTo>
                  <a:lnTo>
                    <a:pt x="574" y="324"/>
                  </a:lnTo>
                  <a:lnTo>
                    <a:pt x="544" y="358"/>
                  </a:lnTo>
                  <a:lnTo>
                    <a:pt x="514" y="390"/>
                  </a:lnTo>
                  <a:lnTo>
                    <a:pt x="482" y="422"/>
                  </a:lnTo>
                  <a:lnTo>
                    <a:pt x="448" y="452"/>
                  </a:lnTo>
                  <a:lnTo>
                    <a:pt x="414" y="480"/>
                  </a:lnTo>
                  <a:lnTo>
                    <a:pt x="380" y="508"/>
                  </a:lnTo>
                  <a:lnTo>
                    <a:pt x="344" y="534"/>
                  </a:lnTo>
                  <a:lnTo>
                    <a:pt x="306" y="558"/>
                  </a:lnTo>
                  <a:lnTo>
                    <a:pt x="268" y="582"/>
                  </a:lnTo>
                  <a:lnTo>
                    <a:pt x="286" y="520"/>
                  </a:lnTo>
                  <a:lnTo>
                    <a:pt x="286" y="520"/>
                  </a:lnTo>
                  <a:lnTo>
                    <a:pt x="288" y="496"/>
                  </a:lnTo>
                  <a:lnTo>
                    <a:pt x="288" y="474"/>
                  </a:lnTo>
                  <a:lnTo>
                    <a:pt x="282" y="452"/>
                  </a:lnTo>
                  <a:lnTo>
                    <a:pt x="274" y="434"/>
                  </a:lnTo>
                  <a:lnTo>
                    <a:pt x="260" y="416"/>
                  </a:lnTo>
                  <a:lnTo>
                    <a:pt x="244" y="400"/>
                  </a:lnTo>
                  <a:lnTo>
                    <a:pt x="226" y="388"/>
                  </a:lnTo>
                  <a:lnTo>
                    <a:pt x="204" y="380"/>
                  </a:lnTo>
                  <a:lnTo>
                    <a:pt x="204" y="380"/>
                  </a:lnTo>
                  <a:lnTo>
                    <a:pt x="184" y="378"/>
                  </a:lnTo>
                  <a:lnTo>
                    <a:pt x="166" y="378"/>
                  </a:lnTo>
                  <a:lnTo>
                    <a:pt x="148" y="380"/>
                  </a:lnTo>
                  <a:lnTo>
                    <a:pt x="130" y="386"/>
                  </a:lnTo>
                  <a:lnTo>
                    <a:pt x="114" y="396"/>
                  </a:lnTo>
                  <a:lnTo>
                    <a:pt x="98" y="406"/>
                  </a:lnTo>
                  <a:lnTo>
                    <a:pt x="86" y="420"/>
                  </a:lnTo>
                  <a:lnTo>
                    <a:pt x="76" y="436"/>
                  </a:lnTo>
                  <a:lnTo>
                    <a:pt x="76" y="436"/>
                  </a:lnTo>
                  <a:lnTo>
                    <a:pt x="70" y="448"/>
                  </a:lnTo>
                  <a:lnTo>
                    <a:pt x="66" y="462"/>
                  </a:lnTo>
                  <a:lnTo>
                    <a:pt x="6" y="690"/>
                  </a:lnTo>
                  <a:lnTo>
                    <a:pt x="6" y="690"/>
                  </a:lnTo>
                  <a:lnTo>
                    <a:pt x="2" y="712"/>
                  </a:lnTo>
                  <a:lnTo>
                    <a:pt x="0" y="732"/>
                  </a:lnTo>
                  <a:lnTo>
                    <a:pt x="0" y="752"/>
                  </a:lnTo>
                  <a:lnTo>
                    <a:pt x="0" y="774"/>
                  </a:lnTo>
                  <a:lnTo>
                    <a:pt x="4" y="794"/>
                  </a:lnTo>
                  <a:lnTo>
                    <a:pt x="10" y="814"/>
                  </a:lnTo>
                  <a:lnTo>
                    <a:pt x="18" y="834"/>
                  </a:lnTo>
                  <a:lnTo>
                    <a:pt x="28" y="852"/>
                  </a:lnTo>
                  <a:lnTo>
                    <a:pt x="28" y="852"/>
                  </a:lnTo>
                  <a:lnTo>
                    <a:pt x="40" y="870"/>
                  </a:lnTo>
                  <a:lnTo>
                    <a:pt x="54" y="886"/>
                  </a:lnTo>
                  <a:lnTo>
                    <a:pt x="68" y="902"/>
                  </a:lnTo>
                  <a:lnTo>
                    <a:pt x="84" y="916"/>
                  </a:lnTo>
                  <a:lnTo>
                    <a:pt x="102" y="926"/>
                  </a:lnTo>
                  <a:lnTo>
                    <a:pt x="120" y="936"/>
                  </a:lnTo>
                  <a:lnTo>
                    <a:pt x="140" y="946"/>
                  </a:lnTo>
                  <a:lnTo>
                    <a:pt x="160" y="952"/>
                  </a:lnTo>
                  <a:lnTo>
                    <a:pt x="160" y="952"/>
                  </a:lnTo>
                  <a:close/>
                </a:path>
              </a:pathLst>
            </a:custGeom>
            <a:solidFill>
              <a:srgbClr val="68E1FD"/>
            </a:solidFill>
            <a:ln w="38100" cap="flat">
              <a:solidFill>
                <a:srgbClr val="093F68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4675414A-C7D1-B5C9-A9FA-31E73D253A52}"/>
                </a:ext>
              </a:extLst>
            </p:cNvPr>
            <p:cNvSpPr/>
            <p:nvPr/>
          </p:nvSpPr>
          <p:spPr bwMode="auto">
            <a:xfrm rot="800062">
              <a:off x="-5288769" y="-5158"/>
              <a:ext cx="1527175" cy="1612900"/>
            </a:xfrm>
            <a:custGeom>
              <a:avLst/>
              <a:gdLst>
                <a:gd name="T0" fmla="*/ 574 w 962"/>
                <a:gd name="T1" fmla="*/ 4 h 1016"/>
                <a:gd name="T2" fmla="*/ 552 w 962"/>
                <a:gd name="T3" fmla="*/ 0 h 1016"/>
                <a:gd name="T4" fmla="*/ 508 w 962"/>
                <a:gd name="T5" fmla="*/ 8 h 1016"/>
                <a:gd name="T6" fmla="*/ 470 w 962"/>
                <a:gd name="T7" fmla="*/ 30 h 1016"/>
                <a:gd name="T8" fmla="*/ 444 w 962"/>
                <a:gd name="T9" fmla="*/ 64 h 1016"/>
                <a:gd name="T10" fmla="*/ 436 w 962"/>
                <a:gd name="T11" fmla="*/ 86 h 1016"/>
                <a:gd name="T12" fmla="*/ 434 w 962"/>
                <a:gd name="T13" fmla="*/ 130 h 1016"/>
                <a:gd name="T14" fmla="*/ 448 w 962"/>
                <a:gd name="T15" fmla="*/ 172 h 1016"/>
                <a:gd name="T16" fmla="*/ 476 w 962"/>
                <a:gd name="T17" fmla="*/ 204 h 1016"/>
                <a:gd name="T18" fmla="*/ 518 w 962"/>
                <a:gd name="T19" fmla="*/ 224 h 1016"/>
                <a:gd name="T20" fmla="*/ 574 w 962"/>
                <a:gd name="T21" fmla="*/ 240 h 1016"/>
                <a:gd name="T22" fmla="*/ 486 w 962"/>
                <a:gd name="T23" fmla="*/ 296 h 1016"/>
                <a:gd name="T24" fmla="*/ 402 w 962"/>
                <a:gd name="T25" fmla="*/ 360 h 1016"/>
                <a:gd name="T26" fmla="*/ 322 w 962"/>
                <a:gd name="T27" fmla="*/ 430 h 1016"/>
                <a:gd name="T28" fmla="*/ 248 w 962"/>
                <a:gd name="T29" fmla="*/ 504 h 1016"/>
                <a:gd name="T30" fmla="*/ 180 w 962"/>
                <a:gd name="T31" fmla="*/ 584 h 1016"/>
                <a:gd name="T32" fmla="*/ 118 w 962"/>
                <a:gd name="T33" fmla="*/ 670 h 1016"/>
                <a:gd name="T34" fmla="*/ 62 w 962"/>
                <a:gd name="T35" fmla="*/ 760 h 1016"/>
                <a:gd name="T36" fmla="*/ 12 w 962"/>
                <a:gd name="T37" fmla="*/ 852 h 1016"/>
                <a:gd name="T38" fmla="*/ 4 w 962"/>
                <a:gd name="T39" fmla="*/ 874 h 1016"/>
                <a:gd name="T40" fmla="*/ 2 w 962"/>
                <a:gd name="T41" fmla="*/ 918 h 1016"/>
                <a:gd name="T42" fmla="*/ 16 w 962"/>
                <a:gd name="T43" fmla="*/ 960 h 1016"/>
                <a:gd name="T44" fmla="*/ 44 w 962"/>
                <a:gd name="T45" fmla="*/ 992 h 1016"/>
                <a:gd name="T46" fmla="*/ 64 w 962"/>
                <a:gd name="T47" fmla="*/ 1004 h 1016"/>
                <a:gd name="T48" fmla="*/ 108 w 962"/>
                <a:gd name="T49" fmla="*/ 1016 h 1016"/>
                <a:gd name="T50" fmla="*/ 150 w 962"/>
                <a:gd name="T51" fmla="*/ 1010 h 1016"/>
                <a:gd name="T52" fmla="*/ 188 w 962"/>
                <a:gd name="T53" fmla="*/ 988 h 1016"/>
                <a:gd name="T54" fmla="*/ 216 w 962"/>
                <a:gd name="T55" fmla="*/ 952 h 1016"/>
                <a:gd name="T56" fmla="*/ 236 w 962"/>
                <a:gd name="T57" fmla="*/ 912 h 1016"/>
                <a:gd name="T58" fmla="*/ 282 w 962"/>
                <a:gd name="T59" fmla="*/ 834 h 1016"/>
                <a:gd name="T60" fmla="*/ 332 w 962"/>
                <a:gd name="T61" fmla="*/ 760 h 1016"/>
                <a:gd name="T62" fmla="*/ 388 w 962"/>
                <a:gd name="T63" fmla="*/ 690 h 1016"/>
                <a:gd name="T64" fmla="*/ 448 w 962"/>
                <a:gd name="T65" fmla="*/ 626 h 1016"/>
                <a:gd name="T66" fmla="*/ 512 w 962"/>
                <a:gd name="T67" fmla="*/ 564 h 1016"/>
                <a:gd name="T68" fmla="*/ 582 w 962"/>
                <a:gd name="T69" fmla="*/ 508 h 1016"/>
                <a:gd name="T70" fmla="*/ 656 w 962"/>
                <a:gd name="T71" fmla="*/ 456 h 1016"/>
                <a:gd name="T72" fmla="*/ 676 w 962"/>
                <a:gd name="T73" fmla="*/ 496 h 1016"/>
                <a:gd name="T74" fmla="*/ 674 w 962"/>
                <a:gd name="T75" fmla="*/ 518 h 1016"/>
                <a:gd name="T76" fmla="*/ 680 w 962"/>
                <a:gd name="T77" fmla="*/ 562 h 1016"/>
                <a:gd name="T78" fmla="*/ 702 w 962"/>
                <a:gd name="T79" fmla="*/ 600 h 1016"/>
                <a:gd name="T80" fmla="*/ 736 w 962"/>
                <a:gd name="T81" fmla="*/ 626 h 1016"/>
                <a:gd name="T82" fmla="*/ 758 w 962"/>
                <a:gd name="T83" fmla="*/ 634 h 1016"/>
                <a:gd name="T84" fmla="*/ 796 w 962"/>
                <a:gd name="T85" fmla="*/ 638 h 1016"/>
                <a:gd name="T86" fmla="*/ 832 w 962"/>
                <a:gd name="T87" fmla="*/ 628 h 1016"/>
                <a:gd name="T88" fmla="*/ 862 w 962"/>
                <a:gd name="T89" fmla="*/ 608 h 1016"/>
                <a:gd name="T90" fmla="*/ 886 w 962"/>
                <a:gd name="T91" fmla="*/ 580 h 1016"/>
                <a:gd name="T92" fmla="*/ 892 w 962"/>
                <a:gd name="T93" fmla="*/ 566 h 1016"/>
                <a:gd name="T94" fmla="*/ 956 w 962"/>
                <a:gd name="T95" fmla="*/ 324 h 1016"/>
                <a:gd name="T96" fmla="*/ 960 w 962"/>
                <a:gd name="T97" fmla="*/ 304 h 1016"/>
                <a:gd name="T98" fmla="*/ 962 w 962"/>
                <a:gd name="T99" fmla="*/ 262 h 1016"/>
                <a:gd name="T100" fmla="*/ 956 w 962"/>
                <a:gd name="T101" fmla="*/ 220 h 1016"/>
                <a:gd name="T102" fmla="*/ 944 w 962"/>
                <a:gd name="T103" fmla="*/ 182 h 1016"/>
                <a:gd name="T104" fmla="*/ 934 w 962"/>
                <a:gd name="T105" fmla="*/ 162 h 1016"/>
                <a:gd name="T106" fmla="*/ 908 w 962"/>
                <a:gd name="T107" fmla="*/ 128 h 1016"/>
                <a:gd name="T108" fmla="*/ 878 w 962"/>
                <a:gd name="T109" fmla="*/ 100 h 1016"/>
                <a:gd name="T110" fmla="*/ 842 w 962"/>
                <a:gd name="T111" fmla="*/ 78 h 1016"/>
                <a:gd name="T112" fmla="*/ 802 w 962"/>
                <a:gd name="T113" fmla="*/ 64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62" h="1016">
                  <a:moveTo>
                    <a:pt x="802" y="64"/>
                  </a:moveTo>
                  <a:lnTo>
                    <a:pt x="574" y="4"/>
                  </a:lnTo>
                  <a:lnTo>
                    <a:pt x="574" y="4"/>
                  </a:lnTo>
                  <a:lnTo>
                    <a:pt x="552" y="0"/>
                  </a:lnTo>
                  <a:lnTo>
                    <a:pt x="530" y="2"/>
                  </a:lnTo>
                  <a:lnTo>
                    <a:pt x="508" y="8"/>
                  </a:lnTo>
                  <a:lnTo>
                    <a:pt x="488" y="16"/>
                  </a:lnTo>
                  <a:lnTo>
                    <a:pt x="470" y="30"/>
                  </a:lnTo>
                  <a:lnTo>
                    <a:pt x="456" y="46"/>
                  </a:lnTo>
                  <a:lnTo>
                    <a:pt x="444" y="64"/>
                  </a:lnTo>
                  <a:lnTo>
                    <a:pt x="436" y="86"/>
                  </a:lnTo>
                  <a:lnTo>
                    <a:pt x="436" y="86"/>
                  </a:lnTo>
                  <a:lnTo>
                    <a:pt x="432" y="108"/>
                  </a:lnTo>
                  <a:lnTo>
                    <a:pt x="434" y="130"/>
                  </a:lnTo>
                  <a:lnTo>
                    <a:pt x="438" y="152"/>
                  </a:lnTo>
                  <a:lnTo>
                    <a:pt x="448" y="172"/>
                  </a:lnTo>
                  <a:lnTo>
                    <a:pt x="460" y="190"/>
                  </a:lnTo>
                  <a:lnTo>
                    <a:pt x="476" y="204"/>
                  </a:lnTo>
                  <a:lnTo>
                    <a:pt x="496" y="216"/>
                  </a:lnTo>
                  <a:lnTo>
                    <a:pt x="518" y="224"/>
                  </a:lnTo>
                  <a:lnTo>
                    <a:pt x="574" y="240"/>
                  </a:lnTo>
                  <a:lnTo>
                    <a:pt x="574" y="240"/>
                  </a:lnTo>
                  <a:lnTo>
                    <a:pt x="530" y="268"/>
                  </a:lnTo>
                  <a:lnTo>
                    <a:pt x="486" y="296"/>
                  </a:lnTo>
                  <a:lnTo>
                    <a:pt x="442" y="328"/>
                  </a:lnTo>
                  <a:lnTo>
                    <a:pt x="402" y="360"/>
                  </a:lnTo>
                  <a:lnTo>
                    <a:pt x="362" y="394"/>
                  </a:lnTo>
                  <a:lnTo>
                    <a:pt x="322" y="430"/>
                  </a:lnTo>
                  <a:lnTo>
                    <a:pt x="286" y="466"/>
                  </a:lnTo>
                  <a:lnTo>
                    <a:pt x="248" y="504"/>
                  </a:lnTo>
                  <a:lnTo>
                    <a:pt x="214" y="544"/>
                  </a:lnTo>
                  <a:lnTo>
                    <a:pt x="180" y="584"/>
                  </a:lnTo>
                  <a:lnTo>
                    <a:pt x="148" y="626"/>
                  </a:lnTo>
                  <a:lnTo>
                    <a:pt x="118" y="670"/>
                  </a:lnTo>
                  <a:lnTo>
                    <a:pt x="90" y="714"/>
                  </a:lnTo>
                  <a:lnTo>
                    <a:pt x="62" y="760"/>
                  </a:lnTo>
                  <a:lnTo>
                    <a:pt x="36" y="806"/>
                  </a:lnTo>
                  <a:lnTo>
                    <a:pt x="12" y="852"/>
                  </a:lnTo>
                  <a:lnTo>
                    <a:pt x="12" y="852"/>
                  </a:lnTo>
                  <a:lnTo>
                    <a:pt x="4" y="874"/>
                  </a:lnTo>
                  <a:lnTo>
                    <a:pt x="0" y="896"/>
                  </a:lnTo>
                  <a:lnTo>
                    <a:pt x="2" y="918"/>
                  </a:lnTo>
                  <a:lnTo>
                    <a:pt x="6" y="940"/>
                  </a:lnTo>
                  <a:lnTo>
                    <a:pt x="16" y="960"/>
                  </a:lnTo>
                  <a:lnTo>
                    <a:pt x="28" y="978"/>
                  </a:lnTo>
                  <a:lnTo>
                    <a:pt x="44" y="992"/>
                  </a:lnTo>
                  <a:lnTo>
                    <a:pt x="64" y="1004"/>
                  </a:lnTo>
                  <a:lnTo>
                    <a:pt x="64" y="1004"/>
                  </a:lnTo>
                  <a:lnTo>
                    <a:pt x="86" y="1012"/>
                  </a:lnTo>
                  <a:lnTo>
                    <a:pt x="108" y="1016"/>
                  </a:lnTo>
                  <a:lnTo>
                    <a:pt x="130" y="1016"/>
                  </a:lnTo>
                  <a:lnTo>
                    <a:pt x="150" y="1010"/>
                  </a:lnTo>
                  <a:lnTo>
                    <a:pt x="170" y="1000"/>
                  </a:lnTo>
                  <a:lnTo>
                    <a:pt x="188" y="988"/>
                  </a:lnTo>
                  <a:lnTo>
                    <a:pt x="204" y="972"/>
                  </a:lnTo>
                  <a:lnTo>
                    <a:pt x="216" y="952"/>
                  </a:lnTo>
                  <a:lnTo>
                    <a:pt x="216" y="952"/>
                  </a:lnTo>
                  <a:lnTo>
                    <a:pt x="236" y="912"/>
                  </a:lnTo>
                  <a:lnTo>
                    <a:pt x="258" y="872"/>
                  </a:lnTo>
                  <a:lnTo>
                    <a:pt x="282" y="834"/>
                  </a:lnTo>
                  <a:lnTo>
                    <a:pt x="306" y="798"/>
                  </a:lnTo>
                  <a:lnTo>
                    <a:pt x="332" y="760"/>
                  </a:lnTo>
                  <a:lnTo>
                    <a:pt x="360" y="726"/>
                  </a:lnTo>
                  <a:lnTo>
                    <a:pt x="388" y="690"/>
                  </a:lnTo>
                  <a:lnTo>
                    <a:pt x="418" y="658"/>
                  </a:lnTo>
                  <a:lnTo>
                    <a:pt x="448" y="626"/>
                  </a:lnTo>
                  <a:lnTo>
                    <a:pt x="480" y="594"/>
                  </a:lnTo>
                  <a:lnTo>
                    <a:pt x="512" y="564"/>
                  </a:lnTo>
                  <a:lnTo>
                    <a:pt x="546" y="536"/>
                  </a:lnTo>
                  <a:lnTo>
                    <a:pt x="582" y="508"/>
                  </a:lnTo>
                  <a:lnTo>
                    <a:pt x="618" y="482"/>
                  </a:lnTo>
                  <a:lnTo>
                    <a:pt x="656" y="456"/>
                  </a:lnTo>
                  <a:lnTo>
                    <a:pt x="692" y="432"/>
                  </a:lnTo>
                  <a:lnTo>
                    <a:pt x="676" y="496"/>
                  </a:lnTo>
                  <a:lnTo>
                    <a:pt x="676" y="496"/>
                  </a:lnTo>
                  <a:lnTo>
                    <a:pt x="674" y="518"/>
                  </a:lnTo>
                  <a:lnTo>
                    <a:pt x="674" y="540"/>
                  </a:lnTo>
                  <a:lnTo>
                    <a:pt x="680" y="562"/>
                  </a:lnTo>
                  <a:lnTo>
                    <a:pt x="688" y="582"/>
                  </a:lnTo>
                  <a:lnTo>
                    <a:pt x="702" y="600"/>
                  </a:lnTo>
                  <a:lnTo>
                    <a:pt x="718" y="614"/>
                  </a:lnTo>
                  <a:lnTo>
                    <a:pt x="736" y="626"/>
                  </a:lnTo>
                  <a:lnTo>
                    <a:pt x="758" y="634"/>
                  </a:lnTo>
                  <a:lnTo>
                    <a:pt x="758" y="634"/>
                  </a:lnTo>
                  <a:lnTo>
                    <a:pt x="778" y="638"/>
                  </a:lnTo>
                  <a:lnTo>
                    <a:pt x="796" y="638"/>
                  </a:lnTo>
                  <a:lnTo>
                    <a:pt x="814" y="634"/>
                  </a:lnTo>
                  <a:lnTo>
                    <a:pt x="832" y="628"/>
                  </a:lnTo>
                  <a:lnTo>
                    <a:pt x="848" y="620"/>
                  </a:lnTo>
                  <a:lnTo>
                    <a:pt x="862" y="608"/>
                  </a:lnTo>
                  <a:lnTo>
                    <a:pt x="876" y="596"/>
                  </a:lnTo>
                  <a:lnTo>
                    <a:pt x="886" y="580"/>
                  </a:lnTo>
                  <a:lnTo>
                    <a:pt x="886" y="580"/>
                  </a:lnTo>
                  <a:lnTo>
                    <a:pt x="892" y="566"/>
                  </a:lnTo>
                  <a:lnTo>
                    <a:pt x="896" y="552"/>
                  </a:lnTo>
                  <a:lnTo>
                    <a:pt x="956" y="324"/>
                  </a:lnTo>
                  <a:lnTo>
                    <a:pt x="956" y="324"/>
                  </a:lnTo>
                  <a:lnTo>
                    <a:pt x="960" y="304"/>
                  </a:lnTo>
                  <a:lnTo>
                    <a:pt x="962" y="284"/>
                  </a:lnTo>
                  <a:lnTo>
                    <a:pt x="962" y="262"/>
                  </a:lnTo>
                  <a:lnTo>
                    <a:pt x="960" y="242"/>
                  </a:lnTo>
                  <a:lnTo>
                    <a:pt x="956" y="220"/>
                  </a:lnTo>
                  <a:lnTo>
                    <a:pt x="950" y="200"/>
                  </a:lnTo>
                  <a:lnTo>
                    <a:pt x="944" y="182"/>
                  </a:lnTo>
                  <a:lnTo>
                    <a:pt x="934" y="162"/>
                  </a:lnTo>
                  <a:lnTo>
                    <a:pt x="934" y="162"/>
                  </a:lnTo>
                  <a:lnTo>
                    <a:pt x="922" y="144"/>
                  </a:lnTo>
                  <a:lnTo>
                    <a:pt x="908" y="128"/>
                  </a:lnTo>
                  <a:lnTo>
                    <a:pt x="894" y="114"/>
                  </a:lnTo>
                  <a:lnTo>
                    <a:pt x="878" y="100"/>
                  </a:lnTo>
                  <a:lnTo>
                    <a:pt x="860" y="88"/>
                  </a:lnTo>
                  <a:lnTo>
                    <a:pt x="842" y="78"/>
                  </a:lnTo>
                  <a:lnTo>
                    <a:pt x="822" y="70"/>
                  </a:lnTo>
                  <a:lnTo>
                    <a:pt x="802" y="64"/>
                  </a:lnTo>
                  <a:lnTo>
                    <a:pt x="802" y="64"/>
                  </a:lnTo>
                  <a:close/>
                </a:path>
              </a:pathLst>
            </a:custGeom>
            <a:solidFill>
              <a:srgbClr val="F56132"/>
            </a:solidFill>
            <a:ln w="38100">
              <a:solidFill>
                <a:srgbClr val="093F6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7B2664A-0813-4EA4-04E9-723277595C0F}"/>
              </a:ext>
            </a:extLst>
          </p:cNvPr>
          <p:cNvGrpSpPr/>
          <p:nvPr/>
        </p:nvGrpSpPr>
        <p:grpSpPr>
          <a:xfrm>
            <a:off x="9042537" y="1644816"/>
            <a:ext cx="2235568" cy="1047355"/>
            <a:chOff x="283598" y="1906534"/>
            <a:chExt cx="2235568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61F37AA-D0E7-ED0D-D710-B3E9028035EE}"/>
                </a:ext>
              </a:extLst>
            </p:cNvPr>
            <p:cNvSpPr txBox="1"/>
            <p:nvPr/>
          </p:nvSpPr>
          <p:spPr>
            <a:xfrm>
              <a:off x="283598" y="2190603"/>
              <a:ext cx="195566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E968821-4239-1E49-C366-BBE3730DE4D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ECD6A33-D1A5-7C1D-CEFD-D5D118486354}"/>
              </a:ext>
            </a:extLst>
          </p:cNvPr>
          <p:cNvGrpSpPr/>
          <p:nvPr/>
        </p:nvGrpSpPr>
        <p:grpSpPr>
          <a:xfrm>
            <a:off x="980560" y="1644816"/>
            <a:ext cx="2235567" cy="1047355"/>
            <a:chOff x="1021859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3F37168-8B96-F2B2-F587-59582DE0CD5E}"/>
                </a:ext>
              </a:extLst>
            </p:cNvPr>
            <p:cNvSpPr txBox="1"/>
            <p:nvPr/>
          </p:nvSpPr>
          <p:spPr>
            <a:xfrm>
              <a:off x="1123974" y="2190603"/>
              <a:ext cx="21260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062A390-279F-8596-89F5-9D572CF362E0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图形 33">
            <a:extLst>
              <a:ext uri="{FF2B5EF4-FFF2-40B4-BE49-F238E27FC236}">
                <a16:creationId xmlns:a16="http://schemas.microsoft.com/office/drawing/2014/main" id="{5E220CE9-C0F2-3A87-14AF-443EE46F7256}"/>
              </a:ext>
            </a:extLst>
          </p:cNvPr>
          <p:cNvGrpSpPr/>
          <p:nvPr/>
        </p:nvGrpSpPr>
        <p:grpSpPr>
          <a:xfrm>
            <a:off x="5242746" y="2619244"/>
            <a:ext cx="1706802" cy="1693933"/>
            <a:chOff x="5242732" y="2582037"/>
            <a:chExt cx="1706802" cy="1693933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5B4A063-21B1-2DDD-64B7-65607B09CE7E}"/>
                </a:ext>
              </a:extLst>
            </p:cNvPr>
            <p:cNvSpPr/>
            <p:nvPr/>
          </p:nvSpPr>
          <p:spPr>
            <a:xfrm>
              <a:off x="5252275" y="2968466"/>
              <a:ext cx="1687448" cy="1297971"/>
            </a:xfrm>
            <a:custGeom>
              <a:avLst/>
              <a:gdLst>
                <a:gd name="connsiteX0" fmla="*/ 1611249 w 1687448"/>
                <a:gd name="connsiteY0" fmla="*/ 0 h 1297971"/>
                <a:gd name="connsiteX1" fmla="*/ 1568768 w 1687448"/>
                <a:gd name="connsiteY1" fmla="*/ 151448 h 1297971"/>
                <a:gd name="connsiteX2" fmla="*/ 843725 w 1687448"/>
                <a:gd name="connsiteY2" fmla="*/ 502539 h 1297971"/>
                <a:gd name="connsiteX3" fmla="*/ 76200 w 1687448"/>
                <a:gd name="connsiteY3" fmla="*/ 147638 h 1297971"/>
                <a:gd name="connsiteX4" fmla="*/ 76200 w 1687448"/>
                <a:gd name="connsiteY4" fmla="*/ 0 h 1297971"/>
                <a:gd name="connsiteX5" fmla="*/ 0 w 1687448"/>
                <a:gd name="connsiteY5" fmla="*/ 184975 h 1297971"/>
                <a:gd name="connsiteX6" fmla="*/ 0 w 1687448"/>
                <a:gd name="connsiteY6" fmla="*/ 1094518 h 1297971"/>
                <a:gd name="connsiteX7" fmla="*/ 843725 w 1687448"/>
                <a:gd name="connsiteY7" fmla="*/ 1297972 h 1297971"/>
                <a:gd name="connsiteX8" fmla="*/ 1687449 w 1687448"/>
                <a:gd name="connsiteY8" fmla="*/ 1094518 h 1297971"/>
                <a:gd name="connsiteX9" fmla="*/ 1687449 w 1687448"/>
                <a:gd name="connsiteY9" fmla="*/ 184975 h 129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7448" h="1297971">
                  <a:moveTo>
                    <a:pt x="1611249" y="0"/>
                  </a:moveTo>
                  <a:lnTo>
                    <a:pt x="1568768" y="151448"/>
                  </a:lnTo>
                  <a:cubicBezTo>
                    <a:pt x="1119950" y="200692"/>
                    <a:pt x="843725" y="502539"/>
                    <a:pt x="843725" y="502539"/>
                  </a:cubicBezTo>
                  <a:cubicBezTo>
                    <a:pt x="843725" y="502539"/>
                    <a:pt x="549878" y="181546"/>
                    <a:pt x="76200" y="147638"/>
                  </a:cubicBezTo>
                  <a:lnTo>
                    <a:pt x="76200" y="0"/>
                  </a:lnTo>
                  <a:lnTo>
                    <a:pt x="0" y="184975"/>
                  </a:lnTo>
                  <a:lnTo>
                    <a:pt x="0" y="1094518"/>
                  </a:lnTo>
                  <a:cubicBezTo>
                    <a:pt x="0" y="1094518"/>
                    <a:pt x="510350" y="1009745"/>
                    <a:pt x="843725" y="1297972"/>
                  </a:cubicBezTo>
                  <a:cubicBezTo>
                    <a:pt x="1177100" y="1009745"/>
                    <a:pt x="1687449" y="1094518"/>
                    <a:pt x="1687449" y="1094518"/>
                  </a:cubicBezTo>
                  <a:lnTo>
                    <a:pt x="1687449" y="184975"/>
                  </a:lnTo>
                  <a:close/>
                </a:path>
              </a:pathLst>
            </a:custGeom>
            <a:solidFill>
              <a:srgbClr val="68E1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47F5895-6C22-08AB-B1E9-5B50B612D84E}"/>
                </a:ext>
              </a:extLst>
            </p:cNvPr>
            <p:cNvSpPr/>
            <p:nvPr/>
          </p:nvSpPr>
          <p:spPr>
            <a:xfrm>
              <a:off x="5242749" y="2958947"/>
              <a:ext cx="1706785" cy="1317023"/>
            </a:xfrm>
            <a:custGeom>
              <a:avLst/>
              <a:gdLst>
                <a:gd name="connsiteX0" fmla="*/ 853250 w 1706785"/>
                <a:gd name="connsiteY0" fmla="*/ 1317016 h 1317023"/>
                <a:gd name="connsiteX1" fmla="*/ 847059 w 1706785"/>
                <a:gd name="connsiteY1" fmla="*/ 1314634 h 1317023"/>
                <a:gd name="connsiteX2" fmla="*/ 11050 w 1706785"/>
                <a:gd name="connsiteY2" fmla="*/ 1113467 h 1317023"/>
                <a:gd name="connsiteX3" fmla="*/ 3335 w 1706785"/>
                <a:gd name="connsiteY3" fmla="*/ 1111276 h 1317023"/>
                <a:gd name="connsiteX4" fmla="*/ 1 w 1706785"/>
                <a:gd name="connsiteY4" fmla="*/ 1104037 h 1317023"/>
                <a:gd name="connsiteX5" fmla="*/ 1 w 1706785"/>
                <a:gd name="connsiteY5" fmla="*/ 194494 h 1317023"/>
                <a:gd name="connsiteX6" fmla="*/ 667 w 1706785"/>
                <a:gd name="connsiteY6" fmla="*/ 190875 h 1317023"/>
                <a:gd name="connsiteX7" fmla="*/ 76867 w 1706785"/>
                <a:gd name="connsiteY7" fmla="*/ 5899 h 1317023"/>
                <a:gd name="connsiteX8" fmla="*/ 87535 w 1706785"/>
                <a:gd name="connsiteY8" fmla="*/ 184 h 1317023"/>
                <a:gd name="connsiteX9" fmla="*/ 95251 w 1706785"/>
                <a:gd name="connsiteY9" fmla="*/ 9709 h 1317023"/>
                <a:gd name="connsiteX10" fmla="*/ 95251 w 1706785"/>
                <a:gd name="connsiteY10" fmla="*/ 148489 h 1317023"/>
                <a:gd name="connsiteX11" fmla="*/ 853250 w 1706785"/>
                <a:gd name="connsiteY11" fmla="*/ 498628 h 1317023"/>
                <a:gd name="connsiteX12" fmla="*/ 1570864 w 1706785"/>
                <a:gd name="connsiteY12" fmla="*/ 152394 h 1317023"/>
                <a:gd name="connsiteX13" fmla="*/ 1611631 w 1706785"/>
                <a:gd name="connsiteY13" fmla="*/ 7138 h 1317023"/>
                <a:gd name="connsiteX14" fmla="*/ 1620299 w 1706785"/>
                <a:gd name="connsiteY14" fmla="*/ 184 h 1317023"/>
                <a:gd name="connsiteX15" fmla="*/ 1629824 w 1706785"/>
                <a:gd name="connsiteY15" fmla="*/ 6090 h 1317023"/>
                <a:gd name="connsiteX16" fmla="*/ 1706024 w 1706785"/>
                <a:gd name="connsiteY16" fmla="*/ 191065 h 1317023"/>
                <a:gd name="connsiteX17" fmla="*/ 1706785 w 1706785"/>
                <a:gd name="connsiteY17" fmla="*/ 194685 h 1317023"/>
                <a:gd name="connsiteX18" fmla="*/ 1706785 w 1706785"/>
                <a:gd name="connsiteY18" fmla="*/ 1104227 h 1317023"/>
                <a:gd name="connsiteX19" fmla="*/ 1703452 w 1706785"/>
                <a:gd name="connsiteY19" fmla="*/ 1111466 h 1317023"/>
                <a:gd name="connsiteX20" fmla="*/ 1695736 w 1706785"/>
                <a:gd name="connsiteY20" fmla="*/ 1113657 h 1317023"/>
                <a:gd name="connsiteX21" fmla="*/ 859727 w 1706785"/>
                <a:gd name="connsiteY21" fmla="*/ 1314825 h 1317023"/>
                <a:gd name="connsiteX22" fmla="*/ 853250 w 1706785"/>
                <a:gd name="connsiteY22" fmla="*/ 1317016 h 1317023"/>
                <a:gd name="connsiteX23" fmla="*/ 181643 w 1706785"/>
                <a:gd name="connsiteY23" fmla="*/ 1083367 h 1317023"/>
                <a:gd name="connsiteX24" fmla="*/ 853250 w 1706785"/>
                <a:gd name="connsiteY24" fmla="*/ 1294918 h 1317023"/>
                <a:gd name="connsiteX25" fmla="*/ 1687450 w 1706785"/>
                <a:gd name="connsiteY25" fmla="*/ 1093083 h 1317023"/>
                <a:gd name="connsiteX26" fmla="*/ 1687450 w 1706785"/>
                <a:gd name="connsiteY26" fmla="*/ 196399 h 1317023"/>
                <a:gd name="connsiteX27" fmla="*/ 1622489 w 1706785"/>
                <a:gd name="connsiteY27" fmla="*/ 38665 h 1317023"/>
                <a:gd name="connsiteX28" fmla="*/ 1587437 w 1706785"/>
                <a:gd name="connsiteY28" fmla="*/ 163538 h 1317023"/>
                <a:gd name="connsiteX29" fmla="*/ 1579341 w 1706785"/>
                <a:gd name="connsiteY29" fmla="*/ 170396 h 1317023"/>
                <a:gd name="connsiteX30" fmla="*/ 860299 w 1706785"/>
                <a:gd name="connsiteY30" fmla="*/ 518535 h 1317023"/>
                <a:gd name="connsiteX31" fmla="*/ 846844 w 1706785"/>
                <a:gd name="connsiteY31" fmla="*/ 519177 h 1317023"/>
                <a:gd name="connsiteX32" fmla="*/ 846202 w 1706785"/>
                <a:gd name="connsiteY32" fmla="*/ 518535 h 1317023"/>
                <a:gd name="connsiteX33" fmla="*/ 85059 w 1706785"/>
                <a:gd name="connsiteY33" fmla="*/ 166681 h 1317023"/>
                <a:gd name="connsiteX34" fmla="*/ 76201 w 1706785"/>
                <a:gd name="connsiteY34" fmla="*/ 157156 h 1317023"/>
                <a:gd name="connsiteX35" fmla="*/ 76201 w 1706785"/>
                <a:gd name="connsiteY35" fmla="*/ 57620 h 1317023"/>
                <a:gd name="connsiteX36" fmla="*/ 19051 w 1706785"/>
                <a:gd name="connsiteY36" fmla="*/ 196399 h 1317023"/>
                <a:gd name="connsiteX37" fmla="*/ 19051 w 1706785"/>
                <a:gd name="connsiteY37" fmla="*/ 1093083 h 1317023"/>
                <a:gd name="connsiteX38" fmla="*/ 181643 w 1706785"/>
                <a:gd name="connsiteY38" fmla="*/ 1083367 h 1317023"/>
                <a:gd name="connsiteX39" fmla="*/ 1578293 w 1706785"/>
                <a:gd name="connsiteY39" fmla="*/ 160966 h 1317023"/>
                <a:gd name="connsiteX40" fmla="*/ 1578293 w 1706785"/>
                <a:gd name="connsiteY40" fmla="*/ 160966 h 131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706785" h="1317023">
                  <a:moveTo>
                    <a:pt x="853250" y="1317016"/>
                  </a:moveTo>
                  <a:cubicBezTo>
                    <a:pt x="850968" y="1316989"/>
                    <a:pt x="848771" y="1316144"/>
                    <a:pt x="847059" y="1314634"/>
                  </a:cubicBezTo>
                  <a:cubicBezTo>
                    <a:pt x="520352" y="1032599"/>
                    <a:pt x="16193" y="1112609"/>
                    <a:pt x="11050" y="1113467"/>
                  </a:cubicBezTo>
                  <a:cubicBezTo>
                    <a:pt x="8281" y="1113907"/>
                    <a:pt x="5458" y="1113106"/>
                    <a:pt x="3335" y="1111276"/>
                  </a:cubicBezTo>
                  <a:cubicBezTo>
                    <a:pt x="1219" y="1109466"/>
                    <a:pt x="1" y="1106821"/>
                    <a:pt x="1" y="1104037"/>
                  </a:cubicBezTo>
                  <a:lnTo>
                    <a:pt x="1" y="194494"/>
                  </a:lnTo>
                  <a:cubicBezTo>
                    <a:pt x="-14" y="193256"/>
                    <a:pt x="212" y="192027"/>
                    <a:pt x="667" y="190875"/>
                  </a:cubicBezTo>
                  <a:lnTo>
                    <a:pt x="76867" y="5899"/>
                  </a:lnTo>
                  <a:cubicBezTo>
                    <a:pt x="78601" y="1690"/>
                    <a:pt x="83071" y="-705"/>
                    <a:pt x="87535" y="184"/>
                  </a:cubicBezTo>
                  <a:cubicBezTo>
                    <a:pt x="92080" y="1063"/>
                    <a:pt x="95335" y="5082"/>
                    <a:pt x="95251" y="9709"/>
                  </a:cubicBezTo>
                  <a:lnTo>
                    <a:pt x="95251" y="148489"/>
                  </a:lnTo>
                  <a:cubicBezTo>
                    <a:pt x="522352" y="182302"/>
                    <a:pt x="805625" y="451003"/>
                    <a:pt x="853250" y="498628"/>
                  </a:cubicBezTo>
                  <a:cubicBezTo>
                    <a:pt x="899161" y="452241"/>
                    <a:pt x="1166337" y="199066"/>
                    <a:pt x="1570864" y="152394"/>
                  </a:cubicBezTo>
                  <a:lnTo>
                    <a:pt x="1611631" y="7138"/>
                  </a:lnTo>
                  <a:cubicBezTo>
                    <a:pt x="1612729" y="3200"/>
                    <a:pt x="1616217" y="402"/>
                    <a:pt x="1620299" y="184"/>
                  </a:cubicBezTo>
                  <a:cubicBezTo>
                    <a:pt x="1624418" y="-121"/>
                    <a:pt x="1628265" y="2264"/>
                    <a:pt x="1629824" y="6090"/>
                  </a:cubicBezTo>
                  <a:lnTo>
                    <a:pt x="1706024" y="191065"/>
                  </a:lnTo>
                  <a:cubicBezTo>
                    <a:pt x="1706512" y="192211"/>
                    <a:pt x="1706771" y="193440"/>
                    <a:pt x="1706785" y="194685"/>
                  </a:cubicBezTo>
                  <a:lnTo>
                    <a:pt x="1706785" y="1104227"/>
                  </a:lnTo>
                  <a:cubicBezTo>
                    <a:pt x="1706786" y="1107012"/>
                    <a:pt x="1705567" y="1109656"/>
                    <a:pt x="1703452" y="1111466"/>
                  </a:cubicBezTo>
                  <a:cubicBezTo>
                    <a:pt x="1701328" y="1113296"/>
                    <a:pt x="1698505" y="1114098"/>
                    <a:pt x="1695736" y="1113657"/>
                  </a:cubicBezTo>
                  <a:cubicBezTo>
                    <a:pt x="1690593" y="1112800"/>
                    <a:pt x="1186244" y="1032980"/>
                    <a:pt x="859727" y="1314825"/>
                  </a:cubicBezTo>
                  <a:cubicBezTo>
                    <a:pt x="857914" y="1316332"/>
                    <a:pt x="855606" y="1317112"/>
                    <a:pt x="853250" y="1317016"/>
                  </a:cubicBezTo>
                  <a:close/>
                  <a:moveTo>
                    <a:pt x="181643" y="1083367"/>
                  </a:moveTo>
                  <a:cubicBezTo>
                    <a:pt x="360331" y="1083367"/>
                    <a:pt x="641700" y="1116324"/>
                    <a:pt x="853250" y="1294918"/>
                  </a:cubicBezTo>
                  <a:cubicBezTo>
                    <a:pt x="1159193" y="1036695"/>
                    <a:pt x="1611155" y="1083082"/>
                    <a:pt x="1687450" y="1093083"/>
                  </a:cubicBezTo>
                  <a:lnTo>
                    <a:pt x="1687450" y="196399"/>
                  </a:lnTo>
                  <a:lnTo>
                    <a:pt x="1622489" y="38665"/>
                  </a:lnTo>
                  <a:lnTo>
                    <a:pt x="1587437" y="163538"/>
                  </a:lnTo>
                  <a:cubicBezTo>
                    <a:pt x="1586379" y="167255"/>
                    <a:pt x="1583181" y="169964"/>
                    <a:pt x="1579341" y="170396"/>
                  </a:cubicBezTo>
                  <a:cubicBezTo>
                    <a:pt x="1139572" y="218688"/>
                    <a:pt x="863061" y="515582"/>
                    <a:pt x="860299" y="518535"/>
                  </a:cubicBezTo>
                  <a:cubicBezTo>
                    <a:pt x="856761" y="522428"/>
                    <a:pt x="850736" y="522715"/>
                    <a:pt x="846844" y="519177"/>
                  </a:cubicBezTo>
                  <a:cubicBezTo>
                    <a:pt x="846620" y="518973"/>
                    <a:pt x="846405" y="518759"/>
                    <a:pt x="846202" y="518535"/>
                  </a:cubicBezTo>
                  <a:cubicBezTo>
                    <a:pt x="843344" y="515392"/>
                    <a:pt x="549307" y="199924"/>
                    <a:pt x="85059" y="166681"/>
                  </a:cubicBezTo>
                  <a:cubicBezTo>
                    <a:pt x="80061" y="166331"/>
                    <a:pt x="76188" y="162167"/>
                    <a:pt x="76201" y="157156"/>
                  </a:cubicBezTo>
                  <a:lnTo>
                    <a:pt x="76201" y="57620"/>
                  </a:lnTo>
                  <a:lnTo>
                    <a:pt x="19051" y="196399"/>
                  </a:lnTo>
                  <a:lnTo>
                    <a:pt x="19051" y="1093083"/>
                  </a:lnTo>
                  <a:cubicBezTo>
                    <a:pt x="72985" y="1086379"/>
                    <a:pt x="127293" y="1083134"/>
                    <a:pt x="181643" y="1083367"/>
                  </a:cubicBezTo>
                  <a:close/>
                  <a:moveTo>
                    <a:pt x="1578293" y="160966"/>
                  </a:moveTo>
                  <a:lnTo>
                    <a:pt x="1578293" y="160966"/>
                  </a:ln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746B90B-5E28-DA11-EBCD-539B1C18F545}"/>
                </a:ext>
              </a:extLst>
            </p:cNvPr>
            <p:cNvSpPr/>
            <p:nvPr/>
          </p:nvSpPr>
          <p:spPr>
            <a:xfrm>
              <a:off x="5328475" y="2967189"/>
              <a:ext cx="767524" cy="1201807"/>
            </a:xfrm>
            <a:custGeom>
              <a:avLst/>
              <a:gdLst>
                <a:gd name="connsiteX0" fmla="*/ 767525 w 767524"/>
                <a:gd name="connsiteY0" fmla="*/ 1201808 h 1201807"/>
                <a:gd name="connsiteX1" fmla="*/ 767525 w 767524"/>
                <a:gd name="connsiteY1" fmla="*/ 357893 h 1201807"/>
                <a:gd name="connsiteX2" fmla="*/ 0 w 767524"/>
                <a:gd name="connsiteY2" fmla="*/ 1277 h 1201807"/>
                <a:gd name="connsiteX3" fmla="*/ 0 w 767524"/>
                <a:gd name="connsiteY3" fmla="*/ 984257 h 1201807"/>
                <a:gd name="connsiteX4" fmla="*/ 767525 w 767524"/>
                <a:gd name="connsiteY4" fmla="*/ 1201808 h 1201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524" h="1201807">
                  <a:moveTo>
                    <a:pt x="767525" y="1201808"/>
                  </a:moveTo>
                  <a:lnTo>
                    <a:pt x="767525" y="357893"/>
                  </a:lnTo>
                  <a:cubicBezTo>
                    <a:pt x="767525" y="357893"/>
                    <a:pt x="469678" y="-24822"/>
                    <a:pt x="0" y="1277"/>
                  </a:cubicBezTo>
                  <a:lnTo>
                    <a:pt x="0" y="984257"/>
                  </a:lnTo>
                  <a:cubicBezTo>
                    <a:pt x="0" y="984257"/>
                    <a:pt x="463867" y="893483"/>
                    <a:pt x="767525" y="12018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8C6A2C4-67F1-B930-4C8C-A74D6E8B2ED0}"/>
                </a:ext>
              </a:extLst>
            </p:cNvPr>
            <p:cNvSpPr/>
            <p:nvPr/>
          </p:nvSpPr>
          <p:spPr>
            <a:xfrm>
              <a:off x="5318948" y="2957637"/>
              <a:ext cx="786576" cy="1220884"/>
            </a:xfrm>
            <a:custGeom>
              <a:avLst/>
              <a:gdLst>
                <a:gd name="connsiteX0" fmla="*/ 777051 w 786576"/>
                <a:gd name="connsiteY0" fmla="*/ 1220885 h 1220884"/>
                <a:gd name="connsiteX1" fmla="*/ 770288 w 786576"/>
                <a:gd name="connsiteY1" fmla="*/ 1218027 h 1220884"/>
                <a:gd name="connsiteX2" fmla="*/ 11336 w 786576"/>
                <a:gd name="connsiteY2" fmla="*/ 1003143 h 1220884"/>
                <a:gd name="connsiteX3" fmla="*/ 174 w 786576"/>
                <a:gd name="connsiteY3" fmla="*/ 995603 h 1220884"/>
                <a:gd name="connsiteX4" fmla="*/ 2 w 786576"/>
                <a:gd name="connsiteY4" fmla="*/ 993618 h 1220884"/>
                <a:gd name="connsiteX5" fmla="*/ 2 w 786576"/>
                <a:gd name="connsiteY5" fmla="*/ 10829 h 1220884"/>
                <a:gd name="connsiteX6" fmla="*/ 8955 w 786576"/>
                <a:gd name="connsiteY6" fmla="*/ 1304 h 1220884"/>
                <a:gd name="connsiteX7" fmla="*/ 784576 w 786576"/>
                <a:gd name="connsiteY7" fmla="*/ 361539 h 1220884"/>
                <a:gd name="connsiteX8" fmla="*/ 786576 w 786576"/>
                <a:gd name="connsiteY8" fmla="*/ 367445 h 1220884"/>
                <a:gd name="connsiteX9" fmla="*/ 786576 w 786576"/>
                <a:gd name="connsiteY9" fmla="*/ 1211360 h 1220884"/>
                <a:gd name="connsiteX10" fmla="*/ 777051 w 786576"/>
                <a:gd name="connsiteY10" fmla="*/ 1220885 h 1220884"/>
                <a:gd name="connsiteX11" fmla="*/ 166118 w 786576"/>
                <a:gd name="connsiteY11" fmla="*/ 972377 h 1220884"/>
                <a:gd name="connsiteX12" fmla="*/ 767526 w 786576"/>
                <a:gd name="connsiteY12" fmla="*/ 1188595 h 1220884"/>
                <a:gd name="connsiteX13" fmla="*/ 767526 w 786576"/>
                <a:gd name="connsiteY13" fmla="*/ 370778 h 1220884"/>
                <a:gd name="connsiteX14" fmla="*/ 19052 w 786576"/>
                <a:gd name="connsiteY14" fmla="*/ 19877 h 1220884"/>
                <a:gd name="connsiteX15" fmla="*/ 19052 w 786576"/>
                <a:gd name="connsiteY15" fmla="*/ 982569 h 1220884"/>
                <a:gd name="connsiteX16" fmla="*/ 166118 w 786576"/>
                <a:gd name="connsiteY16" fmla="*/ 972377 h 12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86576" h="1220884">
                  <a:moveTo>
                    <a:pt x="777051" y="1220885"/>
                  </a:moveTo>
                  <a:cubicBezTo>
                    <a:pt x="774506" y="1220874"/>
                    <a:pt x="772070" y="1219845"/>
                    <a:pt x="770288" y="1218027"/>
                  </a:cubicBezTo>
                  <a:cubicBezTo>
                    <a:pt x="473870" y="917037"/>
                    <a:pt x="15908" y="1002191"/>
                    <a:pt x="11336" y="1003143"/>
                  </a:cubicBezTo>
                  <a:cubicBezTo>
                    <a:pt x="6172" y="1004144"/>
                    <a:pt x="1174" y="1000768"/>
                    <a:pt x="174" y="995603"/>
                  </a:cubicBezTo>
                  <a:cubicBezTo>
                    <a:pt x="47" y="994949"/>
                    <a:pt x="-11" y="994284"/>
                    <a:pt x="2" y="993618"/>
                  </a:cubicBezTo>
                  <a:lnTo>
                    <a:pt x="2" y="10829"/>
                  </a:lnTo>
                  <a:cubicBezTo>
                    <a:pt x="-8" y="5783"/>
                    <a:pt x="3919" y="1606"/>
                    <a:pt x="8955" y="1304"/>
                  </a:cubicBezTo>
                  <a:cubicBezTo>
                    <a:pt x="478347" y="-25081"/>
                    <a:pt x="781528" y="357729"/>
                    <a:pt x="784576" y="361539"/>
                  </a:cubicBezTo>
                  <a:cubicBezTo>
                    <a:pt x="785886" y="363228"/>
                    <a:pt x="786591" y="365308"/>
                    <a:pt x="786576" y="367445"/>
                  </a:cubicBezTo>
                  <a:lnTo>
                    <a:pt x="786576" y="1211360"/>
                  </a:lnTo>
                  <a:cubicBezTo>
                    <a:pt x="786576" y="1216620"/>
                    <a:pt x="782312" y="1220885"/>
                    <a:pt x="777051" y="1220885"/>
                  </a:cubicBezTo>
                  <a:close/>
                  <a:moveTo>
                    <a:pt x="166118" y="972377"/>
                  </a:moveTo>
                  <a:cubicBezTo>
                    <a:pt x="326042" y="972377"/>
                    <a:pt x="575693" y="1006382"/>
                    <a:pt x="767526" y="1188595"/>
                  </a:cubicBezTo>
                  <a:lnTo>
                    <a:pt x="767526" y="370778"/>
                  </a:lnTo>
                  <a:cubicBezTo>
                    <a:pt x="740856" y="338203"/>
                    <a:pt x="453201" y="351"/>
                    <a:pt x="19052" y="19877"/>
                  </a:cubicBezTo>
                  <a:lnTo>
                    <a:pt x="19052" y="982569"/>
                  </a:lnTo>
                  <a:cubicBezTo>
                    <a:pt x="67755" y="975552"/>
                    <a:pt x="116911" y="972146"/>
                    <a:pt x="166118" y="972377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A569860-64DC-ADB2-AB9A-4ADAD6F59F54}"/>
                </a:ext>
              </a:extLst>
            </p:cNvPr>
            <p:cNvSpPr/>
            <p:nvPr/>
          </p:nvSpPr>
          <p:spPr>
            <a:xfrm>
              <a:off x="6096000" y="2967189"/>
              <a:ext cx="767524" cy="1201807"/>
            </a:xfrm>
            <a:custGeom>
              <a:avLst/>
              <a:gdLst>
                <a:gd name="connsiteX0" fmla="*/ 0 w 767524"/>
                <a:gd name="connsiteY0" fmla="*/ 1201808 h 1201807"/>
                <a:gd name="connsiteX1" fmla="*/ 0 w 767524"/>
                <a:gd name="connsiteY1" fmla="*/ 357893 h 1201807"/>
                <a:gd name="connsiteX2" fmla="*/ 767524 w 767524"/>
                <a:gd name="connsiteY2" fmla="*/ 1277 h 1201807"/>
                <a:gd name="connsiteX3" fmla="*/ 767524 w 767524"/>
                <a:gd name="connsiteY3" fmla="*/ 984257 h 1201807"/>
                <a:gd name="connsiteX4" fmla="*/ 0 w 767524"/>
                <a:gd name="connsiteY4" fmla="*/ 1201808 h 1201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524" h="1201807">
                  <a:moveTo>
                    <a:pt x="0" y="1201808"/>
                  </a:moveTo>
                  <a:lnTo>
                    <a:pt x="0" y="357893"/>
                  </a:lnTo>
                  <a:cubicBezTo>
                    <a:pt x="0" y="357893"/>
                    <a:pt x="297847" y="-24822"/>
                    <a:pt x="767524" y="1277"/>
                  </a:cubicBezTo>
                  <a:lnTo>
                    <a:pt x="767524" y="984257"/>
                  </a:lnTo>
                  <a:cubicBezTo>
                    <a:pt x="767524" y="984257"/>
                    <a:pt x="303657" y="893483"/>
                    <a:pt x="0" y="12018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6B64893-A830-BDB2-DCFD-E356FBD2FF90}"/>
                </a:ext>
              </a:extLst>
            </p:cNvPr>
            <p:cNvSpPr/>
            <p:nvPr/>
          </p:nvSpPr>
          <p:spPr>
            <a:xfrm>
              <a:off x="6086474" y="2957646"/>
              <a:ext cx="786574" cy="1220875"/>
            </a:xfrm>
            <a:custGeom>
              <a:avLst/>
              <a:gdLst>
                <a:gd name="connsiteX0" fmla="*/ 9525 w 786574"/>
                <a:gd name="connsiteY0" fmla="*/ 1220876 h 1220875"/>
                <a:gd name="connsiteX1" fmla="*/ 0 w 786574"/>
                <a:gd name="connsiteY1" fmla="*/ 1211351 h 1220875"/>
                <a:gd name="connsiteX2" fmla="*/ 0 w 786574"/>
                <a:gd name="connsiteY2" fmla="*/ 367436 h 1220875"/>
                <a:gd name="connsiteX3" fmla="*/ 2001 w 786574"/>
                <a:gd name="connsiteY3" fmla="*/ 361530 h 1220875"/>
                <a:gd name="connsiteX4" fmla="*/ 777621 w 786574"/>
                <a:gd name="connsiteY4" fmla="*/ 1295 h 1220875"/>
                <a:gd name="connsiteX5" fmla="*/ 786575 w 786574"/>
                <a:gd name="connsiteY5" fmla="*/ 10820 h 1220875"/>
                <a:gd name="connsiteX6" fmla="*/ 786575 w 786574"/>
                <a:gd name="connsiteY6" fmla="*/ 993800 h 1220875"/>
                <a:gd name="connsiteX7" fmla="*/ 783146 w 786574"/>
                <a:gd name="connsiteY7" fmla="*/ 1001134 h 1220875"/>
                <a:gd name="connsiteX8" fmla="*/ 775240 w 786574"/>
                <a:gd name="connsiteY8" fmla="*/ 1003134 h 1220875"/>
                <a:gd name="connsiteX9" fmla="*/ 16288 w 786574"/>
                <a:gd name="connsiteY9" fmla="*/ 1218018 h 1220875"/>
                <a:gd name="connsiteX10" fmla="*/ 9525 w 786574"/>
                <a:gd name="connsiteY10" fmla="*/ 1220876 h 1220875"/>
                <a:gd name="connsiteX11" fmla="*/ 19050 w 786574"/>
                <a:gd name="connsiteY11" fmla="*/ 370770 h 1220875"/>
                <a:gd name="connsiteX12" fmla="*/ 19050 w 786574"/>
                <a:gd name="connsiteY12" fmla="*/ 1188586 h 1220875"/>
                <a:gd name="connsiteX13" fmla="*/ 767525 w 786574"/>
                <a:gd name="connsiteY13" fmla="*/ 982560 h 1220875"/>
                <a:gd name="connsiteX14" fmla="*/ 767525 w 786574"/>
                <a:gd name="connsiteY14" fmla="*/ 19868 h 1220875"/>
                <a:gd name="connsiteX15" fmla="*/ 19050 w 786574"/>
                <a:gd name="connsiteY15" fmla="*/ 370770 h 122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6574" h="1220875">
                  <a:moveTo>
                    <a:pt x="9525" y="1220876"/>
                  </a:moveTo>
                  <a:cubicBezTo>
                    <a:pt x="4265" y="1220876"/>
                    <a:pt x="0" y="1216611"/>
                    <a:pt x="0" y="1211351"/>
                  </a:cubicBezTo>
                  <a:lnTo>
                    <a:pt x="0" y="367436"/>
                  </a:lnTo>
                  <a:cubicBezTo>
                    <a:pt x="-14" y="365299"/>
                    <a:pt x="690" y="363219"/>
                    <a:pt x="2001" y="361530"/>
                  </a:cubicBezTo>
                  <a:cubicBezTo>
                    <a:pt x="5048" y="357720"/>
                    <a:pt x="308039" y="-24994"/>
                    <a:pt x="777621" y="1295"/>
                  </a:cubicBezTo>
                  <a:cubicBezTo>
                    <a:pt x="782657" y="1597"/>
                    <a:pt x="786584" y="5775"/>
                    <a:pt x="786575" y="10820"/>
                  </a:cubicBezTo>
                  <a:lnTo>
                    <a:pt x="786575" y="993800"/>
                  </a:lnTo>
                  <a:cubicBezTo>
                    <a:pt x="786579" y="996633"/>
                    <a:pt x="785322" y="999321"/>
                    <a:pt x="783146" y="1001134"/>
                  </a:cubicBezTo>
                  <a:cubicBezTo>
                    <a:pt x="780944" y="1002952"/>
                    <a:pt x="778042" y="1003686"/>
                    <a:pt x="775240" y="1003134"/>
                  </a:cubicBezTo>
                  <a:cubicBezTo>
                    <a:pt x="770668" y="1002182"/>
                    <a:pt x="312706" y="917409"/>
                    <a:pt x="16288" y="1218018"/>
                  </a:cubicBezTo>
                  <a:cubicBezTo>
                    <a:pt x="14506" y="1219836"/>
                    <a:pt x="12071" y="1220865"/>
                    <a:pt x="9525" y="1220876"/>
                  </a:cubicBezTo>
                  <a:close/>
                  <a:moveTo>
                    <a:pt x="19050" y="370770"/>
                  </a:moveTo>
                  <a:lnTo>
                    <a:pt x="19050" y="1188586"/>
                  </a:lnTo>
                  <a:cubicBezTo>
                    <a:pt x="295942" y="925029"/>
                    <a:pt x="695325" y="971511"/>
                    <a:pt x="767525" y="982560"/>
                  </a:cubicBezTo>
                  <a:lnTo>
                    <a:pt x="767525" y="19868"/>
                  </a:lnTo>
                  <a:cubicBezTo>
                    <a:pt x="333375" y="437"/>
                    <a:pt x="45720" y="338004"/>
                    <a:pt x="19050" y="37077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B2F6088-B6AB-AA71-4FF1-6B6849EA2DB9}"/>
                </a:ext>
              </a:extLst>
            </p:cNvPr>
            <p:cNvSpPr/>
            <p:nvPr/>
          </p:nvSpPr>
          <p:spPr>
            <a:xfrm>
              <a:off x="5454035" y="3154872"/>
              <a:ext cx="546778" cy="245552"/>
            </a:xfrm>
            <a:custGeom>
              <a:avLst/>
              <a:gdLst>
                <a:gd name="connsiteX0" fmla="*/ 537190 w 546778"/>
                <a:gd name="connsiteY0" fmla="*/ 245553 h 245552"/>
                <a:gd name="connsiteX1" fmla="*/ 530713 w 546778"/>
                <a:gd name="connsiteY1" fmla="*/ 242981 h 245552"/>
                <a:gd name="connsiteX2" fmla="*/ 10267 w 546778"/>
                <a:gd name="connsiteY2" fmla="*/ 19334 h 245552"/>
                <a:gd name="connsiteX3" fmla="*/ 27 w 546778"/>
                <a:gd name="connsiteY3" fmla="*/ 10524 h 245552"/>
                <a:gd name="connsiteX4" fmla="*/ 8838 w 546778"/>
                <a:gd name="connsiteY4" fmla="*/ 284 h 245552"/>
                <a:gd name="connsiteX5" fmla="*/ 543762 w 546778"/>
                <a:gd name="connsiteY5" fmla="*/ 228884 h 245552"/>
                <a:gd name="connsiteX6" fmla="*/ 544238 w 546778"/>
                <a:gd name="connsiteY6" fmla="*/ 242314 h 245552"/>
                <a:gd name="connsiteX7" fmla="*/ 537190 w 546778"/>
                <a:gd name="connsiteY7" fmla="*/ 245553 h 24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778" h="245552">
                  <a:moveTo>
                    <a:pt x="537190" y="245553"/>
                  </a:moveTo>
                  <a:cubicBezTo>
                    <a:pt x="534783" y="245545"/>
                    <a:pt x="532469" y="244626"/>
                    <a:pt x="530713" y="242981"/>
                  </a:cubicBezTo>
                  <a:cubicBezTo>
                    <a:pt x="273538" y="2475"/>
                    <a:pt x="12838" y="19144"/>
                    <a:pt x="10267" y="19334"/>
                  </a:cubicBezTo>
                  <a:cubicBezTo>
                    <a:pt x="5006" y="19729"/>
                    <a:pt x="422" y="15784"/>
                    <a:pt x="27" y="10524"/>
                  </a:cubicBezTo>
                  <a:cubicBezTo>
                    <a:pt x="-367" y="5263"/>
                    <a:pt x="3577" y="679"/>
                    <a:pt x="8838" y="284"/>
                  </a:cubicBezTo>
                  <a:cubicBezTo>
                    <a:pt x="11505" y="284"/>
                    <a:pt x="279824" y="-17528"/>
                    <a:pt x="543762" y="228884"/>
                  </a:cubicBezTo>
                  <a:cubicBezTo>
                    <a:pt x="547590" y="232467"/>
                    <a:pt x="547803" y="238470"/>
                    <a:pt x="544238" y="242314"/>
                  </a:cubicBezTo>
                  <a:cubicBezTo>
                    <a:pt x="542455" y="244345"/>
                    <a:pt x="539892" y="245522"/>
                    <a:pt x="537190" y="245553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1A7371E-EF29-9476-35C8-1FDDC88308CA}"/>
                </a:ext>
              </a:extLst>
            </p:cNvPr>
            <p:cNvSpPr/>
            <p:nvPr/>
          </p:nvSpPr>
          <p:spPr>
            <a:xfrm>
              <a:off x="5454035" y="3322893"/>
              <a:ext cx="546778" cy="245552"/>
            </a:xfrm>
            <a:custGeom>
              <a:avLst/>
              <a:gdLst>
                <a:gd name="connsiteX0" fmla="*/ 537190 w 546778"/>
                <a:gd name="connsiteY0" fmla="*/ 245553 h 245552"/>
                <a:gd name="connsiteX1" fmla="*/ 530713 w 546778"/>
                <a:gd name="connsiteY1" fmla="*/ 242981 h 245552"/>
                <a:gd name="connsiteX2" fmla="*/ 10267 w 546778"/>
                <a:gd name="connsiteY2" fmla="*/ 19334 h 245552"/>
                <a:gd name="connsiteX3" fmla="*/ 27 w 546778"/>
                <a:gd name="connsiteY3" fmla="*/ 10524 h 245552"/>
                <a:gd name="connsiteX4" fmla="*/ 8838 w 546778"/>
                <a:gd name="connsiteY4" fmla="*/ 284 h 245552"/>
                <a:gd name="connsiteX5" fmla="*/ 543762 w 546778"/>
                <a:gd name="connsiteY5" fmla="*/ 228884 h 245552"/>
                <a:gd name="connsiteX6" fmla="*/ 544238 w 546778"/>
                <a:gd name="connsiteY6" fmla="*/ 242314 h 245552"/>
                <a:gd name="connsiteX7" fmla="*/ 537190 w 546778"/>
                <a:gd name="connsiteY7" fmla="*/ 245553 h 24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778" h="245552">
                  <a:moveTo>
                    <a:pt x="537190" y="245553"/>
                  </a:moveTo>
                  <a:cubicBezTo>
                    <a:pt x="534783" y="245545"/>
                    <a:pt x="532469" y="244626"/>
                    <a:pt x="530713" y="242981"/>
                  </a:cubicBezTo>
                  <a:cubicBezTo>
                    <a:pt x="273538" y="2475"/>
                    <a:pt x="12838" y="19144"/>
                    <a:pt x="10267" y="19334"/>
                  </a:cubicBezTo>
                  <a:cubicBezTo>
                    <a:pt x="5006" y="19729"/>
                    <a:pt x="422" y="15784"/>
                    <a:pt x="27" y="10524"/>
                  </a:cubicBezTo>
                  <a:cubicBezTo>
                    <a:pt x="-367" y="5263"/>
                    <a:pt x="3577" y="679"/>
                    <a:pt x="8838" y="284"/>
                  </a:cubicBezTo>
                  <a:cubicBezTo>
                    <a:pt x="11505" y="284"/>
                    <a:pt x="279919" y="-17528"/>
                    <a:pt x="543762" y="228884"/>
                  </a:cubicBezTo>
                  <a:cubicBezTo>
                    <a:pt x="547590" y="232467"/>
                    <a:pt x="547803" y="238470"/>
                    <a:pt x="544238" y="242314"/>
                  </a:cubicBezTo>
                  <a:cubicBezTo>
                    <a:pt x="542455" y="244345"/>
                    <a:pt x="539892" y="245522"/>
                    <a:pt x="537190" y="245553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EAEC12E-D2CE-9DE0-CA23-7D1655DC86AC}"/>
                </a:ext>
              </a:extLst>
            </p:cNvPr>
            <p:cNvSpPr/>
            <p:nvPr/>
          </p:nvSpPr>
          <p:spPr>
            <a:xfrm>
              <a:off x="5454035" y="3490914"/>
              <a:ext cx="546778" cy="245552"/>
            </a:xfrm>
            <a:custGeom>
              <a:avLst/>
              <a:gdLst>
                <a:gd name="connsiteX0" fmla="*/ 537190 w 546778"/>
                <a:gd name="connsiteY0" fmla="*/ 245553 h 245552"/>
                <a:gd name="connsiteX1" fmla="*/ 530713 w 546778"/>
                <a:gd name="connsiteY1" fmla="*/ 242981 h 245552"/>
                <a:gd name="connsiteX2" fmla="*/ 10267 w 546778"/>
                <a:gd name="connsiteY2" fmla="*/ 19334 h 245552"/>
                <a:gd name="connsiteX3" fmla="*/ 27 w 546778"/>
                <a:gd name="connsiteY3" fmla="*/ 10524 h 245552"/>
                <a:gd name="connsiteX4" fmla="*/ 8838 w 546778"/>
                <a:gd name="connsiteY4" fmla="*/ 284 h 245552"/>
                <a:gd name="connsiteX5" fmla="*/ 543762 w 546778"/>
                <a:gd name="connsiteY5" fmla="*/ 228884 h 245552"/>
                <a:gd name="connsiteX6" fmla="*/ 544238 w 546778"/>
                <a:gd name="connsiteY6" fmla="*/ 242314 h 245552"/>
                <a:gd name="connsiteX7" fmla="*/ 537190 w 546778"/>
                <a:gd name="connsiteY7" fmla="*/ 245553 h 24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778" h="245552">
                  <a:moveTo>
                    <a:pt x="537190" y="245553"/>
                  </a:moveTo>
                  <a:cubicBezTo>
                    <a:pt x="534783" y="245545"/>
                    <a:pt x="532469" y="244626"/>
                    <a:pt x="530713" y="242981"/>
                  </a:cubicBezTo>
                  <a:cubicBezTo>
                    <a:pt x="273538" y="2570"/>
                    <a:pt x="12838" y="19144"/>
                    <a:pt x="10267" y="19334"/>
                  </a:cubicBezTo>
                  <a:cubicBezTo>
                    <a:pt x="5006" y="19729"/>
                    <a:pt x="422" y="15784"/>
                    <a:pt x="27" y="10524"/>
                  </a:cubicBezTo>
                  <a:cubicBezTo>
                    <a:pt x="-367" y="5263"/>
                    <a:pt x="3577" y="679"/>
                    <a:pt x="8838" y="284"/>
                  </a:cubicBezTo>
                  <a:cubicBezTo>
                    <a:pt x="11505" y="284"/>
                    <a:pt x="279919" y="-17528"/>
                    <a:pt x="543762" y="228884"/>
                  </a:cubicBezTo>
                  <a:cubicBezTo>
                    <a:pt x="547590" y="232467"/>
                    <a:pt x="547803" y="238470"/>
                    <a:pt x="544238" y="242314"/>
                  </a:cubicBezTo>
                  <a:cubicBezTo>
                    <a:pt x="542455" y="244345"/>
                    <a:pt x="539892" y="245522"/>
                    <a:pt x="537190" y="245553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D079F50-6EAE-7EE6-8E8C-4061820D5565}"/>
                </a:ext>
              </a:extLst>
            </p:cNvPr>
            <p:cNvSpPr/>
            <p:nvPr/>
          </p:nvSpPr>
          <p:spPr>
            <a:xfrm>
              <a:off x="5454035" y="3658935"/>
              <a:ext cx="546778" cy="245552"/>
            </a:xfrm>
            <a:custGeom>
              <a:avLst/>
              <a:gdLst>
                <a:gd name="connsiteX0" fmla="*/ 537190 w 546778"/>
                <a:gd name="connsiteY0" fmla="*/ 245553 h 245552"/>
                <a:gd name="connsiteX1" fmla="*/ 530713 w 546778"/>
                <a:gd name="connsiteY1" fmla="*/ 242981 h 245552"/>
                <a:gd name="connsiteX2" fmla="*/ 10267 w 546778"/>
                <a:gd name="connsiteY2" fmla="*/ 19334 h 245552"/>
                <a:gd name="connsiteX3" fmla="*/ 27 w 546778"/>
                <a:gd name="connsiteY3" fmla="*/ 10524 h 245552"/>
                <a:gd name="connsiteX4" fmla="*/ 8838 w 546778"/>
                <a:gd name="connsiteY4" fmla="*/ 284 h 245552"/>
                <a:gd name="connsiteX5" fmla="*/ 543762 w 546778"/>
                <a:gd name="connsiteY5" fmla="*/ 228884 h 245552"/>
                <a:gd name="connsiteX6" fmla="*/ 544238 w 546778"/>
                <a:gd name="connsiteY6" fmla="*/ 242314 h 245552"/>
                <a:gd name="connsiteX7" fmla="*/ 537190 w 546778"/>
                <a:gd name="connsiteY7" fmla="*/ 245553 h 24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778" h="245552">
                  <a:moveTo>
                    <a:pt x="537190" y="245553"/>
                  </a:moveTo>
                  <a:cubicBezTo>
                    <a:pt x="534783" y="245545"/>
                    <a:pt x="532469" y="244626"/>
                    <a:pt x="530713" y="242981"/>
                  </a:cubicBezTo>
                  <a:cubicBezTo>
                    <a:pt x="273538" y="2570"/>
                    <a:pt x="12838" y="19144"/>
                    <a:pt x="10267" y="19334"/>
                  </a:cubicBezTo>
                  <a:cubicBezTo>
                    <a:pt x="5006" y="19729"/>
                    <a:pt x="422" y="15784"/>
                    <a:pt x="27" y="10524"/>
                  </a:cubicBezTo>
                  <a:cubicBezTo>
                    <a:pt x="-367" y="5263"/>
                    <a:pt x="3577" y="679"/>
                    <a:pt x="8838" y="284"/>
                  </a:cubicBezTo>
                  <a:cubicBezTo>
                    <a:pt x="11505" y="284"/>
                    <a:pt x="279919" y="-17528"/>
                    <a:pt x="543762" y="228884"/>
                  </a:cubicBezTo>
                  <a:cubicBezTo>
                    <a:pt x="547590" y="232467"/>
                    <a:pt x="547803" y="238470"/>
                    <a:pt x="544238" y="242314"/>
                  </a:cubicBezTo>
                  <a:cubicBezTo>
                    <a:pt x="542455" y="244345"/>
                    <a:pt x="539892" y="245522"/>
                    <a:pt x="537190" y="245553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373E91A-F0A0-3202-53BB-C6F909154D25}"/>
                </a:ext>
              </a:extLst>
            </p:cNvPr>
            <p:cNvSpPr/>
            <p:nvPr/>
          </p:nvSpPr>
          <p:spPr>
            <a:xfrm>
              <a:off x="6191051" y="3154746"/>
              <a:ext cx="546482" cy="245678"/>
            </a:xfrm>
            <a:custGeom>
              <a:avLst/>
              <a:gdLst>
                <a:gd name="connsiteX0" fmla="*/ 9723 w 546482"/>
                <a:gd name="connsiteY0" fmla="*/ 245679 h 245678"/>
                <a:gd name="connsiteX1" fmla="*/ 2770 w 546482"/>
                <a:gd name="connsiteY1" fmla="*/ 242631 h 245678"/>
                <a:gd name="connsiteX2" fmla="*/ 2770 w 546482"/>
                <a:gd name="connsiteY2" fmla="*/ 229200 h 245678"/>
                <a:gd name="connsiteX3" fmla="*/ 369673 w 546482"/>
                <a:gd name="connsiteY3" fmla="*/ 21365 h 245678"/>
                <a:gd name="connsiteX4" fmla="*/ 537694 w 546482"/>
                <a:gd name="connsiteY4" fmla="*/ 505 h 245678"/>
                <a:gd name="connsiteX5" fmla="*/ 546457 w 546482"/>
                <a:gd name="connsiteY5" fmla="*/ 10697 h 245678"/>
                <a:gd name="connsiteX6" fmla="*/ 536265 w 546482"/>
                <a:gd name="connsiteY6" fmla="*/ 19460 h 245678"/>
                <a:gd name="connsiteX7" fmla="*/ 15819 w 546482"/>
                <a:gd name="connsiteY7" fmla="*/ 243107 h 245678"/>
                <a:gd name="connsiteX8" fmla="*/ 9723 w 546482"/>
                <a:gd name="connsiteY8" fmla="*/ 245679 h 24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6482" h="245678">
                  <a:moveTo>
                    <a:pt x="9723" y="245679"/>
                  </a:moveTo>
                  <a:cubicBezTo>
                    <a:pt x="7083" y="245670"/>
                    <a:pt x="4565" y="244566"/>
                    <a:pt x="2770" y="242631"/>
                  </a:cubicBezTo>
                  <a:cubicBezTo>
                    <a:pt x="-923" y="238916"/>
                    <a:pt x="-923" y="232916"/>
                    <a:pt x="2770" y="229200"/>
                  </a:cubicBezTo>
                  <a:cubicBezTo>
                    <a:pt x="140501" y="100518"/>
                    <a:pt x="278328" y="45177"/>
                    <a:pt x="369673" y="21365"/>
                  </a:cubicBezTo>
                  <a:cubicBezTo>
                    <a:pt x="469019" y="-4448"/>
                    <a:pt x="534932" y="220"/>
                    <a:pt x="537694" y="505"/>
                  </a:cubicBezTo>
                  <a:cubicBezTo>
                    <a:pt x="542922" y="911"/>
                    <a:pt x="546840" y="5467"/>
                    <a:pt x="546457" y="10697"/>
                  </a:cubicBezTo>
                  <a:cubicBezTo>
                    <a:pt x="546051" y="15926"/>
                    <a:pt x="541496" y="19843"/>
                    <a:pt x="536265" y="19460"/>
                  </a:cubicBezTo>
                  <a:cubicBezTo>
                    <a:pt x="533693" y="19460"/>
                    <a:pt x="273280" y="2601"/>
                    <a:pt x="15819" y="243107"/>
                  </a:cubicBezTo>
                  <a:cubicBezTo>
                    <a:pt x="14160" y="244665"/>
                    <a:pt x="11997" y="245577"/>
                    <a:pt x="9723" y="245679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C73B48B-6561-1F36-96BB-3B1ECBEA98E8}"/>
                </a:ext>
              </a:extLst>
            </p:cNvPr>
            <p:cNvSpPr/>
            <p:nvPr/>
          </p:nvSpPr>
          <p:spPr>
            <a:xfrm>
              <a:off x="6191051" y="3322810"/>
              <a:ext cx="546482" cy="245635"/>
            </a:xfrm>
            <a:custGeom>
              <a:avLst/>
              <a:gdLst>
                <a:gd name="connsiteX0" fmla="*/ 9723 w 546482"/>
                <a:gd name="connsiteY0" fmla="*/ 245635 h 245635"/>
                <a:gd name="connsiteX1" fmla="*/ 2770 w 546482"/>
                <a:gd name="connsiteY1" fmla="*/ 242587 h 245635"/>
                <a:gd name="connsiteX2" fmla="*/ 2770 w 546482"/>
                <a:gd name="connsiteY2" fmla="*/ 229157 h 245635"/>
                <a:gd name="connsiteX3" fmla="*/ 369673 w 546482"/>
                <a:gd name="connsiteY3" fmla="*/ 21417 h 245635"/>
                <a:gd name="connsiteX4" fmla="*/ 537694 w 546482"/>
                <a:gd name="connsiteY4" fmla="*/ 462 h 245635"/>
                <a:gd name="connsiteX5" fmla="*/ 546457 w 546482"/>
                <a:gd name="connsiteY5" fmla="*/ 10653 h 245635"/>
                <a:gd name="connsiteX6" fmla="*/ 536265 w 546482"/>
                <a:gd name="connsiteY6" fmla="*/ 19416 h 245635"/>
                <a:gd name="connsiteX7" fmla="*/ 15819 w 546482"/>
                <a:gd name="connsiteY7" fmla="*/ 243063 h 245635"/>
                <a:gd name="connsiteX8" fmla="*/ 9723 w 546482"/>
                <a:gd name="connsiteY8" fmla="*/ 245635 h 245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6482" h="245635">
                  <a:moveTo>
                    <a:pt x="9723" y="245635"/>
                  </a:moveTo>
                  <a:cubicBezTo>
                    <a:pt x="7083" y="245627"/>
                    <a:pt x="4565" y="244523"/>
                    <a:pt x="2770" y="242587"/>
                  </a:cubicBezTo>
                  <a:cubicBezTo>
                    <a:pt x="-923" y="238872"/>
                    <a:pt x="-923" y="232872"/>
                    <a:pt x="2770" y="229157"/>
                  </a:cubicBezTo>
                  <a:cubicBezTo>
                    <a:pt x="140501" y="100474"/>
                    <a:pt x="278328" y="45134"/>
                    <a:pt x="369673" y="21417"/>
                  </a:cubicBezTo>
                  <a:cubicBezTo>
                    <a:pt x="469019" y="-4491"/>
                    <a:pt x="534932" y="271"/>
                    <a:pt x="537694" y="462"/>
                  </a:cubicBezTo>
                  <a:cubicBezTo>
                    <a:pt x="542922" y="867"/>
                    <a:pt x="546840" y="5423"/>
                    <a:pt x="546457" y="10653"/>
                  </a:cubicBezTo>
                  <a:cubicBezTo>
                    <a:pt x="546051" y="15882"/>
                    <a:pt x="541496" y="19799"/>
                    <a:pt x="536265" y="19416"/>
                  </a:cubicBezTo>
                  <a:cubicBezTo>
                    <a:pt x="533693" y="19416"/>
                    <a:pt x="273280" y="2557"/>
                    <a:pt x="15819" y="243063"/>
                  </a:cubicBezTo>
                  <a:cubicBezTo>
                    <a:pt x="14160" y="244622"/>
                    <a:pt x="11997" y="245534"/>
                    <a:pt x="9723" y="245635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116C75C-1169-D1B6-71CF-CB583201D38A}"/>
                </a:ext>
              </a:extLst>
            </p:cNvPr>
            <p:cNvSpPr/>
            <p:nvPr/>
          </p:nvSpPr>
          <p:spPr>
            <a:xfrm>
              <a:off x="6191051" y="3490831"/>
              <a:ext cx="546482" cy="245635"/>
            </a:xfrm>
            <a:custGeom>
              <a:avLst/>
              <a:gdLst>
                <a:gd name="connsiteX0" fmla="*/ 9723 w 546482"/>
                <a:gd name="connsiteY0" fmla="*/ 245635 h 245635"/>
                <a:gd name="connsiteX1" fmla="*/ 2770 w 546482"/>
                <a:gd name="connsiteY1" fmla="*/ 242587 h 245635"/>
                <a:gd name="connsiteX2" fmla="*/ 2770 w 546482"/>
                <a:gd name="connsiteY2" fmla="*/ 229157 h 245635"/>
                <a:gd name="connsiteX3" fmla="*/ 369673 w 546482"/>
                <a:gd name="connsiteY3" fmla="*/ 21417 h 245635"/>
                <a:gd name="connsiteX4" fmla="*/ 537694 w 546482"/>
                <a:gd name="connsiteY4" fmla="*/ 462 h 245635"/>
                <a:gd name="connsiteX5" fmla="*/ 546457 w 546482"/>
                <a:gd name="connsiteY5" fmla="*/ 10653 h 245635"/>
                <a:gd name="connsiteX6" fmla="*/ 536265 w 546482"/>
                <a:gd name="connsiteY6" fmla="*/ 19416 h 245635"/>
                <a:gd name="connsiteX7" fmla="*/ 15819 w 546482"/>
                <a:gd name="connsiteY7" fmla="*/ 243063 h 245635"/>
                <a:gd name="connsiteX8" fmla="*/ 9723 w 546482"/>
                <a:gd name="connsiteY8" fmla="*/ 245635 h 245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6482" h="245635">
                  <a:moveTo>
                    <a:pt x="9723" y="245635"/>
                  </a:moveTo>
                  <a:cubicBezTo>
                    <a:pt x="7083" y="245627"/>
                    <a:pt x="4565" y="244523"/>
                    <a:pt x="2770" y="242587"/>
                  </a:cubicBezTo>
                  <a:cubicBezTo>
                    <a:pt x="-923" y="238872"/>
                    <a:pt x="-923" y="232872"/>
                    <a:pt x="2770" y="229157"/>
                  </a:cubicBezTo>
                  <a:cubicBezTo>
                    <a:pt x="140501" y="100474"/>
                    <a:pt x="278328" y="45134"/>
                    <a:pt x="369673" y="21417"/>
                  </a:cubicBezTo>
                  <a:cubicBezTo>
                    <a:pt x="469019" y="-4491"/>
                    <a:pt x="534932" y="271"/>
                    <a:pt x="537694" y="462"/>
                  </a:cubicBezTo>
                  <a:cubicBezTo>
                    <a:pt x="542922" y="867"/>
                    <a:pt x="546840" y="5423"/>
                    <a:pt x="546457" y="10653"/>
                  </a:cubicBezTo>
                  <a:cubicBezTo>
                    <a:pt x="546051" y="15882"/>
                    <a:pt x="541496" y="19799"/>
                    <a:pt x="536265" y="19416"/>
                  </a:cubicBezTo>
                  <a:cubicBezTo>
                    <a:pt x="533693" y="19416"/>
                    <a:pt x="273185" y="2653"/>
                    <a:pt x="15819" y="243063"/>
                  </a:cubicBezTo>
                  <a:cubicBezTo>
                    <a:pt x="14160" y="244622"/>
                    <a:pt x="11997" y="245534"/>
                    <a:pt x="9723" y="245635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ED1250A-B7F7-73DA-46D1-0B4718E3217C}"/>
                </a:ext>
              </a:extLst>
            </p:cNvPr>
            <p:cNvSpPr/>
            <p:nvPr/>
          </p:nvSpPr>
          <p:spPr>
            <a:xfrm>
              <a:off x="6191051" y="3658852"/>
              <a:ext cx="546482" cy="245635"/>
            </a:xfrm>
            <a:custGeom>
              <a:avLst/>
              <a:gdLst>
                <a:gd name="connsiteX0" fmla="*/ 9723 w 546482"/>
                <a:gd name="connsiteY0" fmla="*/ 245635 h 245635"/>
                <a:gd name="connsiteX1" fmla="*/ 2770 w 546482"/>
                <a:gd name="connsiteY1" fmla="*/ 242587 h 245635"/>
                <a:gd name="connsiteX2" fmla="*/ 2770 w 546482"/>
                <a:gd name="connsiteY2" fmla="*/ 229157 h 245635"/>
                <a:gd name="connsiteX3" fmla="*/ 369673 w 546482"/>
                <a:gd name="connsiteY3" fmla="*/ 21417 h 245635"/>
                <a:gd name="connsiteX4" fmla="*/ 537694 w 546482"/>
                <a:gd name="connsiteY4" fmla="*/ 462 h 245635"/>
                <a:gd name="connsiteX5" fmla="*/ 546457 w 546482"/>
                <a:gd name="connsiteY5" fmla="*/ 10653 h 245635"/>
                <a:gd name="connsiteX6" fmla="*/ 536265 w 546482"/>
                <a:gd name="connsiteY6" fmla="*/ 19416 h 245635"/>
                <a:gd name="connsiteX7" fmla="*/ 15819 w 546482"/>
                <a:gd name="connsiteY7" fmla="*/ 243063 h 245635"/>
                <a:gd name="connsiteX8" fmla="*/ 9723 w 546482"/>
                <a:gd name="connsiteY8" fmla="*/ 245635 h 245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6482" h="245635">
                  <a:moveTo>
                    <a:pt x="9723" y="245635"/>
                  </a:moveTo>
                  <a:cubicBezTo>
                    <a:pt x="7083" y="245627"/>
                    <a:pt x="4565" y="244523"/>
                    <a:pt x="2770" y="242587"/>
                  </a:cubicBezTo>
                  <a:cubicBezTo>
                    <a:pt x="-923" y="238872"/>
                    <a:pt x="-923" y="232872"/>
                    <a:pt x="2770" y="229157"/>
                  </a:cubicBezTo>
                  <a:cubicBezTo>
                    <a:pt x="140501" y="100474"/>
                    <a:pt x="278328" y="45134"/>
                    <a:pt x="369673" y="21417"/>
                  </a:cubicBezTo>
                  <a:cubicBezTo>
                    <a:pt x="469019" y="-4491"/>
                    <a:pt x="534932" y="271"/>
                    <a:pt x="537694" y="462"/>
                  </a:cubicBezTo>
                  <a:cubicBezTo>
                    <a:pt x="542922" y="867"/>
                    <a:pt x="546840" y="5423"/>
                    <a:pt x="546457" y="10653"/>
                  </a:cubicBezTo>
                  <a:cubicBezTo>
                    <a:pt x="546051" y="15882"/>
                    <a:pt x="541496" y="19799"/>
                    <a:pt x="536265" y="19416"/>
                  </a:cubicBezTo>
                  <a:cubicBezTo>
                    <a:pt x="533693" y="19416"/>
                    <a:pt x="273185" y="2653"/>
                    <a:pt x="15819" y="243063"/>
                  </a:cubicBezTo>
                  <a:cubicBezTo>
                    <a:pt x="14160" y="244622"/>
                    <a:pt x="11997" y="245534"/>
                    <a:pt x="9723" y="245635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B35EAA1-7505-5BB9-273C-85660F32CA75}"/>
                </a:ext>
              </a:extLst>
            </p:cNvPr>
            <p:cNvSpPr/>
            <p:nvPr/>
          </p:nvSpPr>
          <p:spPr>
            <a:xfrm>
              <a:off x="6086475" y="4159472"/>
              <a:ext cx="19050" cy="116490"/>
            </a:xfrm>
            <a:custGeom>
              <a:avLst/>
              <a:gdLst>
                <a:gd name="connsiteX0" fmla="*/ 9525 w 19050"/>
                <a:gd name="connsiteY0" fmla="*/ 116491 h 116490"/>
                <a:gd name="connsiteX1" fmla="*/ 0 w 19050"/>
                <a:gd name="connsiteY1" fmla="*/ 106966 h 116490"/>
                <a:gd name="connsiteX2" fmla="*/ 0 w 19050"/>
                <a:gd name="connsiteY2" fmla="*/ 9525 h 116490"/>
                <a:gd name="connsiteX3" fmla="*/ 9525 w 19050"/>
                <a:gd name="connsiteY3" fmla="*/ 0 h 116490"/>
                <a:gd name="connsiteX4" fmla="*/ 19050 w 19050"/>
                <a:gd name="connsiteY4" fmla="*/ 9525 h 116490"/>
                <a:gd name="connsiteX5" fmla="*/ 19050 w 19050"/>
                <a:gd name="connsiteY5" fmla="*/ 106966 h 116490"/>
                <a:gd name="connsiteX6" fmla="*/ 9525 w 19050"/>
                <a:gd name="connsiteY6" fmla="*/ 116491 h 11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116490">
                  <a:moveTo>
                    <a:pt x="9525" y="116491"/>
                  </a:moveTo>
                  <a:cubicBezTo>
                    <a:pt x="4264" y="116491"/>
                    <a:pt x="0" y="112226"/>
                    <a:pt x="0" y="106966"/>
                  </a:cubicBezTo>
                  <a:lnTo>
                    <a:pt x="0" y="9525"/>
                  </a:lnTo>
                  <a:cubicBezTo>
                    <a:pt x="0" y="4264"/>
                    <a:pt x="4264" y="0"/>
                    <a:pt x="9525" y="0"/>
                  </a:cubicBezTo>
                  <a:cubicBezTo>
                    <a:pt x="14786" y="0"/>
                    <a:pt x="19050" y="4264"/>
                    <a:pt x="19050" y="9525"/>
                  </a:cubicBezTo>
                  <a:lnTo>
                    <a:pt x="19050" y="106966"/>
                  </a:lnTo>
                  <a:cubicBezTo>
                    <a:pt x="19050" y="112226"/>
                    <a:pt x="14786" y="116491"/>
                    <a:pt x="9525" y="116491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38AF2F5-30D4-93BC-BE0F-3A265BB69ABA}"/>
                </a:ext>
              </a:extLst>
            </p:cNvPr>
            <p:cNvSpPr/>
            <p:nvPr/>
          </p:nvSpPr>
          <p:spPr>
            <a:xfrm>
              <a:off x="6853885" y="3941776"/>
              <a:ext cx="95286" cy="130732"/>
            </a:xfrm>
            <a:custGeom>
              <a:avLst/>
              <a:gdLst>
                <a:gd name="connsiteX0" fmla="*/ 85839 w 95286"/>
                <a:gd name="connsiteY0" fmla="*/ 130732 h 130732"/>
                <a:gd name="connsiteX1" fmla="*/ 77934 w 95286"/>
                <a:gd name="connsiteY1" fmla="*/ 126541 h 130732"/>
                <a:gd name="connsiteX2" fmla="*/ 1734 w 95286"/>
                <a:gd name="connsiteY2" fmla="*/ 15004 h 130732"/>
                <a:gd name="connsiteX3" fmla="*/ 4048 w 95286"/>
                <a:gd name="connsiteY3" fmla="*/ 1734 h 130732"/>
                <a:gd name="connsiteX4" fmla="*/ 17318 w 95286"/>
                <a:gd name="connsiteY4" fmla="*/ 4048 h 130732"/>
                <a:gd name="connsiteX5" fmla="*/ 17450 w 95286"/>
                <a:gd name="connsiteY5" fmla="*/ 4240 h 130732"/>
                <a:gd name="connsiteX6" fmla="*/ 93650 w 95286"/>
                <a:gd name="connsiteY6" fmla="*/ 115873 h 130732"/>
                <a:gd name="connsiteX7" fmla="*/ 91098 w 95286"/>
                <a:gd name="connsiteY7" fmla="*/ 129100 h 130732"/>
                <a:gd name="connsiteX8" fmla="*/ 91078 w 95286"/>
                <a:gd name="connsiteY8" fmla="*/ 129113 h 130732"/>
                <a:gd name="connsiteX9" fmla="*/ 85840 w 95286"/>
                <a:gd name="connsiteY9" fmla="*/ 130732 h 13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86" h="130732">
                  <a:moveTo>
                    <a:pt x="85839" y="130732"/>
                  </a:moveTo>
                  <a:cubicBezTo>
                    <a:pt x="82671" y="130737"/>
                    <a:pt x="79708" y="129166"/>
                    <a:pt x="77934" y="126541"/>
                  </a:cubicBezTo>
                  <a:lnTo>
                    <a:pt x="1734" y="15004"/>
                  </a:lnTo>
                  <a:cubicBezTo>
                    <a:pt x="-1292" y="10700"/>
                    <a:pt x="-256" y="4759"/>
                    <a:pt x="4048" y="1734"/>
                  </a:cubicBezTo>
                  <a:cubicBezTo>
                    <a:pt x="8352" y="-1292"/>
                    <a:pt x="14293" y="-256"/>
                    <a:pt x="17318" y="4048"/>
                  </a:cubicBezTo>
                  <a:cubicBezTo>
                    <a:pt x="17363" y="4112"/>
                    <a:pt x="17407" y="4176"/>
                    <a:pt x="17450" y="4240"/>
                  </a:cubicBezTo>
                  <a:lnTo>
                    <a:pt x="93650" y="115873"/>
                  </a:lnTo>
                  <a:cubicBezTo>
                    <a:pt x="96598" y="120231"/>
                    <a:pt x="95455" y="126152"/>
                    <a:pt x="91098" y="129100"/>
                  </a:cubicBezTo>
                  <a:cubicBezTo>
                    <a:pt x="91091" y="129104"/>
                    <a:pt x="91085" y="129109"/>
                    <a:pt x="91078" y="129113"/>
                  </a:cubicBezTo>
                  <a:cubicBezTo>
                    <a:pt x="89528" y="130155"/>
                    <a:pt x="87707" y="130718"/>
                    <a:pt x="85840" y="130732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E5C3424-28AC-FC87-72F1-6EBAB1D2D209}"/>
                </a:ext>
              </a:extLst>
            </p:cNvPr>
            <p:cNvSpPr/>
            <p:nvPr/>
          </p:nvSpPr>
          <p:spPr>
            <a:xfrm>
              <a:off x="5242732" y="3941776"/>
              <a:ext cx="95286" cy="130732"/>
            </a:xfrm>
            <a:custGeom>
              <a:avLst/>
              <a:gdLst>
                <a:gd name="connsiteX0" fmla="*/ 9542 w 95286"/>
                <a:gd name="connsiteY0" fmla="*/ 130733 h 130732"/>
                <a:gd name="connsiteX1" fmla="*/ 4209 w 95286"/>
                <a:gd name="connsiteY1" fmla="*/ 129113 h 130732"/>
                <a:gd name="connsiteX2" fmla="*/ 1623 w 95286"/>
                <a:gd name="connsiteY2" fmla="*/ 115893 h 130732"/>
                <a:gd name="connsiteX3" fmla="*/ 1637 w 95286"/>
                <a:gd name="connsiteY3" fmla="*/ 115874 h 130732"/>
                <a:gd name="connsiteX4" fmla="*/ 77837 w 95286"/>
                <a:gd name="connsiteY4" fmla="*/ 4241 h 130732"/>
                <a:gd name="connsiteX5" fmla="*/ 91046 w 95286"/>
                <a:gd name="connsiteY5" fmla="*/ 1602 h 130732"/>
                <a:gd name="connsiteX6" fmla="*/ 93685 w 95286"/>
                <a:gd name="connsiteY6" fmla="*/ 14811 h 130732"/>
                <a:gd name="connsiteX7" fmla="*/ 93553 w 95286"/>
                <a:gd name="connsiteY7" fmla="*/ 15004 h 130732"/>
                <a:gd name="connsiteX8" fmla="*/ 17353 w 95286"/>
                <a:gd name="connsiteY8" fmla="*/ 126542 h 130732"/>
                <a:gd name="connsiteX9" fmla="*/ 9542 w 95286"/>
                <a:gd name="connsiteY9" fmla="*/ 130733 h 13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86" h="130732">
                  <a:moveTo>
                    <a:pt x="9542" y="130733"/>
                  </a:moveTo>
                  <a:cubicBezTo>
                    <a:pt x="7643" y="130737"/>
                    <a:pt x="5785" y="130173"/>
                    <a:pt x="4209" y="129113"/>
                  </a:cubicBezTo>
                  <a:cubicBezTo>
                    <a:pt x="-156" y="126177"/>
                    <a:pt x="-1313" y="120258"/>
                    <a:pt x="1623" y="115893"/>
                  </a:cubicBezTo>
                  <a:cubicBezTo>
                    <a:pt x="1628" y="115887"/>
                    <a:pt x="1632" y="115880"/>
                    <a:pt x="1637" y="115874"/>
                  </a:cubicBezTo>
                  <a:lnTo>
                    <a:pt x="77837" y="4241"/>
                  </a:lnTo>
                  <a:cubicBezTo>
                    <a:pt x="80756" y="-136"/>
                    <a:pt x="86670" y="-1317"/>
                    <a:pt x="91046" y="1602"/>
                  </a:cubicBezTo>
                  <a:cubicBezTo>
                    <a:pt x="95423" y="4521"/>
                    <a:pt x="96604" y="10435"/>
                    <a:pt x="93685" y="14811"/>
                  </a:cubicBezTo>
                  <a:cubicBezTo>
                    <a:pt x="93642" y="14876"/>
                    <a:pt x="93598" y="14940"/>
                    <a:pt x="93553" y="15004"/>
                  </a:cubicBezTo>
                  <a:lnTo>
                    <a:pt x="17353" y="126542"/>
                  </a:lnTo>
                  <a:cubicBezTo>
                    <a:pt x="15598" y="129139"/>
                    <a:pt x="12677" y="130706"/>
                    <a:pt x="9542" y="13073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58C7BC5-66A9-5B1B-C6E2-E2839363EAC0}"/>
                </a:ext>
              </a:extLst>
            </p:cNvPr>
            <p:cNvSpPr/>
            <p:nvPr/>
          </p:nvSpPr>
          <p:spPr>
            <a:xfrm>
              <a:off x="5994273" y="3614166"/>
              <a:ext cx="215455" cy="151066"/>
            </a:xfrm>
            <a:custGeom>
              <a:avLst/>
              <a:gdLst>
                <a:gd name="connsiteX0" fmla="*/ 215456 w 215455"/>
                <a:gd name="connsiteY0" fmla="*/ 75533 h 151066"/>
                <a:gd name="connsiteX1" fmla="*/ 107728 w 215455"/>
                <a:gd name="connsiteY1" fmla="*/ 151066 h 151066"/>
                <a:gd name="connsiteX2" fmla="*/ 0 w 215455"/>
                <a:gd name="connsiteY2" fmla="*/ 75533 h 151066"/>
                <a:gd name="connsiteX3" fmla="*/ 107728 w 215455"/>
                <a:gd name="connsiteY3" fmla="*/ 0 h 151066"/>
                <a:gd name="connsiteX4" fmla="*/ 215456 w 215455"/>
                <a:gd name="connsiteY4" fmla="*/ 75533 h 15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55" h="151066">
                  <a:moveTo>
                    <a:pt x="215456" y="75533"/>
                  </a:moveTo>
                  <a:cubicBezTo>
                    <a:pt x="215456" y="117249"/>
                    <a:pt x="167224" y="151066"/>
                    <a:pt x="107728" y="151066"/>
                  </a:cubicBezTo>
                  <a:cubicBezTo>
                    <a:pt x="48231" y="151066"/>
                    <a:pt x="0" y="117249"/>
                    <a:pt x="0" y="75533"/>
                  </a:cubicBezTo>
                  <a:cubicBezTo>
                    <a:pt x="0" y="33817"/>
                    <a:pt x="48231" y="0"/>
                    <a:pt x="107728" y="0"/>
                  </a:cubicBezTo>
                  <a:cubicBezTo>
                    <a:pt x="167224" y="0"/>
                    <a:pt x="215456" y="33817"/>
                    <a:pt x="215456" y="75533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019E2B6-B119-79E0-6415-AE6B824356AD}"/>
                </a:ext>
              </a:extLst>
            </p:cNvPr>
            <p:cNvSpPr/>
            <p:nvPr/>
          </p:nvSpPr>
          <p:spPr>
            <a:xfrm>
              <a:off x="5984843" y="3604641"/>
              <a:ext cx="234410" cy="170211"/>
            </a:xfrm>
            <a:custGeom>
              <a:avLst/>
              <a:gdLst>
                <a:gd name="connsiteX0" fmla="*/ 117158 w 234410"/>
                <a:gd name="connsiteY0" fmla="*/ 170212 h 170211"/>
                <a:gd name="connsiteX1" fmla="*/ 0 w 234410"/>
                <a:gd name="connsiteY1" fmla="*/ 85154 h 170211"/>
                <a:gd name="connsiteX2" fmla="*/ 117158 w 234410"/>
                <a:gd name="connsiteY2" fmla="*/ 0 h 170211"/>
                <a:gd name="connsiteX3" fmla="*/ 234410 w 234410"/>
                <a:gd name="connsiteY3" fmla="*/ 85154 h 170211"/>
                <a:gd name="connsiteX4" fmla="*/ 117158 w 234410"/>
                <a:gd name="connsiteY4" fmla="*/ 170212 h 170211"/>
                <a:gd name="connsiteX5" fmla="*/ 117158 w 234410"/>
                <a:gd name="connsiteY5" fmla="*/ 19050 h 170211"/>
                <a:gd name="connsiteX6" fmla="*/ 19050 w 234410"/>
                <a:gd name="connsiteY6" fmla="*/ 85154 h 170211"/>
                <a:gd name="connsiteX7" fmla="*/ 117158 w 234410"/>
                <a:gd name="connsiteY7" fmla="*/ 151162 h 170211"/>
                <a:gd name="connsiteX8" fmla="*/ 215360 w 234410"/>
                <a:gd name="connsiteY8" fmla="*/ 85154 h 170211"/>
                <a:gd name="connsiteX9" fmla="*/ 117158 w 234410"/>
                <a:gd name="connsiteY9" fmla="*/ 19050 h 170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4410" h="170211">
                  <a:moveTo>
                    <a:pt x="117158" y="170212"/>
                  </a:moveTo>
                  <a:cubicBezTo>
                    <a:pt x="52578" y="170212"/>
                    <a:pt x="0" y="132112"/>
                    <a:pt x="0" y="85154"/>
                  </a:cubicBezTo>
                  <a:cubicBezTo>
                    <a:pt x="0" y="38195"/>
                    <a:pt x="52578" y="0"/>
                    <a:pt x="117158" y="0"/>
                  </a:cubicBezTo>
                  <a:cubicBezTo>
                    <a:pt x="181737" y="0"/>
                    <a:pt x="234410" y="38100"/>
                    <a:pt x="234410" y="85154"/>
                  </a:cubicBezTo>
                  <a:cubicBezTo>
                    <a:pt x="234410" y="132207"/>
                    <a:pt x="181832" y="170212"/>
                    <a:pt x="117158" y="170212"/>
                  </a:cubicBezTo>
                  <a:close/>
                  <a:moveTo>
                    <a:pt x="117158" y="19050"/>
                  </a:moveTo>
                  <a:cubicBezTo>
                    <a:pt x="63055" y="19050"/>
                    <a:pt x="19050" y="48673"/>
                    <a:pt x="19050" y="85154"/>
                  </a:cubicBezTo>
                  <a:cubicBezTo>
                    <a:pt x="19050" y="121634"/>
                    <a:pt x="63055" y="151162"/>
                    <a:pt x="117158" y="151162"/>
                  </a:cubicBezTo>
                  <a:cubicBezTo>
                    <a:pt x="171259" y="151162"/>
                    <a:pt x="215360" y="121539"/>
                    <a:pt x="215360" y="85154"/>
                  </a:cubicBezTo>
                  <a:cubicBezTo>
                    <a:pt x="215360" y="48768"/>
                    <a:pt x="171355" y="19050"/>
                    <a:pt x="117158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A8C52B3-13EE-BEDE-5D3B-7480002F5D63}"/>
                </a:ext>
              </a:extLst>
            </p:cNvPr>
            <p:cNvSpPr/>
            <p:nvPr/>
          </p:nvSpPr>
          <p:spPr>
            <a:xfrm>
              <a:off x="5782246" y="2754988"/>
              <a:ext cx="636841" cy="738210"/>
            </a:xfrm>
            <a:custGeom>
              <a:avLst/>
              <a:gdLst>
                <a:gd name="connsiteX0" fmla="*/ 636842 w 636841"/>
                <a:gd name="connsiteY0" fmla="*/ 318444 h 738210"/>
                <a:gd name="connsiteX1" fmla="*/ 318444 w 636841"/>
                <a:gd name="connsiteY1" fmla="*/ 0 h 738210"/>
                <a:gd name="connsiteX2" fmla="*/ 0 w 636841"/>
                <a:gd name="connsiteY2" fmla="*/ 318398 h 738210"/>
                <a:gd name="connsiteX3" fmla="*/ 80963 w 636841"/>
                <a:gd name="connsiteY3" fmla="*/ 530565 h 738210"/>
                <a:gd name="connsiteX4" fmla="*/ 173260 w 636841"/>
                <a:gd name="connsiteY4" fmla="*/ 738210 h 738210"/>
                <a:gd name="connsiteX5" fmla="*/ 173260 w 636841"/>
                <a:gd name="connsiteY5" fmla="*/ 738210 h 738210"/>
                <a:gd name="connsiteX6" fmla="*/ 463391 w 636841"/>
                <a:gd name="connsiteY6" fmla="*/ 738210 h 738210"/>
                <a:gd name="connsiteX7" fmla="*/ 463391 w 636841"/>
                <a:gd name="connsiteY7" fmla="*/ 738210 h 738210"/>
                <a:gd name="connsiteX8" fmla="*/ 551212 w 636841"/>
                <a:gd name="connsiteY8" fmla="*/ 535423 h 738210"/>
                <a:gd name="connsiteX9" fmla="*/ 636842 w 636841"/>
                <a:gd name="connsiteY9" fmla="*/ 318444 h 73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6841" h="738210">
                  <a:moveTo>
                    <a:pt x="636842" y="318444"/>
                  </a:moveTo>
                  <a:cubicBezTo>
                    <a:pt x="636854" y="142585"/>
                    <a:pt x="494303" y="13"/>
                    <a:pt x="318444" y="0"/>
                  </a:cubicBezTo>
                  <a:cubicBezTo>
                    <a:pt x="142585" y="-13"/>
                    <a:pt x="13" y="142539"/>
                    <a:pt x="0" y="318398"/>
                  </a:cubicBezTo>
                  <a:cubicBezTo>
                    <a:pt x="-6" y="396667"/>
                    <a:pt x="28816" y="472197"/>
                    <a:pt x="80963" y="530565"/>
                  </a:cubicBezTo>
                  <a:cubicBezTo>
                    <a:pt x="133353" y="587991"/>
                    <a:pt x="165735" y="660842"/>
                    <a:pt x="173260" y="738210"/>
                  </a:cubicBezTo>
                  <a:lnTo>
                    <a:pt x="173260" y="738210"/>
                  </a:lnTo>
                  <a:lnTo>
                    <a:pt x="463391" y="738210"/>
                  </a:lnTo>
                  <a:lnTo>
                    <a:pt x="463391" y="738210"/>
                  </a:lnTo>
                  <a:cubicBezTo>
                    <a:pt x="469336" y="662739"/>
                    <a:pt x="500233" y="591392"/>
                    <a:pt x="551212" y="535423"/>
                  </a:cubicBezTo>
                  <a:cubicBezTo>
                    <a:pt x="606321" y="476625"/>
                    <a:pt x="636943" y="399031"/>
                    <a:pt x="636842" y="3184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466F823-BA6D-F493-9701-FF57CF45B8B9}"/>
                </a:ext>
              </a:extLst>
            </p:cNvPr>
            <p:cNvSpPr/>
            <p:nvPr/>
          </p:nvSpPr>
          <p:spPr>
            <a:xfrm>
              <a:off x="5772735" y="2745454"/>
              <a:ext cx="655894" cy="757555"/>
            </a:xfrm>
            <a:custGeom>
              <a:avLst/>
              <a:gdLst>
                <a:gd name="connsiteX0" fmla="*/ 472997 w 655894"/>
                <a:gd name="connsiteY0" fmla="*/ 757555 h 757555"/>
                <a:gd name="connsiteX1" fmla="*/ 182866 w 655894"/>
                <a:gd name="connsiteY1" fmla="*/ 757555 h 757555"/>
                <a:gd name="connsiteX2" fmla="*/ 173341 w 655894"/>
                <a:gd name="connsiteY2" fmla="*/ 748887 h 757555"/>
                <a:gd name="connsiteX3" fmla="*/ 83425 w 655894"/>
                <a:gd name="connsiteY3" fmla="*/ 546481 h 757555"/>
                <a:gd name="connsiteX4" fmla="*/ 109417 w 655894"/>
                <a:gd name="connsiteY4" fmla="*/ 83425 h 757555"/>
                <a:gd name="connsiteX5" fmla="*/ 572473 w 655894"/>
                <a:gd name="connsiteY5" fmla="*/ 109417 h 757555"/>
                <a:gd name="connsiteX6" fmla="*/ 567866 w 655894"/>
                <a:gd name="connsiteY6" fmla="*/ 551529 h 757555"/>
                <a:gd name="connsiteX7" fmla="*/ 482141 w 655894"/>
                <a:gd name="connsiteY7" fmla="*/ 748602 h 757555"/>
                <a:gd name="connsiteX8" fmla="*/ 472997 w 655894"/>
                <a:gd name="connsiteY8" fmla="*/ 757555 h 757555"/>
                <a:gd name="connsiteX9" fmla="*/ 191438 w 655894"/>
                <a:gd name="connsiteY9" fmla="*/ 738505 h 757555"/>
                <a:gd name="connsiteX10" fmla="*/ 464425 w 655894"/>
                <a:gd name="connsiteY10" fmla="*/ 738505 h 757555"/>
                <a:gd name="connsiteX11" fmla="*/ 553865 w 655894"/>
                <a:gd name="connsiteY11" fmla="*/ 538480 h 757555"/>
                <a:gd name="connsiteX12" fmla="*/ 538540 w 655894"/>
                <a:gd name="connsiteY12" fmla="*/ 101904 h 757555"/>
                <a:gd name="connsiteX13" fmla="*/ 101964 w 655894"/>
                <a:gd name="connsiteY13" fmla="*/ 117229 h 757555"/>
                <a:gd name="connsiteX14" fmla="*/ 97617 w 655894"/>
                <a:gd name="connsiteY14" fmla="*/ 533718 h 757555"/>
                <a:gd name="connsiteX15" fmla="*/ 191438 w 655894"/>
                <a:gd name="connsiteY15" fmla="*/ 738505 h 75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5894" h="757555">
                  <a:moveTo>
                    <a:pt x="472997" y="757555"/>
                  </a:moveTo>
                  <a:lnTo>
                    <a:pt x="182866" y="757555"/>
                  </a:lnTo>
                  <a:cubicBezTo>
                    <a:pt x="177922" y="757575"/>
                    <a:pt x="173786" y="753810"/>
                    <a:pt x="173341" y="748887"/>
                  </a:cubicBezTo>
                  <a:cubicBezTo>
                    <a:pt x="166181" y="673435"/>
                    <a:pt x="134613" y="602374"/>
                    <a:pt x="83425" y="546481"/>
                  </a:cubicBezTo>
                  <a:cubicBezTo>
                    <a:pt x="-37267" y="411434"/>
                    <a:pt x="-25630" y="204117"/>
                    <a:pt x="109417" y="83425"/>
                  </a:cubicBezTo>
                  <a:cubicBezTo>
                    <a:pt x="244464" y="-37267"/>
                    <a:pt x="451781" y="-25630"/>
                    <a:pt x="572473" y="109417"/>
                  </a:cubicBezTo>
                  <a:cubicBezTo>
                    <a:pt x="685445" y="235825"/>
                    <a:pt x="683447" y="427503"/>
                    <a:pt x="567866" y="551529"/>
                  </a:cubicBezTo>
                  <a:cubicBezTo>
                    <a:pt x="518223" y="605893"/>
                    <a:pt x="488065" y="675220"/>
                    <a:pt x="482141" y="748602"/>
                  </a:cubicBezTo>
                  <a:cubicBezTo>
                    <a:pt x="481851" y="753494"/>
                    <a:pt x="477895" y="757368"/>
                    <a:pt x="472997" y="757555"/>
                  </a:cubicBezTo>
                  <a:close/>
                  <a:moveTo>
                    <a:pt x="191438" y="738505"/>
                  </a:moveTo>
                  <a:lnTo>
                    <a:pt x="464425" y="738505"/>
                  </a:lnTo>
                  <a:cubicBezTo>
                    <a:pt x="472097" y="663986"/>
                    <a:pt x="503442" y="593884"/>
                    <a:pt x="553865" y="538480"/>
                  </a:cubicBezTo>
                  <a:cubicBezTo>
                    <a:pt x="670190" y="413691"/>
                    <a:pt x="663329" y="218230"/>
                    <a:pt x="538540" y="101904"/>
                  </a:cubicBezTo>
                  <a:cubicBezTo>
                    <a:pt x="413751" y="-14421"/>
                    <a:pt x="218290" y="-7560"/>
                    <a:pt x="101964" y="117229"/>
                  </a:cubicBezTo>
                  <a:cubicBezTo>
                    <a:pt x="-6940" y="234057"/>
                    <a:pt x="-8825" y="414641"/>
                    <a:pt x="97617" y="533718"/>
                  </a:cubicBezTo>
                  <a:cubicBezTo>
                    <a:pt x="149509" y="590508"/>
                    <a:pt x="182317" y="662120"/>
                    <a:pt x="191438" y="738505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78417E0-153E-C1DD-934B-40C985F88EB8}"/>
                </a:ext>
              </a:extLst>
            </p:cNvPr>
            <p:cNvSpPr/>
            <p:nvPr/>
          </p:nvSpPr>
          <p:spPr>
            <a:xfrm>
              <a:off x="5907866" y="3087493"/>
              <a:ext cx="380836" cy="415520"/>
            </a:xfrm>
            <a:custGeom>
              <a:avLst/>
              <a:gdLst>
                <a:gd name="connsiteX0" fmla="*/ 162607 w 380836"/>
                <a:gd name="connsiteY0" fmla="*/ 415516 h 415520"/>
                <a:gd name="connsiteX1" fmla="*/ 153082 w 380836"/>
                <a:gd name="connsiteY1" fmla="*/ 405991 h 415520"/>
                <a:gd name="connsiteX2" fmla="*/ 134032 w 380836"/>
                <a:gd name="connsiteY2" fmla="*/ 155388 h 415520"/>
                <a:gd name="connsiteX3" fmla="*/ 43830 w 380836"/>
                <a:gd name="connsiteY3" fmla="*/ 118050 h 415520"/>
                <a:gd name="connsiteX4" fmla="*/ 15 w 380836"/>
                <a:gd name="connsiteY4" fmla="*/ 54995 h 415520"/>
                <a:gd name="connsiteX5" fmla="*/ 30304 w 380836"/>
                <a:gd name="connsiteY5" fmla="*/ 9370 h 415520"/>
                <a:gd name="connsiteX6" fmla="*/ 123554 w 380836"/>
                <a:gd name="connsiteY6" fmla="*/ 63948 h 415520"/>
                <a:gd name="connsiteX7" fmla="*/ 150034 w 380836"/>
                <a:gd name="connsiteY7" fmla="*/ 139005 h 415520"/>
                <a:gd name="connsiteX8" fmla="*/ 237759 w 380836"/>
                <a:gd name="connsiteY8" fmla="*/ 138243 h 415520"/>
                <a:gd name="connsiteX9" fmla="*/ 312054 w 380836"/>
                <a:gd name="connsiteY9" fmla="*/ 702 h 415520"/>
                <a:gd name="connsiteX10" fmla="*/ 378729 w 380836"/>
                <a:gd name="connsiteY10" fmla="*/ 42517 h 415520"/>
                <a:gd name="connsiteX11" fmla="*/ 303862 w 380836"/>
                <a:gd name="connsiteY11" fmla="*/ 139005 h 415520"/>
                <a:gd name="connsiteX12" fmla="*/ 254142 w 380836"/>
                <a:gd name="connsiteY12" fmla="*/ 154531 h 415520"/>
                <a:gd name="connsiteX13" fmla="*/ 231758 w 380836"/>
                <a:gd name="connsiteY13" fmla="*/ 396276 h 415520"/>
                <a:gd name="connsiteX14" fmla="*/ 223090 w 380836"/>
                <a:gd name="connsiteY14" fmla="*/ 406658 h 415520"/>
                <a:gd name="connsiteX15" fmla="*/ 212708 w 380836"/>
                <a:gd name="connsiteY15" fmla="*/ 397990 h 415520"/>
                <a:gd name="connsiteX16" fmla="*/ 233187 w 380836"/>
                <a:gd name="connsiteY16" fmla="*/ 158246 h 415520"/>
                <a:gd name="connsiteX17" fmla="*/ 154225 w 380836"/>
                <a:gd name="connsiteY17" fmla="*/ 158722 h 415520"/>
                <a:gd name="connsiteX18" fmla="*/ 172418 w 380836"/>
                <a:gd name="connsiteY18" fmla="*/ 406372 h 415520"/>
                <a:gd name="connsiteX19" fmla="*/ 162607 w 380836"/>
                <a:gd name="connsiteY19" fmla="*/ 415516 h 415520"/>
                <a:gd name="connsiteX20" fmla="*/ 43068 w 380836"/>
                <a:gd name="connsiteY20" fmla="*/ 26610 h 415520"/>
                <a:gd name="connsiteX21" fmla="*/ 35734 w 380836"/>
                <a:gd name="connsiteY21" fmla="*/ 27658 h 415520"/>
                <a:gd name="connsiteX22" fmla="*/ 19160 w 380836"/>
                <a:gd name="connsiteY22" fmla="*/ 55566 h 415520"/>
                <a:gd name="connsiteX23" fmla="*/ 54784 w 380836"/>
                <a:gd name="connsiteY23" fmla="*/ 102429 h 415520"/>
                <a:gd name="connsiteX24" fmla="*/ 129936 w 380836"/>
                <a:gd name="connsiteY24" fmla="*/ 135005 h 415520"/>
                <a:gd name="connsiteX25" fmla="*/ 107933 w 380836"/>
                <a:gd name="connsiteY25" fmla="*/ 74712 h 415520"/>
                <a:gd name="connsiteX26" fmla="*/ 43068 w 380836"/>
                <a:gd name="connsiteY26" fmla="*/ 26610 h 415520"/>
                <a:gd name="connsiteX27" fmla="*/ 321865 w 380836"/>
                <a:gd name="connsiteY27" fmla="*/ 18800 h 415520"/>
                <a:gd name="connsiteX28" fmla="*/ 315959 w 380836"/>
                <a:gd name="connsiteY28" fmla="*/ 19371 h 415520"/>
                <a:gd name="connsiteX29" fmla="*/ 258809 w 380836"/>
                <a:gd name="connsiteY29" fmla="*/ 133671 h 415520"/>
                <a:gd name="connsiteX30" fmla="*/ 296052 w 380836"/>
                <a:gd name="connsiteY30" fmla="*/ 121384 h 415520"/>
                <a:gd name="connsiteX31" fmla="*/ 359774 w 380836"/>
                <a:gd name="connsiteY31" fmla="*/ 48042 h 415520"/>
                <a:gd name="connsiteX32" fmla="*/ 321484 w 380836"/>
                <a:gd name="connsiteY32" fmla="*/ 18800 h 41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80836" h="415520">
                  <a:moveTo>
                    <a:pt x="162607" y="415516"/>
                  </a:moveTo>
                  <a:cubicBezTo>
                    <a:pt x="157346" y="415516"/>
                    <a:pt x="153082" y="411252"/>
                    <a:pt x="153082" y="405991"/>
                  </a:cubicBezTo>
                  <a:cubicBezTo>
                    <a:pt x="153082" y="403991"/>
                    <a:pt x="153082" y="257020"/>
                    <a:pt x="134032" y="155388"/>
                  </a:cubicBezTo>
                  <a:cubicBezTo>
                    <a:pt x="101797" y="149009"/>
                    <a:pt x="71142" y="136320"/>
                    <a:pt x="43830" y="118050"/>
                  </a:cubicBezTo>
                  <a:cubicBezTo>
                    <a:pt x="15255" y="98334"/>
                    <a:pt x="-557" y="75283"/>
                    <a:pt x="15" y="54995"/>
                  </a:cubicBezTo>
                  <a:cubicBezTo>
                    <a:pt x="777" y="31754"/>
                    <a:pt x="12016" y="14704"/>
                    <a:pt x="30304" y="9370"/>
                  </a:cubicBezTo>
                  <a:cubicBezTo>
                    <a:pt x="58879" y="1083"/>
                    <a:pt x="95265" y="22515"/>
                    <a:pt x="123554" y="63948"/>
                  </a:cubicBezTo>
                  <a:cubicBezTo>
                    <a:pt x="136799" y="87182"/>
                    <a:pt x="145768" y="112604"/>
                    <a:pt x="150034" y="139005"/>
                  </a:cubicBezTo>
                  <a:cubicBezTo>
                    <a:pt x="179120" y="143550"/>
                    <a:pt x="208756" y="143293"/>
                    <a:pt x="237759" y="138243"/>
                  </a:cubicBezTo>
                  <a:cubicBezTo>
                    <a:pt x="257285" y="63186"/>
                    <a:pt x="284908" y="6132"/>
                    <a:pt x="312054" y="702"/>
                  </a:cubicBezTo>
                  <a:cubicBezTo>
                    <a:pt x="341575" y="-3829"/>
                    <a:pt x="369954" y="13969"/>
                    <a:pt x="378729" y="42517"/>
                  </a:cubicBezTo>
                  <a:cubicBezTo>
                    <a:pt x="382825" y="56424"/>
                    <a:pt x="389683" y="104144"/>
                    <a:pt x="303862" y="139005"/>
                  </a:cubicBezTo>
                  <a:cubicBezTo>
                    <a:pt x="287754" y="145566"/>
                    <a:pt x="271122" y="150760"/>
                    <a:pt x="254142" y="154531"/>
                  </a:cubicBezTo>
                  <a:cubicBezTo>
                    <a:pt x="236235" y="227969"/>
                    <a:pt x="224805" y="319314"/>
                    <a:pt x="231758" y="396276"/>
                  </a:cubicBezTo>
                  <a:cubicBezTo>
                    <a:pt x="232232" y="401536"/>
                    <a:pt x="228351" y="406184"/>
                    <a:pt x="223090" y="406658"/>
                  </a:cubicBezTo>
                  <a:cubicBezTo>
                    <a:pt x="217830" y="407131"/>
                    <a:pt x="213182" y="403251"/>
                    <a:pt x="212708" y="397990"/>
                  </a:cubicBezTo>
                  <a:cubicBezTo>
                    <a:pt x="207535" y="317501"/>
                    <a:pt x="214438" y="236691"/>
                    <a:pt x="233187" y="158246"/>
                  </a:cubicBezTo>
                  <a:cubicBezTo>
                    <a:pt x="207012" y="162017"/>
                    <a:pt x="180443" y="162177"/>
                    <a:pt x="154225" y="158722"/>
                  </a:cubicBezTo>
                  <a:cubicBezTo>
                    <a:pt x="172132" y="261211"/>
                    <a:pt x="172418" y="397990"/>
                    <a:pt x="172418" y="406372"/>
                  </a:cubicBezTo>
                  <a:cubicBezTo>
                    <a:pt x="172211" y="411596"/>
                    <a:pt x="167832" y="415677"/>
                    <a:pt x="162607" y="415516"/>
                  </a:cubicBezTo>
                  <a:close/>
                  <a:moveTo>
                    <a:pt x="43068" y="26610"/>
                  </a:moveTo>
                  <a:cubicBezTo>
                    <a:pt x="40585" y="26604"/>
                    <a:pt x="38115" y="26957"/>
                    <a:pt x="35734" y="27658"/>
                  </a:cubicBezTo>
                  <a:cubicBezTo>
                    <a:pt x="21923" y="31659"/>
                    <a:pt x="19446" y="46708"/>
                    <a:pt x="19160" y="55566"/>
                  </a:cubicBezTo>
                  <a:cubicBezTo>
                    <a:pt x="19160" y="68901"/>
                    <a:pt x="32400" y="86904"/>
                    <a:pt x="54784" y="102429"/>
                  </a:cubicBezTo>
                  <a:cubicBezTo>
                    <a:pt x="77627" y="117801"/>
                    <a:pt x="103101" y="128843"/>
                    <a:pt x="129936" y="135005"/>
                  </a:cubicBezTo>
                  <a:cubicBezTo>
                    <a:pt x="126192" y="113773"/>
                    <a:pt x="118745" y="93364"/>
                    <a:pt x="107933" y="74712"/>
                  </a:cubicBezTo>
                  <a:cubicBezTo>
                    <a:pt x="84787" y="40707"/>
                    <a:pt x="60023" y="26610"/>
                    <a:pt x="43068" y="26610"/>
                  </a:cubicBezTo>
                  <a:close/>
                  <a:moveTo>
                    <a:pt x="321865" y="18800"/>
                  </a:moveTo>
                  <a:cubicBezTo>
                    <a:pt x="319882" y="18797"/>
                    <a:pt x="317904" y="18988"/>
                    <a:pt x="315959" y="19371"/>
                  </a:cubicBezTo>
                  <a:cubicBezTo>
                    <a:pt x="298814" y="22800"/>
                    <a:pt x="276716" y="69282"/>
                    <a:pt x="258809" y="133671"/>
                  </a:cubicBezTo>
                  <a:cubicBezTo>
                    <a:pt x="271480" y="130397"/>
                    <a:pt x="283921" y="126292"/>
                    <a:pt x="296052" y="121384"/>
                  </a:cubicBezTo>
                  <a:cubicBezTo>
                    <a:pt x="343677" y="102334"/>
                    <a:pt x="367680" y="74521"/>
                    <a:pt x="359774" y="48042"/>
                  </a:cubicBezTo>
                  <a:cubicBezTo>
                    <a:pt x="354377" y="31249"/>
                    <a:pt x="339104" y="19586"/>
                    <a:pt x="321484" y="18800"/>
                  </a:cubicBezTo>
                  <a:close/>
                </a:path>
              </a:pathLst>
            </a:custGeom>
            <a:solidFill>
              <a:srgbClr val="70CC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873F968-465E-129E-F38B-22949C981FD8}"/>
                </a:ext>
              </a:extLst>
            </p:cNvPr>
            <p:cNvSpPr/>
            <p:nvPr/>
          </p:nvSpPr>
          <p:spPr>
            <a:xfrm>
              <a:off x="5936932" y="3484626"/>
              <a:ext cx="330136" cy="221170"/>
            </a:xfrm>
            <a:custGeom>
              <a:avLst/>
              <a:gdLst>
                <a:gd name="connsiteX0" fmla="*/ 306610 w 330136"/>
                <a:gd name="connsiteY0" fmla="*/ 0 h 221170"/>
                <a:gd name="connsiteX1" fmla="*/ 330137 w 330136"/>
                <a:gd name="connsiteY1" fmla="*/ 0 h 221170"/>
                <a:gd name="connsiteX2" fmla="*/ 330137 w 330136"/>
                <a:gd name="connsiteY2" fmla="*/ 221170 h 221170"/>
                <a:gd name="connsiteX3" fmla="*/ 306610 w 330136"/>
                <a:gd name="connsiteY3" fmla="*/ 221170 h 221170"/>
                <a:gd name="connsiteX4" fmla="*/ 23527 w 330136"/>
                <a:gd name="connsiteY4" fmla="*/ 221170 h 221170"/>
                <a:gd name="connsiteX5" fmla="*/ 0 w 330136"/>
                <a:gd name="connsiteY5" fmla="*/ 221170 h 221170"/>
                <a:gd name="connsiteX6" fmla="*/ 0 w 330136"/>
                <a:gd name="connsiteY6" fmla="*/ 0 h 221170"/>
                <a:gd name="connsiteX7" fmla="*/ 23527 w 330136"/>
                <a:gd name="connsiteY7" fmla="*/ 0 h 221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136" h="221170">
                  <a:moveTo>
                    <a:pt x="306610" y="0"/>
                  </a:moveTo>
                  <a:cubicBezTo>
                    <a:pt x="319603" y="0"/>
                    <a:pt x="330137" y="0"/>
                    <a:pt x="330137" y="0"/>
                  </a:cubicBezTo>
                  <a:lnTo>
                    <a:pt x="330137" y="221170"/>
                  </a:lnTo>
                  <a:cubicBezTo>
                    <a:pt x="330137" y="221170"/>
                    <a:pt x="319603" y="221170"/>
                    <a:pt x="306610" y="221170"/>
                  </a:cubicBezTo>
                  <a:lnTo>
                    <a:pt x="23527" y="221170"/>
                  </a:lnTo>
                  <a:cubicBezTo>
                    <a:pt x="10533" y="221170"/>
                    <a:pt x="0" y="221170"/>
                    <a:pt x="0" y="221170"/>
                  </a:cubicBezTo>
                  <a:lnTo>
                    <a:pt x="0" y="0"/>
                  </a:lnTo>
                  <a:cubicBezTo>
                    <a:pt x="0" y="0"/>
                    <a:pt x="10533" y="0"/>
                    <a:pt x="23527" y="0"/>
                  </a:cubicBezTo>
                  <a:close/>
                </a:path>
              </a:pathLst>
            </a:custGeom>
            <a:solidFill>
              <a:srgbClr val="FFBC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BE211AB-F644-32BC-A988-9C85E6E1CF5E}"/>
                </a:ext>
              </a:extLst>
            </p:cNvPr>
            <p:cNvSpPr/>
            <p:nvPr/>
          </p:nvSpPr>
          <p:spPr>
            <a:xfrm>
              <a:off x="5927407" y="3475100"/>
              <a:ext cx="349281" cy="240220"/>
            </a:xfrm>
            <a:custGeom>
              <a:avLst/>
              <a:gdLst>
                <a:gd name="connsiteX0" fmla="*/ 316230 w 349281"/>
                <a:gd name="connsiteY0" fmla="*/ 240221 h 240220"/>
                <a:gd name="connsiteX1" fmla="*/ 33052 w 349281"/>
                <a:gd name="connsiteY1" fmla="*/ 240221 h 240220"/>
                <a:gd name="connsiteX2" fmla="*/ 0 w 349281"/>
                <a:gd name="connsiteY2" fmla="*/ 207169 h 240220"/>
                <a:gd name="connsiteX3" fmla="*/ 0 w 349281"/>
                <a:gd name="connsiteY3" fmla="*/ 33052 h 240220"/>
                <a:gd name="connsiteX4" fmla="*/ 33052 w 349281"/>
                <a:gd name="connsiteY4" fmla="*/ 0 h 240220"/>
                <a:gd name="connsiteX5" fmla="*/ 316230 w 349281"/>
                <a:gd name="connsiteY5" fmla="*/ 0 h 240220"/>
                <a:gd name="connsiteX6" fmla="*/ 349282 w 349281"/>
                <a:gd name="connsiteY6" fmla="*/ 33052 h 240220"/>
                <a:gd name="connsiteX7" fmla="*/ 349282 w 349281"/>
                <a:gd name="connsiteY7" fmla="*/ 207169 h 240220"/>
                <a:gd name="connsiteX8" fmla="*/ 316230 w 349281"/>
                <a:gd name="connsiteY8" fmla="*/ 240221 h 240220"/>
                <a:gd name="connsiteX9" fmla="*/ 33052 w 349281"/>
                <a:gd name="connsiteY9" fmla="*/ 19050 h 240220"/>
                <a:gd name="connsiteX10" fmla="*/ 19050 w 349281"/>
                <a:gd name="connsiteY10" fmla="*/ 33052 h 240220"/>
                <a:gd name="connsiteX11" fmla="*/ 19050 w 349281"/>
                <a:gd name="connsiteY11" fmla="*/ 207169 h 240220"/>
                <a:gd name="connsiteX12" fmla="*/ 33052 w 349281"/>
                <a:gd name="connsiteY12" fmla="*/ 221171 h 240220"/>
                <a:gd name="connsiteX13" fmla="*/ 316230 w 349281"/>
                <a:gd name="connsiteY13" fmla="*/ 221171 h 240220"/>
                <a:gd name="connsiteX14" fmla="*/ 330232 w 349281"/>
                <a:gd name="connsiteY14" fmla="*/ 207169 h 240220"/>
                <a:gd name="connsiteX15" fmla="*/ 330232 w 349281"/>
                <a:gd name="connsiteY15" fmla="*/ 33052 h 240220"/>
                <a:gd name="connsiteX16" fmla="*/ 316230 w 349281"/>
                <a:gd name="connsiteY16" fmla="*/ 19050 h 24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9281" h="240220">
                  <a:moveTo>
                    <a:pt x="316230" y="240221"/>
                  </a:moveTo>
                  <a:lnTo>
                    <a:pt x="33052" y="240221"/>
                  </a:lnTo>
                  <a:cubicBezTo>
                    <a:pt x="14819" y="240168"/>
                    <a:pt x="52" y="225401"/>
                    <a:pt x="0" y="207169"/>
                  </a:cubicBezTo>
                  <a:lnTo>
                    <a:pt x="0" y="33052"/>
                  </a:lnTo>
                  <a:cubicBezTo>
                    <a:pt x="52" y="14819"/>
                    <a:pt x="14819" y="52"/>
                    <a:pt x="33052" y="0"/>
                  </a:cubicBezTo>
                  <a:lnTo>
                    <a:pt x="316230" y="0"/>
                  </a:lnTo>
                  <a:cubicBezTo>
                    <a:pt x="334462" y="52"/>
                    <a:pt x="349229" y="14819"/>
                    <a:pt x="349282" y="33052"/>
                  </a:cubicBezTo>
                  <a:lnTo>
                    <a:pt x="349282" y="207169"/>
                  </a:lnTo>
                  <a:cubicBezTo>
                    <a:pt x="349229" y="225401"/>
                    <a:pt x="334462" y="240168"/>
                    <a:pt x="316230" y="240221"/>
                  </a:cubicBezTo>
                  <a:close/>
                  <a:moveTo>
                    <a:pt x="33052" y="19050"/>
                  </a:moveTo>
                  <a:cubicBezTo>
                    <a:pt x="25319" y="19050"/>
                    <a:pt x="19050" y="25319"/>
                    <a:pt x="19050" y="33052"/>
                  </a:cubicBezTo>
                  <a:lnTo>
                    <a:pt x="19050" y="207169"/>
                  </a:lnTo>
                  <a:cubicBezTo>
                    <a:pt x="19050" y="214902"/>
                    <a:pt x="25319" y="221171"/>
                    <a:pt x="33052" y="221171"/>
                  </a:cubicBezTo>
                  <a:lnTo>
                    <a:pt x="316230" y="221171"/>
                  </a:lnTo>
                  <a:cubicBezTo>
                    <a:pt x="323963" y="221171"/>
                    <a:pt x="330232" y="214902"/>
                    <a:pt x="330232" y="207169"/>
                  </a:cubicBezTo>
                  <a:lnTo>
                    <a:pt x="330232" y="33052"/>
                  </a:lnTo>
                  <a:cubicBezTo>
                    <a:pt x="330232" y="25319"/>
                    <a:pt x="323963" y="19050"/>
                    <a:pt x="316230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DF175F3-E190-E46A-00F9-EC2C771D8668}"/>
                </a:ext>
              </a:extLst>
            </p:cNvPr>
            <p:cNvSpPr/>
            <p:nvPr/>
          </p:nvSpPr>
          <p:spPr>
            <a:xfrm>
              <a:off x="5932074" y="3545871"/>
              <a:ext cx="339947" cy="19050"/>
            </a:xfrm>
            <a:custGeom>
              <a:avLst/>
              <a:gdLst>
                <a:gd name="connsiteX0" fmla="*/ 330422 w 339947"/>
                <a:gd name="connsiteY0" fmla="*/ 19050 h 19050"/>
                <a:gd name="connsiteX1" fmla="*/ 9525 w 339947"/>
                <a:gd name="connsiteY1" fmla="*/ 19050 h 19050"/>
                <a:gd name="connsiteX2" fmla="*/ 0 w 339947"/>
                <a:gd name="connsiteY2" fmla="*/ 9525 h 19050"/>
                <a:gd name="connsiteX3" fmla="*/ 9525 w 339947"/>
                <a:gd name="connsiteY3" fmla="*/ 0 h 19050"/>
                <a:gd name="connsiteX4" fmla="*/ 330422 w 339947"/>
                <a:gd name="connsiteY4" fmla="*/ 0 h 19050"/>
                <a:gd name="connsiteX5" fmla="*/ 339947 w 339947"/>
                <a:gd name="connsiteY5" fmla="*/ 9525 h 19050"/>
                <a:gd name="connsiteX6" fmla="*/ 330422 w 339947"/>
                <a:gd name="connsiteY6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947" h="19050">
                  <a:moveTo>
                    <a:pt x="330422" y="19050"/>
                  </a:moveTo>
                  <a:lnTo>
                    <a:pt x="9525" y="19050"/>
                  </a:lnTo>
                  <a:cubicBezTo>
                    <a:pt x="4264" y="19050"/>
                    <a:pt x="0" y="14786"/>
                    <a:pt x="0" y="9525"/>
                  </a:cubicBezTo>
                  <a:cubicBezTo>
                    <a:pt x="0" y="4264"/>
                    <a:pt x="4264" y="0"/>
                    <a:pt x="9525" y="0"/>
                  </a:cubicBezTo>
                  <a:lnTo>
                    <a:pt x="330422" y="0"/>
                  </a:lnTo>
                  <a:cubicBezTo>
                    <a:pt x="335683" y="0"/>
                    <a:pt x="339947" y="4264"/>
                    <a:pt x="339947" y="9525"/>
                  </a:cubicBezTo>
                  <a:cubicBezTo>
                    <a:pt x="339947" y="14786"/>
                    <a:pt x="335683" y="19050"/>
                    <a:pt x="330422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BA8AA5E-02B8-1B8F-8DD0-C464FD000FD8}"/>
                </a:ext>
              </a:extLst>
            </p:cNvPr>
            <p:cNvSpPr/>
            <p:nvPr/>
          </p:nvSpPr>
          <p:spPr>
            <a:xfrm>
              <a:off x="5932074" y="3625500"/>
              <a:ext cx="339947" cy="19050"/>
            </a:xfrm>
            <a:custGeom>
              <a:avLst/>
              <a:gdLst>
                <a:gd name="connsiteX0" fmla="*/ 330422 w 339947"/>
                <a:gd name="connsiteY0" fmla="*/ 19050 h 19050"/>
                <a:gd name="connsiteX1" fmla="*/ 9525 w 339947"/>
                <a:gd name="connsiteY1" fmla="*/ 19050 h 19050"/>
                <a:gd name="connsiteX2" fmla="*/ 0 w 339947"/>
                <a:gd name="connsiteY2" fmla="*/ 9525 h 19050"/>
                <a:gd name="connsiteX3" fmla="*/ 9525 w 339947"/>
                <a:gd name="connsiteY3" fmla="*/ 0 h 19050"/>
                <a:gd name="connsiteX4" fmla="*/ 330422 w 339947"/>
                <a:gd name="connsiteY4" fmla="*/ 0 h 19050"/>
                <a:gd name="connsiteX5" fmla="*/ 339947 w 339947"/>
                <a:gd name="connsiteY5" fmla="*/ 9525 h 19050"/>
                <a:gd name="connsiteX6" fmla="*/ 330422 w 339947"/>
                <a:gd name="connsiteY6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947" h="19050">
                  <a:moveTo>
                    <a:pt x="330422" y="19050"/>
                  </a:moveTo>
                  <a:lnTo>
                    <a:pt x="9525" y="19050"/>
                  </a:lnTo>
                  <a:cubicBezTo>
                    <a:pt x="4264" y="19050"/>
                    <a:pt x="0" y="14786"/>
                    <a:pt x="0" y="9525"/>
                  </a:cubicBezTo>
                  <a:cubicBezTo>
                    <a:pt x="0" y="4264"/>
                    <a:pt x="4264" y="0"/>
                    <a:pt x="9525" y="0"/>
                  </a:cubicBezTo>
                  <a:lnTo>
                    <a:pt x="330422" y="0"/>
                  </a:lnTo>
                  <a:cubicBezTo>
                    <a:pt x="335683" y="0"/>
                    <a:pt x="339947" y="4264"/>
                    <a:pt x="339947" y="9525"/>
                  </a:cubicBezTo>
                  <a:cubicBezTo>
                    <a:pt x="339947" y="14786"/>
                    <a:pt x="335683" y="19050"/>
                    <a:pt x="330422" y="19050"/>
                  </a:cubicBezTo>
                  <a:close/>
                </a:path>
              </a:pathLst>
            </a:custGeom>
            <a:solidFill>
              <a:srgbClr val="093F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B773F12-78DB-6FB8-3EAA-5E212ED93908}"/>
                </a:ext>
              </a:extLst>
            </p:cNvPr>
            <p:cNvSpPr/>
            <p:nvPr/>
          </p:nvSpPr>
          <p:spPr>
            <a:xfrm>
              <a:off x="5608203" y="2886673"/>
              <a:ext cx="139493" cy="66076"/>
            </a:xfrm>
            <a:custGeom>
              <a:avLst/>
              <a:gdLst>
                <a:gd name="connsiteX0" fmla="*/ 130037 w 139493"/>
                <a:gd name="connsiteY0" fmla="*/ 66077 h 66076"/>
                <a:gd name="connsiteX1" fmla="*/ 126608 w 139493"/>
                <a:gd name="connsiteY1" fmla="*/ 65410 h 66076"/>
                <a:gd name="connsiteX2" fmla="*/ 6117 w 139493"/>
                <a:gd name="connsiteY2" fmla="*/ 18452 h 66076"/>
                <a:gd name="connsiteX3" fmla="*/ 640 w 139493"/>
                <a:gd name="connsiteY3" fmla="*/ 6117 h 66076"/>
                <a:gd name="connsiteX4" fmla="*/ 12975 w 139493"/>
                <a:gd name="connsiteY4" fmla="*/ 640 h 66076"/>
                <a:gd name="connsiteX5" fmla="*/ 133466 w 139493"/>
                <a:gd name="connsiteY5" fmla="*/ 47027 h 66076"/>
                <a:gd name="connsiteX6" fmla="*/ 138824 w 139493"/>
                <a:gd name="connsiteY6" fmla="*/ 59385 h 66076"/>
                <a:gd name="connsiteX7" fmla="*/ 130037 w 139493"/>
                <a:gd name="connsiteY7" fmla="*/ 65410 h 6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493" h="66076">
                  <a:moveTo>
                    <a:pt x="130037" y="66077"/>
                  </a:moveTo>
                  <a:cubicBezTo>
                    <a:pt x="128861" y="66087"/>
                    <a:pt x="127695" y="65860"/>
                    <a:pt x="126608" y="65410"/>
                  </a:cubicBezTo>
                  <a:lnTo>
                    <a:pt x="6117" y="18452"/>
                  </a:lnTo>
                  <a:cubicBezTo>
                    <a:pt x="1198" y="16558"/>
                    <a:pt x="-1254" y="11035"/>
                    <a:pt x="640" y="6117"/>
                  </a:cubicBezTo>
                  <a:cubicBezTo>
                    <a:pt x="2534" y="1198"/>
                    <a:pt x="8056" y="-1254"/>
                    <a:pt x="12975" y="640"/>
                  </a:cubicBezTo>
                  <a:lnTo>
                    <a:pt x="133466" y="47027"/>
                  </a:lnTo>
                  <a:cubicBezTo>
                    <a:pt x="138359" y="48960"/>
                    <a:pt x="140758" y="54493"/>
                    <a:pt x="138824" y="59385"/>
                  </a:cubicBezTo>
                  <a:cubicBezTo>
                    <a:pt x="137397" y="62997"/>
                    <a:pt x="133920" y="65381"/>
                    <a:pt x="130037" y="65410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4E14235-AE8C-6A05-5D10-CAAE00650436}"/>
                </a:ext>
              </a:extLst>
            </p:cNvPr>
            <p:cNvSpPr/>
            <p:nvPr/>
          </p:nvSpPr>
          <p:spPr>
            <a:xfrm>
              <a:off x="5783492" y="2634496"/>
              <a:ext cx="97735" cy="111751"/>
            </a:xfrm>
            <a:custGeom>
              <a:avLst/>
              <a:gdLst>
                <a:gd name="connsiteX0" fmla="*/ 88575 w 97735"/>
                <a:gd name="connsiteY0" fmla="*/ 111752 h 111751"/>
                <a:gd name="connsiteX1" fmla="*/ 81336 w 97735"/>
                <a:gd name="connsiteY1" fmla="*/ 108418 h 111751"/>
                <a:gd name="connsiteX2" fmla="*/ 3041 w 97735"/>
                <a:gd name="connsiteY2" fmla="*/ 16502 h 111751"/>
                <a:gd name="connsiteX3" fmla="*/ 2548 w 97735"/>
                <a:gd name="connsiteY3" fmla="*/ 3040 h 111751"/>
                <a:gd name="connsiteX4" fmla="*/ 16010 w 97735"/>
                <a:gd name="connsiteY4" fmla="*/ 2548 h 111751"/>
                <a:gd name="connsiteX5" fmla="*/ 17233 w 97735"/>
                <a:gd name="connsiteY5" fmla="*/ 3929 h 111751"/>
                <a:gd name="connsiteX6" fmla="*/ 95528 w 97735"/>
                <a:gd name="connsiteY6" fmla="*/ 95940 h 111751"/>
                <a:gd name="connsiteX7" fmla="*/ 94306 w 97735"/>
                <a:gd name="connsiteY7" fmla="*/ 109355 h 111751"/>
                <a:gd name="connsiteX8" fmla="*/ 88289 w 97735"/>
                <a:gd name="connsiteY8" fmla="*/ 111561 h 11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735" h="111751">
                  <a:moveTo>
                    <a:pt x="88575" y="111752"/>
                  </a:moveTo>
                  <a:cubicBezTo>
                    <a:pt x="85791" y="111752"/>
                    <a:pt x="83146" y="110534"/>
                    <a:pt x="81336" y="108418"/>
                  </a:cubicBezTo>
                  <a:lnTo>
                    <a:pt x="3041" y="16502"/>
                  </a:lnTo>
                  <a:cubicBezTo>
                    <a:pt x="-813" y="12921"/>
                    <a:pt x="-1033" y="6894"/>
                    <a:pt x="2548" y="3040"/>
                  </a:cubicBezTo>
                  <a:cubicBezTo>
                    <a:pt x="6130" y="-813"/>
                    <a:pt x="12156" y="-1033"/>
                    <a:pt x="16010" y="2548"/>
                  </a:cubicBezTo>
                  <a:cubicBezTo>
                    <a:pt x="16461" y="2968"/>
                    <a:pt x="16871" y="3430"/>
                    <a:pt x="17233" y="3929"/>
                  </a:cubicBezTo>
                  <a:lnTo>
                    <a:pt x="95528" y="95940"/>
                  </a:lnTo>
                  <a:cubicBezTo>
                    <a:pt x="98895" y="99982"/>
                    <a:pt x="98348" y="105988"/>
                    <a:pt x="94306" y="109355"/>
                  </a:cubicBezTo>
                  <a:cubicBezTo>
                    <a:pt x="92616" y="110763"/>
                    <a:pt x="90490" y="111543"/>
                    <a:pt x="88289" y="111561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619DBB1-7272-A1D0-9C53-542944D61B61}"/>
                </a:ext>
              </a:extLst>
            </p:cNvPr>
            <p:cNvSpPr/>
            <p:nvPr/>
          </p:nvSpPr>
          <p:spPr>
            <a:xfrm>
              <a:off x="6442364" y="2886689"/>
              <a:ext cx="141379" cy="66214"/>
            </a:xfrm>
            <a:custGeom>
              <a:avLst/>
              <a:gdLst>
                <a:gd name="connsiteX0" fmla="*/ 11394 w 141379"/>
                <a:gd name="connsiteY0" fmla="*/ 66060 h 66214"/>
                <a:gd name="connsiteX1" fmla="*/ 155 w 141379"/>
                <a:gd name="connsiteY1" fmla="*/ 58250 h 66214"/>
                <a:gd name="connsiteX2" fmla="*/ 7965 w 141379"/>
                <a:gd name="connsiteY2" fmla="*/ 47010 h 66214"/>
                <a:gd name="connsiteX3" fmla="*/ 128456 w 141379"/>
                <a:gd name="connsiteY3" fmla="*/ 623 h 66214"/>
                <a:gd name="connsiteX4" fmla="*/ 140743 w 141379"/>
                <a:gd name="connsiteY4" fmla="*/ 6145 h 66214"/>
                <a:gd name="connsiteX5" fmla="*/ 140744 w 141379"/>
                <a:gd name="connsiteY5" fmla="*/ 6148 h 66214"/>
                <a:gd name="connsiteX6" fmla="*/ 135315 w 141379"/>
                <a:gd name="connsiteY6" fmla="*/ 18435 h 66214"/>
                <a:gd name="connsiteX7" fmla="*/ 14823 w 141379"/>
                <a:gd name="connsiteY7" fmla="*/ 65108 h 66214"/>
                <a:gd name="connsiteX8" fmla="*/ 11394 w 141379"/>
                <a:gd name="connsiteY8" fmla="*/ 66060 h 6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379" h="66214">
                  <a:moveTo>
                    <a:pt x="11394" y="66060"/>
                  </a:moveTo>
                  <a:cubicBezTo>
                    <a:pt x="6134" y="67007"/>
                    <a:pt x="1102" y="63510"/>
                    <a:pt x="155" y="58250"/>
                  </a:cubicBezTo>
                  <a:cubicBezTo>
                    <a:pt x="-792" y="52989"/>
                    <a:pt x="2705" y="47957"/>
                    <a:pt x="7965" y="47010"/>
                  </a:cubicBezTo>
                  <a:lnTo>
                    <a:pt x="128456" y="623"/>
                  </a:lnTo>
                  <a:cubicBezTo>
                    <a:pt x="133374" y="-1245"/>
                    <a:pt x="138875" y="1228"/>
                    <a:pt x="140743" y="6145"/>
                  </a:cubicBezTo>
                  <a:cubicBezTo>
                    <a:pt x="140743" y="6146"/>
                    <a:pt x="140744" y="6147"/>
                    <a:pt x="140744" y="6148"/>
                  </a:cubicBezTo>
                  <a:cubicBezTo>
                    <a:pt x="142622" y="11040"/>
                    <a:pt x="140196" y="16530"/>
                    <a:pt x="135315" y="18435"/>
                  </a:cubicBezTo>
                  <a:lnTo>
                    <a:pt x="14823" y="65108"/>
                  </a:lnTo>
                  <a:cubicBezTo>
                    <a:pt x="13757" y="65656"/>
                    <a:pt x="12590" y="65980"/>
                    <a:pt x="11394" y="66060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5EBABDA-920A-6B52-E418-24A86D6AB40F}"/>
                </a:ext>
              </a:extLst>
            </p:cNvPr>
            <p:cNvSpPr/>
            <p:nvPr/>
          </p:nvSpPr>
          <p:spPr>
            <a:xfrm>
              <a:off x="6310487" y="2635090"/>
              <a:ext cx="97552" cy="111160"/>
            </a:xfrm>
            <a:custGeom>
              <a:avLst/>
              <a:gdLst>
                <a:gd name="connsiteX0" fmla="*/ 9446 w 97552"/>
                <a:gd name="connsiteY0" fmla="*/ 111157 h 111160"/>
                <a:gd name="connsiteX1" fmla="*/ 0 w 97552"/>
                <a:gd name="connsiteY1" fmla="*/ 101553 h 111160"/>
                <a:gd name="connsiteX2" fmla="*/ 2206 w 97552"/>
                <a:gd name="connsiteY2" fmla="*/ 95536 h 111160"/>
                <a:gd name="connsiteX3" fmla="*/ 80788 w 97552"/>
                <a:gd name="connsiteY3" fmla="*/ 3334 h 111160"/>
                <a:gd name="connsiteX4" fmla="*/ 94218 w 97552"/>
                <a:gd name="connsiteY4" fmla="*/ 2287 h 111160"/>
                <a:gd name="connsiteX5" fmla="*/ 95266 w 97552"/>
                <a:gd name="connsiteY5" fmla="*/ 15717 h 111160"/>
                <a:gd name="connsiteX6" fmla="*/ 16685 w 97552"/>
                <a:gd name="connsiteY6" fmla="*/ 108109 h 111160"/>
                <a:gd name="connsiteX7" fmla="*/ 9446 w 97552"/>
                <a:gd name="connsiteY7" fmla="*/ 111157 h 11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552" h="111160">
                  <a:moveTo>
                    <a:pt x="9446" y="111157"/>
                  </a:moveTo>
                  <a:cubicBezTo>
                    <a:pt x="4185" y="111114"/>
                    <a:pt x="-44" y="106814"/>
                    <a:pt x="0" y="101553"/>
                  </a:cubicBezTo>
                  <a:cubicBezTo>
                    <a:pt x="19" y="99353"/>
                    <a:pt x="798" y="97227"/>
                    <a:pt x="2206" y="95536"/>
                  </a:cubicBezTo>
                  <a:lnTo>
                    <a:pt x="80788" y="3334"/>
                  </a:lnTo>
                  <a:cubicBezTo>
                    <a:pt x="84207" y="-664"/>
                    <a:pt x="90220" y="-1133"/>
                    <a:pt x="94218" y="2287"/>
                  </a:cubicBezTo>
                  <a:cubicBezTo>
                    <a:pt x="98216" y="5706"/>
                    <a:pt x="98685" y="11719"/>
                    <a:pt x="95266" y="15717"/>
                  </a:cubicBezTo>
                  <a:lnTo>
                    <a:pt x="16685" y="108109"/>
                  </a:lnTo>
                  <a:cubicBezTo>
                    <a:pt x="14822" y="110119"/>
                    <a:pt x="12185" y="111230"/>
                    <a:pt x="9446" y="111157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6D9DB53-2B22-D29A-277F-E21FA043A2D0}"/>
                </a:ext>
              </a:extLst>
            </p:cNvPr>
            <p:cNvSpPr/>
            <p:nvPr/>
          </p:nvSpPr>
          <p:spPr>
            <a:xfrm>
              <a:off x="6086475" y="2582037"/>
              <a:ext cx="19050" cy="119538"/>
            </a:xfrm>
            <a:custGeom>
              <a:avLst/>
              <a:gdLst>
                <a:gd name="connsiteX0" fmla="*/ 9525 w 19050"/>
                <a:gd name="connsiteY0" fmla="*/ 119539 h 119538"/>
                <a:gd name="connsiteX1" fmla="*/ 0 w 19050"/>
                <a:gd name="connsiteY1" fmla="*/ 110014 h 119538"/>
                <a:gd name="connsiteX2" fmla="*/ 0 w 19050"/>
                <a:gd name="connsiteY2" fmla="*/ 9525 h 119538"/>
                <a:gd name="connsiteX3" fmla="*/ 9525 w 19050"/>
                <a:gd name="connsiteY3" fmla="*/ 0 h 119538"/>
                <a:gd name="connsiteX4" fmla="*/ 19050 w 19050"/>
                <a:gd name="connsiteY4" fmla="*/ 9525 h 119538"/>
                <a:gd name="connsiteX5" fmla="*/ 19050 w 19050"/>
                <a:gd name="connsiteY5" fmla="*/ 110014 h 119538"/>
                <a:gd name="connsiteX6" fmla="*/ 9525 w 19050"/>
                <a:gd name="connsiteY6" fmla="*/ 119539 h 1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119538">
                  <a:moveTo>
                    <a:pt x="9525" y="119539"/>
                  </a:moveTo>
                  <a:cubicBezTo>
                    <a:pt x="4264" y="119539"/>
                    <a:pt x="0" y="115274"/>
                    <a:pt x="0" y="110014"/>
                  </a:cubicBezTo>
                  <a:lnTo>
                    <a:pt x="0" y="9525"/>
                  </a:lnTo>
                  <a:cubicBezTo>
                    <a:pt x="0" y="4264"/>
                    <a:pt x="4264" y="0"/>
                    <a:pt x="9525" y="0"/>
                  </a:cubicBezTo>
                  <a:cubicBezTo>
                    <a:pt x="14786" y="0"/>
                    <a:pt x="19050" y="4264"/>
                    <a:pt x="19050" y="9525"/>
                  </a:cubicBezTo>
                  <a:lnTo>
                    <a:pt x="19050" y="110014"/>
                  </a:lnTo>
                  <a:cubicBezTo>
                    <a:pt x="19050" y="115274"/>
                    <a:pt x="14786" y="119539"/>
                    <a:pt x="9525" y="119539"/>
                  </a:cubicBezTo>
                  <a:close/>
                </a:path>
              </a:pathLst>
            </a:custGeom>
            <a:solidFill>
              <a:srgbClr val="DFEA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0A64909-EC23-68F1-E08E-1BB53412D432}"/>
              </a:ext>
            </a:extLst>
          </p:cNvPr>
          <p:cNvGrpSpPr/>
          <p:nvPr/>
        </p:nvGrpSpPr>
        <p:grpSpPr>
          <a:xfrm>
            <a:off x="9042537" y="3077785"/>
            <a:ext cx="2235568" cy="1047355"/>
            <a:chOff x="283598" y="1906534"/>
            <a:chExt cx="2235568" cy="1047355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CE4F02D-550E-D96C-4E92-25A61BEB3718}"/>
                </a:ext>
              </a:extLst>
            </p:cNvPr>
            <p:cNvSpPr txBox="1"/>
            <p:nvPr/>
          </p:nvSpPr>
          <p:spPr>
            <a:xfrm>
              <a:off x="283598" y="2190603"/>
              <a:ext cx="195566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AD7C4A9-5D81-2220-C8B1-C8291F80499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3B57FF8-2F50-16B5-B5F5-B0E975681E92}"/>
              </a:ext>
            </a:extLst>
          </p:cNvPr>
          <p:cNvGrpSpPr/>
          <p:nvPr/>
        </p:nvGrpSpPr>
        <p:grpSpPr>
          <a:xfrm>
            <a:off x="980560" y="3077785"/>
            <a:ext cx="2235567" cy="1047355"/>
            <a:chOff x="1021859" y="1906534"/>
            <a:chExt cx="2235567" cy="1047355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0F1A012-E020-1FDE-CB87-B3F601133D98}"/>
                </a:ext>
              </a:extLst>
            </p:cNvPr>
            <p:cNvSpPr txBox="1"/>
            <p:nvPr/>
          </p:nvSpPr>
          <p:spPr>
            <a:xfrm>
              <a:off x="1123974" y="2190603"/>
              <a:ext cx="21260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26DA039-A7E6-4C29-3398-CE4FED12DE0D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8B783F8-9D8F-6D8A-9325-1AB3888701EC}"/>
              </a:ext>
            </a:extLst>
          </p:cNvPr>
          <p:cNvGrpSpPr/>
          <p:nvPr/>
        </p:nvGrpSpPr>
        <p:grpSpPr>
          <a:xfrm>
            <a:off x="9042537" y="4321954"/>
            <a:ext cx="2235568" cy="1047355"/>
            <a:chOff x="283598" y="1906534"/>
            <a:chExt cx="2235568" cy="1047355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A1C042F-6B11-99B1-86C2-F6CD051232DF}"/>
                </a:ext>
              </a:extLst>
            </p:cNvPr>
            <p:cNvSpPr txBox="1"/>
            <p:nvPr/>
          </p:nvSpPr>
          <p:spPr>
            <a:xfrm>
              <a:off x="283598" y="2190603"/>
              <a:ext cx="195566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4B30753-BD14-F753-76C8-8C11947A056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46AA5382-2F3D-3443-8D7D-4F0BFAE5AD95}"/>
              </a:ext>
            </a:extLst>
          </p:cNvPr>
          <p:cNvGrpSpPr/>
          <p:nvPr/>
        </p:nvGrpSpPr>
        <p:grpSpPr>
          <a:xfrm>
            <a:off x="980560" y="4321954"/>
            <a:ext cx="2235567" cy="1047355"/>
            <a:chOff x="1021859" y="1906534"/>
            <a:chExt cx="2235567" cy="1047355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A74992C5-2A56-59DF-0511-66C207973C53}"/>
                </a:ext>
              </a:extLst>
            </p:cNvPr>
            <p:cNvSpPr txBox="1"/>
            <p:nvPr/>
          </p:nvSpPr>
          <p:spPr>
            <a:xfrm>
              <a:off x="1123974" y="2190603"/>
              <a:ext cx="21260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79883D0-FBB5-C518-6F2E-3D11A2941EB0}"/>
                </a:ext>
              </a:extLst>
            </p:cNvPr>
            <p:cNvSpPr txBox="1"/>
            <p:nvPr/>
          </p:nvSpPr>
          <p:spPr>
            <a:xfrm>
              <a:off x="102185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450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8352;#168399;#41790;#7919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 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2350</Words>
  <Application>Microsoft Office PowerPoint</Application>
  <PresentationFormat>宽屏</PresentationFormat>
  <Paragraphs>217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HarmonyOS Sans SC Medium</vt:lpstr>
      <vt:lpstr>阿里巴巴普惠体 2.0 55 Regular</vt:lpstr>
      <vt:lpstr>阿里巴巴普惠体 2.0 65 Medium</vt:lpstr>
      <vt:lpstr>等线</vt:lpstr>
      <vt:lpstr>等线 Light</vt:lpstr>
      <vt:lpstr>宋体</vt:lpstr>
      <vt:lpstr>微软雅黑</vt:lpstr>
      <vt:lpstr>优设标题黑</vt:lpstr>
      <vt:lpstr>Arial</vt:lpstr>
      <vt:lpstr>Office 主题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插画风小学班主任培训会ppt模板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user Power</cp:lastModifiedBy>
  <cp:revision>67</cp:revision>
  <dcterms:created xsi:type="dcterms:W3CDTF">2023-08-26T09:31:20Z</dcterms:created>
  <dcterms:modified xsi:type="dcterms:W3CDTF">2023-08-28T00:34:40Z</dcterms:modified>
</cp:coreProperties>
</file>