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3"/>
  </p:notesMasterIdLst>
  <p:sldIdLst>
    <p:sldId id="1129" r:id="rId2"/>
    <p:sldId id="1128" r:id="rId3"/>
    <p:sldId id="1130" r:id="rId4"/>
    <p:sldId id="287" r:id="rId5"/>
    <p:sldId id="286" r:id="rId6"/>
    <p:sldId id="285" r:id="rId7"/>
    <p:sldId id="1131" r:id="rId8"/>
    <p:sldId id="284" r:id="rId9"/>
    <p:sldId id="289" r:id="rId10"/>
    <p:sldId id="290" r:id="rId11"/>
    <p:sldId id="296" r:id="rId12"/>
    <p:sldId id="1132" r:id="rId13"/>
    <p:sldId id="291" r:id="rId14"/>
    <p:sldId id="292" r:id="rId15"/>
    <p:sldId id="297" r:id="rId16"/>
    <p:sldId id="1133" r:id="rId17"/>
    <p:sldId id="294" r:id="rId18"/>
    <p:sldId id="295" r:id="rId19"/>
    <p:sldId id="1134" r:id="rId20"/>
    <p:sldId id="1126" r:id="rId21"/>
    <p:sldId id="2007578498" r:id="rId2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2BDD7C"/>
    <a:srgbClr val="335FFF"/>
    <a:srgbClr val="E8CF4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420" autoAdjust="0"/>
    <p:restoredTop sz="94660"/>
  </p:normalViewPr>
  <p:slideViewPr>
    <p:cSldViewPr snapToGrid="0" showGuides="1">
      <p:cViewPr>
        <p:scale>
          <a:sx n="33" d="100"/>
          <a:sy n="33" d="100"/>
        </p:scale>
        <p:origin x="1326" y="1182"/>
      </p:cViewPr>
      <p:guideLst/>
    </p:cSldViewPr>
  </p:slideViewPr>
  <p:notesTextViewPr>
    <p:cViewPr>
      <p:scale>
        <a:sx n="1" d="1"/>
        <a:sy n="1" d="1"/>
      </p:scale>
      <p:origin x="0" y="0"/>
    </p:cViewPr>
  </p:notesTextViewPr>
  <p:gridSpacing cx="72000" cy="720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000" b="0" i="0" u="none" strike="noStrike" kern="1200" spc="0" baseline="0">
                <a:solidFill>
                  <a:schemeClr val="tx1">
                    <a:lumMod val="65000"/>
                    <a:lumOff val="35000"/>
                  </a:schemeClr>
                </a:solidFill>
                <a:latin typeface="+mn-lt"/>
                <a:ea typeface="+mn-ea"/>
                <a:cs typeface="+mn-ea"/>
                <a:sym typeface="+mn-lt"/>
              </a:defRPr>
            </a:pPr>
            <a:r>
              <a:rPr lang="zh-CN" altLang="en-US" sz="2000" dirty="0">
                <a:solidFill>
                  <a:schemeClr val="accent5">
                    <a:lumMod val="75000"/>
                  </a:schemeClr>
                </a:solidFill>
              </a:rPr>
              <a:t>核心指标数据达标情况</a:t>
            </a:r>
            <a:endParaRPr lang="en-US" sz="2000" dirty="0">
              <a:solidFill>
                <a:schemeClr val="accent5">
                  <a:lumMod val="75000"/>
                </a:schemeClr>
              </a:solidFill>
            </a:endParaRPr>
          </a:p>
        </c:rich>
      </c:tx>
      <c:overlay val="0"/>
      <c:spPr>
        <a:noFill/>
        <a:ln>
          <a:noFill/>
        </a:ln>
        <a:effectLst/>
      </c:spPr>
      <c:txPr>
        <a:bodyPr rot="0" spcFirstLastPara="1" vertOverflow="ellipsis" vert="horz" wrap="square" anchor="ctr" anchorCtr="1"/>
        <a:lstStyle/>
        <a:p>
          <a:pPr>
            <a:defRPr sz="2000" b="0" i="0" u="none" strike="noStrike" kern="1200" spc="0" baseline="0">
              <a:solidFill>
                <a:schemeClr val="tx1">
                  <a:lumMod val="65000"/>
                  <a:lumOff val="35000"/>
                </a:schemeClr>
              </a:solidFill>
              <a:latin typeface="+mn-lt"/>
              <a:ea typeface="+mn-ea"/>
              <a:cs typeface="+mn-ea"/>
              <a:sym typeface="+mn-lt"/>
            </a:defRPr>
          </a:pPr>
          <a:endParaRPr lang="zh-CN"/>
        </a:p>
      </c:txPr>
    </c:title>
    <c:autoTitleDeleted val="0"/>
    <c:plotArea>
      <c:layout/>
      <c:barChart>
        <c:barDir val="bar"/>
        <c:grouping val="clustered"/>
        <c:varyColors val="0"/>
        <c:ser>
          <c:idx val="0"/>
          <c:order val="0"/>
          <c:tx>
            <c:strRef>
              <c:f>Sheet1!$B$1</c:f>
              <c:strCache>
                <c:ptCount val="1"/>
                <c:pt idx="0">
                  <c:v>系列 1</c:v>
                </c:pt>
              </c:strCache>
            </c:strRef>
          </c:tx>
          <c:spPr>
            <a:solidFill>
              <a:schemeClr val="accent1"/>
            </a:solidFill>
            <a:ln>
              <a:noFill/>
            </a:ln>
            <a:effectLst/>
          </c:spPr>
          <c:invertIfNegative val="0"/>
          <c:cat>
            <c:strRef>
              <c:f>Sheet1!$A$2:$A$6</c:f>
              <c:strCache>
                <c:ptCount val="5"/>
                <c:pt idx="0">
                  <c:v>子项目1</c:v>
                </c:pt>
                <c:pt idx="1">
                  <c:v>子项目2</c:v>
                </c:pt>
                <c:pt idx="2">
                  <c:v>子项目3</c:v>
                </c:pt>
                <c:pt idx="3">
                  <c:v>子项目4</c:v>
                </c:pt>
                <c:pt idx="4">
                  <c:v>子项目5</c:v>
                </c:pt>
              </c:strCache>
            </c:strRef>
          </c:cat>
          <c:val>
            <c:numRef>
              <c:f>Sheet1!$B$2:$B$6</c:f>
              <c:numCache>
                <c:formatCode>General</c:formatCode>
                <c:ptCount val="5"/>
                <c:pt idx="0">
                  <c:v>32</c:v>
                </c:pt>
                <c:pt idx="1">
                  <c:v>50</c:v>
                </c:pt>
                <c:pt idx="2">
                  <c:v>62</c:v>
                </c:pt>
                <c:pt idx="3">
                  <c:v>131</c:v>
                </c:pt>
                <c:pt idx="4">
                  <c:v>123</c:v>
                </c:pt>
              </c:numCache>
            </c:numRef>
          </c:val>
          <c:extLst>
            <c:ext xmlns:c16="http://schemas.microsoft.com/office/drawing/2014/chart" uri="{C3380CC4-5D6E-409C-BE32-E72D297353CC}">
              <c16:uniqueId val="{00000000-6A5A-4CD1-A16E-5807344EC5C5}"/>
            </c:ext>
          </c:extLst>
        </c:ser>
        <c:dLbls>
          <c:showLegendKey val="0"/>
          <c:showVal val="0"/>
          <c:showCatName val="0"/>
          <c:showSerName val="0"/>
          <c:showPercent val="0"/>
          <c:showBubbleSize val="0"/>
        </c:dLbls>
        <c:gapWidth val="182"/>
        <c:axId val="-689825328"/>
        <c:axId val="-689811728"/>
      </c:barChart>
      <c:catAx>
        <c:axId val="-689825328"/>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0" i="0" u="none" strike="noStrike" kern="1200" baseline="0">
                <a:solidFill>
                  <a:schemeClr val="tx1">
                    <a:lumMod val="65000"/>
                    <a:lumOff val="35000"/>
                  </a:schemeClr>
                </a:solidFill>
                <a:latin typeface="+mn-lt"/>
                <a:ea typeface="+mn-ea"/>
                <a:cs typeface="+mn-ea"/>
                <a:sym typeface="+mn-lt"/>
              </a:defRPr>
            </a:pPr>
            <a:endParaRPr lang="zh-CN"/>
          </a:p>
        </c:txPr>
        <c:crossAx val="-689811728"/>
        <c:crosses val="autoZero"/>
        <c:auto val="1"/>
        <c:lblAlgn val="ctr"/>
        <c:lblOffset val="100"/>
        <c:noMultiLvlLbl val="0"/>
      </c:catAx>
      <c:valAx>
        <c:axId val="-689811728"/>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ea"/>
                <a:sym typeface="+mn-lt"/>
              </a:defRPr>
            </a:pPr>
            <a:endParaRPr lang="zh-CN"/>
          </a:p>
        </c:txPr>
        <c:crossAx val="-689825328"/>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latin typeface="+mn-lt"/>
          <a:ea typeface="+mn-ea"/>
          <a:cs typeface="+mn-ea"/>
          <a:sym typeface="+mn-lt"/>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3"/>
    </mc:Choice>
    <mc:Fallback>
      <c:style val="3"/>
    </mc:Fallback>
  </mc:AlternateContent>
  <c:chart>
    <c:title>
      <c:tx>
        <c:rich>
          <a:bodyPr rot="0" spcFirstLastPara="1" vertOverflow="ellipsis" vert="horz" wrap="square" anchor="ctr" anchorCtr="1"/>
          <a:lstStyle/>
          <a:p>
            <a:pPr>
              <a:defRPr sz="2000" b="0" i="0" u="none" strike="noStrike" kern="1200" spc="0" baseline="0">
                <a:solidFill>
                  <a:schemeClr val="tx1">
                    <a:lumMod val="65000"/>
                    <a:lumOff val="35000"/>
                  </a:schemeClr>
                </a:solidFill>
                <a:latin typeface="+mn-lt"/>
                <a:ea typeface="+mn-ea"/>
                <a:cs typeface="+mn-ea"/>
                <a:sym typeface="+mn-lt"/>
              </a:defRPr>
            </a:pPr>
            <a:r>
              <a:rPr lang="zh-CN" altLang="en-US" sz="2000" dirty="0">
                <a:solidFill>
                  <a:schemeClr val="accent5">
                    <a:lumMod val="75000"/>
                  </a:schemeClr>
                </a:solidFill>
              </a:rPr>
              <a:t>预算花费占比</a:t>
            </a:r>
            <a:endParaRPr lang="en-US" sz="2000" dirty="0">
              <a:solidFill>
                <a:schemeClr val="accent5">
                  <a:lumMod val="75000"/>
                </a:schemeClr>
              </a:solidFill>
            </a:endParaRPr>
          </a:p>
        </c:rich>
      </c:tx>
      <c:overlay val="0"/>
      <c:spPr>
        <a:noFill/>
        <a:ln>
          <a:noFill/>
        </a:ln>
        <a:effectLst/>
      </c:spPr>
      <c:txPr>
        <a:bodyPr rot="0" spcFirstLastPara="1" vertOverflow="ellipsis" vert="horz" wrap="square" anchor="ctr" anchorCtr="1"/>
        <a:lstStyle/>
        <a:p>
          <a:pPr>
            <a:defRPr sz="2000" b="0" i="0" u="none" strike="noStrike" kern="1200" spc="0" baseline="0">
              <a:solidFill>
                <a:schemeClr val="tx1">
                  <a:lumMod val="65000"/>
                  <a:lumOff val="35000"/>
                </a:schemeClr>
              </a:solidFill>
              <a:latin typeface="+mn-lt"/>
              <a:ea typeface="+mn-ea"/>
              <a:cs typeface="+mn-ea"/>
              <a:sym typeface="+mn-lt"/>
            </a:defRPr>
          </a:pPr>
          <a:endParaRPr lang="zh-CN"/>
        </a:p>
      </c:txPr>
    </c:title>
    <c:autoTitleDeleted val="0"/>
    <c:plotArea>
      <c:layout/>
      <c:pieChart>
        <c:varyColors val="1"/>
        <c:ser>
          <c:idx val="0"/>
          <c:order val="0"/>
          <c:tx>
            <c:strRef>
              <c:f>Sheet1!$B$1</c:f>
              <c:strCache>
                <c:ptCount val="1"/>
                <c:pt idx="0">
                  <c:v>销售额</c:v>
                </c:pt>
              </c:strCache>
            </c:strRef>
          </c:tx>
          <c:dPt>
            <c:idx val="0"/>
            <c:bubble3D val="0"/>
            <c:spPr>
              <a:solidFill>
                <a:schemeClr val="accent1">
                  <a:shade val="53000"/>
                </a:schemeClr>
              </a:solidFill>
              <a:ln w="19050">
                <a:solidFill>
                  <a:schemeClr val="lt1"/>
                </a:solidFill>
              </a:ln>
              <a:effectLst/>
            </c:spPr>
            <c:extLst>
              <c:ext xmlns:c16="http://schemas.microsoft.com/office/drawing/2014/chart" uri="{C3380CC4-5D6E-409C-BE32-E72D297353CC}">
                <c16:uniqueId val="{00000001-D5AE-447C-A214-DE4BA64C9595}"/>
              </c:ext>
            </c:extLst>
          </c:dPt>
          <c:dPt>
            <c:idx val="1"/>
            <c:bubble3D val="0"/>
            <c:spPr>
              <a:solidFill>
                <a:schemeClr val="accent1">
                  <a:shade val="76000"/>
                </a:schemeClr>
              </a:solidFill>
              <a:ln w="19050">
                <a:solidFill>
                  <a:schemeClr val="lt1"/>
                </a:solidFill>
              </a:ln>
              <a:effectLst/>
            </c:spPr>
            <c:extLst>
              <c:ext xmlns:c16="http://schemas.microsoft.com/office/drawing/2014/chart" uri="{C3380CC4-5D6E-409C-BE32-E72D297353CC}">
                <c16:uniqueId val="{00000003-D5AE-447C-A214-DE4BA64C9595}"/>
              </c:ext>
            </c:extLst>
          </c:dPt>
          <c:dPt>
            <c:idx val="2"/>
            <c:bubble3D val="0"/>
            <c:spPr>
              <a:solidFill>
                <a:schemeClr val="accent1"/>
              </a:solidFill>
              <a:ln w="19050">
                <a:solidFill>
                  <a:schemeClr val="lt1"/>
                </a:solidFill>
              </a:ln>
              <a:effectLst/>
            </c:spPr>
            <c:extLst>
              <c:ext xmlns:c16="http://schemas.microsoft.com/office/drawing/2014/chart" uri="{C3380CC4-5D6E-409C-BE32-E72D297353CC}">
                <c16:uniqueId val="{00000005-D5AE-447C-A214-DE4BA64C9595}"/>
              </c:ext>
            </c:extLst>
          </c:dPt>
          <c:dPt>
            <c:idx val="3"/>
            <c:bubble3D val="0"/>
            <c:spPr>
              <a:solidFill>
                <a:schemeClr val="accent1">
                  <a:tint val="77000"/>
                </a:schemeClr>
              </a:solidFill>
              <a:ln w="19050">
                <a:solidFill>
                  <a:schemeClr val="lt1"/>
                </a:solidFill>
              </a:ln>
              <a:effectLst/>
            </c:spPr>
            <c:extLst>
              <c:ext xmlns:c16="http://schemas.microsoft.com/office/drawing/2014/chart" uri="{C3380CC4-5D6E-409C-BE32-E72D297353CC}">
                <c16:uniqueId val="{00000007-FEEA-4AA6-8416-3EAF228FCB43}"/>
              </c:ext>
            </c:extLst>
          </c:dPt>
          <c:dPt>
            <c:idx val="4"/>
            <c:bubble3D val="0"/>
            <c:spPr>
              <a:solidFill>
                <a:schemeClr val="accent1">
                  <a:tint val="54000"/>
                </a:schemeClr>
              </a:solidFill>
              <a:ln w="19050">
                <a:solidFill>
                  <a:schemeClr val="lt1"/>
                </a:solidFill>
              </a:ln>
              <a:effectLst/>
            </c:spPr>
            <c:extLst>
              <c:ext xmlns:c16="http://schemas.microsoft.com/office/drawing/2014/chart" uri="{C3380CC4-5D6E-409C-BE32-E72D297353CC}">
                <c16:uniqueId val="{00000009-FEEA-4AA6-8416-3EAF228FCB43}"/>
              </c:ext>
            </c:extLst>
          </c:dPt>
          <c:cat>
            <c:strRef>
              <c:f>Sheet1!$A$2:$A$6</c:f>
              <c:strCache>
                <c:ptCount val="5"/>
                <c:pt idx="0">
                  <c:v>子项目1</c:v>
                </c:pt>
                <c:pt idx="1">
                  <c:v>子项目2</c:v>
                </c:pt>
                <c:pt idx="2">
                  <c:v>子项目3</c:v>
                </c:pt>
                <c:pt idx="3">
                  <c:v>子项目4</c:v>
                </c:pt>
                <c:pt idx="4">
                  <c:v>子项目5</c:v>
                </c:pt>
              </c:strCache>
            </c:strRef>
          </c:cat>
          <c:val>
            <c:numRef>
              <c:f>Sheet1!$B$2:$B$6</c:f>
              <c:numCache>
                <c:formatCode>0%</c:formatCode>
                <c:ptCount val="5"/>
                <c:pt idx="0">
                  <c:v>0.25</c:v>
                </c:pt>
                <c:pt idx="1">
                  <c:v>0.13</c:v>
                </c:pt>
                <c:pt idx="2">
                  <c:v>0.45</c:v>
                </c:pt>
                <c:pt idx="3">
                  <c:v>0.1</c:v>
                </c:pt>
                <c:pt idx="4">
                  <c:v>0.03</c:v>
                </c:pt>
              </c:numCache>
            </c:numRef>
          </c:val>
          <c:extLst>
            <c:ext xmlns:c16="http://schemas.microsoft.com/office/drawing/2014/chart" uri="{C3380CC4-5D6E-409C-BE32-E72D297353CC}">
              <c16:uniqueId val="{00000006-D5AE-447C-A214-DE4BA64C9595}"/>
            </c:ext>
          </c:extLst>
        </c:ser>
        <c:dLbls>
          <c:showLegendKey val="0"/>
          <c:showVal val="0"/>
          <c:showCatName val="0"/>
          <c:showSerName val="0"/>
          <c:showPercent val="0"/>
          <c:showBubbleSize val="0"/>
          <c:showLeaderLines val="1"/>
        </c:dLbls>
        <c:firstSliceAng val="0"/>
      </c:pieChart>
      <c:spPr>
        <a:noFill/>
        <a:ln>
          <a:noFill/>
        </a:ln>
        <a:effectLst/>
      </c:spPr>
    </c:plotArea>
    <c:legend>
      <c:legendPos val="b"/>
      <c:layout>
        <c:manualLayout>
          <c:xMode val="edge"/>
          <c:yMode val="edge"/>
          <c:x val="0"/>
          <c:y val="0.81436090563806607"/>
          <c:w val="1"/>
          <c:h val="0.16231967617223686"/>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accent1">
                  <a:lumMod val="75000"/>
                </a:schemeClr>
              </a:solidFill>
              <a:latin typeface="+mn-lt"/>
              <a:ea typeface="+mn-ea"/>
              <a:cs typeface="+mn-ea"/>
              <a:sym typeface="+mn-lt"/>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latin typeface="+mn-lt"/>
          <a:ea typeface="+mn-ea"/>
          <a:cs typeface="+mn-ea"/>
          <a:sym typeface="+mn-lt"/>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withinLinear" id="14">
  <a:schemeClr val="accent1"/>
</cs:colorStyle>
</file>

<file path=ppt/charts/style1.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思源黑体 CN Normal" panose="020B0400000000000000" pitchFamily="34" charset="-122"/>
                <a:ea typeface="思源黑体 CN Normal" panose="020B0400000000000000" pitchFamily="34"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思源黑体 CN Normal" panose="020B0400000000000000" pitchFamily="34" charset="-122"/>
                <a:ea typeface="思源黑体 CN Normal" panose="020B0400000000000000" pitchFamily="34" charset="-122"/>
              </a:defRPr>
            </a:lvl1pPr>
          </a:lstStyle>
          <a:p>
            <a:fld id="{6D1578E0-BEAA-4141-B92B-3CB7DDC9DEC2}" type="datetimeFigureOut">
              <a:rPr lang="zh-CN" altLang="en-US" smtClean="0"/>
              <a:pPr/>
              <a:t>2023/8/28</a:t>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思源黑体 CN Normal" panose="020B0400000000000000" pitchFamily="34" charset="-122"/>
                <a:ea typeface="思源黑体 CN Normal" panose="020B0400000000000000" pitchFamily="34"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思源黑体 CN Normal" panose="020B0400000000000000" pitchFamily="34" charset="-122"/>
                <a:ea typeface="思源黑体 CN Normal" panose="020B0400000000000000" pitchFamily="34" charset="-122"/>
              </a:defRPr>
            </a:lvl1pPr>
          </a:lstStyle>
          <a:p>
            <a:fld id="{1E072E0F-276F-47D0-A80A-F27344B0C37B}" type="slidenum">
              <a:rPr lang="zh-CN" altLang="en-US" smtClean="0"/>
              <a:pPr/>
              <a:t>‹#›</a:t>
            </a:fld>
            <a:endParaRPr lang="zh-CN" altLang="en-US" dirty="0"/>
          </a:p>
        </p:txBody>
      </p:sp>
    </p:spTree>
    <p:extLst>
      <p:ext uri="{BB962C8B-B14F-4D97-AF65-F5344CB8AC3E}">
        <p14:creationId xmlns:p14="http://schemas.microsoft.com/office/powerpoint/2010/main" val="184071350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思源黑体 CN Normal" panose="020B0400000000000000" pitchFamily="34" charset="-122"/>
        <a:ea typeface="思源黑体 CN Normal" panose="020B0400000000000000" pitchFamily="34" charset="-122"/>
        <a:cs typeface="+mn-cs"/>
      </a:defRPr>
    </a:lvl1pPr>
    <a:lvl2pPr marL="457200" algn="l" defTabSz="914400" rtl="0" eaLnBrk="1" latinLnBrk="0" hangingPunct="1">
      <a:defRPr sz="1200" kern="1200">
        <a:solidFill>
          <a:schemeClr val="tx1"/>
        </a:solidFill>
        <a:latin typeface="思源黑体 CN Normal" panose="020B0400000000000000" pitchFamily="34" charset="-122"/>
        <a:ea typeface="思源黑体 CN Normal" panose="020B0400000000000000" pitchFamily="34" charset="-122"/>
        <a:cs typeface="+mn-cs"/>
      </a:defRPr>
    </a:lvl2pPr>
    <a:lvl3pPr marL="914400" algn="l" defTabSz="914400" rtl="0" eaLnBrk="1" latinLnBrk="0" hangingPunct="1">
      <a:defRPr sz="1200" kern="1200">
        <a:solidFill>
          <a:schemeClr val="tx1"/>
        </a:solidFill>
        <a:latin typeface="思源黑体 CN Normal" panose="020B0400000000000000" pitchFamily="34" charset="-122"/>
        <a:ea typeface="思源黑体 CN Normal" panose="020B0400000000000000" pitchFamily="34" charset="-122"/>
        <a:cs typeface="+mn-cs"/>
      </a:defRPr>
    </a:lvl3pPr>
    <a:lvl4pPr marL="1371600" algn="l" defTabSz="914400" rtl="0" eaLnBrk="1" latinLnBrk="0" hangingPunct="1">
      <a:defRPr sz="1200" kern="1200">
        <a:solidFill>
          <a:schemeClr val="tx1"/>
        </a:solidFill>
        <a:latin typeface="思源黑体 CN Normal" panose="020B0400000000000000" pitchFamily="34" charset="-122"/>
        <a:ea typeface="思源黑体 CN Normal" panose="020B0400000000000000" pitchFamily="34" charset="-122"/>
        <a:cs typeface="+mn-cs"/>
      </a:defRPr>
    </a:lvl4pPr>
    <a:lvl5pPr marL="1828800" algn="l" defTabSz="914400" rtl="0" eaLnBrk="1" latinLnBrk="0" hangingPunct="1">
      <a:defRPr sz="1200" kern="1200">
        <a:solidFill>
          <a:schemeClr val="tx1"/>
        </a:solidFill>
        <a:latin typeface="思源黑体 CN Normal" panose="020B0400000000000000" pitchFamily="34" charset="-122"/>
        <a:ea typeface="思源黑体 CN Normal" panose="020B0400000000000000"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4FA04A-0520-46D4-9AB3-5311C70B32BE}" type="slidenum">
              <a:rPr lang="zh-CN" altLang="en-US" smtClean="0"/>
              <a:t>20</a:t>
            </a:fld>
            <a:endParaRPr lang="zh-CN" altLang="en-US"/>
          </a:p>
        </p:txBody>
      </p:sp>
    </p:spTree>
    <p:extLst>
      <p:ext uri="{BB962C8B-B14F-4D97-AF65-F5344CB8AC3E}">
        <p14:creationId xmlns:p14="http://schemas.microsoft.com/office/powerpoint/2010/main" val="133546042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51PPT</a:t>
            </a:r>
            <a:r>
              <a:rPr lang="zh-CN" altLang="en-US" dirty="0"/>
              <a:t>模板网，幻灯片演示模板及素材免费下载！</a:t>
            </a:r>
          </a:p>
          <a:p>
            <a:r>
              <a:rPr lang="en-US" altLang="zh-CN" dirty="0"/>
              <a:t>51PPT</a:t>
            </a:r>
            <a:r>
              <a:rPr lang="zh-CN" altLang="en-US" dirty="0"/>
              <a:t>模板网 唯一访问网址：</a:t>
            </a:r>
            <a:r>
              <a:rPr lang="en-US" altLang="zh-CN"/>
              <a:t>www.51pptmoban.com</a:t>
            </a:r>
            <a:endParaRPr lang="zh-CN" altLang="en-US"/>
          </a:p>
        </p:txBody>
      </p:sp>
      <p:sp>
        <p:nvSpPr>
          <p:cNvPr id="4" name="灯片编号占位符 3"/>
          <p:cNvSpPr>
            <a:spLocks noGrp="1"/>
          </p:cNvSpPr>
          <p:nvPr>
            <p:ph type="sldNum" sz="quarter" idx="5"/>
          </p:nvPr>
        </p:nvSpPr>
        <p:spPr/>
        <p:txBody>
          <a:bodyPr/>
          <a:lstStyle/>
          <a:p>
            <a:fld id="{F3B662E8-1A79-4E17-9B77-E3602EB815E4}" type="slidenum">
              <a:rPr lang="zh-CN" altLang="en-US" smtClean="0"/>
              <a:t>21</a:t>
            </a:fld>
            <a:endParaRPr lang="zh-CN" altLang="en-US"/>
          </a:p>
        </p:txBody>
      </p:sp>
    </p:spTree>
    <p:extLst>
      <p:ext uri="{BB962C8B-B14F-4D97-AF65-F5344CB8AC3E}">
        <p14:creationId xmlns:p14="http://schemas.microsoft.com/office/powerpoint/2010/main" val="167942328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7" name="矩形 6">
            <a:extLst>
              <a:ext uri="{FF2B5EF4-FFF2-40B4-BE49-F238E27FC236}">
                <a16:creationId xmlns:a16="http://schemas.microsoft.com/office/drawing/2014/main" id="{2EF99682-E140-E921-BB83-072103799E15}"/>
              </a:ext>
            </a:extLst>
          </p:cNvPr>
          <p:cNvSpPr/>
          <p:nvPr userDrawn="1"/>
        </p:nvSpPr>
        <p:spPr>
          <a:xfrm>
            <a:off x="30479" y="0"/>
            <a:ext cx="12192000" cy="6858000"/>
          </a:xfrm>
          <a:prstGeom prst="rect">
            <a:avLst/>
          </a:prstGeom>
          <a:gradFill flip="none" rotWithShape="1">
            <a:gsLst>
              <a:gs pos="0">
                <a:srgbClr val="EBD451">
                  <a:alpha val="0"/>
                </a:srgbClr>
              </a:gs>
              <a:gs pos="100000">
                <a:srgbClr val="CB9F25">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a:extLst>
              <a:ext uri="{FF2B5EF4-FFF2-40B4-BE49-F238E27FC236}">
                <a16:creationId xmlns:a16="http://schemas.microsoft.com/office/drawing/2014/main" id="{DF121800-7624-2E98-C1DF-FE1B65CFE68E}"/>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a:fillRect/>
          </a:stretch>
        </p:blipFill>
        <p:spPr>
          <a:xfrm flipH="1">
            <a:off x="0" y="0"/>
            <a:ext cx="12191999" cy="6858000"/>
          </a:xfrm>
          <a:custGeom>
            <a:avLst/>
            <a:gdLst>
              <a:gd name="connsiteX0" fmla="*/ 12191999 w 12191999"/>
              <a:gd name="connsiteY0" fmla="*/ 0 h 6858000"/>
              <a:gd name="connsiteX1" fmla="*/ 0 w 12191999"/>
              <a:gd name="connsiteY1" fmla="*/ 0 h 6858000"/>
              <a:gd name="connsiteX2" fmla="*/ 0 w 12191999"/>
              <a:gd name="connsiteY2" fmla="*/ 6858000 h 6858000"/>
              <a:gd name="connsiteX3" fmla="*/ 12191999 w 12191999"/>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1999" h="6858000">
                <a:moveTo>
                  <a:pt x="12191999" y="0"/>
                </a:moveTo>
                <a:lnTo>
                  <a:pt x="0" y="0"/>
                </a:lnTo>
                <a:lnTo>
                  <a:pt x="0" y="6858000"/>
                </a:lnTo>
                <a:lnTo>
                  <a:pt x="12191999" y="6858000"/>
                </a:lnTo>
                <a:close/>
              </a:path>
            </a:pathLst>
          </a:custGeom>
        </p:spPr>
      </p:pic>
      <p:sp>
        <p:nvSpPr>
          <p:cNvPr id="9" name="矩形: 圆角 8">
            <a:extLst>
              <a:ext uri="{FF2B5EF4-FFF2-40B4-BE49-F238E27FC236}">
                <a16:creationId xmlns:a16="http://schemas.microsoft.com/office/drawing/2014/main" id="{CDAE1E33-40C3-A6C8-FD75-FA4595A0876F}"/>
              </a:ext>
            </a:extLst>
          </p:cNvPr>
          <p:cNvSpPr/>
          <p:nvPr userDrawn="1"/>
        </p:nvSpPr>
        <p:spPr>
          <a:xfrm flipH="1">
            <a:off x="-2438402" y="987190"/>
            <a:ext cx="12313919" cy="5250097"/>
          </a:xfrm>
          <a:prstGeom prst="roundRect">
            <a:avLst>
              <a:gd name="adj" fmla="val 47129"/>
            </a:avLst>
          </a:prstGeom>
          <a:solidFill>
            <a:schemeClr val="bg1">
              <a:alpha val="45000"/>
            </a:schemeClr>
          </a:solidFill>
          <a:ln w="6350">
            <a:gradFill flip="none" rotWithShape="1">
              <a:gsLst>
                <a:gs pos="27000">
                  <a:srgbClr val="E8CF4D"/>
                </a:gs>
                <a:gs pos="100000">
                  <a:srgbClr val="E8CF4D"/>
                </a:gs>
              </a:gsLst>
              <a:lin ang="10800000" scaled="0"/>
              <a:tileRect/>
            </a:gra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形状 9">
            <a:extLst>
              <a:ext uri="{FF2B5EF4-FFF2-40B4-BE49-F238E27FC236}">
                <a16:creationId xmlns:a16="http://schemas.microsoft.com/office/drawing/2014/main" id="{A8C6C66C-6422-04C4-2D4A-A53F17B39536}"/>
              </a:ext>
            </a:extLst>
          </p:cNvPr>
          <p:cNvSpPr/>
          <p:nvPr userDrawn="1"/>
        </p:nvSpPr>
        <p:spPr>
          <a:xfrm flipH="1">
            <a:off x="-1" y="1258756"/>
            <a:ext cx="9566031" cy="4706964"/>
          </a:xfrm>
          <a:custGeom>
            <a:avLst/>
            <a:gdLst>
              <a:gd name="connsiteX0" fmla="*/ 2127050 w 10305448"/>
              <a:gd name="connsiteY0" fmla="*/ 0 h 4254100"/>
              <a:gd name="connsiteX1" fmla="*/ 10305448 w 10305448"/>
              <a:gd name="connsiteY1" fmla="*/ 0 h 4254100"/>
              <a:gd name="connsiteX2" fmla="*/ 10305448 w 10305448"/>
              <a:gd name="connsiteY2" fmla="*/ 4254100 h 4254100"/>
              <a:gd name="connsiteX3" fmla="*/ 2127050 w 10305448"/>
              <a:gd name="connsiteY3" fmla="*/ 4254099 h 4254100"/>
              <a:gd name="connsiteX4" fmla="*/ 10982 w 10305448"/>
              <a:gd name="connsiteY4" fmla="*/ 2344527 h 4254100"/>
              <a:gd name="connsiteX5" fmla="*/ 0 w 10305448"/>
              <a:gd name="connsiteY5" fmla="*/ 2127050 h 4254100"/>
              <a:gd name="connsiteX6" fmla="*/ 10982 w 10305448"/>
              <a:gd name="connsiteY6" fmla="*/ 1909572 h 4254100"/>
              <a:gd name="connsiteX7" fmla="*/ 2127050 w 10305448"/>
              <a:gd name="connsiteY7" fmla="*/ 0 h 4254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305448" h="4254100">
                <a:moveTo>
                  <a:pt x="2127050" y="0"/>
                </a:moveTo>
                <a:lnTo>
                  <a:pt x="10305448" y="0"/>
                </a:lnTo>
                <a:lnTo>
                  <a:pt x="10305448" y="4254100"/>
                </a:lnTo>
                <a:lnTo>
                  <a:pt x="2127050" y="4254099"/>
                </a:lnTo>
                <a:cubicBezTo>
                  <a:pt x="1025734" y="4254099"/>
                  <a:pt x="119908" y="3417105"/>
                  <a:pt x="10982" y="2344527"/>
                </a:cubicBezTo>
                <a:lnTo>
                  <a:pt x="0" y="2127050"/>
                </a:lnTo>
                <a:lnTo>
                  <a:pt x="10982" y="1909572"/>
                </a:lnTo>
                <a:cubicBezTo>
                  <a:pt x="119908" y="836994"/>
                  <a:pt x="1025734" y="0"/>
                  <a:pt x="212705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12" name="矩形: 圆角 11">
            <a:extLst>
              <a:ext uri="{FF2B5EF4-FFF2-40B4-BE49-F238E27FC236}">
                <a16:creationId xmlns:a16="http://schemas.microsoft.com/office/drawing/2014/main" id="{F400A823-F1F9-5367-7A85-5C9EDACE3F7F}"/>
              </a:ext>
            </a:extLst>
          </p:cNvPr>
          <p:cNvSpPr/>
          <p:nvPr userDrawn="1"/>
        </p:nvSpPr>
        <p:spPr>
          <a:xfrm rot="14338492">
            <a:off x="10184867" y="5673209"/>
            <a:ext cx="3495911" cy="3107918"/>
          </a:xfrm>
          <a:prstGeom prst="roundRect">
            <a:avLst>
              <a:gd name="adj" fmla="val 50000"/>
            </a:avLst>
          </a:prstGeom>
          <a:gradFill flip="none" rotWithShape="1">
            <a:gsLst>
              <a:gs pos="100000">
                <a:srgbClr val="CB9F25">
                  <a:alpha val="56000"/>
                </a:srgbClr>
              </a:gs>
              <a:gs pos="59000">
                <a:srgbClr val="CB9F25">
                  <a:alpha val="0"/>
                </a:srgbClr>
              </a:gs>
            </a:gsLst>
            <a:lin ang="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3" name="矩形: 圆角 12">
            <a:extLst>
              <a:ext uri="{FF2B5EF4-FFF2-40B4-BE49-F238E27FC236}">
                <a16:creationId xmlns:a16="http://schemas.microsoft.com/office/drawing/2014/main" id="{D79EC1BC-FFAA-FB57-86F0-E062F0F42971}"/>
              </a:ext>
            </a:extLst>
          </p:cNvPr>
          <p:cNvSpPr/>
          <p:nvPr userDrawn="1"/>
        </p:nvSpPr>
        <p:spPr>
          <a:xfrm rot="5400000">
            <a:off x="10429500" y="-1437289"/>
            <a:ext cx="2566925" cy="2282035"/>
          </a:xfrm>
          <a:prstGeom prst="roundRect">
            <a:avLst>
              <a:gd name="adj" fmla="val 50000"/>
            </a:avLst>
          </a:prstGeom>
          <a:gradFill flip="none" rotWithShape="1">
            <a:gsLst>
              <a:gs pos="100000">
                <a:srgbClr val="CB9F25">
                  <a:alpha val="56000"/>
                </a:srgbClr>
              </a:gs>
              <a:gs pos="59000">
                <a:srgbClr val="CB9F25">
                  <a:alpha val="0"/>
                </a:srgbClr>
              </a:gs>
            </a:gsLst>
            <a:lin ang="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4" name="矩形: 圆角 13">
            <a:extLst>
              <a:ext uri="{FF2B5EF4-FFF2-40B4-BE49-F238E27FC236}">
                <a16:creationId xmlns:a16="http://schemas.microsoft.com/office/drawing/2014/main" id="{39758A2E-AC52-CDE2-6418-FAE3D160E770}"/>
              </a:ext>
            </a:extLst>
          </p:cNvPr>
          <p:cNvSpPr/>
          <p:nvPr userDrawn="1"/>
        </p:nvSpPr>
        <p:spPr>
          <a:xfrm>
            <a:off x="1786186" y="4684405"/>
            <a:ext cx="2895980" cy="512423"/>
          </a:xfrm>
          <a:prstGeom prst="roundRect">
            <a:avLst>
              <a:gd name="adj" fmla="val 50000"/>
            </a:avLst>
          </a:prstGeom>
          <a:gradFill>
            <a:gsLst>
              <a:gs pos="13000">
                <a:srgbClr val="EBD451">
                  <a:alpha val="0"/>
                </a:srgbClr>
              </a:gs>
              <a:gs pos="100000">
                <a:srgbClr val="CB9F25"/>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占位符 17">
            <a:extLst>
              <a:ext uri="{FF2B5EF4-FFF2-40B4-BE49-F238E27FC236}">
                <a16:creationId xmlns:a16="http://schemas.microsoft.com/office/drawing/2014/main" id="{3372C8C6-27E7-AA2A-EDC7-4186957A1749}"/>
              </a:ext>
            </a:extLst>
          </p:cNvPr>
          <p:cNvSpPr>
            <a:spLocks noGrp="1"/>
          </p:cNvSpPr>
          <p:nvPr>
            <p:ph type="body" sz="quarter" idx="10"/>
          </p:nvPr>
        </p:nvSpPr>
        <p:spPr>
          <a:xfrm>
            <a:off x="1758097" y="2418446"/>
            <a:ext cx="6541841" cy="1994392"/>
          </a:xfrm>
          <a:noFill/>
        </p:spPr>
        <p:txBody>
          <a:bodyPr wrap="square" lIns="0" tIns="0" rIns="0" bIns="0" rtlCol="0">
            <a:spAutoFit/>
          </a:bodyPr>
          <a:lstStyle>
            <a:lvl1pPr marL="0" indent="0">
              <a:buFont typeface="Arial" panose="020B0604020202020204" pitchFamily="34" charset="0"/>
              <a:buNone/>
              <a:defRPr lang="zh-CN" altLang="en-US" sz="7200" dirty="0" smtClean="0">
                <a:gradFill>
                  <a:gsLst>
                    <a:gs pos="100000">
                      <a:srgbClr val="CB9F25"/>
                    </a:gs>
                    <a:gs pos="0">
                      <a:srgbClr val="EBD451"/>
                    </a:gs>
                  </a:gsLst>
                  <a:lin ang="8100000" scaled="1"/>
                </a:gradFill>
                <a:latin typeface="+mj-ea"/>
                <a:ea typeface="+mj-ea"/>
              </a:defRPr>
            </a:lvl1pPr>
            <a:lvl2pPr>
              <a:defRPr lang="zh-CN" altLang="en-US" sz="1800" dirty="0" smtClean="0"/>
            </a:lvl2pPr>
            <a:lvl3pPr>
              <a:defRPr lang="zh-CN" altLang="en-US" sz="1800" dirty="0" smtClean="0"/>
            </a:lvl3pPr>
            <a:lvl4pPr>
              <a:defRPr lang="zh-CN" altLang="en-US" dirty="0" smtClean="0"/>
            </a:lvl4pPr>
            <a:lvl5pPr>
              <a:defRPr lang="zh-CN" altLang="en-US" dirty="0"/>
            </a:lvl5pPr>
          </a:lstStyle>
          <a:p>
            <a:pPr marL="0" lvl="0"/>
            <a:r>
              <a:rPr lang="zh-CN" altLang="en-US" dirty="0"/>
              <a:t>单击此处编辑母版文本样式</a:t>
            </a:r>
          </a:p>
        </p:txBody>
      </p:sp>
      <p:sp>
        <p:nvSpPr>
          <p:cNvPr id="20" name="文本占位符 19">
            <a:extLst>
              <a:ext uri="{FF2B5EF4-FFF2-40B4-BE49-F238E27FC236}">
                <a16:creationId xmlns:a16="http://schemas.microsoft.com/office/drawing/2014/main" id="{54C10075-E801-BD6E-60CB-17EB13AD06FA}"/>
              </a:ext>
            </a:extLst>
          </p:cNvPr>
          <p:cNvSpPr>
            <a:spLocks noGrp="1"/>
          </p:cNvSpPr>
          <p:nvPr>
            <p:ph type="body" sz="quarter" idx="11" hasCustomPrompt="1"/>
          </p:nvPr>
        </p:nvSpPr>
        <p:spPr>
          <a:xfrm>
            <a:off x="2051312" y="4774416"/>
            <a:ext cx="1529265" cy="332399"/>
          </a:xfrm>
          <a:noFill/>
        </p:spPr>
        <p:txBody>
          <a:bodyPr wrap="none" lIns="0" tIns="0" rIns="0" bIns="0" rtlCol="0">
            <a:spAutoFit/>
          </a:bodyPr>
          <a:lstStyle>
            <a:lvl1pPr marL="0" indent="0">
              <a:buFont typeface="Arial" panose="020B0604020202020204" pitchFamily="34" charset="0"/>
              <a:buNone/>
              <a:defRPr lang="zh-CN" altLang="en-US" sz="2400" dirty="0" smtClean="0">
                <a:latin typeface="+mn-ea"/>
              </a:defRPr>
            </a:lvl1pPr>
            <a:lvl2pPr>
              <a:defRPr lang="zh-CN" altLang="en-US" sz="1800" dirty="0" smtClean="0"/>
            </a:lvl2pPr>
            <a:lvl3pPr>
              <a:defRPr lang="zh-CN" altLang="en-US" sz="1800" dirty="0" smtClean="0"/>
            </a:lvl3pPr>
            <a:lvl4pPr>
              <a:defRPr lang="zh-CN" altLang="en-US" dirty="0" smtClean="0"/>
            </a:lvl4pPr>
            <a:lvl5pPr>
              <a:defRPr lang="zh-CN" altLang="en-US" dirty="0"/>
            </a:lvl5pPr>
          </a:lstStyle>
          <a:p>
            <a:pPr marL="0" lvl="0"/>
            <a:r>
              <a:rPr lang="zh-CN" altLang="en-US" dirty="0"/>
              <a:t>汇报人：</a:t>
            </a:r>
            <a:r>
              <a:rPr lang="en-US" altLang="zh-CN" dirty="0"/>
              <a:t>xx</a:t>
            </a:r>
            <a:endParaRPr lang="zh-CN" altLang="en-US" dirty="0"/>
          </a:p>
        </p:txBody>
      </p:sp>
      <p:sp>
        <p:nvSpPr>
          <p:cNvPr id="22" name="文本占位符 21">
            <a:extLst>
              <a:ext uri="{FF2B5EF4-FFF2-40B4-BE49-F238E27FC236}">
                <a16:creationId xmlns:a16="http://schemas.microsoft.com/office/drawing/2014/main" id="{434E70E8-1AA3-30DF-3617-A51F4D77F209}"/>
              </a:ext>
            </a:extLst>
          </p:cNvPr>
          <p:cNvSpPr>
            <a:spLocks noGrp="1"/>
          </p:cNvSpPr>
          <p:nvPr>
            <p:ph type="body" sz="quarter" idx="12"/>
          </p:nvPr>
        </p:nvSpPr>
        <p:spPr>
          <a:xfrm>
            <a:off x="1758097" y="1960002"/>
            <a:ext cx="3839560" cy="276999"/>
          </a:xfrm>
          <a:noFill/>
        </p:spPr>
        <p:txBody>
          <a:bodyPr wrap="square" lIns="0" tIns="0" rIns="0" bIns="0" rtlCol="0">
            <a:spAutoFit/>
          </a:bodyPr>
          <a:lstStyle>
            <a:lvl1pPr marL="0" indent="0">
              <a:buNone/>
              <a:defRPr lang="zh-CN" altLang="en-US" sz="2000" dirty="0" smtClean="0">
                <a:solidFill>
                  <a:schemeClr val="accent1"/>
                </a:solidFill>
                <a:latin typeface="+mn-ea"/>
              </a:defRPr>
            </a:lvl1pPr>
            <a:lvl2pPr>
              <a:defRPr lang="zh-CN" altLang="en-US" sz="1800" dirty="0" smtClean="0"/>
            </a:lvl2pPr>
            <a:lvl3pPr>
              <a:defRPr lang="zh-CN" altLang="en-US" sz="1800" dirty="0" smtClean="0"/>
            </a:lvl3pPr>
            <a:lvl4pPr>
              <a:defRPr lang="zh-CN" altLang="en-US" dirty="0" smtClean="0"/>
            </a:lvl4pPr>
            <a:lvl5pPr>
              <a:defRPr lang="zh-CN" altLang="en-US" dirty="0"/>
            </a:lvl5pPr>
          </a:lstStyle>
          <a:p>
            <a:pPr marL="0" lvl="0"/>
            <a:r>
              <a:rPr lang="zh-CN" altLang="en-US" dirty="0"/>
              <a:t>单击此处编辑母版文本样式</a:t>
            </a:r>
          </a:p>
        </p:txBody>
      </p:sp>
    </p:spTree>
    <p:extLst>
      <p:ext uri="{BB962C8B-B14F-4D97-AF65-F5344CB8AC3E}">
        <p14:creationId xmlns:p14="http://schemas.microsoft.com/office/powerpoint/2010/main" val="7042276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
    <p:spTree>
      <p:nvGrpSpPr>
        <p:cNvPr id="1" name=""/>
        <p:cNvGrpSpPr/>
        <p:nvPr/>
      </p:nvGrpSpPr>
      <p:grpSpPr>
        <a:xfrm>
          <a:off x="0" y="0"/>
          <a:ext cx="0" cy="0"/>
          <a:chOff x="0" y="0"/>
          <a:chExt cx="0" cy="0"/>
        </a:xfrm>
      </p:grpSpPr>
      <p:sp>
        <p:nvSpPr>
          <p:cNvPr id="7" name="矩形: 圆角 6">
            <a:extLst>
              <a:ext uri="{FF2B5EF4-FFF2-40B4-BE49-F238E27FC236}">
                <a16:creationId xmlns:a16="http://schemas.microsoft.com/office/drawing/2014/main" id="{0B6B2327-CBB0-581D-C191-723494B39B9A}"/>
              </a:ext>
            </a:extLst>
          </p:cNvPr>
          <p:cNvSpPr/>
          <p:nvPr userDrawn="1"/>
        </p:nvSpPr>
        <p:spPr>
          <a:xfrm>
            <a:off x="-2164080" y="1237577"/>
            <a:ext cx="7741030" cy="4837986"/>
          </a:xfrm>
          <a:prstGeom prst="roundRect">
            <a:avLst>
              <a:gd name="adj" fmla="val 50000"/>
            </a:avLst>
          </a:prstGeom>
          <a:blipFill>
            <a:blip r:embed="rId2"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8" name="矩形: 圆角 7">
            <a:extLst>
              <a:ext uri="{FF2B5EF4-FFF2-40B4-BE49-F238E27FC236}">
                <a16:creationId xmlns:a16="http://schemas.microsoft.com/office/drawing/2014/main" id="{95F5E196-1DAE-AC82-29BF-FA5809C1BC4A}"/>
              </a:ext>
            </a:extLst>
          </p:cNvPr>
          <p:cNvSpPr/>
          <p:nvPr userDrawn="1"/>
        </p:nvSpPr>
        <p:spPr>
          <a:xfrm flipH="1">
            <a:off x="-1840304" y="1537596"/>
            <a:ext cx="6957287" cy="4237948"/>
          </a:xfrm>
          <a:prstGeom prst="roundRect">
            <a:avLst>
              <a:gd name="adj" fmla="val 50000"/>
            </a:avLst>
          </a:prstGeom>
          <a:gradFill>
            <a:gsLst>
              <a:gs pos="0">
                <a:srgbClr val="EBD451"/>
              </a:gs>
              <a:gs pos="100000">
                <a:srgbClr val="CB9F25"/>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9" name="弧形 8">
            <a:extLst>
              <a:ext uri="{FF2B5EF4-FFF2-40B4-BE49-F238E27FC236}">
                <a16:creationId xmlns:a16="http://schemas.microsoft.com/office/drawing/2014/main" id="{172C2387-E3FB-9AA1-1C85-3863AE1C1DE0}"/>
              </a:ext>
            </a:extLst>
          </p:cNvPr>
          <p:cNvSpPr/>
          <p:nvPr userDrawn="1"/>
        </p:nvSpPr>
        <p:spPr>
          <a:xfrm>
            <a:off x="-339344" y="-181991"/>
            <a:ext cx="7790814" cy="7790814"/>
          </a:xfrm>
          <a:prstGeom prst="arc">
            <a:avLst>
              <a:gd name="adj1" fmla="val 17911261"/>
              <a:gd name="adj2" fmla="val 4603847"/>
            </a:avLst>
          </a:prstGeom>
          <a:ln w="25400">
            <a:gradFill>
              <a:gsLst>
                <a:gs pos="0">
                  <a:schemeClr val="accent1">
                    <a:alpha val="65000"/>
                  </a:schemeClr>
                </a:gs>
                <a:gs pos="97279">
                  <a:schemeClr val="accent1">
                    <a:alpha val="51000"/>
                  </a:schemeClr>
                </a:gs>
                <a:gs pos="49000">
                  <a:schemeClr val="accent1">
                    <a:alpha val="0"/>
                  </a:schemeClr>
                </a:gs>
              </a:gsLst>
              <a:lin ang="0" scaled="0"/>
            </a:gra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10" name="弧形 9">
            <a:extLst>
              <a:ext uri="{FF2B5EF4-FFF2-40B4-BE49-F238E27FC236}">
                <a16:creationId xmlns:a16="http://schemas.microsoft.com/office/drawing/2014/main" id="{B09555E2-F602-FC7B-32D8-BD0B2C1B1D66}"/>
              </a:ext>
            </a:extLst>
          </p:cNvPr>
          <p:cNvSpPr/>
          <p:nvPr userDrawn="1"/>
        </p:nvSpPr>
        <p:spPr>
          <a:xfrm>
            <a:off x="396240" y="768970"/>
            <a:ext cx="5917412" cy="5917406"/>
          </a:xfrm>
          <a:prstGeom prst="arc">
            <a:avLst>
              <a:gd name="adj1" fmla="val 17701692"/>
              <a:gd name="adj2" fmla="val 3928788"/>
            </a:avLst>
          </a:prstGeom>
          <a:ln w="3175">
            <a:gradFill>
              <a:gsLst>
                <a:gs pos="0">
                  <a:schemeClr val="accent1">
                    <a:alpha val="65000"/>
                  </a:schemeClr>
                </a:gs>
                <a:gs pos="97279">
                  <a:schemeClr val="accent1">
                    <a:alpha val="51000"/>
                  </a:schemeClr>
                </a:gs>
                <a:gs pos="49000">
                  <a:schemeClr val="accent1">
                    <a:alpha val="0"/>
                  </a:schemeClr>
                </a:gs>
              </a:gsLst>
              <a:lin ang="0" scaled="0"/>
            </a:gradFill>
          </a:ln>
          <a:effectLst/>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lumMod val="100000"/>
                </a:prstClr>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11" name="文本框 10">
            <a:extLst>
              <a:ext uri="{FF2B5EF4-FFF2-40B4-BE49-F238E27FC236}">
                <a16:creationId xmlns:a16="http://schemas.microsoft.com/office/drawing/2014/main" id="{919258CB-B197-EE3D-4923-61FFF0418A34}"/>
              </a:ext>
            </a:extLst>
          </p:cNvPr>
          <p:cNvSpPr txBox="1"/>
          <p:nvPr userDrawn="1"/>
        </p:nvSpPr>
        <p:spPr>
          <a:xfrm>
            <a:off x="2002922" y="2888455"/>
            <a:ext cx="2630038" cy="1477328"/>
          </a:xfrm>
          <a:prstGeom prst="rect">
            <a:avLst/>
          </a:prstGeom>
          <a:noFill/>
        </p:spPr>
        <p:txBody>
          <a:bodyPr wrap="square" lIns="0" tIns="0" rIns="0" bIns="0" rtlCol="0">
            <a:spAutoFit/>
          </a:bodyPr>
          <a:lstStyle/>
          <a:p>
            <a:pPr algn="ctr">
              <a:lnSpc>
                <a:spcPct val="100000"/>
              </a:lnSpc>
            </a:pPr>
            <a:r>
              <a:rPr lang="zh-CN" altLang="en-US" sz="6000" b="1" dirty="0">
                <a:solidFill>
                  <a:schemeClr val="bg1"/>
                </a:solidFill>
                <a:latin typeface="+mj-ea"/>
                <a:ea typeface="+mj-ea"/>
              </a:rPr>
              <a:t>目录</a:t>
            </a:r>
            <a:endParaRPr lang="en-US" altLang="zh-CN" sz="6000" b="1" dirty="0">
              <a:solidFill>
                <a:schemeClr val="bg1"/>
              </a:solidFill>
              <a:latin typeface="+mj-ea"/>
              <a:ea typeface="+mj-ea"/>
            </a:endParaRPr>
          </a:p>
          <a:p>
            <a:pPr algn="ctr">
              <a:lnSpc>
                <a:spcPct val="100000"/>
              </a:lnSpc>
            </a:pPr>
            <a:r>
              <a:rPr lang="en-US" altLang="zh-CN" sz="3600" b="0" dirty="0">
                <a:solidFill>
                  <a:schemeClr val="bg1"/>
                </a:solidFill>
                <a:latin typeface="+mj-ea"/>
                <a:ea typeface="+mj-ea"/>
              </a:rPr>
              <a:t>Contents</a:t>
            </a:r>
            <a:endParaRPr lang="zh-CN" altLang="en-US" sz="3600" b="0" dirty="0">
              <a:solidFill>
                <a:schemeClr val="bg1"/>
              </a:solidFill>
              <a:latin typeface="+mj-ea"/>
              <a:ea typeface="+mj-ea"/>
            </a:endParaRPr>
          </a:p>
        </p:txBody>
      </p:sp>
    </p:spTree>
    <p:extLst>
      <p:ext uri="{BB962C8B-B14F-4D97-AF65-F5344CB8AC3E}">
        <p14:creationId xmlns:p14="http://schemas.microsoft.com/office/powerpoint/2010/main" val="90944339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7" name="矩形: 圆角 6">
            <a:extLst>
              <a:ext uri="{FF2B5EF4-FFF2-40B4-BE49-F238E27FC236}">
                <a16:creationId xmlns:a16="http://schemas.microsoft.com/office/drawing/2014/main" id="{247EEEAA-1F1D-BA11-6D96-084DA3E5BAF5}"/>
              </a:ext>
            </a:extLst>
          </p:cNvPr>
          <p:cNvSpPr/>
          <p:nvPr userDrawn="1"/>
        </p:nvSpPr>
        <p:spPr>
          <a:xfrm>
            <a:off x="-8403534" y="-801330"/>
            <a:ext cx="14432502" cy="8460660"/>
          </a:xfrm>
          <a:prstGeom prst="roundRect">
            <a:avLst>
              <a:gd name="adj" fmla="val 50000"/>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8" name="矩形: 圆角 7">
            <a:extLst>
              <a:ext uri="{FF2B5EF4-FFF2-40B4-BE49-F238E27FC236}">
                <a16:creationId xmlns:a16="http://schemas.microsoft.com/office/drawing/2014/main" id="{7277D655-DAB5-DD4A-3831-6CD698241C91}"/>
              </a:ext>
            </a:extLst>
          </p:cNvPr>
          <p:cNvSpPr/>
          <p:nvPr userDrawn="1"/>
        </p:nvSpPr>
        <p:spPr>
          <a:xfrm flipH="1">
            <a:off x="-7325429" y="-521650"/>
            <a:ext cx="12971278" cy="7901300"/>
          </a:xfrm>
          <a:prstGeom prst="roundRect">
            <a:avLst>
              <a:gd name="adj" fmla="val 50000"/>
            </a:avLst>
          </a:prstGeom>
          <a:gradFill>
            <a:gsLst>
              <a:gs pos="0">
                <a:srgbClr val="EBD451"/>
              </a:gs>
              <a:gs pos="100000">
                <a:srgbClr val="CB9F25"/>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9" name="弧形 8">
            <a:extLst>
              <a:ext uri="{FF2B5EF4-FFF2-40B4-BE49-F238E27FC236}">
                <a16:creationId xmlns:a16="http://schemas.microsoft.com/office/drawing/2014/main" id="{CD3FA3BB-ED5B-BB7E-4CBF-EE675885464A}"/>
              </a:ext>
            </a:extLst>
          </p:cNvPr>
          <p:cNvSpPr/>
          <p:nvPr userDrawn="1"/>
        </p:nvSpPr>
        <p:spPr>
          <a:xfrm>
            <a:off x="-6903401" y="-5634748"/>
            <a:ext cx="18450522" cy="18450522"/>
          </a:xfrm>
          <a:prstGeom prst="arc">
            <a:avLst>
              <a:gd name="adj1" fmla="val 17911261"/>
              <a:gd name="adj2" fmla="val 4603847"/>
            </a:avLst>
          </a:prstGeom>
          <a:ln w="25400">
            <a:gradFill>
              <a:gsLst>
                <a:gs pos="0">
                  <a:schemeClr val="accent1">
                    <a:alpha val="65000"/>
                  </a:schemeClr>
                </a:gs>
                <a:gs pos="97279">
                  <a:schemeClr val="accent1">
                    <a:alpha val="51000"/>
                  </a:schemeClr>
                </a:gs>
                <a:gs pos="49000">
                  <a:schemeClr val="accent1">
                    <a:alpha val="0"/>
                  </a:schemeClr>
                </a:gs>
              </a:gsLst>
              <a:lin ang="0" scaled="0"/>
            </a:gra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rPr>
              <a:t>0</a:t>
            </a: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10" name="弧形 9">
            <a:extLst>
              <a:ext uri="{FF2B5EF4-FFF2-40B4-BE49-F238E27FC236}">
                <a16:creationId xmlns:a16="http://schemas.microsoft.com/office/drawing/2014/main" id="{BB556466-C0E7-16A8-EBF8-9FA5F251DF96}"/>
              </a:ext>
            </a:extLst>
          </p:cNvPr>
          <p:cNvSpPr/>
          <p:nvPr userDrawn="1"/>
        </p:nvSpPr>
        <p:spPr>
          <a:xfrm>
            <a:off x="-2328237" y="-858321"/>
            <a:ext cx="8897678" cy="8897668"/>
          </a:xfrm>
          <a:prstGeom prst="arc">
            <a:avLst>
              <a:gd name="adj1" fmla="val 17701692"/>
              <a:gd name="adj2" fmla="val 3928788"/>
            </a:avLst>
          </a:prstGeom>
          <a:ln w="3175">
            <a:gradFill>
              <a:gsLst>
                <a:gs pos="0">
                  <a:schemeClr val="accent1">
                    <a:alpha val="65000"/>
                  </a:schemeClr>
                </a:gs>
                <a:gs pos="97279">
                  <a:schemeClr val="accent1">
                    <a:alpha val="51000"/>
                  </a:schemeClr>
                </a:gs>
                <a:gs pos="49000">
                  <a:schemeClr val="accent1">
                    <a:alpha val="0"/>
                  </a:schemeClr>
                </a:gs>
              </a:gsLst>
              <a:lin ang="0" scaled="0"/>
            </a:gradFill>
          </a:ln>
          <a:effectLst/>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lumMod val="100000"/>
                </a:prstClr>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16" name="文本占位符 15">
            <a:extLst>
              <a:ext uri="{FF2B5EF4-FFF2-40B4-BE49-F238E27FC236}">
                <a16:creationId xmlns:a16="http://schemas.microsoft.com/office/drawing/2014/main" id="{37A21E6C-CB01-6D0C-EF4E-20BF27CF409D}"/>
              </a:ext>
            </a:extLst>
          </p:cNvPr>
          <p:cNvSpPr>
            <a:spLocks noGrp="1"/>
          </p:cNvSpPr>
          <p:nvPr>
            <p:ph type="body" sz="quarter" idx="11" hasCustomPrompt="1"/>
          </p:nvPr>
        </p:nvSpPr>
        <p:spPr>
          <a:xfrm>
            <a:off x="532223" y="1897811"/>
            <a:ext cx="4772860" cy="3062377"/>
          </a:xfrm>
          <a:noFill/>
        </p:spPr>
        <p:txBody>
          <a:bodyPr wrap="square" lIns="0" tIns="0" rIns="0" bIns="0" rtlCol="0">
            <a:spAutoFit/>
          </a:bodyPr>
          <a:lstStyle>
            <a:lvl1pPr marL="0" indent="0">
              <a:buNone/>
              <a:defRPr lang="zh-CN" altLang="en-US" sz="19900" b="1" smtClean="0">
                <a:solidFill>
                  <a:schemeClr val="bg1"/>
                </a:solidFill>
                <a:latin typeface="+mj-ea"/>
                <a:ea typeface="+mj-ea"/>
              </a:defRPr>
            </a:lvl1pPr>
            <a:lvl2pPr>
              <a:defRPr lang="zh-CN" altLang="en-US" sz="1800" smtClean="0"/>
            </a:lvl2pPr>
            <a:lvl3pPr>
              <a:defRPr lang="zh-CN" altLang="en-US" sz="1800" smtClean="0"/>
            </a:lvl3pPr>
            <a:lvl4pPr>
              <a:defRPr lang="zh-CN" altLang="en-US" smtClean="0"/>
            </a:lvl4pPr>
            <a:lvl5pPr>
              <a:defRPr lang="zh-CN" altLang="en-US"/>
            </a:lvl5pPr>
          </a:lstStyle>
          <a:p>
            <a:pPr marL="0" lvl="0" algn="ctr">
              <a:lnSpc>
                <a:spcPct val="100000"/>
              </a:lnSpc>
            </a:pPr>
            <a:r>
              <a:rPr lang="en-US" altLang="zh-CN" dirty="0"/>
              <a:t>01</a:t>
            </a:r>
            <a:endParaRPr lang="zh-CN" altLang="en-US" dirty="0"/>
          </a:p>
        </p:txBody>
      </p:sp>
    </p:spTree>
    <p:extLst>
      <p:ext uri="{BB962C8B-B14F-4D97-AF65-F5344CB8AC3E}">
        <p14:creationId xmlns:p14="http://schemas.microsoft.com/office/powerpoint/2010/main" val="246842838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6" name="矩形: 圆角 5">
            <a:extLst>
              <a:ext uri="{FF2B5EF4-FFF2-40B4-BE49-F238E27FC236}">
                <a16:creationId xmlns:a16="http://schemas.microsoft.com/office/drawing/2014/main" id="{39A66DA3-6965-4F49-154E-E5FE9E8106C7}"/>
              </a:ext>
            </a:extLst>
          </p:cNvPr>
          <p:cNvSpPr/>
          <p:nvPr userDrawn="1"/>
        </p:nvSpPr>
        <p:spPr>
          <a:xfrm>
            <a:off x="940235" y="459434"/>
            <a:ext cx="1037907" cy="512423"/>
          </a:xfrm>
          <a:prstGeom prst="roundRect">
            <a:avLst>
              <a:gd name="adj" fmla="val 50000"/>
            </a:avLst>
          </a:prstGeom>
          <a:gradFill>
            <a:gsLst>
              <a:gs pos="13000">
                <a:srgbClr val="EBD451">
                  <a:alpha val="0"/>
                </a:srgbClr>
              </a:gs>
              <a:gs pos="100000">
                <a:srgbClr val="CB9F25"/>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圆角 7">
            <a:extLst>
              <a:ext uri="{FF2B5EF4-FFF2-40B4-BE49-F238E27FC236}">
                <a16:creationId xmlns:a16="http://schemas.microsoft.com/office/drawing/2014/main" id="{837056F3-CCB5-27C4-346E-76E885DB83F5}"/>
              </a:ext>
            </a:extLst>
          </p:cNvPr>
          <p:cNvSpPr/>
          <p:nvPr userDrawn="1"/>
        </p:nvSpPr>
        <p:spPr>
          <a:xfrm>
            <a:off x="799524" y="438151"/>
            <a:ext cx="1037907" cy="554989"/>
          </a:xfrm>
          <a:prstGeom prst="roundRect">
            <a:avLst>
              <a:gd name="adj" fmla="val 50000"/>
            </a:avLst>
          </a:prstGeom>
          <a:noFill/>
          <a:ln w="9525">
            <a:gradFill>
              <a:gsLst>
                <a:gs pos="0">
                  <a:schemeClr val="accent1"/>
                </a:gs>
                <a:gs pos="51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圆角 8">
            <a:extLst>
              <a:ext uri="{FF2B5EF4-FFF2-40B4-BE49-F238E27FC236}">
                <a16:creationId xmlns:a16="http://schemas.microsoft.com/office/drawing/2014/main" id="{B0E24B22-B0FC-F9B1-1409-3D4DEFE05836}"/>
              </a:ext>
            </a:extLst>
          </p:cNvPr>
          <p:cNvSpPr/>
          <p:nvPr userDrawn="1"/>
        </p:nvSpPr>
        <p:spPr>
          <a:xfrm>
            <a:off x="658813" y="415290"/>
            <a:ext cx="1037907" cy="600710"/>
          </a:xfrm>
          <a:prstGeom prst="roundRect">
            <a:avLst>
              <a:gd name="adj" fmla="val 50000"/>
            </a:avLst>
          </a:prstGeom>
          <a:noFill/>
          <a:ln w="6350">
            <a:gradFill>
              <a:gsLst>
                <a:gs pos="0">
                  <a:schemeClr val="accent1"/>
                </a:gs>
                <a:gs pos="51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a:extLst>
              <a:ext uri="{FF2B5EF4-FFF2-40B4-BE49-F238E27FC236}">
                <a16:creationId xmlns:a16="http://schemas.microsoft.com/office/drawing/2014/main" id="{B4CF1178-2645-F7E9-81CF-103286CB9205}"/>
              </a:ext>
            </a:extLst>
          </p:cNvPr>
          <p:cNvGrpSpPr/>
          <p:nvPr userDrawn="1"/>
        </p:nvGrpSpPr>
        <p:grpSpPr>
          <a:xfrm rot="2647594">
            <a:off x="11078604" y="5801107"/>
            <a:ext cx="1793198" cy="1793198"/>
            <a:chOff x="11686673" y="6099133"/>
            <a:chExt cx="900000" cy="900000"/>
          </a:xfrm>
        </p:grpSpPr>
        <p:sp>
          <p:nvSpPr>
            <p:cNvPr id="11" name="矩形: 圆角 10">
              <a:extLst>
                <a:ext uri="{FF2B5EF4-FFF2-40B4-BE49-F238E27FC236}">
                  <a16:creationId xmlns:a16="http://schemas.microsoft.com/office/drawing/2014/main" id="{0E2B9495-32EA-48A8-F026-64B8189554B4}"/>
                </a:ext>
              </a:extLst>
            </p:cNvPr>
            <p:cNvSpPr/>
            <p:nvPr/>
          </p:nvSpPr>
          <p:spPr>
            <a:xfrm>
              <a:off x="11884673" y="6297133"/>
              <a:ext cx="504000" cy="504000"/>
            </a:xfrm>
            <a:prstGeom prst="roundRect">
              <a:avLst>
                <a:gd name="adj" fmla="val 50000"/>
              </a:avLst>
            </a:prstGeom>
            <a:gradFill>
              <a:gsLst>
                <a:gs pos="13000">
                  <a:srgbClr val="EBD451">
                    <a:alpha val="0"/>
                  </a:srgbClr>
                </a:gs>
                <a:gs pos="100000">
                  <a:srgbClr val="CB9F25"/>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圆角 11">
              <a:extLst>
                <a:ext uri="{FF2B5EF4-FFF2-40B4-BE49-F238E27FC236}">
                  <a16:creationId xmlns:a16="http://schemas.microsoft.com/office/drawing/2014/main" id="{7CB8B68A-1B6E-7FE3-5216-B83D773C6471}"/>
                </a:ext>
              </a:extLst>
            </p:cNvPr>
            <p:cNvSpPr/>
            <p:nvPr/>
          </p:nvSpPr>
          <p:spPr>
            <a:xfrm>
              <a:off x="11812673" y="6225133"/>
              <a:ext cx="648000" cy="648000"/>
            </a:xfrm>
            <a:prstGeom prst="roundRect">
              <a:avLst>
                <a:gd name="adj" fmla="val 50000"/>
              </a:avLst>
            </a:prstGeom>
            <a:noFill/>
            <a:ln w="9525">
              <a:gradFill>
                <a:gsLst>
                  <a:gs pos="0">
                    <a:schemeClr val="accent1"/>
                  </a:gs>
                  <a:gs pos="51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圆角 12">
              <a:extLst>
                <a:ext uri="{FF2B5EF4-FFF2-40B4-BE49-F238E27FC236}">
                  <a16:creationId xmlns:a16="http://schemas.microsoft.com/office/drawing/2014/main" id="{B7A34DC5-9389-6AD9-C676-CF7D5EF7EBC5}"/>
                </a:ext>
              </a:extLst>
            </p:cNvPr>
            <p:cNvSpPr/>
            <p:nvPr/>
          </p:nvSpPr>
          <p:spPr>
            <a:xfrm>
              <a:off x="11686673" y="6099133"/>
              <a:ext cx="900000" cy="900000"/>
            </a:xfrm>
            <a:prstGeom prst="roundRect">
              <a:avLst>
                <a:gd name="adj" fmla="val 50000"/>
              </a:avLst>
            </a:prstGeom>
            <a:noFill/>
            <a:ln w="6350">
              <a:gradFill>
                <a:gsLst>
                  <a:gs pos="0">
                    <a:schemeClr val="accent1"/>
                  </a:gs>
                  <a:gs pos="51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标题 1">
            <a:extLst>
              <a:ext uri="{FF2B5EF4-FFF2-40B4-BE49-F238E27FC236}">
                <a16:creationId xmlns:a16="http://schemas.microsoft.com/office/drawing/2014/main" id="{1F11E90B-1342-6E0E-B5D9-CB9EDBDBBEA9}"/>
              </a:ext>
            </a:extLst>
          </p:cNvPr>
          <p:cNvSpPr>
            <a:spLocks noGrp="1"/>
          </p:cNvSpPr>
          <p:nvPr>
            <p:ph type="title"/>
          </p:nvPr>
        </p:nvSpPr>
        <p:spPr>
          <a:xfrm>
            <a:off x="1205361" y="549445"/>
            <a:ext cx="3693319" cy="332399"/>
          </a:xfrm>
          <a:noFill/>
        </p:spPr>
        <p:txBody>
          <a:bodyPr wrap="none" lIns="0" tIns="0" rIns="0" bIns="0" rtlCol="0">
            <a:spAutoFit/>
          </a:bodyPr>
          <a:lstStyle>
            <a:lvl1pPr>
              <a:defRPr lang="zh-CN" altLang="en-US" sz="2400">
                <a:latin typeface="+mn-ea"/>
                <a:ea typeface="+mn-ea"/>
                <a:cs typeface="+mn-cs"/>
              </a:defRPr>
            </a:lvl1pPr>
          </a:lstStyle>
          <a:p>
            <a:pPr marL="0" lvl="0"/>
            <a:r>
              <a:rPr lang="zh-CN" altLang="en-US" dirty="0"/>
              <a:t>单击此处编辑母版标题样式</a:t>
            </a:r>
          </a:p>
        </p:txBody>
      </p:sp>
    </p:spTree>
    <p:extLst>
      <p:ext uri="{BB962C8B-B14F-4D97-AF65-F5344CB8AC3E}">
        <p14:creationId xmlns:p14="http://schemas.microsoft.com/office/powerpoint/2010/main" val="40075491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空白www.51pptmoban.com">
    <p:spTree>
      <p:nvGrpSpPr>
        <p:cNvPr id="1" name=""/>
        <p:cNvGrpSpPr/>
        <p:nvPr/>
      </p:nvGrpSpPr>
      <p:grpSpPr>
        <a:xfrm>
          <a:off x="0" y="0"/>
          <a:ext cx="0" cy="0"/>
          <a:chOff x="0" y="0"/>
          <a:chExt cx="0" cy="0"/>
        </a:xfrm>
      </p:grpSpPr>
    </p:spTree>
    <p:extLst>
      <p:ext uri="{BB962C8B-B14F-4D97-AF65-F5344CB8AC3E}">
        <p14:creationId xmlns:p14="http://schemas.microsoft.com/office/powerpoint/2010/main" val="31951333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结尾">
    <p:spTree>
      <p:nvGrpSpPr>
        <p:cNvPr id="1" name=""/>
        <p:cNvGrpSpPr/>
        <p:nvPr/>
      </p:nvGrpSpPr>
      <p:grpSpPr>
        <a:xfrm>
          <a:off x="0" y="0"/>
          <a:ext cx="0" cy="0"/>
          <a:chOff x="0" y="0"/>
          <a:chExt cx="0" cy="0"/>
        </a:xfrm>
      </p:grpSpPr>
      <p:sp>
        <p:nvSpPr>
          <p:cNvPr id="6" name="矩形 5">
            <a:extLst>
              <a:ext uri="{FF2B5EF4-FFF2-40B4-BE49-F238E27FC236}">
                <a16:creationId xmlns:a16="http://schemas.microsoft.com/office/drawing/2014/main" id="{7CBAE155-0081-CC9E-7EB8-9807A9955EBB}"/>
              </a:ext>
            </a:extLst>
          </p:cNvPr>
          <p:cNvSpPr/>
          <p:nvPr userDrawn="1"/>
        </p:nvSpPr>
        <p:spPr>
          <a:xfrm>
            <a:off x="30479" y="0"/>
            <a:ext cx="12192000" cy="6858000"/>
          </a:xfrm>
          <a:prstGeom prst="rect">
            <a:avLst/>
          </a:prstGeom>
          <a:gradFill flip="none" rotWithShape="1">
            <a:gsLst>
              <a:gs pos="0">
                <a:srgbClr val="EBD451">
                  <a:alpha val="0"/>
                </a:srgbClr>
              </a:gs>
              <a:gs pos="100000">
                <a:srgbClr val="CB9F25">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a:extLst>
              <a:ext uri="{FF2B5EF4-FFF2-40B4-BE49-F238E27FC236}">
                <a16:creationId xmlns:a16="http://schemas.microsoft.com/office/drawing/2014/main" id="{46CAADF3-DCBE-A2BB-82EA-550B68589266}"/>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a:fillRect/>
          </a:stretch>
        </p:blipFill>
        <p:spPr>
          <a:xfrm flipH="1">
            <a:off x="0" y="0"/>
            <a:ext cx="12191999" cy="6858000"/>
          </a:xfrm>
          <a:custGeom>
            <a:avLst/>
            <a:gdLst>
              <a:gd name="connsiteX0" fmla="*/ 12191999 w 12191999"/>
              <a:gd name="connsiteY0" fmla="*/ 0 h 6858000"/>
              <a:gd name="connsiteX1" fmla="*/ 0 w 12191999"/>
              <a:gd name="connsiteY1" fmla="*/ 0 h 6858000"/>
              <a:gd name="connsiteX2" fmla="*/ 0 w 12191999"/>
              <a:gd name="connsiteY2" fmla="*/ 6858000 h 6858000"/>
              <a:gd name="connsiteX3" fmla="*/ 12191999 w 12191999"/>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1999" h="6858000">
                <a:moveTo>
                  <a:pt x="12191999" y="0"/>
                </a:moveTo>
                <a:lnTo>
                  <a:pt x="0" y="0"/>
                </a:lnTo>
                <a:lnTo>
                  <a:pt x="0" y="6858000"/>
                </a:lnTo>
                <a:lnTo>
                  <a:pt x="12191999" y="6858000"/>
                </a:lnTo>
                <a:close/>
              </a:path>
            </a:pathLst>
          </a:custGeom>
        </p:spPr>
      </p:pic>
      <p:sp>
        <p:nvSpPr>
          <p:cNvPr id="8" name="矩形: 圆角 7">
            <a:extLst>
              <a:ext uri="{FF2B5EF4-FFF2-40B4-BE49-F238E27FC236}">
                <a16:creationId xmlns:a16="http://schemas.microsoft.com/office/drawing/2014/main" id="{E15B6CAF-D739-EBF6-F657-8AE52EFF9E03}"/>
              </a:ext>
            </a:extLst>
          </p:cNvPr>
          <p:cNvSpPr/>
          <p:nvPr userDrawn="1"/>
        </p:nvSpPr>
        <p:spPr>
          <a:xfrm flipH="1">
            <a:off x="-2438402" y="987190"/>
            <a:ext cx="12313919" cy="5250097"/>
          </a:xfrm>
          <a:prstGeom prst="roundRect">
            <a:avLst>
              <a:gd name="adj" fmla="val 47129"/>
            </a:avLst>
          </a:prstGeom>
          <a:solidFill>
            <a:schemeClr val="bg1">
              <a:alpha val="45000"/>
            </a:schemeClr>
          </a:solidFill>
          <a:ln w="6350">
            <a:gradFill flip="none" rotWithShape="1">
              <a:gsLst>
                <a:gs pos="27000">
                  <a:srgbClr val="E8CF4D"/>
                </a:gs>
                <a:gs pos="100000">
                  <a:srgbClr val="E8CF4D"/>
                </a:gs>
              </a:gsLst>
              <a:lin ang="10800000" scaled="0"/>
              <a:tileRect/>
            </a:gra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形状 8">
            <a:extLst>
              <a:ext uri="{FF2B5EF4-FFF2-40B4-BE49-F238E27FC236}">
                <a16:creationId xmlns:a16="http://schemas.microsoft.com/office/drawing/2014/main" id="{A09782EC-9929-A4CF-4F9B-6DFB6B8F3FB9}"/>
              </a:ext>
            </a:extLst>
          </p:cNvPr>
          <p:cNvSpPr/>
          <p:nvPr userDrawn="1"/>
        </p:nvSpPr>
        <p:spPr>
          <a:xfrm flipH="1">
            <a:off x="-1" y="1258756"/>
            <a:ext cx="9566031" cy="4706964"/>
          </a:xfrm>
          <a:custGeom>
            <a:avLst/>
            <a:gdLst>
              <a:gd name="connsiteX0" fmla="*/ 2127050 w 10305448"/>
              <a:gd name="connsiteY0" fmla="*/ 0 h 4254100"/>
              <a:gd name="connsiteX1" fmla="*/ 10305448 w 10305448"/>
              <a:gd name="connsiteY1" fmla="*/ 0 h 4254100"/>
              <a:gd name="connsiteX2" fmla="*/ 10305448 w 10305448"/>
              <a:gd name="connsiteY2" fmla="*/ 4254100 h 4254100"/>
              <a:gd name="connsiteX3" fmla="*/ 2127050 w 10305448"/>
              <a:gd name="connsiteY3" fmla="*/ 4254099 h 4254100"/>
              <a:gd name="connsiteX4" fmla="*/ 10982 w 10305448"/>
              <a:gd name="connsiteY4" fmla="*/ 2344527 h 4254100"/>
              <a:gd name="connsiteX5" fmla="*/ 0 w 10305448"/>
              <a:gd name="connsiteY5" fmla="*/ 2127050 h 4254100"/>
              <a:gd name="connsiteX6" fmla="*/ 10982 w 10305448"/>
              <a:gd name="connsiteY6" fmla="*/ 1909572 h 4254100"/>
              <a:gd name="connsiteX7" fmla="*/ 2127050 w 10305448"/>
              <a:gd name="connsiteY7" fmla="*/ 0 h 4254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305448" h="4254100">
                <a:moveTo>
                  <a:pt x="2127050" y="0"/>
                </a:moveTo>
                <a:lnTo>
                  <a:pt x="10305448" y="0"/>
                </a:lnTo>
                <a:lnTo>
                  <a:pt x="10305448" y="4254100"/>
                </a:lnTo>
                <a:lnTo>
                  <a:pt x="2127050" y="4254099"/>
                </a:lnTo>
                <a:cubicBezTo>
                  <a:pt x="1025734" y="4254099"/>
                  <a:pt x="119908" y="3417105"/>
                  <a:pt x="10982" y="2344527"/>
                </a:cubicBezTo>
                <a:lnTo>
                  <a:pt x="0" y="2127050"/>
                </a:lnTo>
                <a:lnTo>
                  <a:pt x="10982" y="1909572"/>
                </a:lnTo>
                <a:cubicBezTo>
                  <a:pt x="119908" y="836994"/>
                  <a:pt x="1025734" y="0"/>
                  <a:pt x="212705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11" name="矩形: 圆角 10">
            <a:extLst>
              <a:ext uri="{FF2B5EF4-FFF2-40B4-BE49-F238E27FC236}">
                <a16:creationId xmlns:a16="http://schemas.microsoft.com/office/drawing/2014/main" id="{3284D3B7-5C92-EE95-2D4C-DEE23D3226AE}"/>
              </a:ext>
            </a:extLst>
          </p:cNvPr>
          <p:cNvSpPr/>
          <p:nvPr userDrawn="1"/>
        </p:nvSpPr>
        <p:spPr>
          <a:xfrm rot="14338492">
            <a:off x="10184867" y="5673209"/>
            <a:ext cx="3495911" cy="3107918"/>
          </a:xfrm>
          <a:prstGeom prst="roundRect">
            <a:avLst>
              <a:gd name="adj" fmla="val 50000"/>
            </a:avLst>
          </a:prstGeom>
          <a:gradFill flip="none" rotWithShape="1">
            <a:gsLst>
              <a:gs pos="100000">
                <a:srgbClr val="CB9F25">
                  <a:alpha val="56000"/>
                </a:srgbClr>
              </a:gs>
              <a:gs pos="59000">
                <a:srgbClr val="CB9F25">
                  <a:alpha val="0"/>
                </a:srgbClr>
              </a:gs>
            </a:gsLst>
            <a:lin ang="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2" name="矩形: 圆角 11">
            <a:extLst>
              <a:ext uri="{FF2B5EF4-FFF2-40B4-BE49-F238E27FC236}">
                <a16:creationId xmlns:a16="http://schemas.microsoft.com/office/drawing/2014/main" id="{3F9A9E45-A488-D6C2-8B34-1564AAF9A883}"/>
              </a:ext>
            </a:extLst>
          </p:cNvPr>
          <p:cNvSpPr/>
          <p:nvPr userDrawn="1"/>
        </p:nvSpPr>
        <p:spPr>
          <a:xfrm rot="5400000">
            <a:off x="10429500" y="-1437289"/>
            <a:ext cx="2566925" cy="2282035"/>
          </a:xfrm>
          <a:prstGeom prst="roundRect">
            <a:avLst>
              <a:gd name="adj" fmla="val 50000"/>
            </a:avLst>
          </a:prstGeom>
          <a:gradFill flip="none" rotWithShape="1">
            <a:gsLst>
              <a:gs pos="100000">
                <a:srgbClr val="CB9F25">
                  <a:alpha val="56000"/>
                </a:srgbClr>
              </a:gs>
              <a:gs pos="59000">
                <a:srgbClr val="CB9F25">
                  <a:alpha val="0"/>
                </a:srgbClr>
              </a:gs>
            </a:gsLst>
            <a:lin ang="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3" name="矩形: 圆角 12">
            <a:extLst>
              <a:ext uri="{FF2B5EF4-FFF2-40B4-BE49-F238E27FC236}">
                <a16:creationId xmlns:a16="http://schemas.microsoft.com/office/drawing/2014/main" id="{EEBD0DA7-884E-E253-F44F-87A5E28B246E}"/>
              </a:ext>
            </a:extLst>
          </p:cNvPr>
          <p:cNvSpPr/>
          <p:nvPr userDrawn="1"/>
        </p:nvSpPr>
        <p:spPr>
          <a:xfrm>
            <a:off x="1786186" y="4684405"/>
            <a:ext cx="2895980" cy="512423"/>
          </a:xfrm>
          <a:prstGeom prst="roundRect">
            <a:avLst>
              <a:gd name="adj" fmla="val 50000"/>
            </a:avLst>
          </a:prstGeom>
          <a:gradFill>
            <a:gsLst>
              <a:gs pos="13000">
                <a:srgbClr val="EBD451">
                  <a:alpha val="0"/>
                </a:srgbClr>
              </a:gs>
              <a:gs pos="100000">
                <a:srgbClr val="CB9F25"/>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占位符 16">
            <a:extLst>
              <a:ext uri="{FF2B5EF4-FFF2-40B4-BE49-F238E27FC236}">
                <a16:creationId xmlns:a16="http://schemas.microsoft.com/office/drawing/2014/main" id="{BC7A2765-3FB7-21BC-FFB3-92B5C23BD259}"/>
              </a:ext>
            </a:extLst>
          </p:cNvPr>
          <p:cNvSpPr>
            <a:spLocks noGrp="1"/>
          </p:cNvSpPr>
          <p:nvPr>
            <p:ph type="body" sz="quarter" idx="10" hasCustomPrompt="1"/>
          </p:nvPr>
        </p:nvSpPr>
        <p:spPr>
          <a:xfrm>
            <a:off x="1786186" y="2930402"/>
            <a:ext cx="6110922" cy="997196"/>
          </a:xfrm>
          <a:noFill/>
        </p:spPr>
        <p:txBody>
          <a:bodyPr wrap="square" lIns="0" tIns="0" rIns="0" bIns="0" rtlCol="0">
            <a:spAutoFit/>
          </a:bodyPr>
          <a:lstStyle>
            <a:lvl1pPr marL="0" indent="0">
              <a:buNone/>
              <a:defRPr lang="zh-CN" altLang="en-US" sz="7200" smtClean="0">
                <a:gradFill>
                  <a:gsLst>
                    <a:gs pos="100000">
                      <a:srgbClr val="CB9F25"/>
                    </a:gs>
                    <a:gs pos="0">
                      <a:srgbClr val="EBD451"/>
                    </a:gs>
                  </a:gsLst>
                  <a:lin ang="8100000" scaled="1"/>
                </a:gradFill>
                <a:latin typeface="+mj-ea"/>
                <a:ea typeface="+mj-ea"/>
              </a:defRPr>
            </a:lvl1pPr>
            <a:lvl2pPr>
              <a:defRPr lang="zh-CN" altLang="en-US" sz="1800" smtClean="0"/>
            </a:lvl2pPr>
            <a:lvl3pPr>
              <a:defRPr lang="zh-CN" altLang="en-US" sz="1800" smtClean="0"/>
            </a:lvl3pPr>
            <a:lvl4pPr>
              <a:defRPr lang="zh-CN" altLang="en-US" smtClean="0"/>
            </a:lvl4pPr>
            <a:lvl5pPr>
              <a:defRPr lang="zh-CN" altLang="en-US"/>
            </a:lvl5pPr>
          </a:lstStyle>
          <a:p>
            <a:pPr marL="0" lvl="0"/>
            <a:r>
              <a:rPr lang="zh-CN" altLang="en-US" dirty="0"/>
              <a:t>编辑文本</a:t>
            </a:r>
          </a:p>
        </p:txBody>
      </p:sp>
      <p:sp>
        <p:nvSpPr>
          <p:cNvPr id="19" name="文本占位符 18">
            <a:extLst>
              <a:ext uri="{FF2B5EF4-FFF2-40B4-BE49-F238E27FC236}">
                <a16:creationId xmlns:a16="http://schemas.microsoft.com/office/drawing/2014/main" id="{F87EFBDB-8AA6-AD50-C193-C20D6B5E2AED}"/>
              </a:ext>
            </a:extLst>
          </p:cNvPr>
          <p:cNvSpPr>
            <a:spLocks noGrp="1"/>
          </p:cNvSpPr>
          <p:nvPr>
            <p:ph type="body" sz="quarter" idx="11"/>
          </p:nvPr>
        </p:nvSpPr>
        <p:spPr>
          <a:xfrm>
            <a:off x="1790538" y="2514835"/>
            <a:ext cx="3856037" cy="276999"/>
          </a:xfrm>
          <a:noFill/>
        </p:spPr>
        <p:txBody>
          <a:bodyPr wrap="square" lIns="0" tIns="0" rIns="0" bIns="0" rtlCol="0">
            <a:spAutoFit/>
          </a:bodyPr>
          <a:lstStyle>
            <a:lvl1pPr marL="0" indent="0">
              <a:buNone/>
              <a:defRPr lang="zh-CN" altLang="en-US" sz="2000" dirty="0" smtClean="0">
                <a:solidFill>
                  <a:schemeClr val="accent1"/>
                </a:solidFill>
                <a:latin typeface="+mn-ea"/>
              </a:defRPr>
            </a:lvl1pPr>
            <a:lvl2pPr>
              <a:defRPr lang="zh-CN" altLang="en-US" sz="1800" dirty="0" smtClean="0"/>
            </a:lvl2pPr>
            <a:lvl3pPr>
              <a:defRPr lang="zh-CN" altLang="en-US" sz="1800" dirty="0" smtClean="0"/>
            </a:lvl3pPr>
            <a:lvl4pPr>
              <a:defRPr lang="zh-CN" altLang="en-US" dirty="0" smtClean="0"/>
            </a:lvl4pPr>
            <a:lvl5pPr>
              <a:defRPr lang="zh-CN" altLang="en-US" dirty="0"/>
            </a:lvl5pPr>
          </a:lstStyle>
          <a:p>
            <a:pPr marL="0" lvl="0"/>
            <a:r>
              <a:rPr lang="zh-CN" altLang="en-US" dirty="0"/>
              <a:t>单击此处编辑母版文本样式</a:t>
            </a:r>
          </a:p>
        </p:txBody>
      </p:sp>
      <p:sp>
        <p:nvSpPr>
          <p:cNvPr id="21" name="文本占位符 20">
            <a:extLst>
              <a:ext uri="{FF2B5EF4-FFF2-40B4-BE49-F238E27FC236}">
                <a16:creationId xmlns:a16="http://schemas.microsoft.com/office/drawing/2014/main" id="{895B145E-6FBA-E954-71AF-376AAA28979A}"/>
              </a:ext>
            </a:extLst>
          </p:cNvPr>
          <p:cNvSpPr>
            <a:spLocks noGrp="1"/>
          </p:cNvSpPr>
          <p:nvPr>
            <p:ph type="body" sz="quarter" idx="12" hasCustomPrompt="1"/>
          </p:nvPr>
        </p:nvSpPr>
        <p:spPr>
          <a:xfrm>
            <a:off x="2051312" y="4781461"/>
            <a:ext cx="1529265" cy="332399"/>
          </a:xfrm>
          <a:noFill/>
        </p:spPr>
        <p:txBody>
          <a:bodyPr wrap="none" lIns="0" tIns="0" rIns="0" bIns="0" rtlCol="0">
            <a:spAutoFit/>
          </a:bodyPr>
          <a:lstStyle>
            <a:lvl1pPr marL="0" indent="0">
              <a:buNone/>
              <a:defRPr lang="zh-CN" altLang="en-US" sz="2400" smtClean="0">
                <a:latin typeface="+mn-ea"/>
              </a:defRPr>
            </a:lvl1pPr>
            <a:lvl2pPr>
              <a:defRPr lang="zh-CN" altLang="en-US" sz="1800" smtClean="0"/>
            </a:lvl2pPr>
            <a:lvl3pPr>
              <a:defRPr lang="zh-CN" altLang="en-US" sz="1800" smtClean="0"/>
            </a:lvl3pPr>
            <a:lvl4pPr>
              <a:defRPr lang="zh-CN" altLang="en-US" smtClean="0"/>
            </a:lvl4pPr>
            <a:lvl5pPr>
              <a:defRPr lang="zh-CN" altLang="en-US"/>
            </a:lvl5pPr>
          </a:lstStyle>
          <a:p>
            <a:pPr marL="0" lvl="0"/>
            <a:r>
              <a:rPr lang="zh-CN" altLang="en-US" dirty="0"/>
              <a:t>汇报人：</a:t>
            </a:r>
            <a:r>
              <a:rPr lang="en-US" altLang="zh-CN" dirty="0"/>
              <a:t>xx</a:t>
            </a:r>
            <a:endParaRPr lang="zh-CN" altLang="en-US" dirty="0"/>
          </a:p>
        </p:txBody>
      </p:sp>
    </p:spTree>
    <p:extLst>
      <p:ext uri="{BB962C8B-B14F-4D97-AF65-F5344CB8AC3E}">
        <p14:creationId xmlns:p14="http://schemas.microsoft.com/office/powerpoint/2010/main" val="30893659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1_样式1">
    <p:spTree>
      <p:nvGrpSpPr>
        <p:cNvPr id="1" name=""/>
        <p:cNvGrpSpPr/>
        <p:nvPr/>
      </p:nvGrpSpPr>
      <p:grpSpPr>
        <a:xfrm>
          <a:off x="0" y="0"/>
          <a:ext cx="0" cy="0"/>
          <a:chOff x="0" y="0"/>
          <a:chExt cx="0" cy="0"/>
        </a:xfrm>
      </p:grpSpPr>
      <p:pic>
        <p:nvPicPr>
          <p:cNvPr id="9" name="图片 8" descr="形状&#10;&#10;描述已自动生成">
            <a:extLst>
              <a:ext uri="{FF2B5EF4-FFF2-40B4-BE49-F238E27FC236}">
                <a16:creationId xmlns:a16="http://schemas.microsoft.com/office/drawing/2014/main" id="{6ECF15C3-1CAB-516B-AF5B-883C8F9F1572}"/>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3" name="矩形 7">
            <a:extLst>
              <a:ext uri="{FF2B5EF4-FFF2-40B4-BE49-F238E27FC236}">
                <a16:creationId xmlns:a16="http://schemas.microsoft.com/office/drawing/2014/main" id="{DC3D6BA6-8CB6-3801-6855-D03DBC317307}"/>
              </a:ext>
            </a:extLst>
          </p:cNvPr>
          <p:cNvSpPr/>
          <p:nvPr userDrawn="1"/>
        </p:nvSpPr>
        <p:spPr>
          <a:xfrm flipH="1" flipV="1">
            <a:off x="3911466" y="5285195"/>
            <a:ext cx="6860356"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ea typeface="思源黑体 CN Normal" panose="020B0400000000000000" pitchFamily="34" charset="-122"/>
            </a:endParaRPr>
          </a:p>
        </p:txBody>
      </p:sp>
      <p:sp>
        <p:nvSpPr>
          <p:cNvPr id="4" name="任意多边形: 形状 3">
            <a:extLst>
              <a:ext uri="{FF2B5EF4-FFF2-40B4-BE49-F238E27FC236}">
                <a16:creationId xmlns:a16="http://schemas.microsoft.com/office/drawing/2014/main" id="{1C276870-802D-4D86-4A7F-CD3EBEA914FF}"/>
              </a:ext>
            </a:extLst>
          </p:cNvPr>
          <p:cNvSpPr/>
          <p:nvPr userDrawn="1"/>
        </p:nvSpPr>
        <p:spPr>
          <a:xfrm>
            <a:off x="5687024" y="5250403"/>
            <a:ext cx="4497794" cy="211445"/>
          </a:xfrm>
          <a:custGeom>
            <a:avLst/>
            <a:gdLst/>
            <a:ahLst/>
            <a:cxnLst/>
            <a:rect l="l" t="t" r="r" b="b"/>
            <a:pathLst>
              <a:path w="6223844" h="292589">
                <a:moveTo>
                  <a:pt x="2540184" y="228581"/>
                </a:moveTo>
                <a:cubicBezTo>
                  <a:pt x="2553400" y="232312"/>
                  <a:pt x="2567236" y="236602"/>
                  <a:pt x="2581694" y="241451"/>
                </a:cubicBezTo>
                <a:cubicBezTo>
                  <a:pt x="2596151" y="246299"/>
                  <a:pt x="2609964" y="251266"/>
                  <a:pt x="2623135" y="256352"/>
                </a:cubicBezTo>
                <a:cubicBezTo>
                  <a:pt x="2636305" y="261438"/>
                  <a:pt x="2647568" y="266202"/>
                  <a:pt x="2656923" y="270644"/>
                </a:cubicBezTo>
                <a:lnTo>
                  <a:pt x="2648388" y="283141"/>
                </a:lnTo>
                <a:cubicBezTo>
                  <a:pt x="2639532" y="278591"/>
                  <a:pt x="2628593" y="273669"/>
                  <a:pt x="2615572" y="268375"/>
                </a:cubicBezTo>
                <a:cubicBezTo>
                  <a:pt x="2602550" y="263080"/>
                  <a:pt x="2588766" y="257887"/>
                  <a:pt x="2574220" y="252796"/>
                </a:cubicBezTo>
                <a:cubicBezTo>
                  <a:pt x="2559674" y="247705"/>
                  <a:pt x="2545688" y="243189"/>
                  <a:pt x="2532260" y="239249"/>
                </a:cubicBezTo>
                <a:close/>
                <a:moveTo>
                  <a:pt x="1523981" y="209379"/>
                </a:moveTo>
                <a:lnTo>
                  <a:pt x="1523981" y="223419"/>
                </a:lnTo>
                <a:cubicBezTo>
                  <a:pt x="1532224" y="222943"/>
                  <a:pt x="1540656" y="222371"/>
                  <a:pt x="1549280" y="221704"/>
                </a:cubicBezTo>
                <a:cubicBezTo>
                  <a:pt x="1557903" y="221038"/>
                  <a:pt x="1566640" y="220390"/>
                  <a:pt x="1575492" y="219761"/>
                </a:cubicBezTo>
                <a:lnTo>
                  <a:pt x="1575492" y="209379"/>
                </a:lnTo>
                <a:close/>
                <a:moveTo>
                  <a:pt x="4692834" y="202673"/>
                </a:moveTo>
                <a:lnTo>
                  <a:pt x="4692834" y="238659"/>
                </a:lnTo>
                <a:cubicBezTo>
                  <a:pt x="4705858" y="237891"/>
                  <a:pt x="4719739" y="236989"/>
                  <a:pt x="4734478" y="235954"/>
                </a:cubicBezTo>
                <a:cubicBezTo>
                  <a:pt x="4749216" y="234919"/>
                  <a:pt x="4764392" y="233788"/>
                  <a:pt x="4780007" y="232563"/>
                </a:cubicBezTo>
                <a:lnTo>
                  <a:pt x="4780007" y="202673"/>
                </a:lnTo>
                <a:close/>
                <a:moveTo>
                  <a:pt x="406280" y="197492"/>
                </a:moveTo>
                <a:cubicBezTo>
                  <a:pt x="414096" y="205870"/>
                  <a:pt x="423380" y="213504"/>
                  <a:pt x="434131" y="220396"/>
                </a:cubicBezTo>
                <a:cubicBezTo>
                  <a:pt x="444881" y="227288"/>
                  <a:pt x="456832" y="233474"/>
                  <a:pt x="469983" y="238956"/>
                </a:cubicBezTo>
                <a:cubicBezTo>
                  <a:pt x="483318" y="233474"/>
                  <a:pt x="495586" y="227288"/>
                  <a:pt x="506787" y="220396"/>
                </a:cubicBezTo>
                <a:cubicBezTo>
                  <a:pt x="517989" y="213504"/>
                  <a:pt x="527666" y="205870"/>
                  <a:pt x="535820" y="197492"/>
                </a:cubicBezTo>
                <a:close/>
                <a:moveTo>
                  <a:pt x="4929435" y="188055"/>
                </a:moveTo>
                <a:lnTo>
                  <a:pt x="4942236" y="192628"/>
                </a:lnTo>
                <a:cubicBezTo>
                  <a:pt x="4938598" y="205105"/>
                  <a:pt x="4933988" y="218342"/>
                  <a:pt x="4928406" y="232340"/>
                </a:cubicBezTo>
                <a:cubicBezTo>
                  <a:pt x="4922825" y="246339"/>
                  <a:pt x="4916158" y="258504"/>
                  <a:pt x="4908404" y="268836"/>
                </a:cubicBezTo>
                <a:lnTo>
                  <a:pt x="4895298" y="261842"/>
                </a:lnTo>
                <a:cubicBezTo>
                  <a:pt x="4903235" y="251812"/>
                  <a:pt x="4910068" y="240010"/>
                  <a:pt x="4915796" y="226435"/>
                </a:cubicBezTo>
                <a:cubicBezTo>
                  <a:pt x="4921524" y="212860"/>
                  <a:pt x="4926070" y="200067"/>
                  <a:pt x="4929435" y="188055"/>
                </a:cubicBezTo>
                <a:close/>
                <a:moveTo>
                  <a:pt x="2520372" y="186824"/>
                </a:moveTo>
                <a:lnTo>
                  <a:pt x="2535308" y="186824"/>
                </a:lnTo>
                <a:cubicBezTo>
                  <a:pt x="2532034" y="206613"/>
                  <a:pt x="2525610" y="222982"/>
                  <a:pt x="2516038" y="235930"/>
                </a:cubicBezTo>
                <a:cubicBezTo>
                  <a:pt x="2506464" y="248879"/>
                  <a:pt x="2492048" y="259152"/>
                  <a:pt x="2472790" y="266749"/>
                </a:cubicBezTo>
                <a:cubicBezTo>
                  <a:pt x="2453531" y="274347"/>
                  <a:pt x="2427736" y="280014"/>
                  <a:pt x="2395404" y="283750"/>
                </a:cubicBezTo>
                <a:cubicBezTo>
                  <a:pt x="2394890" y="281820"/>
                  <a:pt x="2394014" y="279661"/>
                  <a:pt x="2392776" y="277273"/>
                </a:cubicBezTo>
                <a:cubicBezTo>
                  <a:pt x="2391537" y="274886"/>
                  <a:pt x="2390280" y="272879"/>
                  <a:pt x="2389003" y="271253"/>
                </a:cubicBezTo>
                <a:cubicBezTo>
                  <a:pt x="2420208" y="268106"/>
                  <a:pt x="2444904" y="263225"/>
                  <a:pt x="2463092" y="256612"/>
                </a:cubicBezTo>
                <a:cubicBezTo>
                  <a:pt x="2481281" y="249998"/>
                  <a:pt x="2494711" y="241031"/>
                  <a:pt x="2503382" y="229710"/>
                </a:cubicBezTo>
                <a:cubicBezTo>
                  <a:pt x="2512054" y="218389"/>
                  <a:pt x="2517718" y="204094"/>
                  <a:pt x="2520372" y="186824"/>
                </a:cubicBezTo>
                <a:close/>
                <a:moveTo>
                  <a:pt x="4966620" y="185921"/>
                </a:moveTo>
                <a:lnTo>
                  <a:pt x="4981251" y="185921"/>
                </a:lnTo>
                <a:lnTo>
                  <a:pt x="4981251" y="252695"/>
                </a:lnTo>
                <a:cubicBezTo>
                  <a:pt x="4981004" y="256716"/>
                  <a:pt x="4982337" y="259422"/>
                  <a:pt x="4985252" y="260813"/>
                </a:cubicBezTo>
                <a:cubicBezTo>
                  <a:pt x="4988166" y="262204"/>
                  <a:pt x="4994148" y="262852"/>
                  <a:pt x="5003197" y="262757"/>
                </a:cubicBezTo>
                <a:lnTo>
                  <a:pt x="5070252" y="262757"/>
                </a:lnTo>
                <a:cubicBezTo>
                  <a:pt x="5075559" y="262915"/>
                  <a:pt x="5079578" y="261989"/>
                  <a:pt x="5082310" y="259979"/>
                </a:cubicBezTo>
                <a:cubicBezTo>
                  <a:pt x="5085042" y="257969"/>
                  <a:pt x="5086960" y="253926"/>
                  <a:pt x="5088067" y="247851"/>
                </a:cubicBezTo>
                <a:cubicBezTo>
                  <a:pt x="5089173" y="241775"/>
                  <a:pt x="5089940" y="232718"/>
                  <a:pt x="5090370" y="220680"/>
                </a:cubicBezTo>
                <a:cubicBezTo>
                  <a:pt x="5092420" y="222065"/>
                  <a:pt x="5094720" y="223259"/>
                  <a:pt x="5097266" y="224263"/>
                </a:cubicBezTo>
                <a:cubicBezTo>
                  <a:pt x="5099812" y="225266"/>
                  <a:pt x="5102187" y="226003"/>
                  <a:pt x="5104390" y="226473"/>
                </a:cubicBezTo>
                <a:cubicBezTo>
                  <a:pt x="5103546" y="246291"/>
                  <a:pt x="5100892" y="259685"/>
                  <a:pt x="5096428" y="266656"/>
                </a:cubicBezTo>
                <a:cubicBezTo>
                  <a:pt x="5091964" y="273627"/>
                  <a:pt x="5083442" y="276887"/>
                  <a:pt x="5070862" y="276435"/>
                </a:cubicBezTo>
                <a:lnTo>
                  <a:pt x="5003197" y="276435"/>
                </a:lnTo>
                <a:cubicBezTo>
                  <a:pt x="4989138" y="276645"/>
                  <a:pt x="4979460" y="275086"/>
                  <a:pt x="4974164" y="271758"/>
                </a:cubicBezTo>
                <a:cubicBezTo>
                  <a:pt x="4968869" y="268430"/>
                  <a:pt x="4966354" y="262076"/>
                  <a:pt x="4966620" y="252695"/>
                </a:cubicBezTo>
                <a:close/>
                <a:moveTo>
                  <a:pt x="5119020" y="183786"/>
                </a:moveTo>
                <a:cubicBezTo>
                  <a:pt x="5128426" y="195932"/>
                  <a:pt x="5137277" y="208916"/>
                  <a:pt x="5145576" y="222738"/>
                </a:cubicBezTo>
                <a:cubicBezTo>
                  <a:pt x="5153876" y="236560"/>
                  <a:pt x="5160060" y="248782"/>
                  <a:pt x="5164132" y="259403"/>
                </a:cubicBezTo>
                <a:lnTo>
                  <a:pt x="5150110" y="265797"/>
                </a:lnTo>
                <a:cubicBezTo>
                  <a:pt x="5146212" y="255009"/>
                  <a:pt x="5140217" y="242599"/>
                  <a:pt x="5132128" y="228568"/>
                </a:cubicBezTo>
                <a:cubicBezTo>
                  <a:pt x="5124037" y="214537"/>
                  <a:pt x="5115300" y="201439"/>
                  <a:pt x="5105914" y="189275"/>
                </a:cubicBezTo>
                <a:close/>
                <a:moveTo>
                  <a:pt x="1523981" y="168536"/>
                </a:moveTo>
                <a:lnTo>
                  <a:pt x="1523981" y="179242"/>
                </a:lnTo>
                <a:lnTo>
                  <a:pt x="1575492" y="179242"/>
                </a:lnTo>
                <a:lnTo>
                  <a:pt x="1575492" y="168536"/>
                </a:lnTo>
                <a:close/>
                <a:moveTo>
                  <a:pt x="5003502" y="163967"/>
                </a:moveTo>
                <a:cubicBezTo>
                  <a:pt x="5015764" y="170288"/>
                  <a:pt x="5027968" y="177466"/>
                  <a:pt x="5040116" y="185501"/>
                </a:cubicBezTo>
                <a:cubicBezTo>
                  <a:pt x="5052263" y="193537"/>
                  <a:pt x="5062106" y="201096"/>
                  <a:pt x="5069644" y="208179"/>
                </a:cubicBezTo>
                <a:lnTo>
                  <a:pt x="5059585" y="218546"/>
                </a:lnTo>
                <a:cubicBezTo>
                  <a:pt x="5052194" y="211564"/>
                  <a:pt x="5042440" y="203878"/>
                  <a:pt x="5030324" y="195487"/>
                </a:cubicBezTo>
                <a:cubicBezTo>
                  <a:pt x="5018208" y="187096"/>
                  <a:pt x="5006016" y="179638"/>
                  <a:pt x="4993748" y="173114"/>
                </a:cubicBezTo>
                <a:close/>
                <a:moveTo>
                  <a:pt x="3111075" y="162764"/>
                </a:moveTo>
                <a:lnTo>
                  <a:pt x="3111075" y="218237"/>
                </a:lnTo>
                <a:cubicBezTo>
                  <a:pt x="3120555" y="216720"/>
                  <a:pt x="3130474" y="215107"/>
                  <a:pt x="3140831" y="213399"/>
                </a:cubicBezTo>
                <a:cubicBezTo>
                  <a:pt x="3151188" y="211690"/>
                  <a:pt x="3161792" y="209849"/>
                  <a:pt x="3172644" y="207874"/>
                </a:cubicBezTo>
                <a:lnTo>
                  <a:pt x="3172644" y="162764"/>
                </a:lnTo>
                <a:close/>
                <a:moveTo>
                  <a:pt x="2432590" y="159735"/>
                </a:moveTo>
                <a:lnTo>
                  <a:pt x="2620651" y="159735"/>
                </a:lnTo>
                <a:lnTo>
                  <a:pt x="2620651" y="243212"/>
                </a:lnTo>
                <a:lnTo>
                  <a:pt x="2606021" y="243212"/>
                </a:lnTo>
                <a:lnTo>
                  <a:pt x="2606021" y="172803"/>
                </a:lnTo>
                <a:lnTo>
                  <a:pt x="2446610" y="172803"/>
                </a:lnTo>
                <a:lnTo>
                  <a:pt x="2446610" y="244736"/>
                </a:lnTo>
                <a:lnTo>
                  <a:pt x="2432590" y="244736"/>
                </a:lnTo>
                <a:close/>
                <a:moveTo>
                  <a:pt x="4692834" y="157868"/>
                </a:moveTo>
                <a:lnTo>
                  <a:pt x="4692834" y="190215"/>
                </a:lnTo>
                <a:lnTo>
                  <a:pt x="4780007" y="190215"/>
                </a:lnTo>
                <a:lnTo>
                  <a:pt x="4780007" y="157868"/>
                </a:lnTo>
                <a:close/>
                <a:moveTo>
                  <a:pt x="6079674" y="138684"/>
                </a:moveTo>
                <a:lnTo>
                  <a:pt x="6094305" y="138684"/>
                </a:lnTo>
                <a:lnTo>
                  <a:pt x="6094305" y="172517"/>
                </a:lnTo>
                <a:lnTo>
                  <a:pt x="6214396" y="172517"/>
                </a:lnTo>
                <a:lnTo>
                  <a:pt x="6214396" y="186233"/>
                </a:lnTo>
                <a:lnTo>
                  <a:pt x="6107411" y="186233"/>
                </a:lnTo>
                <a:cubicBezTo>
                  <a:pt x="6120835" y="203531"/>
                  <a:pt x="6137954" y="218847"/>
                  <a:pt x="6158770" y="232182"/>
                </a:cubicBezTo>
                <a:cubicBezTo>
                  <a:pt x="6179585" y="245517"/>
                  <a:pt x="6201276" y="255499"/>
                  <a:pt x="6223844" y="262128"/>
                </a:cubicBezTo>
                <a:cubicBezTo>
                  <a:pt x="6222124" y="263862"/>
                  <a:pt x="6220384" y="265881"/>
                  <a:pt x="6218625" y="268186"/>
                </a:cubicBezTo>
                <a:cubicBezTo>
                  <a:pt x="6216866" y="270491"/>
                  <a:pt x="6215355" y="272739"/>
                  <a:pt x="6214091" y="274930"/>
                </a:cubicBezTo>
                <a:cubicBezTo>
                  <a:pt x="6191364" y="266961"/>
                  <a:pt x="6169304" y="255696"/>
                  <a:pt x="6147912" y="241135"/>
                </a:cubicBezTo>
                <a:cubicBezTo>
                  <a:pt x="6126518" y="226575"/>
                  <a:pt x="6108649" y="209900"/>
                  <a:pt x="6094305" y="191110"/>
                </a:cubicBezTo>
                <a:lnTo>
                  <a:pt x="6094305" y="283160"/>
                </a:lnTo>
                <a:lnTo>
                  <a:pt x="6079674" y="283160"/>
                </a:lnTo>
                <a:lnTo>
                  <a:pt x="6079674" y="188062"/>
                </a:lnTo>
                <a:cubicBezTo>
                  <a:pt x="6070156" y="200745"/>
                  <a:pt x="6058780" y="212768"/>
                  <a:pt x="6045548" y="224130"/>
                </a:cubicBezTo>
                <a:cubicBezTo>
                  <a:pt x="6032316" y="235492"/>
                  <a:pt x="6018253" y="245686"/>
                  <a:pt x="6003362" y="254712"/>
                </a:cubicBezTo>
                <a:cubicBezTo>
                  <a:pt x="5988470" y="263737"/>
                  <a:pt x="5973775" y="271086"/>
                  <a:pt x="5959278" y="276759"/>
                </a:cubicBezTo>
                <a:cubicBezTo>
                  <a:pt x="5958020" y="274854"/>
                  <a:pt x="5956497" y="272796"/>
                  <a:pt x="5954706" y="270587"/>
                </a:cubicBezTo>
                <a:cubicBezTo>
                  <a:pt x="5952916" y="268377"/>
                  <a:pt x="5951087" y="266472"/>
                  <a:pt x="5949220" y="264872"/>
                </a:cubicBezTo>
                <a:cubicBezTo>
                  <a:pt x="5963092" y="260012"/>
                  <a:pt x="5977139" y="253577"/>
                  <a:pt x="5991361" y="245568"/>
                </a:cubicBezTo>
                <a:cubicBezTo>
                  <a:pt x="6005584" y="237558"/>
                  <a:pt x="6019044" y="228482"/>
                  <a:pt x="6031742" y="218339"/>
                </a:cubicBezTo>
                <a:cubicBezTo>
                  <a:pt x="6044440" y="208196"/>
                  <a:pt x="6055439" y="197494"/>
                  <a:pt x="6064739" y="186233"/>
                </a:cubicBezTo>
                <a:lnTo>
                  <a:pt x="5955621" y="186233"/>
                </a:lnTo>
                <a:lnTo>
                  <a:pt x="5955621" y="172517"/>
                </a:lnTo>
                <a:lnTo>
                  <a:pt x="6079674" y="172517"/>
                </a:lnTo>
                <a:close/>
                <a:moveTo>
                  <a:pt x="3488114" y="138361"/>
                </a:moveTo>
                <a:cubicBezTo>
                  <a:pt x="3480656" y="138234"/>
                  <a:pt x="3472474" y="140622"/>
                  <a:pt x="3463567" y="145526"/>
                </a:cubicBezTo>
                <a:cubicBezTo>
                  <a:pt x="3454661" y="150430"/>
                  <a:pt x="3445869" y="158612"/>
                  <a:pt x="3437192" y="170071"/>
                </a:cubicBezTo>
                <a:cubicBezTo>
                  <a:pt x="3438526" y="194743"/>
                  <a:pt x="3443633" y="214155"/>
                  <a:pt x="3452514" y="228307"/>
                </a:cubicBezTo>
                <a:cubicBezTo>
                  <a:pt x="3461395" y="242460"/>
                  <a:pt x="3474278" y="249676"/>
                  <a:pt x="3491163" y="249955"/>
                </a:cubicBezTo>
                <a:cubicBezTo>
                  <a:pt x="3503455" y="249638"/>
                  <a:pt x="3513479" y="244327"/>
                  <a:pt x="3521235" y="234024"/>
                </a:cubicBezTo>
                <a:cubicBezTo>
                  <a:pt x="3528992" y="223721"/>
                  <a:pt x="3532994" y="210331"/>
                  <a:pt x="3533242" y="193853"/>
                </a:cubicBezTo>
                <a:cubicBezTo>
                  <a:pt x="3533343" y="177401"/>
                  <a:pt x="3529786" y="164113"/>
                  <a:pt x="3522570" y="153987"/>
                </a:cubicBezTo>
                <a:cubicBezTo>
                  <a:pt x="3515353" y="143862"/>
                  <a:pt x="3503868" y="138653"/>
                  <a:pt x="3488114" y="138361"/>
                </a:cubicBezTo>
                <a:close/>
                <a:moveTo>
                  <a:pt x="1523981" y="126778"/>
                </a:moveTo>
                <a:lnTo>
                  <a:pt x="1523981" y="138399"/>
                </a:lnTo>
                <a:lnTo>
                  <a:pt x="1575492" y="138399"/>
                </a:lnTo>
                <a:lnTo>
                  <a:pt x="1575492" y="126778"/>
                </a:lnTo>
                <a:close/>
                <a:moveTo>
                  <a:pt x="398050" y="124035"/>
                </a:moveTo>
                <a:lnTo>
                  <a:pt x="398050" y="149676"/>
                </a:lnTo>
                <a:lnTo>
                  <a:pt x="549536" y="149676"/>
                </a:lnTo>
                <a:lnTo>
                  <a:pt x="549536" y="124035"/>
                </a:lnTo>
                <a:close/>
                <a:moveTo>
                  <a:pt x="4692834" y="113672"/>
                </a:moveTo>
                <a:lnTo>
                  <a:pt x="4692834" y="145714"/>
                </a:lnTo>
                <a:lnTo>
                  <a:pt x="4780007" y="145714"/>
                </a:lnTo>
                <a:lnTo>
                  <a:pt x="4780007" y="113672"/>
                </a:lnTo>
                <a:close/>
                <a:moveTo>
                  <a:pt x="4189228" y="111252"/>
                </a:moveTo>
                <a:lnTo>
                  <a:pt x="4251102" y="111252"/>
                </a:lnTo>
                <a:lnTo>
                  <a:pt x="4251102" y="229834"/>
                </a:lnTo>
                <a:cubicBezTo>
                  <a:pt x="4254202" y="231726"/>
                  <a:pt x="4257682" y="234343"/>
                  <a:pt x="4261542" y="237684"/>
                </a:cubicBezTo>
                <a:cubicBezTo>
                  <a:pt x="4265403" y="241024"/>
                  <a:pt x="4270254" y="244708"/>
                  <a:pt x="4276096" y="248734"/>
                </a:cubicBezTo>
                <a:cubicBezTo>
                  <a:pt x="4285863" y="255409"/>
                  <a:pt x="4297191" y="259816"/>
                  <a:pt x="4310082" y="261957"/>
                </a:cubicBezTo>
                <a:cubicBezTo>
                  <a:pt x="4322972" y="264097"/>
                  <a:pt x="4338263" y="265075"/>
                  <a:pt x="4355954" y="264891"/>
                </a:cubicBezTo>
                <a:cubicBezTo>
                  <a:pt x="4375677" y="264846"/>
                  <a:pt x="4395362" y="264325"/>
                  <a:pt x="4415009" y="263328"/>
                </a:cubicBezTo>
                <a:cubicBezTo>
                  <a:pt x="4434656" y="262331"/>
                  <a:pt x="4452055" y="261125"/>
                  <a:pt x="4467206" y="259708"/>
                </a:cubicBezTo>
                <a:cubicBezTo>
                  <a:pt x="4466088" y="261975"/>
                  <a:pt x="4465047" y="264677"/>
                  <a:pt x="4464082" y="267814"/>
                </a:cubicBezTo>
                <a:cubicBezTo>
                  <a:pt x="4463116" y="270951"/>
                  <a:pt x="4462532" y="273725"/>
                  <a:pt x="4462329" y="276138"/>
                </a:cubicBezTo>
                <a:cubicBezTo>
                  <a:pt x="4455012" y="276559"/>
                  <a:pt x="4444822" y="277001"/>
                  <a:pt x="4431759" y="277467"/>
                </a:cubicBezTo>
                <a:cubicBezTo>
                  <a:pt x="4418696" y="277932"/>
                  <a:pt x="4405210" y="278330"/>
                  <a:pt x="4391300" y="278660"/>
                </a:cubicBezTo>
                <a:cubicBezTo>
                  <a:pt x="4377390" y="278991"/>
                  <a:pt x="4365506" y="279163"/>
                  <a:pt x="4355650" y="279178"/>
                </a:cubicBezTo>
                <a:cubicBezTo>
                  <a:pt x="4336612" y="279343"/>
                  <a:pt x="4320280" y="278177"/>
                  <a:pt x="4306652" y="275681"/>
                </a:cubicBezTo>
                <a:cubicBezTo>
                  <a:pt x="4293026" y="273185"/>
                  <a:pt x="4281113" y="268369"/>
                  <a:pt x="4270915" y="261233"/>
                </a:cubicBezTo>
                <a:cubicBezTo>
                  <a:pt x="4264934" y="256673"/>
                  <a:pt x="4259523" y="252303"/>
                  <a:pt x="4254684" y="248124"/>
                </a:cubicBezTo>
                <a:cubicBezTo>
                  <a:pt x="4249846" y="243946"/>
                  <a:pt x="4245807" y="241710"/>
                  <a:pt x="4242568" y="241418"/>
                </a:cubicBezTo>
                <a:cubicBezTo>
                  <a:pt x="4236593" y="241647"/>
                  <a:pt x="4229646" y="245532"/>
                  <a:pt x="4221728" y="253073"/>
                </a:cubicBezTo>
                <a:cubicBezTo>
                  <a:pt x="4213810" y="260614"/>
                  <a:pt x="4205110" y="270433"/>
                  <a:pt x="4195630" y="282531"/>
                </a:cubicBezTo>
                <a:lnTo>
                  <a:pt x="4184656" y="269450"/>
                </a:lnTo>
                <a:cubicBezTo>
                  <a:pt x="4194442" y="258489"/>
                  <a:pt x="4203751" y="249334"/>
                  <a:pt x="4212584" y="241988"/>
                </a:cubicBezTo>
                <a:cubicBezTo>
                  <a:pt x="4221416" y="234641"/>
                  <a:pt x="4229583" y="229980"/>
                  <a:pt x="4237082" y="228005"/>
                </a:cubicBezTo>
                <a:lnTo>
                  <a:pt x="4237082" y="125273"/>
                </a:lnTo>
                <a:lnTo>
                  <a:pt x="4189228" y="125273"/>
                </a:lnTo>
                <a:close/>
                <a:moveTo>
                  <a:pt x="81344" y="103309"/>
                </a:moveTo>
                <a:lnTo>
                  <a:pt x="81344" y="183204"/>
                </a:lnTo>
                <a:lnTo>
                  <a:pt x="167335" y="183204"/>
                </a:lnTo>
                <a:lnTo>
                  <a:pt x="167335" y="103309"/>
                </a:lnTo>
                <a:close/>
                <a:moveTo>
                  <a:pt x="4656563" y="100603"/>
                </a:moveTo>
                <a:lnTo>
                  <a:pt x="4815059" y="100603"/>
                </a:lnTo>
                <a:lnTo>
                  <a:pt x="4815059" y="113672"/>
                </a:lnTo>
                <a:lnTo>
                  <a:pt x="4794028" y="113672"/>
                </a:lnTo>
                <a:lnTo>
                  <a:pt x="4794028" y="231648"/>
                </a:lnTo>
                <a:lnTo>
                  <a:pt x="4816582" y="229819"/>
                </a:lnTo>
                <a:lnTo>
                  <a:pt x="4816278" y="242621"/>
                </a:lnTo>
                <a:lnTo>
                  <a:pt x="4794028" y="244450"/>
                </a:lnTo>
                <a:lnTo>
                  <a:pt x="4794028" y="283160"/>
                </a:lnTo>
                <a:lnTo>
                  <a:pt x="4780007" y="283160"/>
                </a:lnTo>
                <a:lnTo>
                  <a:pt x="4780007" y="245669"/>
                </a:lnTo>
                <a:cubicBezTo>
                  <a:pt x="4755515" y="247523"/>
                  <a:pt x="4732109" y="249301"/>
                  <a:pt x="4709788" y="251003"/>
                </a:cubicBezTo>
                <a:cubicBezTo>
                  <a:pt x="4687468" y="252705"/>
                  <a:pt x="4667796" y="254178"/>
                  <a:pt x="4650772" y="255423"/>
                </a:cubicBezTo>
                <a:lnTo>
                  <a:pt x="4648334" y="241707"/>
                </a:lnTo>
                <a:lnTo>
                  <a:pt x="4678814" y="239878"/>
                </a:lnTo>
                <a:lnTo>
                  <a:pt x="4678814" y="113672"/>
                </a:lnTo>
                <a:lnTo>
                  <a:pt x="4656563" y="113672"/>
                </a:lnTo>
                <a:close/>
                <a:moveTo>
                  <a:pt x="3111075" y="98756"/>
                </a:moveTo>
                <a:lnTo>
                  <a:pt x="3111075" y="149352"/>
                </a:lnTo>
                <a:lnTo>
                  <a:pt x="3172644" y="149352"/>
                </a:lnTo>
                <a:lnTo>
                  <a:pt x="3172644" y="98756"/>
                </a:lnTo>
                <a:close/>
                <a:moveTo>
                  <a:pt x="1411510" y="98146"/>
                </a:moveTo>
                <a:cubicBezTo>
                  <a:pt x="1409827" y="102889"/>
                  <a:pt x="1408087" y="107576"/>
                  <a:pt x="1406290" y="112205"/>
                </a:cubicBezTo>
                <a:cubicBezTo>
                  <a:pt x="1404493" y="116834"/>
                  <a:pt x="1402677" y="121292"/>
                  <a:pt x="1400842" y="125578"/>
                </a:cubicBezTo>
                <a:lnTo>
                  <a:pt x="1411510" y="125578"/>
                </a:lnTo>
                <a:close/>
                <a:moveTo>
                  <a:pt x="2191798" y="97822"/>
                </a:moveTo>
                <a:cubicBezTo>
                  <a:pt x="2190909" y="108795"/>
                  <a:pt x="2189791" y="119406"/>
                  <a:pt x="2188445" y="129655"/>
                </a:cubicBezTo>
                <a:cubicBezTo>
                  <a:pt x="2187099" y="139904"/>
                  <a:pt x="2185372" y="149829"/>
                  <a:pt x="2183264" y="159430"/>
                </a:cubicBezTo>
                <a:lnTo>
                  <a:pt x="2280190" y="159430"/>
                </a:lnTo>
                <a:lnTo>
                  <a:pt x="2280190" y="97822"/>
                </a:lnTo>
                <a:close/>
                <a:moveTo>
                  <a:pt x="2094567" y="97822"/>
                </a:moveTo>
                <a:lnTo>
                  <a:pt x="2094567" y="159430"/>
                </a:lnTo>
                <a:lnTo>
                  <a:pt x="2168328" y="159430"/>
                </a:lnTo>
                <a:cubicBezTo>
                  <a:pt x="2170424" y="149962"/>
                  <a:pt x="2172100" y="140076"/>
                  <a:pt x="2173358" y="129770"/>
                </a:cubicBezTo>
                <a:cubicBezTo>
                  <a:pt x="2174615" y="119464"/>
                  <a:pt x="2175682" y="108814"/>
                  <a:pt x="2176558" y="97822"/>
                </a:cubicBezTo>
                <a:close/>
                <a:moveTo>
                  <a:pt x="1754715" y="96317"/>
                </a:moveTo>
                <a:lnTo>
                  <a:pt x="1798301" y="96317"/>
                </a:lnTo>
                <a:lnTo>
                  <a:pt x="1798301" y="289865"/>
                </a:lnTo>
                <a:lnTo>
                  <a:pt x="1694669" y="289865"/>
                </a:lnTo>
                <a:lnTo>
                  <a:pt x="1694669" y="250241"/>
                </a:lnTo>
                <a:lnTo>
                  <a:pt x="1754715" y="250241"/>
                </a:lnTo>
                <a:close/>
                <a:moveTo>
                  <a:pt x="5036724" y="93555"/>
                </a:moveTo>
                <a:lnTo>
                  <a:pt x="5036724" y="140227"/>
                </a:lnTo>
                <a:lnTo>
                  <a:pt x="5119630" y="140227"/>
                </a:lnTo>
                <a:lnTo>
                  <a:pt x="5119630" y="93555"/>
                </a:lnTo>
                <a:close/>
                <a:moveTo>
                  <a:pt x="4938274" y="93555"/>
                </a:moveTo>
                <a:lnTo>
                  <a:pt x="4938274" y="140227"/>
                </a:lnTo>
                <a:lnTo>
                  <a:pt x="5022704" y="140227"/>
                </a:lnTo>
                <a:lnTo>
                  <a:pt x="5022704" y="93555"/>
                </a:lnTo>
                <a:close/>
                <a:moveTo>
                  <a:pt x="1468508" y="91459"/>
                </a:moveTo>
                <a:lnTo>
                  <a:pt x="1636148" y="91459"/>
                </a:lnTo>
                <a:lnTo>
                  <a:pt x="1636148" y="126778"/>
                </a:lnTo>
                <a:lnTo>
                  <a:pt x="1616336" y="126778"/>
                </a:lnTo>
                <a:lnTo>
                  <a:pt x="1616336" y="216412"/>
                </a:lnTo>
                <a:lnTo>
                  <a:pt x="1639500" y="214579"/>
                </a:lnTo>
                <a:lnTo>
                  <a:pt x="1639500" y="250694"/>
                </a:lnTo>
                <a:lnTo>
                  <a:pt x="1616336" y="252832"/>
                </a:lnTo>
                <a:lnTo>
                  <a:pt x="1616336" y="289560"/>
                </a:lnTo>
                <a:lnTo>
                  <a:pt x="1575492" y="289560"/>
                </a:lnTo>
                <a:lnTo>
                  <a:pt x="1575492" y="256642"/>
                </a:lnTo>
                <a:cubicBezTo>
                  <a:pt x="1556004" y="258337"/>
                  <a:pt x="1537297" y="259976"/>
                  <a:pt x="1519371" y="261557"/>
                </a:cubicBezTo>
                <a:cubicBezTo>
                  <a:pt x="1501445" y="263138"/>
                  <a:pt x="1485100" y="264548"/>
                  <a:pt x="1470336" y="265786"/>
                </a:cubicBezTo>
                <a:lnTo>
                  <a:pt x="1463936" y="227381"/>
                </a:lnTo>
                <a:lnTo>
                  <a:pt x="1483443" y="226162"/>
                </a:lnTo>
                <a:lnTo>
                  <a:pt x="1483443" y="126778"/>
                </a:lnTo>
                <a:lnTo>
                  <a:pt x="1468508" y="126778"/>
                </a:lnTo>
                <a:close/>
                <a:moveTo>
                  <a:pt x="3965734" y="91440"/>
                </a:moveTo>
                <a:lnTo>
                  <a:pt x="3980364" y="91440"/>
                </a:lnTo>
                <a:lnTo>
                  <a:pt x="3980364" y="283160"/>
                </a:lnTo>
                <a:lnTo>
                  <a:pt x="3965734" y="283160"/>
                </a:lnTo>
                <a:close/>
                <a:moveTo>
                  <a:pt x="67361" y="89631"/>
                </a:moveTo>
                <a:lnTo>
                  <a:pt x="181623" y="89631"/>
                </a:lnTo>
                <a:lnTo>
                  <a:pt x="181623" y="196577"/>
                </a:lnTo>
                <a:lnTo>
                  <a:pt x="67361" y="196577"/>
                </a:lnTo>
                <a:close/>
                <a:moveTo>
                  <a:pt x="398050" y="87764"/>
                </a:moveTo>
                <a:lnTo>
                  <a:pt x="398050" y="112491"/>
                </a:lnTo>
                <a:lnTo>
                  <a:pt x="549536" y="112491"/>
                </a:lnTo>
                <a:lnTo>
                  <a:pt x="549536" y="87764"/>
                </a:lnTo>
                <a:close/>
                <a:moveTo>
                  <a:pt x="2939777" y="84125"/>
                </a:moveTo>
                <a:cubicBezTo>
                  <a:pt x="2948896" y="89370"/>
                  <a:pt x="2957786" y="95492"/>
                  <a:pt x="2966447" y="102489"/>
                </a:cubicBezTo>
                <a:cubicBezTo>
                  <a:pt x="2975108" y="109487"/>
                  <a:pt x="2981865" y="116066"/>
                  <a:pt x="2986716" y="122225"/>
                </a:cubicBezTo>
                <a:lnTo>
                  <a:pt x="2976658" y="131369"/>
                </a:lnTo>
                <a:cubicBezTo>
                  <a:pt x="2971534" y="125216"/>
                  <a:pt x="2964714" y="118549"/>
                  <a:pt x="2956198" y="111367"/>
                </a:cubicBezTo>
                <a:cubicBezTo>
                  <a:pt x="2947683" y="104185"/>
                  <a:pt x="2938958" y="97746"/>
                  <a:pt x="2930024" y="92050"/>
                </a:cubicBezTo>
                <a:close/>
                <a:moveTo>
                  <a:pt x="2902896" y="79858"/>
                </a:moveTo>
                <a:lnTo>
                  <a:pt x="2916917" y="79858"/>
                </a:lnTo>
                <a:lnTo>
                  <a:pt x="2916917" y="123444"/>
                </a:lnTo>
                <a:cubicBezTo>
                  <a:pt x="2916924" y="126175"/>
                  <a:pt x="2916910" y="128867"/>
                  <a:pt x="2916879" y="131522"/>
                </a:cubicBezTo>
                <a:cubicBezTo>
                  <a:pt x="2916847" y="134176"/>
                  <a:pt x="2916758" y="136868"/>
                  <a:pt x="2916612" y="139599"/>
                </a:cubicBezTo>
                <a:lnTo>
                  <a:pt x="3001956" y="139599"/>
                </a:lnTo>
                <a:lnTo>
                  <a:pt x="3001956" y="153315"/>
                </a:lnTo>
                <a:lnTo>
                  <a:pt x="2918746" y="153315"/>
                </a:lnTo>
                <a:cubicBezTo>
                  <a:pt x="2925712" y="181274"/>
                  <a:pt x="2936240" y="205442"/>
                  <a:pt x="2950331" y="225819"/>
                </a:cubicBezTo>
                <a:cubicBezTo>
                  <a:pt x="2964422" y="246196"/>
                  <a:pt x="2982341" y="261449"/>
                  <a:pt x="3004090" y="271577"/>
                </a:cubicBezTo>
                <a:cubicBezTo>
                  <a:pt x="3002204" y="273012"/>
                  <a:pt x="3000337" y="274790"/>
                  <a:pt x="2998489" y="276911"/>
                </a:cubicBezTo>
                <a:cubicBezTo>
                  <a:pt x="2996641" y="279032"/>
                  <a:pt x="2995155" y="281115"/>
                  <a:pt x="2994032" y="283160"/>
                </a:cubicBezTo>
                <a:cubicBezTo>
                  <a:pt x="2974251" y="273127"/>
                  <a:pt x="2957576" y="258979"/>
                  <a:pt x="2944006" y="240716"/>
                </a:cubicBezTo>
                <a:cubicBezTo>
                  <a:pt x="2930436" y="222454"/>
                  <a:pt x="2919781" y="200838"/>
                  <a:pt x="2912040" y="175870"/>
                </a:cubicBezTo>
                <a:cubicBezTo>
                  <a:pt x="2908313" y="194666"/>
                  <a:pt x="2900223" y="213386"/>
                  <a:pt x="2887770" y="232029"/>
                </a:cubicBezTo>
                <a:cubicBezTo>
                  <a:pt x="2875318" y="250673"/>
                  <a:pt x="2856180" y="268021"/>
                  <a:pt x="2830354" y="284074"/>
                </a:cubicBezTo>
                <a:cubicBezTo>
                  <a:pt x="2829078" y="282480"/>
                  <a:pt x="2827439" y="280791"/>
                  <a:pt x="2825439" y="279007"/>
                </a:cubicBezTo>
                <a:cubicBezTo>
                  <a:pt x="2823439" y="277222"/>
                  <a:pt x="2821419" y="275762"/>
                  <a:pt x="2819381" y="274625"/>
                </a:cubicBezTo>
                <a:cubicBezTo>
                  <a:pt x="2839110" y="262640"/>
                  <a:pt x="2854685" y="249831"/>
                  <a:pt x="2866106" y="236198"/>
                </a:cubicBezTo>
                <a:cubicBezTo>
                  <a:pt x="2877526" y="222565"/>
                  <a:pt x="2885899" y="208694"/>
                  <a:pt x="2891224" y="194587"/>
                </a:cubicBezTo>
                <a:cubicBezTo>
                  <a:pt x="2896548" y="180480"/>
                  <a:pt x="2899931" y="166722"/>
                  <a:pt x="2901372" y="153315"/>
                </a:cubicBezTo>
                <a:lnTo>
                  <a:pt x="2826392" y="153315"/>
                </a:lnTo>
                <a:lnTo>
                  <a:pt x="2826392" y="139599"/>
                </a:lnTo>
                <a:lnTo>
                  <a:pt x="2902592" y="139599"/>
                </a:lnTo>
                <a:cubicBezTo>
                  <a:pt x="2902737" y="136716"/>
                  <a:pt x="2902826" y="133947"/>
                  <a:pt x="2902858" y="131293"/>
                </a:cubicBezTo>
                <a:cubicBezTo>
                  <a:pt x="2902890" y="128639"/>
                  <a:pt x="2902902" y="126023"/>
                  <a:pt x="2902896" y="123444"/>
                </a:cubicBezTo>
                <a:close/>
                <a:moveTo>
                  <a:pt x="2497817" y="79229"/>
                </a:moveTo>
                <a:cubicBezTo>
                  <a:pt x="2497392" y="84246"/>
                  <a:pt x="2496718" y="89091"/>
                  <a:pt x="2495798" y="93765"/>
                </a:cubicBezTo>
                <a:cubicBezTo>
                  <a:pt x="2494877" y="98439"/>
                  <a:pt x="2493518" y="103055"/>
                  <a:pt x="2491721" y="107614"/>
                </a:cubicBezTo>
                <a:lnTo>
                  <a:pt x="2555729" y="107614"/>
                </a:lnTo>
                <a:lnTo>
                  <a:pt x="2555729" y="79229"/>
                </a:lnTo>
                <a:close/>
                <a:moveTo>
                  <a:pt x="2432894" y="79229"/>
                </a:moveTo>
                <a:cubicBezTo>
                  <a:pt x="2432133" y="84132"/>
                  <a:pt x="2431370" y="88977"/>
                  <a:pt x="2430608" y="93765"/>
                </a:cubicBezTo>
                <a:cubicBezTo>
                  <a:pt x="2429847" y="98553"/>
                  <a:pt x="2429084" y="103169"/>
                  <a:pt x="2428323" y="107614"/>
                </a:cubicBezTo>
                <a:lnTo>
                  <a:pt x="2476176" y="107614"/>
                </a:lnTo>
                <a:cubicBezTo>
                  <a:pt x="2478437" y="103055"/>
                  <a:pt x="2480164" y="98439"/>
                  <a:pt x="2481358" y="93765"/>
                </a:cubicBezTo>
                <a:cubicBezTo>
                  <a:pt x="2482552" y="89091"/>
                  <a:pt x="2483364" y="84246"/>
                  <a:pt x="2483796" y="79229"/>
                </a:cubicBezTo>
                <a:close/>
                <a:moveTo>
                  <a:pt x="2757507" y="78639"/>
                </a:moveTo>
                <a:cubicBezTo>
                  <a:pt x="2764663" y="83528"/>
                  <a:pt x="2771000" y="88532"/>
                  <a:pt x="2776518" y="93650"/>
                </a:cubicBezTo>
                <a:cubicBezTo>
                  <a:pt x="2782036" y="98768"/>
                  <a:pt x="2786774" y="103925"/>
                  <a:pt x="2790730" y="109119"/>
                </a:cubicBezTo>
                <a:cubicBezTo>
                  <a:pt x="2796534" y="105004"/>
                  <a:pt x="2801842" y="100813"/>
                  <a:pt x="2806656" y="96546"/>
                </a:cubicBezTo>
                <a:cubicBezTo>
                  <a:pt x="2811469" y="92279"/>
                  <a:pt x="2815711" y="87935"/>
                  <a:pt x="2819381" y="83516"/>
                </a:cubicBezTo>
                <a:lnTo>
                  <a:pt x="2831268" y="90526"/>
                </a:lnTo>
                <a:cubicBezTo>
                  <a:pt x="2826817" y="95555"/>
                  <a:pt x="2821775" y="100508"/>
                  <a:pt x="2816143" y="105385"/>
                </a:cubicBezTo>
                <a:cubicBezTo>
                  <a:pt x="2810510" y="110262"/>
                  <a:pt x="2804478" y="115062"/>
                  <a:pt x="2798045" y="119787"/>
                </a:cubicBezTo>
                <a:cubicBezTo>
                  <a:pt x="2805449" y="132290"/>
                  <a:pt x="2810300" y="145079"/>
                  <a:pt x="2812599" y="158154"/>
                </a:cubicBezTo>
                <a:cubicBezTo>
                  <a:pt x="2814898" y="171228"/>
                  <a:pt x="2815939" y="184550"/>
                  <a:pt x="2815724" y="198120"/>
                </a:cubicBezTo>
                <a:cubicBezTo>
                  <a:pt x="2815831" y="215856"/>
                  <a:pt x="2814854" y="231058"/>
                  <a:pt x="2812790" y="243726"/>
                </a:cubicBezTo>
                <a:cubicBezTo>
                  <a:pt x="2810726" y="256394"/>
                  <a:pt x="2806929" y="266186"/>
                  <a:pt x="2801398" y="273101"/>
                </a:cubicBezTo>
                <a:cubicBezTo>
                  <a:pt x="2799722" y="275095"/>
                  <a:pt x="2797664" y="276746"/>
                  <a:pt x="2795226" y="278054"/>
                </a:cubicBezTo>
                <a:cubicBezTo>
                  <a:pt x="2792787" y="279362"/>
                  <a:pt x="2789968" y="280251"/>
                  <a:pt x="2786768" y="280721"/>
                </a:cubicBezTo>
                <a:cubicBezTo>
                  <a:pt x="2782164" y="281464"/>
                  <a:pt x="2777198" y="281883"/>
                  <a:pt x="2771870" y="281979"/>
                </a:cubicBezTo>
                <a:cubicBezTo>
                  <a:pt x="2766543" y="282074"/>
                  <a:pt x="2761044" y="281959"/>
                  <a:pt x="2755373" y="281636"/>
                </a:cubicBezTo>
                <a:cubicBezTo>
                  <a:pt x="2755202" y="279445"/>
                  <a:pt x="2754630" y="277121"/>
                  <a:pt x="2753659" y="274663"/>
                </a:cubicBezTo>
                <a:cubicBezTo>
                  <a:pt x="2752687" y="272206"/>
                  <a:pt x="2751430" y="269958"/>
                  <a:pt x="2749886" y="267920"/>
                </a:cubicBezTo>
                <a:cubicBezTo>
                  <a:pt x="2756808" y="268377"/>
                  <a:pt x="2763006" y="268605"/>
                  <a:pt x="2768480" y="268605"/>
                </a:cubicBezTo>
                <a:cubicBezTo>
                  <a:pt x="2773953" y="268605"/>
                  <a:pt x="2778322" y="268377"/>
                  <a:pt x="2781586" y="267920"/>
                </a:cubicBezTo>
                <a:cubicBezTo>
                  <a:pt x="2783840" y="267774"/>
                  <a:pt x="2785732" y="267304"/>
                  <a:pt x="2787263" y="266510"/>
                </a:cubicBezTo>
                <a:cubicBezTo>
                  <a:pt x="2788793" y="265716"/>
                  <a:pt x="2790152" y="264560"/>
                  <a:pt x="2791340" y="263043"/>
                </a:cubicBezTo>
                <a:cubicBezTo>
                  <a:pt x="2795251" y="258198"/>
                  <a:pt x="2798020" y="250133"/>
                  <a:pt x="2799645" y="238849"/>
                </a:cubicBezTo>
                <a:cubicBezTo>
                  <a:pt x="2801271" y="227565"/>
                  <a:pt x="2802058" y="213786"/>
                  <a:pt x="2802008" y="197511"/>
                </a:cubicBezTo>
                <a:cubicBezTo>
                  <a:pt x="2801956" y="191466"/>
                  <a:pt x="2801754" y="185268"/>
                  <a:pt x="2801398" y="178918"/>
                </a:cubicBezTo>
                <a:cubicBezTo>
                  <a:pt x="2792787" y="188862"/>
                  <a:pt x="2782958" y="198311"/>
                  <a:pt x="2771908" y="207264"/>
                </a:cubicBezTo>
                <a:cubicBezTo>
                  <a:pt x="2760860" y="216218"/>
                  <a:pt x="2749963" y="223533"/>
                  <a:pt x="2739218" y="229210"/>
                </a:cubicBezTo>
                <a:cubicBezTo>
                  <a:pt x="2738247" y="227451"/>
                  <a:pt x="2736914" y="225483"/>
                  <a:pt x="2735218" y="223305"/>
                </a:cubicBezTo>
                <a:cubicBezTo>
                  <a:pt x="2733523" y="221126"/>
                  <a:pt x="2731808" y="219234"/>
                  <a:pt x="2730075" y="217628"/>
                </a:cubicBezTo>
                <a:cubicBezTo>
                  <a:pt x="2742806" y="212154"/>
                  <a:pt x="2755519" y="204356"/>
                  <a:pt x="2768213" y="194234"/>
                </a:cubicBezTo>
                <a:cubicBezTo>
                  <a:pt x="2780906" y="184112"/>
                  <a:pt x="2791257" y="173419"/>
                  <a:pt x="2799264" y="162154"/>
                </a:cubicBezTo>
                <a:cubicBezTo>
                  <a:pt x="2798210" y="156223"/>
                  <a:pt x="2796661" y="150407"/>
                  <a:pt x="2794616" y="144704"/>
                </a:cubicBezTo>
                <a:cubicBezTo>
                  <a:pt x="2792572" y="139002"/>
                  <a:pt x="2789955" y="133338"/>
                  <a:pt x="2786768" y="127712"/>
                </a:cubicBezTo>
                <a:cubicBezTo>
                  <a:pt x="2779287" y="132455"/>
                  <a:pt x="2771616" y="136989"/>
                  <a:pt x="2763755" y="141313"/>
                </a:cubicBezTo>
                <a:cubicBezTo>
                  <a:pt x="2755894" y="145638"/>
                  <a:pt x="2747918" y="149638"/>
                  <a:pt x="2739828" y="153315"/>
                </a:cubicBezTo>
                <a:cubicBezTo>
                  <a:pt x="2738704" y="151886"/>
                  <a:pt x="2737294" y="150324"/>
                  <a:pt x="2735599" y="148629"/>
                </a:cubicBezTo>
                <a:cubicBezTo>
                  <a:pt x="2733904" y="146933"/>
                  <a:pt x="2732266" y="145447"/>
                  <a:pt x="2730684" y="144171"/>
                </a:cubicBezTo>
                <a:cubicBezTo>
                  <a:pt x="2739111" y="140348"/>
                  <a:pt x="2747480" y="136183"/>
                  <a:pt x="2755792" y="131674"/>
                </a:cubicBezTo>
                <a:cubicBezTo>
                  <a:pt x="2764104" y="127166"/>
                  <a:pt x="2772093" y="122390"/>
                  <a:pt x="2779757" y="117348"/>
                </a:cubicBezTo>
                <a:cubicBezTo>
                  <a:pt x="2775820" y="112008"/>
                  <a:pt x="2771197" y="106763"/>
                  <a:pt x="2765889" y="101613"/>
                </a:cubicBezTo>
                <a:cubicBezTo>
                  <a:pt x="2760580" y="96463"/>
                  <a:pt x="2754433" y="91447"/>
                  <a:pt x="2747448" y="86564"/>
                </a:cubicBezTo>
                <a:close/>
                <a:moveTo>
                  <a:pt x="383724" y="75915"/>
                </a:moveTo>
                <a:lnTo>
                  <a:pt x="564471" y="75915"/>
                </a:lnTo>
                <a:lnTo>
                  <a:pt x="564471" y="161525"/>
                </a:lnTo>
                <a:lnTo>
                  <a:pt x="434321" y="161525"/>
                </a:lnTo>
                <a:cubicBezTo>
                  <a:pt x="431864" y="165520"/>
                  <a:pt x="429159" y="169514"/>
                  <a:pt x="426206" y="173508"/>
                </a:cubicBezTo>
                <a:cubicBezTo>
                  <a:pt x="423253" y="177503"/>
                  <a:pt x="420167" y="181344"/>
                  <a:pt x="416948" y="185033"/>
                </a:cubicBezTo>
                <a:lnTo>
                  <a:pt x="547402" y="185033"/>
                </a:lnTo>
                <a:lnTo>
                  <a:pt x="550450" y="184117"/>
                </a:lnTo>
                <a:lnTo>
                  <a:pt x="559594" y="190807"/>
                </a:lnTo>
                <a:cubicBezTo>
                  <a:pt x="551136" y="202197"/>
                  <a:pt x="540773" y="212392"/>
                  <a:pt x="528504" y="221390"/>
                </a:cubicBezTo>
                <a:cubicBezTo>
                  <a:pt x="516236" y="230388"/>
                  <a:pt x="502520" y="238377"/>
                  <a:pt x="487356" y="245358"/>
                </a:cubicBezTo>
                <a:cubicBezTo>
                  <a:pt x="504978" y="251291"/>
                  <a:pt x="523837" y="256118"/>
                  <a:pt x="543935" y="259840"/>
                </a:cubicBezTo>
                <a:cubicBezTo>
                  <a:pt x="564033" y="263562"/>
                  <a:pt x="584797" y="266255"/>
                  <a:pt x="606228" y="267920"/>
                </a:cubicBezTo>
                <a:cubicBezTo>
                  <a:pt x="604539" y="269831"/>
                  <a:pt x="602965" y="272028"/>
                  <a:pt x="601504" y="274511"/>
                </a:cubicBezTo>
                <a:cubicBezTo>
                  <a:pt x="600043" y="276994"/>
                  <a:pt x="598774" y="279267"/>
                  <a:pt x="597694" y="281331"/>
                </a:cubicBezTo>
                <a:cubicBezTo>
                  <a:pt x="574561" y="279223"/>
                  <a:pt x="552171" y="275819"/>
                  <a:pt x="530524" y="271120"/>
                </a:cubicBezTo>
                <a:cubicBezTo>
                  <a:pt x="508877" y="266420"/>
                  <a:pt x="488696" y="260272"/>
                  <a:pt x="469983" y="252675"/>
                </a:cubicBezTo>
                <a:cubicBezTo>
                  <a:pt x="448736" y="260856"/>
                  <a:pt x="426460" y="267436"/>
                  <a:pt x="403155" y="272415"/>
                </a:cubicBezTo>
                <a:cubicBezTo>
                  <a:pt x="379851" y="277394"/>
                  <a:pt x="356813" y="281077"/>
                  <a:pt x="334042" y="283464"/>
                </a:cubicBezTo>
                <a:cubicBezTo>
                  <a:pt x="333540" y="281255"/>
                  <a:pt x="332715" y="278892"/>
                  <a:pt x="331566" y="276378"/>
                </a:cubicBezTo>
                <a:cubicBezTo>
                  <a:pt x="330416" y="273863"/>
                  <a:pt x="329210" y="271653"/>
                  <a:pt x="327946" y="269748"/>
                </a:cubicBezTo>
                <a:cubicBezTo>
                  <a:pt x="348857" y="267957"/>
                  <a:pt x="369977" y="265061"/>
                  <a:pt x="391306" y="261060"/>
                </a:cubicBezTo>
                <a:cubicBezTo>
                  <a:pt x="412636" y="257058"/>
                  <a:pt x="433070" y="251723"/>
                  <a:pt x="452609" y="245053"/>
                </a:cubicBezTo>
                <a:cubicBezTo>
                  <a:pt x="441592" y="239718"/>
                  <a:pt x="431394" y="233773"/>
                  <a:pt x="422015" y="227218"/>
                </a:cubicBezTo>
                <a:cubicBezTo>
                  <a:pt x="412636" y="220663"/>
                  <a:pt x="404343" y="213498"/>
                  <a:pt x="397136" y="205723"/>
                </a:cubicBezTo>
                <a:cubicBezTo>
                  <a:pt x="390709" y="211529"/>
                  <a:pt x="384131" y="216991"/>
                  <a:pt x="377400" y="222111"/>
                </a:cubicBezTo>
                <a:cubicBezTo>
                  <a:pt x="370669" y="227230"/>
                  <a:pt x="363938" y="231931"/>
                  <a:pt x="357207" y="236212"/>
                </a:cubicBezTo>
                <a:cubicBezTo>
                  <a:pt x="356045" y="234878"/>
                  <a:pt x="354406" y="233201"/>
                  <a:pt x="352292" y="231181"/>
                </a:cubicBezTo>
                <a:cubicBezTo>
                  <a:pt x="350177" y="229161"/>
                  <a:pt x="348158" y="227484"/>
                  <a:pt x="346234" y="226151"/>
                </a:cubicBezTo>
                <a:cubicBezTo>
                  <a:pt x="360166" y="218276"/>
                  <a:pt x="373450" y="208804"/>
                  <a:pt x="386087" y="197734"/>
                </a:cubicBezTo>
                <a:cubicBezTo>
                  <a:pt x="398723" y="186664"/>
                  <a:pt x="409417" y="174594"/>
                  <a:pt x="418167" y="161525"/>
                </a:cubicBezTo>
                <a:lnTo>
                  <a:pt x="383724" y="161525"/>
                </a:lnTo>
                <a:close/>
                <a:moveTo>
                  <a:pt x="5735174" y="71343"/>
                </a:moveTo>
                <a:lnTo>
                  <a:pt x="5861970" y="71343"/>
                </a:lnTo>
                <a:lnTo>
                  <a:pt x="5861970" y="84716"/>
                </a:lnTo>
                <a:lnTo>
                  <a:pt x="5802535" y="84716"/>
                </a:lnTo>
                <a:lnTo>
                  <a:pt x="5802535" y="135351"/>
                </a:lnTo>
                <a:lnTo>
                  <a:pt x="5854960" y="135351"/>
                </a:lnTo>
                <a:lnTo>
                  <a:pt x="5854960" y="148419"/>
                </a:lnTo>
                <a:lnTo>
                  <a:pt x="5802535" y="148419"/>
                </a:lnTo>
                <a:lnTo>
                  <a:pt x="5802535" y="204845"/>
                </a:lnTo>
                <a:lnTo>
                  <a:pt x="5865324" y="204845"/>
                </a:lnTo>
                <a:lnTo>
                  <a:pt x="5865324" y="217913"/>
                </a:lnTo>
                <a:lnTo>
                  <a:pt x="5732126" y="217913"/>
                </a:lnTo>
                <a:lnTo>
                  <a:pt x="5732126" y="204845"/>
                </a:lnTo>
                <a:lnTo>
                  <a:pt x="5788514" y="204845"/>
                </a:lnTo>
                <a:lnTo>
                  <a:pt x="5788514" y="148419"/>
                </a:lnTo>
                <a:lnTo>
                  <a:pt x="5740356" y="148419"/>
                </a:lnTo>
                <a:lnTo>
                  <a:pt x="5740356" y="135351"/>
                </a:lnTo>
                <a:lnTo>
                  <a:pt x="5788514" y="135351"/>
                </a:lnTo>
                <a:lnTo>
                  <a:pt x="5788514" y="84716"/>
                </a:lnTo>
                <a:lnTo>
                  <a:pt x="5735174" y="84716"/>
                </a:lnTo>
                <a:close/>
                <a:moveTo>
                  <a:pt x="3243358" y="56998"/>
                </a:moveTo>
                <a:cubicBezTo>
                  <a:pt x="3247117" y="81738"/>
                  <a:pt x="3251943" y="105029"/>
                  <a:pt x="3257836" y="126873"/>
                </a:cubicBezTo>
                <a:cubicBezTo>
                  <a:pt x="3263729" y="148717"/>
                  <a:pt x="3270993" y="168809"/>
                  <a:pt x="3279629" y="187148"/>
                </a:cubicBezTo>
                <a:cubicBezTo>
                  <a:pt x="3289433" y="169304"/>
                  <a:pt x="3298019" y="149518"/>
                  <a:pt x="3305384" y="127788"/>
                </a:cubicBezTo>
                <a:cubicBezTo>
                  <a:pt x="3312750" y="106058"/>
                  <a:pt x="3318592" y="82462"/>
                  <a:pt x="3322910" y="56998"/>
                </a:cubicBezTo>
                <a:close/>
                <a:moveTo>
                  <a:pt x="3684858" y="49359"/>
                </a:moveTo>
                <a:cubicBezTo>
                  <a:pt x="3672566" y="49689"/>
                  <a:pt x="3662542" y="55051"/>
                  <a:pt x="3654785" y="65443"/>
                </a:cubicBezTo>
                <a:cubicBezTo>
                  <a:pt x="3647029" y="75835"/>
                  <a:pt x="3643027" y="89276"/>
                  <a:pt x="3642779" y="105766"/>
                </a:cubicBezTo>
                <a:cubicBezTo>
                  <a:pt x="3642709" y="122085"/>
                  <a:pt x="3646280" y="135336"/>
                  <a:pt x="3653490" y="145518"/>
                </a:cubicBezTo>
                <a:cubicBezTo>
                  <a:pt x="3660700" y="155701"/>
                  <a:pt x="3671969" y="160947"/>
                  <a:pt x="3687298" y="161259"/>
                </a:cubicBezTo>
                <a:cubicBezTo>
                  <a:pt x="3695613" y="161348"/>
                  <a:pt x="3704214" y="158807"/>
                  <a:pt x="3713102" y="153636"/>
                </a:cubicBezTo>
                <a:cubicBezTo>
                  <a:pt x="3721989" y="148465"/>
                  <a:pt x="3730666" y="140131"/>
                  <a:pt x="3739134" y="128634"/>
                </a:cubicBezTo>
                <a:cubicBezTo>
                  <a:pt x="3738245" y="104121"/>
                  <a:pt x="3733315" y="84849"/>
                  <a:pt x="3724345" y="70817"/>
                </a:cubicBezTo>
                <a:cubicBezTo>
                  <a:pt x="3715376" y="56785"/>
                  <a:pt x="3702213" y="49632"/>
                  <a:pt x="3684858" y="49359"/>
                </a:cubicBezTo>
                <a:close/>
                <a:moveTo>
                  <a:pt x="6121737" y="46025"/>
                </a:moveTo>
                <a:lnTo>
                  <a:pt x="6121737" y="118263"/>
                </a:lnTo>
                <a:lnTo>
                  <a:pt x="6196412" y="118263"/>
                </a:lnTo>
                <a:lnTo>
                  <a:pt x="6196412" y="46025"/>
                </a:lnTo>
                <a:close/>
                <a:moveTo>
                  <a:pt x="2128704" y="45397"/>
                </a:moveTo>
                <a:cubicBezTo>
                  <a:pt x="2123529" y="51969"/>
                  <a:pt x="2118030" y="58503"/>
                  <a:pt x="2112207" y="64999"/>
                </a:cubicBezTo>
                <a:cubicBezTo>
                  <a:pt x="2106384" y="71495"/>
                  <a:pt x="2100199" y="77877"/>
                  <a:pt x="2093652" y="84144"/>
                </a:cubicBezTo>
                <a:lnTo>
                  <a:pt x="2184788" y="84144"/>
                </a:lnTo>
                <a:cubicBezTo>
                  <a:pt x="2190045" y="78678"/>
                  <a:pt x="2195227" y="72525"/>
                  <a:pt x="2200332" y="65686"/>
                </a:cubicBezTo>
                <a:cubicBezTo>
                  <a:pt x="2205438" y="58846"/>
                  <a:pt x="2210010" y="52083"/>
                  <a:pt x="2214048" y="45397"/>
                </a:cubicBezTo>
                <a:close/>
                <a:moveTo>
                  <a:pt x="3329311" y="42063"/>
                </a:moveTo>
                <a:lnTo>
                  <a:pt x="3338456" y="44806"/>
                </a:lnTo>
                <a:cubicBezTo>
                  <a:pt x="3333839" y="76956"/>
                  <a:pt x="3327222" y="106153"/>
                  <a:pt x="3318605" y="132398"/>
                </a:cubicBezTo>
                <a:cubicBezTo>
                  <a:pt x="3309988" y="158642"/>
                  <a:pt x="3299638" y="181972"/>
                  <a:pt x="3287554" y="202388"/>
                </a:cubicBezTo>
                <a:cubicBezTo>
                  <a:pt x="3295606" y="216764"/>
                  <a:pt x="3304877" y="229616"/>
                  <a:pt x="3315367" y="240945"/>
                </a:cubicBezTo>
                <a:cubicBezTo>
                  <a:pt x="3325857" y="252273"/>
                  <a:pt x="3337719" y="261773"/>
                  <a:pt x="3350952" y="269444"/>
                </a:cubicBezTo>
                <a:cubicBezTo>
                  <a:pt x="3349060" y="270866"/>
                  <a:pt x="3347130" y="272593"/>
                  <a:pt x="3345161" y="274625"/>
                </a:cubicBezTo>
                <a:cubicBezTo>
                  <a:pt x="3343192" y="276657"/>
                  <a:pt x="3341567" y="278689"/>
                  <a:pt x="3340284" y="280721"/>
                </a:cubicBezTo>
                <a:cubicBezTo>
                  <a:pt x="3327673" y="272949"/>
                  <a:pt x="3316320" y="263652"/>
                  <a:pt x="3306223" y="252832"/>
                </a:cubicBezTo>
                <a:cubicBezTo>
                  <a:pt x="3296126" y="242012"/>
                  <a:pt x="3287058" y="229667"/>
                  <a:pt x="3279019" y="215799"/>
                </a:cubicBezTo>
                <a:cubicBezTo>
                  <a:pt x="3269545" y="230131"/>
                  <a:pt x="3259461" y="242920"/>
                  <a:pt x="3248768" y="254166"/>
                </a:cubicBezTo>
                <a:cubicBezTo>
                  <a:pt x="3238075" y="265411"/>
                  <a:pt x="3226924" y="275076"/>
                  <a:pt x="3215316" y="283160"/>
                </a:cubicBezTo>
                <a:cubicBezTo>
                  <a:pt x="3214053" y="281242"/>
                  <a:pt x="3212541" y="279210"/>
                  <a:pt x="3210782" y="277064"/>
                </a:cubicBezTo>
                <a:cubicBezTo>
                  <a:pt x="3209023" y="274917"/>
                  <a:pt x="3207284" y="273190"/>
                  <a:pt x="3205563" y="271882"/>
                </a:cubicBezTo>
                <a:cubicBezTo>
                  <a:pt x="3217494" y="264072"/>
                  <a:pt x="3228988" y="254242"/>
                  <a:pt x="3240043" y="242393"/>
                </a:cubicBezTo>
                <a:cubicBezTo>
                  <a:pt x="3251098" y="230544"/>
                  <a:pt x="3261449" y="216904"/>
                  <a:pt x="3271094" y="201473"/>
                </a:cubicBezTo>
                <a:cubicBezTo>
                  <a:pt x="3261246" y="181604"/>
                  <a:pt x="3252978" y="159544"/>
                  <a:pt x="3246292" y="135294"/>
                </a:cubicBezTo>
                <a:cubicBezTo>
                  <a:pt x="3239605" y="111043"/>
                  <a:pt x="3234157" y="84944"/>
                  <a:pt x="3229947" y="56998"/>
                </a:cubicBezTo>
                <a:lnTo>
                  <a:pt x="3211964" y="56998"/>
                </a:lnTo>
                <a:lnTo>
                  <a:pt x="3211964" y="42977"/>
                </a:lnTo>
                <a:lnTo>
                  <a:pt x="3326873" y="42977"/>
                </a:lnTo>
                <a:close/>
                <a:moveTo>
                  <a:pt x="2569750" y="40825"/>
                </a:moveTo>
                <a:lnTo>
                  <a:pt x="2569750" y="67380"/>
                </a:lnTo>
                <a:lnTo>
                  <a:pt x="2623090" y="67380"/>
                </a:lnTo>
                <a:lnTo>
                  <a:pt x="2623090" y="40825"/>
                </a:lnTo>
                <a:close/>
                <a:moveTo>
                  <a:pt x="2498122" y="40825"/>
                </a:moveTo>
                <a:lnTo>
                  <a:pt x="2498122" y="65854"/>
                </a:lnTo>
                <a:lnTo>
                  <a:pt x="2498122" y="67380"/>
                </a:lnTo>
                <a:lnTo>
                  <a:pt x="2555729" y="67380"/>
                </a:lnTo>
                <a:lnTo>
                  <a:pt x="2555729" y="40825"/>
                </a:lnTo>
                <a:close/>
                <a:moveTo>
                  <a:pt x="1229525" y="40520"/>
                </a:moveTo>
                <a:lnTo>
                  <a:pt x="1229525" y="61894"/>
                </a:lnTo>
                <a:lnTo>
                  <a:pt x="1247547" y="61894"/>
                </a:lnTo>
                <a:lnTo>
                  <a:pt x="1247547" y="40520"/>
                </a:lnTo>
                <a:close/>
                <a:moveTo>
                  <a:pt x="1184720" y="40520"/>
                </a:moveTo>
                <a:lnTo>
                  <a:pt x="1184720" y="61894"/>
                </a:lnTo>
                <a:lnTo>
                  <a:pt x="1202131" y="61894"/>
                </a:lnTo>
                <a:lnTo>
                  <a:pt x="1202131" y="40520"/>
                </a:lnTo>
                <a:close/>
                <a:moveTo>
                  <a:pt x="1140219" y="40520"/>
                </a:moveTo>
                <a:lnTo>
                  <a:pt x="1140219" y="61894"/>
                </a:lnTo>
                <a:lnTo>
                  <a:pt x="1157326" y="61894"/>
                </a:lnTo>
                <a:lnTo>
                  <a:pt x="1157326" y="40520"/>
                </a:lnTo>
                <a:close/>
                <a:moveTo>
                  <a:pt x="1522762" y="39301"/>
                </a:moveTo>
                <a:lnTo>
                  <a:pt x="1522762" y="51531"/>
                </a:lnTo>
                <a:lnTo>
                  <a:pt x="1577016" y="51531"/>
                </a:lnTo>
                <a:lnTo>
                  <a:pt x="1577016" y="39301"/>
                </a:lnTo>
                <a:close/>
                <a:moveTo>
                  <a:pt x="3111075" y="36272"/>
                </a:moveTo>
                <a:lnTo>
                  <a:pt x="3111075" y="85649"/>
                </a:lnTo>
                <a:lnTo>
                  <a:pt x="3172644" y="85649"/>
                </a:lnTo>
                <a:lnTo>
                  <a:pt x="3172644" y="36272"/>
                </a:lnTo>
                <a:close/>
                <a:moveTo>
                  <a:pt x="14593" y="35338"/>
                </a:moveTo>
                <a:lnTo>
                  <a:pt x="14593" y="252394"/>
                </a:lnTo>
                <a:lnTo>
                  <a:pt x="235306" y="252394"/>
                </a:lnTo>
                <a:lnTo>
                  <a:pt x="235306" y="35338"/>
                </a:lnTo>
                <a:close/>
                <a:moveTo>
                  <a:pt x="3685163" y="34767"/>
                </a:moveTo>
                <a:cubicBezTo>
                  <a:pt x="3706957" y="34867"/>
                  <a:pt x="3724266" y="43651"/>
                  <a:pt x="3737091" y="61120"/>
                </a:cubicBezTo>
                <a:cubicBezTo>
                  <a:pt x="3749917" y="78588"/>
                  <a:pt x="3756478" y="104142"/>
                  <a:pt x="3756774" y="137781"/>
                </a:cubicBezTo>
                <a:cubicBezTo>
                  <a:pt x="3756562" y="168808"/>
                  <a:pt x="3752824" y="193652"/>
                  <a:pt x="3745560" y="212313"/>
                </a:cubicBezTo>
                <a:cubicBezTo>
                  <a:pt x="3738297" y="230975"/>
                  <a:pt x="3728780" y="244437"/>
                  <a:pt x="3717010" y="252702"/>
                </a:cubicBezTo>
                <a:cubicBezTo>
                  <a:pt x="3705240" y="260966"/>
                  <a:pt x="3692490" y="265017"/>
                  <a:pt x="3678760" y="264853"/>
                </a:cubicBezTo>
                <a:cubicBezTo>
                  <a:pt x="3667986" y="264745"/>
                  <a:pt x="3658586" y="262756"/>
                  <a:pt x="3650560" y="258884"/>
                </a:cubicBezTo>
                <a:cubicBezTo>
                  <a:pt x="3642534" y="255011"/>
                  <a:pt x="3635582" y="249901"/>
                  <a:pt x="3629701" y="243552"/>
                </a:cubicBezTo>
                <a:lnTo>
                  <a:pt x="3640346" y="231963"/>
                </a:lnTo>
                <a:cubicBezTo>
                  <a:pt x="3645406" y="237770"/>
                  <a:pt x="3651210" y="242167"/>
                  <a:pt x="3657759" y="245153"/>
                </a:cubicBezTo>
                <a:cubicBezTo>
                  <a:pt x="3664308" y="248139"/>
                  <a:pt x="3671410" y="249638"/>
                  <a:pt x="3679065" y="249651"/>
                </a:cubicBezTo>
                <a:cubicBezTo>
                  <a:pt x="3694940" y="250133"/>
                  <a:pt x="3708623" y="242460"/>
                  <a:pt x="3720115" y="226632"/>
                </a:cubicBezTo>
                <a:cubicBezTo>
                  <a:pt x="3731606" y="210805"/>
                  <a:pt x="3738048" y="183932"/>
                  <a:pt x="3739439" y="146014"/>
                </a:cubicBezTo>
                <a:cubicBezTo>
                  <a:pt x="3732070" y="154978"/>
                  <a:pt x="3723786" y="162109"/>
                  <a:pt x="3714588" y="167409"/>
                </a:cubicBezTo>
                <a:cubicBezTo>
                  <a:pt x="3705390" y="172708"/>
                  <a:pt x="3695582" y="175420"/>
                  <a:pt x="3685163" y="175546"/>
                </a:cubicBezTo>
                <a:cubicBezTo>
                  <a:pt x="3666387" y="175459"/>
                  <a:pt x="3651733" y="169470"/>
                  <a:pt x="3641201" y="157578"/>
                </a:cubicBezTo>
                <a:cubicBezTo>
                  <a:pt x="3630669" y="145687"/>
                  <a:pt x="3625315" y="128416"/>
                  <a:pt x="3625139" y="105766"/>
                </a:cubicBezTo>
                <a:cubicBezTo>
                  <a:pt x="3625620" y="84533"/>
                  <a:pt x="3631584" y="67478"/>
                  <a:pt x="3643030" y="54602"/>
                </a:cubicBezTo>
                <a:cubicBezTo>
                  <a:pt x="3654477" y="41726"/>
                  <a:pt x="3668522" y="35114"/>
                  <a:pt x="3685163" y="34767"/>
                </a:cubicBezTo>
                <a:close/>
                <a:moveTo>
                  <a:pt x="3499396" y="34767"/>
                </a:moveTo>
                <a:cubicBezTo>
                  <a:pt x="3509712" y="34855"/>
                  <a:pt x="3518731" y="36807"/>
                  <a:pt x="3526451" y="40622"/>
                </a:cubicBezTo>
                <a:cubicBezTo>
                  <a:pt x="3534172" y="44437"/>
                  <a:pt x="3540896" y="49585"/>
                  <a:pt x="3546624" y="56067"/>
                </a:cubicBezTo>
                <a:lnTo>
                  <a:pt x="3535979" y="67656"/>
                </a:lnTo>
                <a:cubicBezTo>
                  <a:pt x="3531192" y="61849"/>
                  <a:pt x="3525681" y="57453"/>
                  <a:pt x="3519443" y="54467"/>
                </a:cubicBezTo>
                <a:cubicBezTo>
                  <a:pt x="3513206" y="51481"/>
                  <a:pt x="3506625" y="49981"/>
                  <a:pt x="3499700" y="49969"/>
                </a:cubicBezTo>
                <a:cubicBezTo>
                  <a:pt x="3482466" y="49480"/>
                  <a:pt x="3467919" y="57090"/>
                  <a:pt x="3456058" y="72796"/>
                </a:cubicBezTo>
                <a:cubicBezTo>
                  <a:pt x="3444198" y="88503"/>
                  <a:pt x="3437808" y="115236"/>
                  <a:pt x="3436887" y="152997"/>
                </a:cubicBezTo>
                <a:cubicBezTo>
                  <a:pt x="3444306" y="143925"/>
                  <a:pt x="3452641" y="136857"/>
                  <a:pt x="3461890" y="131792"/>
                </a:cubicBezTo>
                <a:cubicBezTo>
                  <a:pt x="3471140" y="126728"/>
                  <a:pt x="3480694" y="124155"/>
                  <a:pt x="3490553" y="124073"/>
                </a:cubicBezTo>
                <a:cubicBezTo>
                  <a:pt x="3509608" y="124122"/>
                  <a:pt x="3524390" y="130035"/>
                  <a:pt x="3534896" y="141813"/>
                </a:cubicBezTo>
                <a:cubicBezTo>
                  <a:pt x="3545403" y="153590"/>
                  <a:pt x="3550731" y="170937"/>
                  <a:pt x="3550882" y="193853"/>
                </a:cubicBezTo>
                <a:cubicBezTo>
                  <a:pt x="3550401" y="215087"/>
                  <a:pt x="3544437" y="232141"/>
                  <a:pt x="3532990" y="245017"/>
                </a:cubicBezTo>
                <a:cubicBezTo>
                  <a:pt x="3521544" y="257893"/>
                  <a:pt x="3507500" y="264505"/>
                  <a:pt x="3490858" y="264853"/>
                </a:cubicBezTo>
                <a:cubicBezTo>
                  <a:pt x="3469077" y="264740"/>
                  <a:pt x="3451818" y="255448"/>
                  <a:pt x="3439082" y="236976"/>
                </a:cubicBezTo>
                <a:cubicBezTo>
                  <a:pt x="3426346" y="218503"/>
                  <a:pt x="3419835" y="191527"/>
                  <a:pt x="3419551" y="156046"/>
                </a:cubicBezTo>
                <a:cubicBezTo>
                  <a:pt x="3419763" y="126338"/>
                  <a:pt x="3423569" y="102581"/>
                  <a:pt x="3430968" y="84776"/>
                </a:cubicBezTo>
                <a:cubicBezTo>
                  <a:pt x="3438368" y="66971"/>
                  <a:pt x="3448088" y="54145"/>
                  <a:pt x="3460129" y="46296"/>
                </a:cubicBezTo>
                <a:cubicBezTo>
                  <a:pt x="3472170" y="38448"/>
                  <a:pt x="3485259" y="34605"/>
                  <a:pt x="3499396" y="34767"/>
                </a:cubicBezTo>
                <a:close/>
                <a:moveTo>
                  <a:pt x="5036724" y="34424"/>
                </a:moveTo>
                <a:lnTo>
                  <a:pt x="5036724" y="80487"/>
                </a:lnTo>
                <a:lnTo>
                  <a:pt x="5119630" y="80487"/>
                </a:lnTo>
                <a:lnTo>
                  <a:pt x="5119630" y="34424"/>
                </a:lnTo>
                <a:close/>
                <a:moveTo>
                  <a:pt x="4938274" y="34424"/>
                </a:moveTo>
                <a:lnTo>
                  <a:pt x="4938274" y="80487"/>
                </a:lnTo>
                <a:lnTo>
                  <a:pt x="5022704" y="80487"/>
                </a:lnTo>
                <a:lnTo>
                  <a:pt x="5022704" y="34424"/>
                </a:lnTo>
                <a:close/>
                <a:moveTo>
                  <a:pt x="6107716" y="32614"/>
                </a:moveTo>
                <a:lnTo>
                  <a:pt x="6210738" y="32614"/>
                </a:lnTo>
                <a:lnTo>
                  <a:pt x="6210738" y="131369"/>
                </a:lnTo>
                <a:lnTo>
                  <a:pt x="6107716" y="131369"/>
                </a:lnTo>
                <a:close/>
                <a:moveTo>
                  <a:pt x="4399522" y="30766"/>
                </a:moveTo>
                <a:lnTo>
                  <a:pt x="4399522" y="83230"/>
                </a:lnTo>
                <a:lnTo>
                  <a:pt x="4440708" y="83230"/>
                </a:lnTo>
                <a:lnTo>
                  <a:pt x="4440708" y="30766"/>
                </a:lnTo>
                <a:close/>
                <a:moveTo>
                  <a:pt x="4347400" y="30766"/>
                </a:moveTo>
                <a:lnTo>
                  <a:pt x="4347400" y="83230"/>
                </a:lnTo>
                <a:lnTo>
                  <a:pt x="4387977" y="83230"/>
                </a:lnTo>
                <a:lnTo>
                  <a:pt x="4387977" y="30766"/>
                </a:lnTo>
                <a:close/>
                <a:moveTo>
                  <a:pt x="4297108" y="30766"/>
                </a:moveTo>
                <a:lnTo>
                  <a:pt x="4297108" y="83230"/>
                </a:lnTo>
                <a:lnTo>
                  <a:pt x="4335856" y="83230"/>
                </a:lnTo>
                <a:lnTo>
                  <a:pt x="4335856" y="30766"/>
                </a:lnTo>
                <a:close/>
                <a:moveTo>
                  <a:pt x="4689482" y="29852"/>
                </a:moveTo>
                <a:lnTo>
                  <a:pt x="4689482" y="67075"/>
                </a:lnTo>
                <a:lnTo>
                  <a:pt x="4780922" y="67075"/>
                </a:lnTo>
                <a:lnTo>
                  <a:pt x="4780922" y="29852"/>
                </a:lnTo>
                <a:close/>
                <a:moveTo>
                  <a:pt x="5705608" y="25318"/>
                </a:moveTo>
                <a:lnTo>
                  <a:pt x="5868982" y="25318"/>
                </a:lnTo>
                <a:lnTo>
                  <a:pt x="5868982" y="39301"/>
                </a:lnTo>
                <a:lnTo>
                  <a:pt x="5719630" y="39301"/>
                </a:lnTo>
                <a:lnTo>
                  <a:pt x="5719630" y="254527"/>
                </a:lnTo>
                <a:lnTo>
                  <a:pt x="5873553" y="254527"/>
                </a:lnTo>
                <a:lnTo>
                  <a:pt x="5873553" y="268205"/>
                </a:lnTo>
                <a:lnTo>
                  <a:pt x="5705608" y="268205"/>
                </a:lnTo>
                <a:close/>
                <a:moveTo>
                  <a:pt x="3074194" y="22556"/>
                </a:moveTo>
                <a:lnTo>
                  <a:pt x="3211354" y="22556"/>
                </a:lnTo>
                <a:lnTo>
                  <a:pt x="3211354" y="36272"/>
                </a:lnTo>
                <a:lnTo>
                  <a:pt x="3186970" y="36272"/>
                </a:lnTo>
                <a:lnTo>
                  <a:pt x="3186970" y="205436"/>
                </a:lnTo>
                <a:lnTo>
                  <a:pt x="3213792" y="200559"/>
                </a:lnTo>
                <a:lnTo>
                  <a:pt x="3214707" y="213665"/>
                </a:lnTo>
                <a:lnTo>
                  <a:pt x="3186970" y="218847"/>
                </a:lnTo>
                <a:lnTo>
                  <a:pt x="3186970" y="282855"/>
                </a:lnTo>
                <a:lnTo>
                  <a:pt x="3172644" y="282855"/>
                </a:lnTo>
                <a:lnTo>
                  <a:pt x="3172644" y="221590"/>
                </a:lnTo>
                <a:cubicBezTo>
                  <a:pt x="3154686" y="224943"/>
                  <a:pt x="3137414" y="228067"/>
                  <a:pt x="3120828" y="230963"/>
                </a:cubicBezTo>
                <a:cubicBezTo>
                  <a:pt x="3104242" y="233858"/>
                  <a:pt x="3089104" y="236525"/>
                  <a:pt x="3075413" y="238964"/>
                </a:cubicBezTo>
                <a:lnTo>
                  <a:pt x="3072060" y="224638"/>
                </a:lnTo>
                <a:lnTo>
                  <a:pt x="3096749" y="220676"/>
                </a:lnTo>
                <a:lnTo>
                  <a:pt x="3096749" y="36272"/>
                </a:lnTo>
                <a:lnTo>
                  <a:pt x="3074194" y="36272"/>
                </a:lnTo>
                <a:close/>
                <a:moveTo>
                  <a:pt x="4923949" y="20746"/>
                </a:moveTo>
                <a:lnTo>
                  <a:pt x="5133956" y="20746"/>
                </a:lnTo>
                <a:lnTo>
                  <a:pt x="5133956" y="153601"/>
                </a:lnTo>
                <a:lnTo>
                  <a:pt x="4923949" y="153601"/>
                </a:lnTo>
                <a:close/>
                <a:moveTo>
                  <a:pt x="0" y="20746"/>
                </a:moveTo>
                <a:lnTo>
                  <a:pt x="250203" y="20746"/>
                </a:lnTo>
                <a:lnTo>
                  <a:pt x="250203" y="282836"/>
                </a:lnTo>
                <a:lnTo>
                  <a:pt x="235306" y="282836"/>
                </a:lnTo>
                <a:lnTo>
                  <a:pt x="235306" y="266377"/>
                </a:lnTo>
                <a:lnTo>
                  <a:pt x="14593" y="266377"/>
                </a:lnTo>
                <a:lnTo>
                  <a:pt x="14593" y="282836"/>
                </a:lnTo>
                <a:lnTo>
                  <a:pt x="0" y="282836"/>
                </a:lnTo>
                <a:close/>
                <a:moveTo>
                  <a:pt x="4283736" y="18003"/>
                </a:moveTo>
                <a:lnTo>
                  <a:pt x="4454386" y="18003"/>
                </a:lnTo>
                <a:lnTo>
                  <a:pt x="4454386" y="95993"/>
                </a:lnTo>
                <a:lnTo>
                  <a:pt x="4350756" y="95993"/>
                </a:lnTo>
                <a:lnTo>
                  <a:pt x="4357468" y="97825"/>
                </a:lnTo>
                <a:cubicBezTo>
                  <a:pt x="4355485" y="102397"/>
                  <a:pt x="4353274" y="106835"/>
                  <a:pt x="4350836" y="111140"/>
                </a:cubicBezTo>
                <a:cubicBezTo>
                  <a:pt x="4348396" y="115445"/>
                  <a:pt x="4345732" y="119654"/>
                  <a:pt x="4342844" y="123768"/>
                </a:cubicBezTo>
                <a:lnTo>
                  <a:pt x="4429724" y="123768"/>
                </a:lnTo>
                <a:lnTo>
                  <a:pt x="4432470" y="122853"/>
                </a:lnTo>
                <a:lnTo>
                  <a:pt x="4441315" y="128023"/>
                </a:lnTo>
                <a:cubicBezTo>
                  <a:pt x="4432554" y="151091"/>
                  <a:pt x="4420220" y="170651"/>
                  <a:pt x="4404316" y="186700"/>
                </a:cubicBezTo>
                <a:cubicBezTo>
                  <a:pt x="4388412" y="202750"/>
                  <a:pt x="4370258" y="215854"/>
                  <a:pt x="4349855" y="226013"/>
                </a:cubicBezTo>
                <a:cubicBezTo>
                  <a:pt x="4329452" y="236171"/>
                  <a:pt x="4308122" y="243947"/>
                  <a:pt x="4285863" y="249341"/>
                </a:cubicBezTo>
                <a:cubicBezTo>
                  <a:pt x="4284907" y="247449"/>
                  <a:pt x="4283702" y="245441"/>
                  <a:pt x="4282248" y="243320"/>
                </a:cubicBezTo>
                <a:cubicBezTo>
                  <a:pt x="4280794" y="241198"/>
                  <a:pt x="4279358" y="239344"/>
                  <a:pt x="4277941" y="237756"/>
                </a:cubicBezTo>
                <a:cubicBezTo>
                  <a:pt x="4293723" y="234275"/>
                  <a:pt x="4309148" y="229498"/>
                  <a:pt x="4324218" y="223426"/>
                </a:cubicBezTo>
                <a:cubicBezTo>
                  <a:pt x="4339286" y="217353"/>
                  <a:pt x="4353421" y="209833"/>
                  <a:pt x="4366622" y="200864"/>
                </a:cubicBezTo>
                <a:cubicBezTo>
                  <a:pt x="4360470" y="195363"/>
                  <a:pt x="4353410" y="189367"/>
                  <a:pt x="4345440" y="182876"/>
                </a:cubicBezTo>
                <a:cubicBezTo>
                  <a:pt x="4337471" y="176384"/>
                  <a:pt x="4329802" y="170388"/>
                  <a:pt x="4322432" y="164887"/>
                </a:cubicBezTo>
                <a:lnTo>
                  <a:pt x="4332196" y="156960"/>
                </a:lnTo>
                <a:cubicBezTo>
                  <a:pt x="4339876" y="162486"/>
                  <a:pt x="4347870" y="168508"/>
                  <a:pt x="4356178" y="175025"/>
                </a:cubicBezTo>
                <a:cubicBezTo>
                  <a:pt x="4364487" y="181542"/>
                  <a:pt x="4371730" y="187411"/>
                  <a:pt x="4377910" y="192632"/>
                </a:cubicBezTo>
                <a:cubicBezTo>
                  <a:pt x="4387393" y="185150"/>
                  <a:pt x="4395910" y="176714"/>
                  <a:pt x="4403460" y="167326"/>
                </a:cubicBezTo>
                <a:cubicBezTo>
                  <a:pt x="4411010" y="157938"/>
                  <a:pt x="4417324" y="147673"/>
                  <a:pt x="4422402" y="136532"/>
                </a:cubicBezTo>
                <a:lnTo>
                  <a:pt x="4333111" y="136532"/>
                </a:lnTo>
                <a:cubicBezTo>
                  <a:pt x="4326346" y="144624"/>
                  <a:pt x="4319051" y="151993"/>
                  <a:pt x="4311224" y="158637"/>
                </a:cubicBezTo>
                <a:cubicBezTo>
                  <a:pt x="4303398" y="165281"/>
                  <a:pt x="4295349" y="171125"/>
                  <a:pt x="4287078" y="176168"/>
                </a:cubicBezTo>
                <a:cubicBezTo>
                  <a:pt x="4285762" y="174853"/>
                  <a:pt x="4283986" y="173291"/>
                  <a:pt x="4281750" y="171480"/>
                </a:cubicBezTo>
                <a:cubicBezTo>
                  <a:pt x="4279516" y="169670"/>
                  <a:pt x="4277432" y="168184"/>
                  <a:pt x="4275501" y="167022"/>
                </a:cubicBezTo>
                <a:cubicBezTo>
                  <a:pt x="4289993" y="158880"/>
                  <a:pt x="4303121" y="148798"/>
                  <a:pt x="4314884" y="136775"/>
                </a:cubicBezTo>
                <a:cubicBezTo>
                  <a:pt x="4326647" y="124752"/>
                  <a:pt x="4335966" y="111158"/>
                  <a:pt x="4342844" y="95993"/>
                </a:cubicBezTo>
                <a:lnTo>
                  <a:pt x="4283736" y="95993"/>
                </a:lnTo>
                <a:close/>
                <a:moveTo>
                  <a:pt x="4675766" y="17393"/>
                </a:moveTo>
                <a:lnTo>
                  <a:pt x="4795247" y="17393"/>
                </a:lnTo>
                <a:lnTo>
                  <a:pt x="4795247" y="79229"/>
                </a:lnTo>
                <a:lnTo>
                  <a:pt x="4675766" y="79229"/>
                </a:lnTo>
                <a:close/>
                <a:moveTo>
                  <a:pt x="4211479" y="17088"/>
                </a:moveTo>
                <a:cubicBezTo>
                  <a:pt x="4220604" y="24837"/>
                  <a:pt x="4229710" y="33300"/>
                  <a:pt x="4238798" y="42477"/>
                </a:cubicBezTo>
                <a:cubicBezTo>
                  <a:pt x="4247884" y="51655"/>
                  <a:pt x="4255240" y="59748"/>
                  <a:pt x="4260862" y="66759"/>
                </a:cubicBezTo>
                <a:lnTo>
                  <a:pt x="4249579" y="75909"/>
                </a:lnTo>
                <a:cubicBezTo>
                  <a:pt x="4244251" y="68747"/>
                  <a:pt x="4237076" y="60424"/>
                  <a:pt x="4228052" y="50939"/>
                </a:cubicBezTo>
                <a:cubicBezTo>
                  <a:pt x="4219029" y="41454"/>
                  <a:pt x="4209948" y="32602"/>
                  <a:pt x="4200810" y="24384"/>
                </a:cubicBezTo>
                <a:close/>
                <a:moveTo>
                  <a:pt x="1482528" y="8859"/>
                </a:moveTo>
                <a:lnTo>
                  <a:pt x="1619993" y="8859"/>
                </a:lnTo>
                <a:lnTo>
                  <a:pt x="1619993" y="81973"/>
                </a:lnTo>
                <a:lnTo>
                  <a:pt x="1482528" y="81973"/>
                </a:lnTo>
                <a:close/>
                <a:moveTo>
                  <a:pt x="6005608" y="7620"/>
                </a:moveTo>
                <a:lnTo>
                  <a:pt x="6020238" y="7620"/>
                </a:lnTo>
                <a:cubicBezTo>
                  <a:pt x="6019628" y="19203"/>
                  <a:pt x="6018714" y="30176"/>
                  <a:pt x="6017495" y="40539"/>
                </a:cubicBezTo>
                <a:lnTo>
                  <a:pt x="6080588" y="40539"/>
                </a:lnTo>
                <a:cubicBezTo>
                  <a:pt x="6080582" y="40704"/>
                  <a:pt x="6080519" y="41593"/>
                  <a:pt x="6080398" y="43206"/>
                </a:cubicBezTo>
                <a:cubicBezTo>
                  <a:pt x="6080277" y="44819"/>
                  <a:pt x="6080138" y="46165"/>
                  <a:pt x="6079979" y="47244"/>
                </a:cubicBezTo>
                <a:cubicBezTo>
                  <a:pt x="6077947" y="74372"/>
                  <a:pt x="6075839" y="94184"/>
                  <a:pt x="6073654" y="106680"/>
                </a:cubicBezTo>
                <a:cubicBezTo>
                  <a:pt x="6071470" y="119177"/>
                  <a:pt x="6068600" y="127102"/>
                  <a:pt x="6065044" y="130455"/>
                </a:cubicBezTo>
                <a:cubicBezTo>
                  <a:pt x="6062840" y="132557"/>
                  <a:pt x="6060542" y="134068"/>
                  <a:pt x="6058148" y="134989"/>
                </a:cubicBezTo>
                <a:cubicBezTo>
                  <a:pt x="6055754" y="135909"/>
                  <a:pt x="6052769" y="136430"/>
                  <a:pt x="6049194" y="136551"/>
                </a:cubicBezTo>
                <a:cubicBezTo>
                  <a:pt x="6046165" y="136849"/>
                  <a:pt x="6042012" y="136938"/>
                  <a:pt x="6036736" y="136818"/>
                </a:cubicBezTo>
                <a:cubicBezTo>
                  <a:pt x="6031458" y="136697"/>
                  <a:pt x="6025858" y="136405"/>
                  <a:pt x="6019933" y="135941"/>
                </a:cubicBezTo>
                <a:cubicBezTo>
                  <a:pt x="6019768" y="133890"/>
                  <a:pt x="6019336" y="131668"/>
                  <a:pt x="6018638" y="129274"/>
                </a:cubicBezTo>
                <a:cubicBezTo>
                  <a:pt x="6017940" y="126880"/>
                  <a:pt x="6017050" y="124733"/>
                  <a:pt x="6015971" y="122835"/>
                </a:cubicBezTo>
                <a:cubicBezTo>
                  <a:pt x="6022353" y="123419"/>
                  <a:pt x="6028106" y="123775"/>
                  <a:pt x="6033230" y="123902"/>
                </a:cubicBezTo>
                <a:cubicBezTo>
                  <a:pt x="6038354" y="124029"/>
                  <a:pt x="6042050" y="124079"/>
                  <a:pt x="6044317" y="124054"/>
                </a:cubicBezTo>
                <a:cubicBezTo>
                  <a:pt x="6046413" y="124225"/>
                  <a:pt x="6048166" y="124111"/>
                  <a:pt x="6049575" y="123711"/>
                </a:cubicBezTo>
                <a:cubicBezTo>
                  <a:pt x="6050984" y="123311"/>
                  <a:pt x="6052280" y="122511"/>
                  <a:pt x="6053462" y="121311"/>
                </a:cubicBezTo>
                <a:cubicBezTo>
                  <a:pt x="6055735" y="119038"/>
                  <a:pt x="6057818" y="112764"/>
                  <a:pt x="6059710" y="102489"/>
                </a:cubicBezTo>
                <a:cubicBezTo>
                  <a:pt x="6061602" y="92215"/>
                  <a:pt x="6063380" y="76035"/>
                  <a:pt x="6065044" y="53950"/>
                </a:cubicBezTo>
                <a:lnTo>
                  <a:pt x="6015666" y="53950"/>
                </a:lnTo>
                <a:cubicBezTo>
                  <a:pt x="6012606" y="75013"/>
                  <a:pt x="6006688" y="93237"/>
                  <a:pt x="5997912" y="108624"/>
                </a:cubicBezTo>
                <a:cubicBezTo>
                  <a:pt x="5989136" y="124010"/>
                  <a:pt x="5975750" y="136367"/>
                  <a:pt x="5957754" y="145695"/>
                </a:cubicBezTo>
                <a:cubicBezTo>
                  <a:pt x="5956618" y="144082"/>
                  <a:pt x="5955157" y="142279"/>
                  <a:pt x="5953372" y="140285"/>
                </a:cubicBezTo>
                <a:cubicBezTo>
                  <a:pt x="5951588" y="138291"/>
                  <a:pt x="5949899" y="136640"/>
                  <a:pt x="5948306" y="135332"/>
                </a:cubicBezTo>
                <a:cubicBezTo>
                  <a:pt x="5964669" y="127064"/>
                  <a:pt x="5976900" y="116091"/>
                  <a:pt x="5984996" y="102413"/>
                </a:cubicBezTo>
                <a:cubicBezTo>
                  <a:pt x="5993092" y="88735"/>
                  <a:pt x="5998540" y="72581"/>
                  <a:pt x="6001340" y="53950"/>
                </a:cubicBezTo>
                <a:lnTo>
                  <a:pt x="5953182" y="53950"/>
                </a:lnTo>
                <a:lnTo>
                  <a:pt x="5953182" y="40539"/>
                </a:lnTo>
                <a:lnTo>
                  <a:pt x="6003170" y="40539"/>
                </a:lnTo>
                <a:cubicBezTo>
                  <a:pt x="6003766" y="35357"/>
                  <a:pt x="6004248" y="30023"/>
                  <a:pt x="6004617" y="24537"/>
                </a:cubicBezTo>
                <a:cubicBezTo>
                  <a:pt x="6004986" y="19050"/>
                  <a:pt x="6005316" y="13412"/>
                  <a:pt x="6005608" y="7620"/>
                </a:cubicBezTo>
                <a:close/>
                <a:moveTo>
                  <a:pt x="4588898" y="7620"/>
                </a:moveTo>
                <a:lnTo>
                  <a:pt x="4603528" y="10668"/>
                </a:lnTo>
                <a:cubicBezTo>
                  <a:pt x="4601445" y="22302"/>
                  <a:pt x="4598905" y="33782"/>
                  <a:pt x="4595908" y="45111"/>
                </a:cubicBezTo>
                <a:lnTo>
                  <a:pt x="4650772" y="45111"/>
                </a:lnTo>
                <a:lnTo>
                  <a:pt x="4650772" y="59132"/>
                </a:lnTo>
                <a:lnTo>
                  <a:pt x="4592860" y="59132"/>
                </a:lnTo>
                <a:cubicBezTo>
                  <a:pt x="4589030" y="73525"/>
                  <a:pt x="4584878" y="87419"/>
                  <a:pt x="4580401" y="100811"/>
                </a:cubicBezTo>
                <a:cubicBezTo>
                  <a:pt x="4575924" y="114204"/>
                  <a:pt x="4571238" y="126727"/>
                  <a:pt x="4566342" y="138380"/>
                </a:cubicBezTo>
                <a:lnTo>
                  <a:pt x="4602918" y="138380"/>
                </a:lnTo>
                <a:lnTo>
                  <a:pt x="4602918" y="89291"/>
                </a:lnTo>
                <a:lnTo>
                  <a:pt x="4616634" y="89291"/>
                </a:lnTo>
                <a:lnTo>
                  <a:pt x="4616634" y="138380"/>
                </a:lnTo>
                <a:lnTo>
                  <a:pt x="4649858" y="138380"/>
                </a:lnTo>
                <a:lnTo>
                  <a:pt x="4649858" y="152096"/>
                </a:lnTo>
                <a:lnTo>
                  <a:pt x="4616634" y="152096"/>
                </a:lnTo>
                <a:lnTo>
                  <a:pt x="4616634" y="198730"/>
                </a:lnTo>
                <a:lnTo>
                  <a:pt x="4655648" y="190805"/>
                </a:lnTo>
                <a:lnTo>
                  <a:pt x="4656868" y="204216"/>
                </a:lnTo>
                <a:lnTo>
                  <a:pt x="4616634" y="212433"/>
                </a:lnTo>
                <a:lnTo>
                  <a:pt x="4616634" y="281940"/>
                </a:lnTo>
                <a:lnTo>
                  <a:pt x="4602918" y="281940"/>
                </a:lnTo>
                <a:lnTo>
                  <a:pt x="4602918" y="215483"/>
                </a:lnTo>
                <a:cubicBezTo>
                  <a:pt x="4591914" y="217783"/>
                  <a:pt x="4581462" y="219969"/>
                  <a:pt x="4571562" y="222040"/>
                </a:cubicBezTo>
                <a:cubicBezTo>
                  <a:pt x="4561662" y="224112"/>
                  <a:pt x="4552506" y="225993"/>
                  <a:pt x="4544092" y="227683"/>
                </a:cubicBezTo>
                <a:lnTo>
                  <a:pt x="4540130" y="213043"/>
                </a:lnTo>
                <a:cubicBezTo>
                  <a:pt x="4548728" y="211651"/>
                  <a:pt x="4558354" y="209936"/>
                  <a:pt x="4569009" y="207897"/>
                </a:cubicBezTo>
                <a:cubicBezTo>
                  <a:pt x="4579664" y="205858"/>
                  <a:pt x="4590968" y="203610"/>
                  <a:pt x="4602918" y="201154"/>
                </a:cubicBezTo>
                <a:lnTo>
                  <a:pt x="4602918" y="152096"/>
                </a:lnTo>
                <a:lnTo>
                  <a:pt x="4573353" y="152096"/>
                </a:lnTo>
                <a:cubicBezTo>
                  <a:pt x="4567949" y="152121"/>
                  <a:pt x="4563364" y="152528"/>
                  <a:pt x="4559598" y="153315"/>
                </a:cubicBezTo>
                <a:cubicBezTo>
                  <a:pt x="4555833" y="154103"/>
                  <a:pt x="4553306" y="155120"/>
                  <a:pt x="4552016" y="156365"/>
                </a:cubicBezTo>
                <a:cubicBezTo>
                  <a:pt x="4551540" y="154523"/>
                  <a:pt x="4550893" y="152185"/>
                  <a:pt x="4550074" y="149353"/>
                </a:cubicBezTo>
                <a:cubicBezTo>
                  <a:pt x="4549254" y="146520"/>
                  <a:pt x="4548378" y="144184"/>
                  <a:pt x="4547444" y="142342"/>
                </a:cubicBezTo>
                <a:cubicBezTo>
                  <a:pt x="4549546" y="141739"/>
                  <a:pt x="4551668" y="139134"/>
                  <a:pt x="4553808" y="134527"/>
                </a:cubicBezTo>
                <a:cubicBezTo>
                  <a:pt x="4555947" y="129921"/>
                  <a:pt x="4558297" y="124189"/>
                  <a:pt x="4560856" y="117332"/>
                </a:cubicBezTo>
                <a:cubicBezTo>
                  <a:pt x="4562634" y="113007"/>
                  <a:pt x="4565174" y="105673"/>
                  <a:pt x="4568476" y="95327"/>
                </a:cubicBezTo>
                <a:cubicBezTo>
                  <a:pt x="4571778" y="84982"/>
                  <a:pt x="4575232" y="72917"/>
                  <a:pt x="4578839" y="59132"/>
                </a:cubicBezTo>
                <a:lnTo>
                  <a:pt x="4541958" y="59132"/>
                </a:lnTo>
                <a:lnTo>
                  <a:pt x="4541958" y="45111"/>
                </a:lnTo>
                <a:lnTo>
                  <a:pt x="4581887" y="45111"/>
                </a:lnTo>
                <a:cubicBezTo>
                  <a:pt x="4583265" y="38996"/>
                  <a:pt x="4584548" y="32785"/>
                  <a:pt x="4585735" y="26480"/>
                </a:cubicBezTo>
                <a:cubicBezTo>
                  <a:pt x="4586922" y="20174"/>
                  <a:pt x="4587976" y="13888"/>
                  <a:pt x="4588898" y="7620"/>
                </a:cubicBezTo>
                <a:close/>
                <a:moveTo>
                  <a:pt x="5361718" y="7335"/>
                </a:moveTo>
                <a:lnTo>
                  <a:pt x="5376348" y="7335"/>
                </a:lnTo>
                <a:lnTo>
                  <a:pt x="5376348" y="45739"/>
                </a:lnTo>
                <a:lnTo>
                  <a:pt x="5444928" y="45739"/>
                </a:lnTo>
                <a:lnTo>
                  <a:pt x="5444928" y="58808"/>
                </a:lnTo>
                <a:lnTo>
                  <a:pt x="5376348" y="58808"/>
                </a:lnTo>
                <a:lnTo>
                  <a:pt x="5376348" y="99994"/>
                </a:lnTo>
                <a:lnTo>
                  <a:pt x="5406524" y="99994"/>
                </a:lnTo>
                <a:cubicBezTo>
                  <a:pt x="5422252" y="88376"/>
                  <a:pt x="5436972" y="76078"/>
                  <a:pt x="5450681" y="63100"/>
                </a:cubicBezTo>
                <a:cubicBezTo>
                  <a:pt x="5464391" y="50122"/>
                  <a:pt x="5476900" y="36613"/>
                  <a:pt x="5488210" y="22575"/>
                </a:cubicBezTo>
                <a:lnTo>
                  <a:pt x="5500402" y="29585"/>
                </a:lnTo>
                <a:cubicBezTo>
                  <a:pt x="5489880" y="42240"/>
                  <a:pt x="5478615" y="54465"/>
                  <a:pt x="5466607" y="66258"/>
                </a:cubicBezTo>
                <a:cubicBezTo>
                  <a:pt x="5454599" y="78051"/>
                  <a:pt x="5441886" y="89296"/>
                  <a:pt x="5428469" y="99994"/>
                </a:cubicBezTo>
                <a:lnTo>
                  <a:pt x="5515032" y="99994"/>
                </a:lnTo>
                <a:lnTo>
                  <a:pt x="5515032" y="113367"/>
                </a:lnTo>
                <a:lnTo>
                  <a:pt x="5410790" y="113367"/>
                </a:lnTo>
                <a:cubicBezTo>
                  <a:pt x="5402237" y="119641"/>
                  <a:pt x="5393436" y="125782"/>
                  <a:pt x="5384387" y="131789"/>
                </a:cubicBezTo>
                <a:cubicBezTo>
                  <a:pt x="5375339" y="137796"/>
                  <a:pt x="5366156" y="143555"/>
                  <a:pt x="5356841" y="149067"/>
                </a:cubicBezTo>
                <a:lnTo>
                  <a:pt x="5487600" y="149067"/>
                </a:lnTo>
                <a:lnTo>
                  <a:pt x="5487600" y="161830"/>
                </a:lnTo>
                <a:lnTo>
                  <a:pt x="5351050" y="161830"/>
                </a:lnTo>
                <a:cubicBezTo>
                  <a:pt x="5348726" y="167831"/>
                  <a:pt x="5346287" y="173832"/>
                  <a:pt x="5343735" y="179833"/>
                </a:cubicBezTo>
                <a:cubicBezTo>
                  <a:pt x="5341182" y="185834"/>
                  <a:pt x="5338744" y="191530"/>
                  <a:pt x="5336420" y="196920"/>
                </a:cubicBezTo>
                <a:lnTo>
                  <a:pt x="5469616" y="196920"/>
                </a:lnTo>
                <a:lnTo>
                  <a:pt x="5468703" y="204214"/>
                </a:lnTo>
                <a:cubicBezTo>
                  <a:pt x="5465591" y="225441"/>
                  <a:pt x="5462366" y="241446"/>
                  <a:pt x="5459025" y="252231"/>
                </a:cubicBezTo>
                <a:cubicBezTo>
                  <a:pt x="5455685" y="263016"/>
                  <a:pt x="5451698" y="270176"/>
                  <a:pt x="5447062" y="273710"/>
                </a:cubicBezTo>
                <a:cubicBezTo>
                  <a:pt x="5444280" y="276085"/>
                  <a:pt x="5441232" y="277718"/>
                  <a:pt x="5437918" y="278611"/>
                </a:cubicBezTo>
                <a:cubicBezTo>
                  <a:pt x="5434603" y="279504"/>
                  <a:pt x="5430336" y="279998"/>
                  <a:pt x="5425116" y="280093"/>
                </a:cubicBezTo>
                <a:cubicBezTo>
                  <a:pt x="5419884" y="280131"/>
                  <a:pt x="5412366" y="280055"/>
                  <a:pt x="5402561" y="279865"/>
                </a:cubicBezTo>
                <a:cubicBezTo>
                  <a:pt x="5392757" y="279675"/>
                  <a:pt x="5381886" y="279143"/>
                  <a:pt x="5369947" y="278269"/>
                </a:cubicBezTo>
                <a:cubicBezTo>
                  <a:pt x="5369795" y="276085"/>
                  <a:pt x="5369338" y="273767"/>
                  <a:pt x="5368576" y="271316"/>
                </a:cubicBezTo>
                <a:cubicBezTo>
                  <a:pt x="5367814" y="268865"/>
                  <a:pt x="5366747" y="266621"/>
                  <a:pt x="5365376" y="264584"/>
                </a:cubicBezTo>
                <a:cubicBezTo>
                  <a:pt x="5377491" y="265620"/>
                  <a:pt x="5388768" y="266294"/>
                  <a:pt x="5399208" y="266605"/>
                </a:cubicBezTo>
                <a:cubicBezTo>
                  <a:pt x="5409648" y="266916"/>
                  <a:pt x="5416963" y="267056"/>
                  <a:pt x="5421154" y="267024"/>
                </a:cubicBezTo>
                <a:cubicBezTo>
                  <a:pt x="5424906" y="267056"/>
                  <a:pt x="5427916" y="266916"/>
                  <a:pt x="5430184" y="266605"/>
                </a:cubicBezTo>
                <a:cubicBezTo>
                  <a:pt x="5432450" y="266294"/>
                  <a:pt x="5434317" y="265620"/>
                  <a:pt x="5435784" y="264584"/>
                </a:cubicBezTo>
                <a:cubicBezTo>
                  <a:pt x="5439385" y="262176"/>
                  <a:pt x="5442547" y="256699"/>
                  <a:pt x="5445271" y="248152"/>
                </a:cubicBezTo>
                <a:cubicBezTo>
                  <a:pt x="5447996" y="239606"/>
                  <a:pt x="5450624" y="226884"/>
                  <a:pt x="5453158" y="209989"/>
                </a:cubicBezTo>
                <a:lnTo>
                  <a:pt x="5315083" y="209989"/>
                </a:lnTo>
                <a:cubicBezTo>
                  <a:pt x="5318620" y="203129"/>
                  <a:pt x="5322214" y="195326"/>
                  <a:pt x="5325866" y="186578"/>
                </a:cubicBezTo>
                <a:cubicBezTo>
                  <a:pt x="5329517" y="177831"/>
                  <a:pt x="5333035" y="169176"/>
                  <a:pt x="5336420" y="160615"/>
                </a:cubicBezTo>
                <a:cubicBezTo>
                  <a:pt x="5322824" y="168088"/>
                  <a:pt x="5308943" y="175104"/>
                  <a:pt x="5294776" y="181663"/>
                </a:cubicBezTo>
                <a:cubicBezTo>
                  <a:pt x="5280609" y="188221"/>
                  <a:pt x="5266347" y="194320"/>
                  <a:pt x="5251990" y="199959"/>
                </a:cubicBezTo>
                <a:cubicBezTo>
                  <a:pt x="5251171" y="198154"/>
                  <a:pt x="5249990" y="195983"/>
                  <a:pt x="5248446" y="193448"/>
                </a:cubicBezTo>
                <a:cubicBezTo>
                  <a:pt x="5246904" y="190913"/>
                  <a:pt x="5245342" y="188816"/>
                  <a:pt x="5243760" y="187156"/>
                </a:cubicBezTo>
                <a:cubicBezTo>
                  <a:pt x="5269274" y="177960"/>
                  <a:pt x="5294141" y="167149"/>
                  <a:pt x="5318360" y="154724"/>
                </a:cubicBezTo>
                <a:cubicBezTo>
                  <a:pt x="5342579" y="142299"/>
                  <a:pt x="5365769" y="128513"/>
                  <a:pt x="5387930" y="113367"/>
                </a:cubicBezTo>
                <a:lnTo>
                  <a:pt x="5252294" y="113367"/>
                </a:lnTo>
                <a:lnTo>
                  <a:pt x="5252294" y="99994"/>
                </a:lnTo>
                <a:lnTo>
                  <a:pt x="5361718" y="99994"/>
                </a:lnTo>
                <a:lnTo>
                  <a:pt x="5361718" y="58808"/>
                </a:lnTo>
                <a:lnTo>
                  <a:pt x="5280031" y="58808"/>
                </a:lnTo>
                <a:lnTo>
                  <a:pt x="5280031" y="45739"/>
                </a:lnTo>
                <a:lnTo>
                  <a:pt x="5361718" y="45739"/>
                </a:lnTo>
                <a:close/>
                <a:moveTo>
                  <a:pt x="2812066" y="7316"/>
                </a:moveTo>
                <a:lnTo>
                  <a:pt x="2826696" y="7316"/>
                </a:lnTo>
                <a:lnTo>
                  <a:pt x="2826696" y="33224"/>
                </a:lnTo>
                <a:lnTo>
                  <a:pt x="2911735" y="33224"/>
                </a:lnTo>
                <a:lnTo>
                  <a:pt x="2911735" y="7316"/>
                </a:lnTo>
                <a:lnTo>
                  <a:pt x="2926061" y="7316"/>
                </a:lnTo>
                <a:lnTo>
                  <a:pt x="2926061" y="33224"/>
                </a:lnTo>
                <a:lnTo>
                  <a:pt x="3001651" y="33224"/>
                </a:lnTo>
                <a:lnTo>
                  <a:pt x="3001651" y="46940"/>
                </a:lnTo>
                <a:lnTo>
                  <a:pt x="2926061" y="46940"/>
                </a:lnTo>
                <a:lnTo>
                  <a:pt x="2926061" y="73762"/>
                </a:lnTo>
                <a:lnTo>
                  <a:pt x="2911735" y="73762"/>
                </a:lnTo>
                <a:lnTo>
                  <a:pt x="2911735" y="46940"/>
                </a:lnTo>
                <a:lnTo>
                  <a:pt x="2826696" y="46940"/>
                </a:lnTo>
                <a:lnTo>
                  <a:pt x="2826696" y="74676"/>
                </a:lnTo>
                <a:lnTo>
                  <a:pt x="2812066" y="74676"/>
                </a:lnTo>
                <a:lnTo>
                  <a:pt x="2812066" y="46940"/>
                </a:lnTo>
                <a:lnTo>
                  <a:pt x="2736476" y="46940"/>
                </a:lnTo>
                <a:lnTo>
                  <a:pt x="2736476" y="33224"/>
                </a:lnTo>
                <a:lnTo>
                  <a:pt x="2812066" y="33224"/>
                </a:lnTo>
                <a:close/>
                <a:moveTo>
                  <a:pt x="2484406" y="7030"/>
                </a:moveTo>
                <a:lnTo>
                  <a:pt x="2498122" y="7030"/>
                </a:lnTo>
                <a:lnTo>
                  <a:pt x="2498122" y="28671"/>
                </a:lnTo>
                <a:lnTo>
                  <a:pt x="2555729" y="28671"/>
                </a:lnTo>
                <a:lnTo>
                  <a:pt x="2555729" y="7030"/>
                </a:lnTo>
                <a:lnTo>
                  <a:pt x="2569750" y="7030"/>
                </a:lnTo>
                <a:lnTo>
                  <a:pt x="2569750" y="28671"/>
                </a:lnTo>
                <a:lnTo>
                  <a:pt x="2636806" y="28671"/>
                </a:lnTo>
                <a:lnTo>
                  <a:pt x="2636806" y="79229"/>
                </a:lnTo>
                <a:lnTo>
                  <a:pt x="2569750" y="79229"/>
                </a:lnTo>
                <a:lnTo>
                  <a:pt x="2569750" y="107614"/>
                </a:lnTo>
                <a:lnTo>
                  <a:pt x="2654484" y="107614"/>
                </a:lnTo>
                <a:cubicBezTo>
                  <a:pt x="2654472" y="107734"/>
                  <a:pt x="2654421" y="108481"/>
                  <a:pt x="2654332" y="109855"/>
                </a:cubicBezTo>
                <a:cubicBezTo>
                  <a:pt x="2654243" y="111228"/>
                  <a:pt x="2654192" y="112507"/>
                  <a:pt x="2654180" y="113690"/>
                </a:cubicBezTo>
                <a:cubicBezTo>
                  <a:pt x="2652865" y="123321"/>
                  <a:pt x="2651532" y="130648"/>
                  <a:pt x="2650179" y="135672"/>
                </a:cubicBezTo>
                <a:cubicBezTo>
                  <a:pt x="2648826" y="140696"/>
                  <a:pt x="2647112" y="144139"/>
                  <a:pt x="2645035" y="146000"/>
                </a:cubicBezTo>
                <a:cubicBezTo>
                  <a:pt x="2643258" y="147511"/>
                  <a:pt x="2641327" y="148603"/>
                  <a:pt x="2639244" y="149276"/>
                </a:cubicBezTo>
                <a:cubicBezTo>
                  <a:pt x="2637162" y="149949"/>
                  <a:pt x="2634622" y="150280"/>
                  <a:pt x="2631624" y="150267"/>
                </a:cubicBezTo>
                <a:cubicBezTo>
                  <a:pt x="2629218" y="150559"/>
                  <a:pt x="2625725" y="150661"/>
                  <a:pt x="2621147" y="150572"/>
                </a:cubicBezTo>
                <a:cubicBezTo>
                  <a:pt x="2616568" y="150483"/>
                  <a:pt x="2611628" y="150280"/>
                  <a:pt x="2606326" y="149962"/>
                </a:cubicBezTo>
                <a:cubicBezTo>
                  <a:pt x="2606161" y="148235"/>
                  <a:pt x="2605805" y="146355"/>
                  <a:pt x="2605259" y="144323"/>
                </a:cubicBezTo>
                <a:cubicBezTo>
                  <a:pt x="2604713" y="142291"/>
                  <a:pt x="2604052" y="140411"/>
                  <a:pt x="2603278" y="138683"/>
                </a:cubicBezTo>
                <a:cubicBezTo>
                  <a:pt x="2608580" y="139268"/>
                  <a:pt x="2613368" y="139624"/>
                  <a:pt x="2617642" y="139751"/>
                </a:cubicBezTo>
                <a:cubicBezTo>
                  <a:pt x="2621915" y="139878"/>
                  <a:pt x="2624950" y="139929"/>
                  <a:pt x="2626748" y="139904"/>
                </a:cubicBezTo>
                <a:cubicBezTo>
                  <a:pt x="2628557" y="139923"/>
                  <a:pt x="2630043" y="139808"/>
                  <a:pt x="2631205" y="139560"/>
                </a:cubicBezTo>
                <a:cubicBezTo>
                  <a:pt x="2632367" y="139313"/>
                  <a:pt x="2633320" y="138817"/>
                  <a:pt x="2634063" y="138073"/>
                </a:cubicBezTo>
                <a:cubicBezTo>
                  <a:pt x="2635110" y="137069"/>
                  <a:pt x="2636063" y="135111"/>
                  <a:pt x="2636920" y="132200"/>
                </a:cubicBezTo>
                <a:cubicBezTo>
                  <a:pt x="2637777" y="129289"/>
                  <a:pt x="2638654" y="125044"/>
                  <a:pt x="2639549" y="119463"/>
                </a:cubicBezTo>
                <a:lnTo>
                  <a:pt x="2569750" y="119463"/>
                </a:lnTo>
                <a:lnTo>
                  <a:pt x="2569750" y="151467"/>
                </a:lnTo>
                <a:lnTo>
                  <a:pt x="2555729" y="151467"/>
                </a:lnTo>
                <a:lnTo>
                  <a:pt x="2555729" y="119463"/>
                </a:lnTo>
                <a:lnTo>
                  <a:pt x="2486234" y="119463"/>
                </a:lnTo>
                <a:cubicBezTo>
                  <a:pt x="2480221" y="129674"/>
                  <a:pt x="2470455" y="139046"/>
                  <a:pt x="2456936" y="147581"/>
                </a:cubicBezTo>
                <a:cubicBezTo>
                  <a:pt x="2443416" y="156115"/>
                  <a:pt x="2424735" y="163811"/>
                  <a:pt x="2400891" y="170669"/>
                </a:cubicBezTo>
                <a:cubicBezTo>
                  <a:pt x="2400090" y="168745"/>
                  <a:pt x="2399024" y="166650"/>
                  <a:pt x="2397690" y="164383"/>
                </a:cubicBezTo>
                <a:cubicBezTo>
                  <a:pt x="2396357" y="162116"/>
                  <a:pt x="2394985" y="160249"/>
                  <a:pt x="2393576" y="158782"/>
                </a:cubicBezTo>
                <a:cubicBezTo>
                  <a:pt x="2413235" y="153429"/>
                  <a:pt x="2429084" y="147447"/>
                  <a:pt x="2441124" y="140837"/>
                </a:cubicBezTo>
                <a:cubicBezTo>
                  <a:pt x="2453164" y="134227"/>
                  <a:pt x="2462308" y="127102"/>
                  <a:pt x="2468556" y="119463"/>
                </a:cubicBezTo>
                <a:lnTo>
                  <a:pt x="2412168" y="119463"/>
                </a:lnTo>
                <a:cubicBezTo>
                  <a:pt x="2413737" y="112220"/>
                  <a:pt x="2415324" y="103883"/>
                  <a:pt x="2416931" y="94452"/>
                </a:cubicBezTo>
                <a:cubicBezTo>
                  <a:pt x="2418537" y="85021"/>
                  <a:pt x="2419896" y="75997"/>
                  <a:pt x="2421008" y="67380"/>
                </a:cubicBezTo>
                <a:lnTo>
                  <a:pt x="2484406" y="67380"/>
                </a:lnTo>
                <a:lnTo>
                  <a:pt x="2484406" y="65854"/>
                </a:lnTo>
                <a:lnTo>
                  <a:pt x="2484406" y="40825"/>
                </a:lnTo>
                <a:lnTo>
                  <a:pt x="2406377" y="40825"/>
                </a:lnTo>
                <a:lnTo>
                  <a:pt x="2406377" y="28671"/>
                </a:lnTo>
                <a:lnTo>
                  <a:pt x="2484406" y="28671"/>
                </a:lnTo>
                <a:close/>
                <a:moveTo>
                  <a:pt x="2136324" y="7030"/>
                </a:moveTo>
                <a:lnTo>
                  <a:pt x="2152479" y="9773"/>
                </a:lnTo>
                <a:cubicBezTo>
                  <a:pt x="2150358" y="13437"/>
                  <a:pt x="2148123" y="17158"/>
                  <a:pt x="2145773" y="20936"/>
                </a:cubicBezTo>
                <a:cubicBezTo>
                  <a:pt x="2143424" y="24715"/>
                  <a:pt x="2140884" y="28512"/>
                  <a:pt x="2138153" y="32328"/>
                </a:cubicBezTo>
                <a:lnTo>
                  <a:pt x="2222278" y="32328"/>
                </a:lnTo>
                <a:lnTo>
                  <a:pt x="2225021" y="31414"/>
                </a:lnTo>
                <a:lnTo>
                  <a:pt x="2234470" y="38103"/>
                </a:lnTo>
                <a:cubicBezTo>
                  <a:pt x="2230107" y="45844"/>
                  <a:pt x="2225040" y="53742"/>
                  <a:pt x="2219268" y="61799"/>
                </a:cubicBezTo>
                <a:cubicBezTo>
                  <a:pt x="2213496" y="69856"/>
                  <a:pt x="2207590" y="77304"/>
                  <a:pt x="2201551" y="84144"/>
                </a:cubicBezTo>
                <a:lnTo>
                  <a:pt x="2295125" y="84144"/>
                </a:lnTo>
                <a:lnTo>
                  <a:pt x="2295125" y="173108"/>
                </a:lnTo>
                <a:lnTo>
                  <a:pt x="2213743" y="173108"/>
                </a:lnTo>
                <a:lnTo>
                  <a:pt x="2213743" y="252999"/>
                </a:lnTo>
                <a:cubicBezTo>
                  <a:pt x="2213534" y="257154"/>
                  <a:pt x="2214639" y="259898"/>
                  <a:pt x="2217058" y="261232"/>
                </a:cubicBezTo>
                <a:cubicBezTo>
                  <a:pt x="2219478" y="262566"/>
                  <a:pt x="2224469" y="263176"/>
                  <a:pt x="2232031" y="263062"/>
                </a:cubicBezTo>
                <a:lnTo>
                  <a:pt x="2287200" y="263062"/>
                </a:lnTo>
                <a:cubicBezTo>
                  <a:pt x="2291906" y="263229"/>
                  <a:pt x="2295466" y="262251"/>
                  <a:pt x="2297880" y="260126"/>
                </a:cubicBezTo>
                <a:cubicBezTo>
                  <a:pt x="2300294" y="258000"/>
                  <a:pt x="2301979" y="253724"/>
                  <a:pt x="2302937" y="247296"/>
                </a:cubicBezTo>
                <a:cubicBezTo>
                  <a:pt x="2303895" y="240868"/>
                  <a:pt x="2304542" y="231283"/>
                  <a:pt x="2304879" y="218542"/>
                </a:cubicBezTo>
                <a:cubicBezTo>
                  <a:pt x="2306911" y="219787"/>
                  <a:pt x="2309171" y="220956"/>
                  <a:pt x="2311660" y="222049"/>
                </a:cubicBezTo>
                <a:cubicBezTo>
                  <a:pt x="2314150" y="223141"/>
                  <a:pt x="2316563" y="224005"/>
                  <a:pt x="2318900" y="224641"/>
                </a:cubicBezTo>
                <a:cubicBezTo>
                  <a:pt x="2318042" y="245217"/>
                  <a:pt x="2315566" y="259158"/>
                  <a:pt x="2311470" y="266466"/>
                </a:cubicBezTo>
                <a:cubicBezTo>
                  <a:pt x="2307374" y="273774"/>
                  <a:pt x="2299488" y="277198"/>
                  <a:pt x="2287810" y="276740"/>
                </a:cubicBezTo>
                <a:lnTo>
                  <a:pt x="2231422" y="276740"/>
                </a:lnTo>
                <a:cubicBezTo>
                  <a:pt x="2219008" y="276949"/>
                  <a:pt x="2210461" y="275390"/>
                  <a:pt x="2205781" y="272062"/>
                </a:cubicBezTo>
                <a:cubicBezTo>
                  <a:pt x="2201101" y="268735"/>
                  <a:pt x="2198878" y="262380"/>
                  <a:pt x="2199113" y="252999"/>
                </a:cubicBezTo>
                <a:lnTo>
                  <a:pt x="2199113" y="173108"/>
                </a:lnTo>
                <a:lnTo>
                  <a:pt x="2179606" y="173108"/>
                </a:lnTo>
                <a:cubicBezTo>
                  <a:pt x="2174897" y="189610"/>
                  <a:pt x="2167788" y="204683"/>
                  <a:pt x="2158281" y="218326"/>
                </a:cubicBezTo>
                <a:cubicBezTo>
                  <a:pt x="2148774" y="231969"/>
                  <a:pt x="2135863" y="243967"/>
                  <a:pt x="2119549" y="254318"/>
                </a:cubicBezTo>
                <a:cubicBezTo>
                  <a:pt x="2103235" y="264670"/>
                  <a:pt x="2082512" y="273160"/>
                  <a:pt x="2057381" y="279788"/>
                </a:cubicBezTo>
                <a:cubicBezTo>
                  <a:pt x="2056549" y="277840"/>
                  <a:pt x="2055317" y="275646"/>
                  <a:pt x="2053685" y="273207"/>
                </a:cubicBezTo>
                <a:cubicBezTo>
                  <a:pt x="2052054" y="270769"/>
                  <a:pt x="2050441" y="268805"/>
                  <a:pt x="2048847" y="267317"/>
                </a:cubicBezTo>
                <a:cubicBezTo>
                  <a:pt x="2072467" y="261494"/>
                  <a:pt x="2091978" y="254010"/>
                  <a:pt x="2107380" y="244864"/>
                </a:cubicBezTo>
                <a:cubicBezTo>
                  <a:pt x="2122781" y="235718"/>
                  <a:pt x="2135000" y="225114"/>
                  <a:pt x="2144035" y="213053"/>
                </a:cubicBezTo>
                <a:cubicBezTo>
                  <a:pt x="2153070" y="200992"/>
                  <a:pt x="2159847" y="187677"/>
                  <a:pt x="2164366" y="173108"/>
                </a:cubicBezTo>
                <a:lnTo>
                  <a:pt x="2079936" y="173108"/>
                </a:lnTo>
                <a:lnTo>
                  <a:pt x="2079936" y="96302"/>
                </a:lnTo>
                <a:cubicBezTo>
                  <a:pt x="2076291" y="99477"/>
                  <a:pt x="2072608" y="102500"/>
                  <a:pt x="2068887" y="105371"/>
                </a:cubicBezTo>
                <a:cubicBezTo>
                  <a:pt x="2065166" y="108242"/>
                  <a:pt x="2061331" y="111114"/>
                  <a:pt x="2057381" y="113986"/>
                </a:cubicBezTo>
                <a:cubicBezTo>
                  <a:pt x="2056086" y="112233"/>
                  <a:pt x="2054409" y="110403"/>
                  <a:pt x="2052352" y="108496"/>
                </a:cubicBezTo>
                <a:cubicBezTo>
                  <a:pt x="2050295" y="106590"/>
                  <a:pt x="2048313" y="105065"/>
                  <a:pt x="2046408" y="103922"/>
                </a:cubicBezTo>
                <a:cubicBezTo>
                  <a:pt x="2067662" y="89513"/>
                  <a:pt x="2085886" y="73633"/>
                  <a:pt x="2101082" y="56281"/>
                </a:cubicBezTo>
                <a:cubicBezTo>
                  <a:pt x="2116277" y="38928"/>
                  <a:pt x="2128025" y="22512"/>
                  <a:pt x="2136324" y="7030"/>
                </a:cubicBezTo>
                <a:close/>
                <a:moveTo>
                  <a:pt x="401403" y="7030"/>
                </a:moveTo>
                <a:lnTo>
                  <a:pt x="414509" y="11297"/>
                </a:lnTo>
                <a:cubicBezTo>
                  <a:pt x="412223" y="15894"/>
                  <a:pt x="409709" y="20492"/>
                  <a:pt x="406965" y="25089"/>
                </a:cubicBezTo>
                <a:cubicBezTo>
                  <a:pt x="404222" y="29687"/>
                  <a:pt x="401250" y="34132"/>
                  <a:pt x="398050" y="38424"/>
                </a:cubicBezTo>
                <a:lnTo>
                  <a:pt x="587026" y="38424"/>
                </a:lnTo>
                <a:lnTo>
                  <a:pt x="587026" y="51493"/>
                </a:lnTo>
                <a:lnTo>
                  <a:pt x="388601" y="51493"/>
                </a:lnTo>
                <a:cubicBezTo>
                  <a:pt x="381388" y="60522"/>
                  <a:pt x="373793" y="68935"/>
                  <a:pt x="365817" y="76730"/>
                </a:cubicBezTo>
                <a:cubicBezTo>
                  <a:pt x="357842" y="84526"/>
                  <a:pt x="349790" y="91562"/>
                  <a:pt x="341662" y="97838"/>
                </a:cubicBezTo>
                <a:cubicBezTo>
                  <a:pt x="340786" y="96171"/>
                  <a:pt x="339414" y="94086"/>
                  <a:pt x="337547" y="91581"/>
                </a:cubicBezTo>
                <a:cubicBezTo>
                  <a:pt x="335680" y="89077"/>
                  <a:pt x="334004" y="86994"/>
                  <a:pt x="332518" y="85333"/>
                </a:cubicBezTo>
                <a:cubicBezTo>
                  <a:pt x="346037" y="75867"/>
                  <a:pt x="358928" y="64343"/>
                  <a:pt x="371190" y="50760"/>
                </a:cubicBezTo>
                <a:cubicBezTo>
                  <a:pt x="383451" y="37176"/>
                  <a:pt x="393522" y="22600"/>
                  <a:pt x="401403" y="7030"/>
                </a:cubicBezTo>
                <a:close/>
                <a:moveTo>
                  <a:pt x="3976402" y="7011"/>
                </a:moveTo>
                <a:lnTo>
                  <a:pt x="3989203" y="13107"/>
                </a:lnTo>
                <a:cubicBezTo>
                  <a:pt x="3987019" y="17120"/>
                  <a:pt x="3984378" y="21286"/>
                  <a:pt x="3981278" y="25604"/>
                </a:cubicBezTo>
                <a:cubicBezTo>
                  <a:pt x="3998322" y="48578"/>
                  <a:pt x="4017804" y="68695"/>
                  <a:pt x="4039724" y="85954"/>
                </a:cubicBezTo>
                <a:cubicBezTo>
                  <a:pt x="4061644" y="103213"/>
                  <a:pt x="4086155" y="118758"/>
                  <a:pt x="4113257" y="132588"/>
                </a:cubicBezTo>
                <a:cubicBezTo>
                  <a:pt x="4111232" y="134043"/>
                  <a:pt x="4109263" y="135935"/>
                  <a:pt x="4107352" y="138265"/>
                </a:cubicBezTo>
                <a:cubicBezTo>
                  <a:pt x="4105440" y="140596"/>
                  <a:pt x="4103852" y="142869"/>
                  <a:pt x="4102589" y="145085"/>
                </a:cubicBezTo>
                <a:cubicBezTo>
                  <a:pt x="4076465" y="130842"/>
                  <a:pt x="4052742" y="115056"/>
                  <a:pt x="4031418" y="97727"/>
                </a:cubicBezTo>
                <a:cubicBezTo>
                  <a:pt x="4010095" y="80398"/>
                  <a:pt x="3990639" y="60116"/>
                  <a:pt x="3973049" y="36881"/>
                </a:cubicBezTo>
                <a:cubicBezTo>
                  <a:pt x="3956609" y="59055"/>
                  <a:pt x="3937292" y="79477"/>
                  <a:pt x="3915099" y="98146"/>
                </a:cubicBezTo>
                <a:cubicBezTo>
                  <a:pt x="3892906" y="116815"/>
                  <a:pt x="3869550" y="132360"/>
                  <a:pt x="3845033" y="144780"/>
                </a:cubicBezTo>
                <a:cubicBezTo>
                  <a:pt x="3843642" y="142717"/>
                  <a:pt x="3842004" y="140520"/>
                  <a:pt x="3840118" y="138189"/>
                </a:cubicBezTo>
                <a:cubicBezTo>
                  <a:pt x="3838232" y="135859"/>
                  <a:pt x="3836213" y="133890"/>
                  <a:pt x="3834060" y="132284"/>
                </a:cubicBezTo>
                <a:cubicBezTo>
                  <a:pt x="3863156" y="118491"/>
                  <a:pt x="3890232" y="100584"/>
                  <a:pt x="3915290" y="78563"/>
                </a:cubicBezTo>
                <a:cubicBezTo>
                  <a:pt x="3940346" y="56541"/>
                  <a:pt x="3960717" y="32690"/>
                  <a:pt x="3976402" y="7011"/>
                </a:cubicBezTo>
                <a:close/>
                <a:moveTo>
                  <a:pt x="5645868" y="6420"/>
                </a:moveTo>
                <a:lnTo>
                  <a:pt x="5659888" y="6420"/>
                </a:lnTo>
                <a:lnTo>
                  <a:pt x="5659888" y="72543"/>
                </a:lnTo>
                <a:lnTo>
                  <a:pt x="5696769" y="72543"/>
                </a:lnTo>
                <a:lnTo>
                  <a:pt x="5696769" y="86564"/>
                </a:lnTo>
                <a:lnTo>
                  <a:pt x="5659888" y="86564"/>
                </a:lnTo>
                <a:lnTo>
                  <a:pt x="5659888" y="101200"/>
                </a:lnTo>
                <a:cubicBezTo>
                  <a:pt x="5663354" y="105013"/>
                  <a:pt x="5667870" y="110191"/>
                  <a:pt x="5673435" y="116733"/>
                </a:cubicBezTo>
                <a:cubicBezTo>
                  <a:pt x="5679000" y="123275"/>
                  <a:pt x="5684328" y="129647"/>
                  <a:pt x="5689420" y="135848"/>
                </a:cubicBezTo>
                <a:cubicBezTo>
                  <a:pt x="5694512" y="142049"/>
                  <a:pt x="5698079" y="146545"/>
                  <a:pt x="5700122" y="149334"/>
                </a:cubicBezTo>
                <a:lnTo>
                  <a:pt x="5691892" y="161534"/>
                </a:lnTo>
                <a:cubicBezTo>
                  <a:pt x="5688711" y="156567"/>
                  <a:pt x="5684024" y="149814"/>
                  <a:pt x="5677834" y="141276"/>
                </a:cubicBezTo>
                <a:cubicBezTo>
                  <a:pt x="5671642" y="132737"/>
                  <a:pt x="5665660" y="124766"/>
                  <a:pt x="5659888" y="117360"/>
                </a:cubicBezTo>
                <a:lnTo>
                  <a:pt x="5659888" y="282226"/>
                </a:lnTo>
                <a:lnTo>
                  <a:pt x="5645868" y="282226"/>
                </a:lnTo>
                <a:lnTo>
                  <a:pt x="5645868" y="121629"/>
                </a:lnTo>
                <a:cubicBezTo>
                  <a:pt x="5640114" y="141018"/>
                  <a:pt x="5633409" y="159518"/>
                  <a:pt x="5625751" y="177128"/>
                </a:cubicBezTo>
                <a:cubicBezTo>
                  <a:pt x="5618092" y="194739"/>
                  <a:pt x="5610168" y="209351"/>
                  <a:pt x="5601976" y="220965"/>
                </a:cubicBezTo>
                <a:cubicBezTo>
                  <a:pt x="5600992" y="218755"/>
                  <a:pt x="5599684" y="216473"/>
                  <a:pt x="5598052" y="214116"/>
                </a:cubicBezTo>
                <a:cubicBezTo>
                  <a:pt x="5596420" y="211759"/>
                  <a:pt x="5594884" y="209783"/>
                  <a:pt x="5593442" y="208188"/>
                </a:cubicBezTo>
                <a:cubicBezTo>
                  <a:pt x="5600028" y="199353"/>
                  <a:pt x="5606567" y="188301"/>
                  <a:pt x="5613062" y="175032"/>
                </a:cubicBezTo>
                <a:cubicBezTo>
                  <a:pt x="5619557" y="161762"/>
                  <a:pt x="5625510" y="147460"/>
                  <a:pt x="5630921" y="132123"/>
                </a:cubicBezTo>
                <a:cubicBezTo>
                  <a:pt x="5636332" y="116787"/>
                  <a:pt x="5640704" y="101600"/>
                  <a:pt x="5644038" y="86564"/>
                </a:cubicBezTo>
                <a:lnTo>
                  <a:pt x="5597709" y="86564"/>
                </a:lnTo>
                <a:lnTo>
                  <a:pt x="5597709" y="72543"/>
                </a:lnTo>
                <a:lnTo>
                  <a:pt x="5645868" y="72543"/>
                </a:lnTo>
                <a:close/>
                <a:moveTo>
                  <a:pt x="1103376" y="6420"/>
                </a:moveTo>
                <a:lnTo>
                  <a:pt x="1286523" y="6420"/>
                </a:lnTo>
                <a:lnTo>
                  <a:pt x="1286523" y="96298"/>
                </a:lnTo>
                <a:lnTo>
                  <a:pt x="1182894" y="96298"/>
                </a:lnTo>
                <a:lnTo>
                  <a:pt x="1196939" y="100574"/>
                </a:lnTo>
                <a:cubicBezTo>
                  <a:pt x="1195704" y="103024"/>
                  <a:pt x="1194355" y="105455"/>
                  <a:pt x="1192891" y="107866"/>
                </a:cubicBezTo>
                <a:cubicBezTo>
                  <a:pt x="1191427" y="110278"/>
                  <a:pt x="1189926" y="112632"/>
                  <a:pt x="1188385" y="114929"/>
                </a:cubicBezTo>
                <a:lnTo>
                  <a:pt x="1244492" y="114929"/>
                </a:lnTo>
                <a:lnTo>
                  <a:pt x="1252114" y="113402"/>
                </a:lnTo>
                <a:lnTo>
                  <a:pt x="1280128" y="126498"/>
                </a:lnTo>
                <a:cubicBezTo>
                  <a:pt x="1267454" y="157603"/>
                  <a:pt x="1248715" y="182406"/>
                  <a:pt x="1223913" y="200908"/>
                </a:cubicBezTo>
                <a:cubicBezTo>
                  <a:pt x="1199111" y="219409"/>
                  <a:pt x="1170300" y="233320"/>
                  <a:pt x="1137478" y="242640"/>
                </a:cubicBezTo>
                <a:cubicBezTo>
                  <a:pt x="1144519" y="243529"/>
                  <a:pt x="1151954" y="244113"/>
                  <a:pt x="1159783" y="244393"/>
                </a:cubicBezTo>
                <a:cubicBezTo>
                  <a:pt x="1167612" y="244672"/>
                  <a:pt x="1175722" y="244799"/>
                  <a:pt x="1184111" y="244774"/>
                </a:cubicBezTo>
                <a:cubicBezTo>
                  <a:pt x="1194844" y="244770"/>
                  <a:pt x="1207194" y="244439"/>
                  <a:pt x="1221162" y="243780"/>
                </a:cubicBezTo>
                <a:cubicBezTo>
                  <a:pt x="1235130" y="243122"/>
                  <a:pt x="1249147" y="242158"/>
                  <a:pt x="1263212" y="240890"/>
                </a:cubicBezTo>
                <a:cubicBezTo>
                  <a:pt x="1277278" y="239621"/>
                  <a:pt x="1289823" y="238071"/>
                  <a:pt x="1300849" y="236238"/>
                </a:cubicBezTo>
                <a:cubicBezTo>
                  <a:pt x="1298074" y="242764"/>
                  <a:pt x="1295318" y="250583"/>
                  <a:pt x="1292581" y="259694"/>
                </a:cubicBezTo>
                <a:cubicBezTo>
                  <a:pt x="1289844" y="268806"/>
                  <a:pt x="1288231" y="276622"/>
                  <a:pt x="1287742" y="283144"/>
                </a:cubicBezTo>
                <a:cubicBezTo>
                  <a:pt x="1279873" y="283668"/>
                  <a:pt x="1269857" y="284210"/>
                  <a:pt x="1257694" y="284768"/>
                </a:cubicBezTo>
                <a:cubicBezTo>
                  <a:pt x="1245530" y="285326"/>
                  <a:pt x="1232755" y="285800"/>
                  <a:pt x="1219368" y="286189"/>
                </a:cubicBezTo>
                <a:cubicBezTo>
                  <a:pt x="1205982" y="286578"/>
                  <a:pt x="1193519" y="286781"/>
                  <a:pt x="1181980" y="286798"/>
                </a:cubicBezTo>
                <a:cubicBezTo>
                  <a:pt x="1161947" y="286900"/>
                  <a:pt x="1144792" y="285783"/>
                  <a:pt x="1130518" y="283448"/>
                </a:cubicBezTo>
                <a:cubicBezTo>
                  <a:pt x="1116243" y="281114"/>
                  <a:pt x="1103433" y="276952"/>
                  <a:pt x="1092086" y="270963"/>
                </a:cubicBezTo>
                <a:cubicBezTo>
                  <a:pt x="1084742" y="266909"/>
                  <a:pt x="1078314" y="263064"/>
                  <a:pt x="1072802" y="259429"/>
                </a:cubicBezTo>
                <a:cubicBezTo>
                  <a:pt x="1067289" y="255794"/>
                  <a:pt x="1062844" y="253852"/>
                  <a:pt x="1059466" y="253605"/>
                </a:cubicBezTo>
                <a:cubicBezTo>
                  <a:pt x="1056787" y="253776"/>
                  <a:pt x="1053882" y="255904"/>
                  <a:pt x="1050751" y="259989"/>
                </a:cubicBezTo>
                <a:cubicBezTo>
                  <a:pt x="1047620" y="264074"/>
                  <a:pt x="1044489" y="269090"/>
                  <a:pt x="1041359" y="275036"/>
                </a:cubicBezTo>
                <a:cubicBezTo>
                  <a:pt x="1038228" y="280983"/>
                  <a:pt x="1035323" y="286834"/>
                  <a:pt x="1032644" y="292589"/>
                </a:cubicBezTo>
                <a:lnTo>
                  <a:pt x="1002164" y="248732"/>
                </a:lnTo>
                <a:cubicBezTo>
                  <a:pt x="1009104" y="240929"/>
                  <a:pt x="1016178" y="234287"/>
                  <a:pt x="1023385" y="228806"/>
                </a:cubicBezTo>
                <a:cubicBezTo>
                  <a:pt x="1030593" y="223326"/>
                  <a:pt x="1037438" y="219198"/>
                  <a:pt x="1043921" y="216422"/>
                </a:cubicBezTo>
                <a:lnTo>
                  <a:pt x="1043921" y="140818"/>
                </a:lnTo>
                <a:lnTo>
                  <a:pt x="1012222" y="140818"/>
                </a:lnTo>
                <a:lnTo>
                  <a:pt x="1012222" y="100280"/>
                </a:lnTo>
                <a:lnTo>
                  <a:pt x="1086288" y="100280"/>
                </a:lnTo>
                <a:lnTo>
                  <a:pt x="1086288" y="224039"/>
                </a:lnTo>
                <a:cubicBezTo>
                  <a:pt x="1087973" y="225100"/>
                  <a:pt x="1089791" y="226180"/>
                  <a:pt x="1091743" y="227279"/>
                </a:cubicBezTo>
                <a:cubicBezTo>
                  <a:pt x="1093694" y="228378"/>
                  <a:pt x="1095741" y="229534"/>
                  <a:pt x="1097884" y="230748"/>
                </a:cubicBezTo>
                <a:cubicBezTo>
                  <a:pt x="1101562" y="232876"/>
                  <a:pt x="1105562" y="234718"/>
                  <a:pt x="1109883" y="236274"/>
                </a:cubicBezTo>
                <a:cubicBezTo>
                  <a:pt x="1114204" y="237831"/>
                  <a:pt x="1118734" y="239139"/>
                  <a:pt x="1123472" y="240200"/>
                </a:cubicBezTo>
                <a:cubicBezTo>
                  <a:pt x="1120808" y="235175"/>
                  <a:pt x="1117763" y="230055"/>
                  <a:pt x="1114338" y="224840"/>
                </a:cubicBezTo>
                <a:cubicBezTo>
                  <a:pt x="1110912" y="219624"/>
                  <a:pt x="1107563" y="215190"/>
                  <a:pt x="1104290" y="211537"/>
                </a:cubicBezTo>
                <a:cubicBezTo>
                  <a:pt x="1113740" y="209562"/>
                  <a:pt x="1122928" y="207186"/>
                  <a:pt x="1131854" y="204410"/>
                </a:cubicBezTo>
                <a:cubicBezTo>
                  <a:pt x="1140779" y="201634"/>
                  <a:pt x="1149371" y="198420"/>
                  <a:pt x="1157630" y="194767"/>
                </a:cubicBezTo>
                <a:cubicBezTo>
                  <a:pt x="1154391" y="191699"/>
                  <a:pt x="1151095" y="188687"/>
                  <a:pt x="1147742" y="185734"/>
                </a:cubicBezTo>
                <a:cubicBezTo>
                  <a:pt x="1144389" y="182780"/>
                  <a:pt x="1141171" y="179997"/>
                  <a:pt x="1138087" y="177386"/>
                </a:cubicBezTo>
                <a:lnTo>
                  <a:pt x="1168283" y="152993"/>
                </a:lnTo>
                <a:cubicBezTo>
                  <a:pt x="1172189" y="155953"/>
                  <a:pt x="1176478" y="159256"/>
                  <a:pt x="1181150" y="162903"/>
                </a:cubicBezTo>
                <a:cubicBezTo>
                  <a:pt x="1185822" y="166549"/>
                  <a:pt x="1190270" y="170157"/>
                  <a:pt x="1194495" y="173727"/>
                </a:cubicBezTo>
                <a:cubicBezTo>
                  <a:pt x="1199390" y="170056"/>
                  <a:pt x="1204015" y="166117"/>
                  <a:pt x="1208368" y="161912"/>
                </a:cubicBezTo>
                <a:cubicBezTo>
                  <a:pt x="1212721" y="157706"/>
                  <a:pt x="1216729" y="153310"/>
                  <a:pt x="1220394" y="148724"/>
                </a:cubicBezTo>
                <a:lnTo>
                  <a:pt x="1161283" y="148724"/>
                </a:lnTo>
                <a:cubicBezTo>
                  <a:pt x="1154677" y="155750"/>
                  <a:pt x="1147750" y="162204"/>
                  <a:pt x="1140502" y="168086"/>
                </a:cubicBezTo>
                <a:cubicBezTo>
                  <a:pt x="1133253" y="173969"/>
                  <a:pt x="1125953" y="179203"/>
                  <a:pt x="1118601" y="183790"/>
                </a:cubicBezTo>
                <a:cubicBezTo>
                  <a:pt x="1115105" y="179502"/>
                  <a:pt x="1110446" y="174356"/>
                  <a:pt x="1104624" y="168353"/>
                </a:cubicBezTo>
                <a:cubicBezTo>
                  <a:pt x="1098801" y="162350"/>
                  <a:pt x="1093605" y="157433"/>
                  <a:pt x="1089035" y="153603"/>
                </a:cubicBezTo>
                <a:cubicBezTo>
                  <a:pt x="1101983" y="147086"/>
                  <a:pt x="1114033" y="138874"/>
                  <a:pt x="1125186" y="128966"/>
                </a:cubicBezTo>
                <a:cubicBezTo>
                  <a:pt x="1136340" y="119058"/>
                  <a:pt x="1145729" y="108168"/>
                  <a:pt x="1153354" y="96298"/>
                </a:cubicBezTo>
                <a:lnTo>
                  <a:pt x="1103376" y="96298"/>
                </a:lnTo>
                <a:close/>
                <a:moveTo>
                  <a:pt x="1050932" y="3372"/>
                </a:moveTo>
                <a:cubicBezTo>
                  <a:pt x="1058583" y="11264"/>
                  <a:pt x="1066597" y="19918"/>
                  <a:pt x="1074974" y="29336"/>
                </a:cubicBezTo>
                <a:cubicBezTo>
                  <a:pt x="1083351" y="38753"/>
                  <a:pt x="1090072" y="47265"/>
                  <a:pt x="1095137" y="54871"/>
                </a:cubicBezTo>
                <a:lnTo>
                  <a:pt x="1059771" y="81379"/>
                </a:lnTo>
                <a:cubicBezTo>
                  <a:pt x="1055478" y="73626"/>
                  <a:pt x="1049357" y="64762"/>
                  <a:pt x="1041407" y="54787"/>
                </a:cubicBezTo>
                <a:cubicBezTo>
                  <a:pt x="1033456" y="44813"/>
                  <a:pt x="1025659" y="35490"/>
                  <a:pt x="1018013" y="26819"/>
                </a:cubicBezTo>
                <a:close/>
                <a:moveTo>
                  <a:pt x="851897" y="305"/>
                </a:moveTo>
                <a:lnTo>
                  <a:pt x="955529" y="305"/>
                </a:lnTo>
                <a:lnTo>
                  <a:pt x="955529" y="39929"/>
                </a:lnTo>
                <a:lnTo>
                  <a:pt x="895484" y="39929"/>
                </a:lnTo>
                <a:lnTo>
                  <a:pt x="895484" y="193853"/>
                </a:lnTo>
                <a:lnTo>
                  <a:pt x="851897" y="193853"/>
                </a:lnTo>
                <a:close/>
                <a:moveTo>
                  <a:pt x="1394746" y="0"/>
                </a:moveTo>
                <a:lnTo>
                  <a:pt x="1437113" y="7620"/>
                </a:lnTo>
                <a:cubicBezTo>
                  <a:pt x="1436345" y="11596"/>
                  <a:pt x="1435519" y="15609"/>
                  <a:pt x="1434637" y="19660"/>
                </a:cubicBezTo>
                <a:cubicBezTo>
                  <a:pt x="1433754" y="23711"/>
                  <a:pt x="1432852" y="27725"/>
                  <a:pt x="1431932" y="31700"/>
                </a:cubicBezTo>
                <a:lnTo>
                  <a:pt x="1470946" y="31700"/>
                </a:lnTo>
                <a:lnTo>
                  <a:pt x="1470946" y="73457"/>
                </a:lnTo>
                <a:lnTo>
                  <a:pt x="1420044" y="73457"/>
                </a:lnTo>
                <a:lnTo>
                  <a:pt x="1416082" y="84735"/>
                </a:lnTo>
                <a:lnTo>
                  <a:pt x="1451744" y="84735"/>
                </a:lnTo>
                <a:lnTo>
                  <a:pt x="1451744" y="125578"/>
                </a:lnTo>
                <a:lnTo>
                  <a:pt x="1465460" y="125578"/>
                </a:lnTo>
                <a:lnTo>
                  <a:pt x="1465460" y="165202"/>
                </a:lnTo>
                <a:lnTo>
                  <a:pt x="1451744" y="165202"/>
                </a:lnTo>
                <a:lnTo>
                  <a:pt x="1451744" y="188679"/>
                </a:lnTo>
                <a:lnTo>
                  <a:pt x="1469422" y="186244"/>
                </a:lnTo>
                <a:lnTo>
                  <a:pt x="1471556" y="224028"/>
                </a:lnTo>
                <a:lnTo>
                  <a:pt x="1451744" y="227686"/>
                </a:lnTo>
                <a:lnTo>
                  <a:pt x="1451744" y="289256"/>
                </a:lnTo>
                <a:lnTo>
                  <a:pt x="1411510" y="289256"/>
                </a:lnTo>
                <a:lnTo>
                  <a:pt x="1411510" y="235001"/>
                </a:lnTo>
                <a:cubicBezTo>
                  <a:pt x="1402182" y="236532"/>
                  <a:pt x="1393101" y="238043"/>
                  <a:pt x="1384268" y="239535"/>
                </a:cubicBezTo>
                <a:cubicBezTo>
                  <a:pt x="1375436" y="241027"/>
                  <a:pt x="1367041" y="242462"/>
                  <a:pt x="1359084" y="243840"/>
                </a:cubicBezTo>
                <a:lnTo>
                  <a:pt x="1350550" y="201464"/>
                </a:lnTo>
                <a:cubicBezTo>
                  <a:pt x="1358976" y="200551"/>
                  <a:pt x="1368336" y="199486"/>
                  <a:pt x="1378630" y="198268"/>
                </a:cubicBezTo>
                <a:cubicBezTo>
                  <a:pt x="1388923" y="197050"/>
                  <a:pt x="1399883" y="195680"/>
                  <a:pt x="1411510" y="194158"/>
                </a:cubicBezTo>
                <a:lnTo>
                  <a:pt x="1411510" y="165202"/>
                </a:lnTo>
                <a:lnTo>
                  <a:pt x="1388955" y="165202"/>
                </a:lnTo>
                <a:cubicBezTo>
                  <a:pt x="1384122" y="165215"/>
                  <a:pt x="1379309" y="165647"/>
                  <a:pt x="1374515" y="166499"/>
                </a:cubicBezTo>
                <a:cubicBezTo>
                  <a:pt x="1369721" y="167351"/>
                  <a:pt x="1366508" y="168547"/>
                  <a:pt x="1364876" y="170085"/>
                </a:cubicBezTo>
                <a:cubicBezTo>
                  <a:pt x="1363682" y="165847"/>
                  <a:pt x="1361802" y="159990"/>
                  <a:pt x="1359237" y="152516"/>
                </a:cubicBezTo>
                <a:cubicBezTo>
                  <a:pt x="1356671" y="145041"/>
                  <a:pt x="1354182" y="138500"/>
                  <a:pt x="1351769" y="132893"/>
                </a:cubicBezTo>
                <a:cubicBezTo>
                  <a:pt x="1355192" y="131820"/>
                  <a:pt x="1358176" y="129318"/>
                  <a:pt x="1360723" y="125388"/>
                </a:cubicBezTo>
                <a:cubicBezTo>
                  <a:pt x="1363269" y="121457"/>
                  <a:pt x="1365872" y="116136"/>
                  <a:pt x="1368533" y="109424"/>
                </a:cubicBezTo>
                <a:cubicBezTo>
                  <a:pt x="1369784" y="106458"/>
                  <a:pt x="1371397" y="101873"/>
                  <a:pt x="1373372" y="95670"/>
                </a:cubicBezTo>
                <a:cubicBezTo>
                  <a:pt x="1375347" y="89466"/>
                  <a:pt x="1377493" y="82061"/>
                  <a:pt x="1379811" y="73457"/>
                </a:cubicBezTo>
                <a:lnTo>
                  <a:pt x="1354208" y="73457"/>
                </a:lnTo>
                <a:lnTo>
                  <a:pt x="1354208" y="31700"/>
                </a:lnTo>
                <a:lnTo>
                  <a:pt x="1389564" y="31700"/>
                </a:lnTo>
                <a:cubicBezTo>
                  <a:pt x="1390638" y="26493"/>
                  <a:pt x="1391616" y="21209"/>
                  <a:pt x="1392498" y="15850"/>
                </a:cubicBezTo>
                <a:cubicBezTo>
                  <a:pt x="1393381" y="10491"/>
                  <a:pt x="1394130" y="5207"/>
                  <a:pt x="139474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Normal" panose="020B0400000000000000" pitchFamily="34" charset="-122"/>
              <a:ea typeface="思源黑体 CN Normal" panose="020B0400000000000000" pitchFamily="34" charset="-122"/>
            </a:endParaRPr>
          </a:p>
        </p:txBody>
      </p:sp>
      <p:grpSp>
        <p:nvGrpSpPr>
          <p:cNvPr id="5" name="组合 4">
            <a:extLst>
              <a:ext uri="{FF2B5EF4-FFF2-40B4-BE49-F238E27FC236}">
                <a16:creationId xmlns:a16="http://schemas.microsoft.com/office/drawing/2014/main" id="{13151D47-C5A2-DAF8-2004-E1EF4F3E30B3}"/>
              </a:ext>
            </a:extLst>
          </p:cNvPr>
          <p:cNvGrpSpPr/>
          <p:nvPr userDrawn="1"/>
        </p:nvGrpSpPr>
        <p:grpSpPr>
          <a:xfrm>
            <a:off x="-107358" y="5627230"/>
            <a:ext cx="5023430" cy="263942"/>
            <a:chOff x="-193197" y="5968476"/>
            <a:chExt cx="4166408" cy="218912"/>
          </a:xfrm>
        </p:grpSpPr>
        <p:sp>
          <p:nvSpPr>
            <p:cNvPr id="6" name="矩形 7">
              <a:extLst>
                <a:ext uri="{FF2B5EF4-FFF2-40B4-BE49-F238E27FC236}">
                  <a16:creationId xmlns:a16="http://schemas.microsoft.com/office/drawing/2014/main" id="{4B1646FE-050A-F5A2-A18E-C6A6D04EFB7F}"/>
                </a:ext>
              </a:extLst>
            </p:cNvPr>
            <p:cNvSpPr/>
            <p:nvPr/>
          </p:nvSpPr>
          <p:spPr>
            <a:xfrm flipH="1" flipV="1">
              <a:off x="-193197" y="5968476"/>
              <a:ext cx="4166408" cy="2189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ea typeface="思源黑体 CN Normal" panose="020B0400000000000000" pitchFamily="34" charset="-122"/>
              </a:endParaRPr>
            </a:p>
          </p:txBody>
        </p:sp>
        <p:sp>
          <p:nvSpPr>
            <p:cNvPr id="7" name="文本框 6">
              <a:extLst>
                <a:ext uri="{FF2B5EF4-FFF2-40B4-BE49-F238E27FC236}">
                  <a16:creationId xmlns:a16="http://schemas.microsoft.com/office/drawing/2014/main" id="{D529B74E-7418-DB1B-BD52-C6DC316F090C}"/>
                </a:ext>
              </a:extLst>
            </p:cNvPr>
            <p:cNvSpPr txBox="1"/>
            <p:nvPr/>
          </p:nvSpPr>
          <p:spPr>
            <a:xfrm>
              <a:off x="2569299" y="6006434"/>
              <a:ext cx="1141393" cy="130301"/>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solidFill>
              <a:srgbClr val="00FFFF"/>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dirty="0">
                <a:solidFill>
                  <a:srgbClr val="00FFFF"/>
                </a:solidFill>
                <a:latin typeface="思源黑体 CN Heavy" panose="020B0A00000000000000" pitchFamily="34" charset="-122"/>
                <a:ea typeface="思源黑体 CN Heavy" panose="020B0A00000000000000" pitchFamily="34" charset="-122"/>
                <a:cs typeface="Arial" panose="020B0604020202020204" pitchFamily="34" charset="0"/>
              </a:endParaRPr>
            </a:p>
          </p:txBody>
        </p:sp>
      </p:grpSp>
      <p:pic>
        <p:nvPicPr>
          <p:cNvPr id="8" name="图片 7">
            <a:extLst>
              <a:ext uri="{FF2B5EF4-FFF2-40B4-BE49-F238E27FC236}">
                <a16:creationId xmlns:a16="http://schemas.microsoft.com/office/drawing/2014/main" id="{4B9AC1D7-B065-C8AA-AAB2-D6667E5EEA47}"/>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2996265" y="3580734"/>
            <a:ext cx="1830405" cy="1830403"/>
          </a:xfrm>
          <a:prstGeom prst="rect">
            <a:avLst/>
          </a:prstGeom>
          <a:noFill/>
          <a:ln w="38100" cap="sq">
            <a:gradFill>
              <a:gsLst>
                <a:gs pos="0">
                  <a:srgbClr val="00FFFF"/>
                </a:gs>
                <a:gs pos="100000">
                  <a:srgbClr val="00FFFF"/>
                </a:gs>
              </a:gsLst>
              <a:lin ang="5400000" scaled="1"/>
            </a:gradFill>
            <a:miter lim="800000"/>
          </a:ln>
        </p:spPr>
      </p:pic>
      <p:grpSp>
        <p:nvGrpSpPr>
          <p:cNvPr id="10" name="组合 9">
            <a:extLst>
              <a:ext uri="{FF2B5EF4-FFF2-40B4-BE49-F238E27FC236}">
                <a16:creationId xmlns:a16="http://schemas.microsoft.com/office/drawing/2014/main" id="{6D517FA5-2364-7CB3-25B9-B977DC0EAACA}"/>
              </a:ext>
            </a:extLst>
          </p:cNvPr>
          <p:cNvGrpSpPr/>
          <p:nvPr userDrawn="1"/>
        </p:nvGrpSpPr>
        <p:grpSpPr>
          <a:xfrm>
            <a:off x="2906867" y="3508800"/>
            <a:ext cx="2009205" cy="1986058"/>
            <a:chOff x="2906867" y="3508800"/>
            <a:chExt cx="2009205" cy="1986058"/>
          </a:xfrm>
        </p:grpSpPr>
        <p:cxnSp>
          <p:nvCxnSpPr>
            <p:cNvPr id="11" name="直接连接符 10">
              <a:extLst>
                <a:ext uri="{FF2B5EF4-FFF2-40B4-BE49-F238E27FC236}">
                  <a16:creationId xmlns:a16="http://schemas.microsoft.com/office/drawing/2014/main" id="{703C778B-0CB3-0B85-2CC6-6E74ABDD4914}"/>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03D12D98-72B2-99DE-3F2A-C1437E89C8D5}"/>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3" name="组合 12">
              <a:extLst>
                <a:ext uri="{FF2B5EF4-FFF2-40B4-BE49-F238E27FC236}">
                  <a16:creationId xmlns:a16="http://schemas.microsoft.com/office/drawing/2014/main" id="{656FD5D5-DAFE-47AD-02B5-99759FB4ECC4}"/>
                </a:ext>
              </a:extLst>
            </p:cNvPr>
            <p:cNvGrpSpPr/>
            <p:nvPr/>
          </p:nvGrpSpPr>
          <p:grpSpPr>
            <a:xfrm flipH="1">
              <a:off x="4745571" y="3508800"/>
              <a:ext cx="170501" cy="170501"/>
              <a:chOff x="2968869" y="10878820"/>
              <a:chExt cx="276484" cy="276484"/>
            </a:xfrm>
          </p:grpSpPr>
          <p:cxnSp>
            <p:nvCxnSpPr>
              <p:cNvPr id="20" name="直接连接符 19">
                <a:extLst>
                  <a:ext uri="{FF2B5EF4-FFF2-40B4-BE49-F238E27FC236}">
                    <a16:creationId xmlns:a16="http://schemas.microsoft.com/office/drawing/2014/main" id="{E865A6A0-0E31-DC72-9617-9AB219BA4731}"/>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id="{E9C57624-A969-784C-6924-0D72D404999D}"/>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4" name="组合 13">
              <a:extLst>
                <a:ext uri="{FF2B5EF4-FFF2-40B4-BE49-F238E27FC236}">
                  <a16:creationId xmlns:a16="http://schemas.microsoft.com/office/drawing/2014/main" id="{3B87FF96-B0C0-7209-397C-48716F9465AE}"/>
                </a:ext>
              </a:extLst>
            </p:cNvPr>
            <p:cNvGrpSpPr/>
            <p:nvPr/>
          </p:nvGrpSpPr>
          <p:grpSpPr>
            <a:xfrm flipH="1" flipV="1">
              <a:off x="4745571" y="5324357"/>
              <a:ext cx="170501" cy="170501"/>
              <a:chOff x="2968869" y="10878820"/>
              <a:chExt cx="276484" cy="276484"/>
            </a:xfrm>
          </p:grpSpPr>
          <p:cxnSp>
            <p:nvCxnSpPr>
              <p:cNvPr id="18" name="直接连接符 17">
                <a:extLst>
                  <a:ext uri="{FF2B5EF4-FFF2-40B4-BE49-F238E27FC236}">
                    <a16:creationId xmlns:a16="http://schemas.microsoft.com/office/drawing/2014/main" id="{481740DB-4B06-A2A8-E5E8-CBA57B40227B}"/>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4507B4C1-13E1-92F6-6DA0-86BE0D965C9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5" name="组合 14">
              <a:extLst>
                <a:ext uri="{FF2B5EF4-FFF2-40B4-BE49-F238E27FC236}">
                  <a16:creationId xmlns:a16="http://schemas.microsoft.com/office/drawing/2014/main" id="{7071B26E-C4D7-AEBE-DEAE-A0E050A89F95}"/>
                </a:ext>
              </a:extLst>
            </p:cNvPr>
            <p:cNvGrpSpPr/>
            <p:nvPr/>
          </p:nvGrpSpPr>
          <p:grpSpPr>
            <a:xfrm flipV="1">
              <a:off x="2906867" y="5324357"/>
              <a:ext cx="170501" cy="170501"/>
              <a:chOff x="2968869" y="10878820"/>
              <a:chExt cx="276484" cy="276484"/>
            </a:xfrm>
          </p:grpSpPr>
          <p:cxnSp>
            <p:nvCxnSpPr>
              <p:cNvPr id="16" name="直接连接符 15">
                <a:extLst>
                  <a:ext uri="{FF2B5EF4-FFF2-40B4-BE49-F238E27FC236}">
                    <a16:creationId xmlns:a16="http://schemas.microsoft.com/office/drawing/2014/main" id="{1653A8A4-FB63-CAA9-2C32-F59B31A6302A}"/>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25EF097E-8FE8-0E5B-4544-152560B0BB4C}"/>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grpSp>
        <p:nvGrpSpPr>
          <p:cNvPr id="22" name="组合 21">
            <a:extLst>
              <a:ext uri="{FF2B5EF4-FFF2-40B4-BE49-F238E27FC236}">
                <a16:creationId xmlns:a16="http://schemas.microsoft.com/office/drawing/2014/main" id="{876441C5-FC2A-6492-645B-BF6C8C00A034}"/>
              </a:ext>
            </a:extLst>
          </p:cNvPr>
          <p:cNvGrpSpPr/>
          <p:nvPr userDrawn="1"/>
        </p:nvGrpSpPr>
        <p:grpSpPr>
          <a:xfrm>
            <a:off x="5687024" y="3513604"/>
            <a:ext cx="2986750" cy="533098"/>
            <a:chOff x="4966041" y="1707044"/>
            <a:chExt cx="3859333" cy="688843"/>
          </a:xfrm>
          <a:solidFill>
            <a:srgbClr val="00FFFF"/>
          </a:solidFill>
        </p:grpSpPr>
        <p:sp>
          <p:nvSpPr>
            <p:cNvPr id="23" name="文本框 22">
              <a:extLst>
                <a:ext uri="{FF2B5EF4-FFF2-40B4-BE49-F238E27FC236}">
                  <a16:creationId xmlns:a16="http://schemas.microsoft.com/office/drawing/2014/main" id="{8D180EFA-DA8B-7513-405C-5D45EF7C2EE5}"/>
                </a:ext>
              </a:extLst>
            </p:cNvPr>
            <p:cNvSpPr txBox="1"/>
            <p:nvPr/>
          </p:nvSpPr>
          <p:spPr>
            <a:xfrm>
              <a:off x="4966041" y="1707044"/>
              <a:ext cx="3859333" cy="460282"/>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40000"/>
                </a:lnSpc>
              </a:pPr>
              <a:endParaRPr lang="zh-CN" altLang="en-US" sz="1400" spc="300" dirty="0">
                <a:solidFill>
                  <a:srgbClr val="ECBD81"/>
                </a:solidFill>
                <a:latin typeface="思源黑体 CN Normal" panose="020B0400000000000000" pitchFamily="34" charset="-122"/>
                <a:ea typeface="思源黑体 CN Normal" panose="020B0400000000000000" pitchFamily="34" charset="-122"/>
              </a:endParaRPr>
            </a:p>
          </p:txBody>
        </p:sp>
        <p:grpSp>
          <p:nvGrpSpPr>
            <p:cNvPr id="24" name="组合 23">
              <a:extLst>
                <a:ext uri="{FF2B5EF4-FFF2-40B4-BE49-F238E27FC236}">
                  <a16:creationId xmlns:a16="http://schemas.microsoft.com/office/drawing/2014/main" id="{4251BDF5-BD9A-C68B-B4DF-4ADF75E15C49}"/>
                </a:ext>
              </a:extLst>
            </p:cNvPr>
            <p:cNvGrpSpPr/>
            <p:nvPr/>
          </p:nvGrpSpPr>
          <p:grpSpPr>
            <a:xfrm>
              <a:off x="4980705" y="2314286"/>
              <a:ext cx="3813754" cy="81601"/>
              <a:chOff x="3955432" y="5643520"/>
              <a:chExt cx="3026445" cy="86703"/>
            </a:xfrm>
            <a:grpFill/>
          </p:grpSpPr>
          <p:sp>
            <p:nvSpPr>
              <p:cNvPr id="26" name="Rectangle 151">
                <a:extLst>
                  <a:ext uri="{FF2B5EF4-FFF2-40B4-BE49-F238E27FC236}">
                    <a16:creationId xmlns:a16="http://schemas.microsoft.com/office/drawing/2014/main" id="{033F9F3E-6911-772A-FAB2-00CDDF8800B4}"/>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27" name="Rectangle 152">
                <a:extLst>
                  <a:ext uri="{FF2B5EF4-FFF2-40B4-BE49-F238E27FC236}">
                    <a16:creationId xmlns:a16="http://schemas.microsoft.com/office/drawing/2014/main" id="{3F2EADEE-FE01-C5FE-B8C4-8BDBC614D55F}"/>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28" name="Rectangle 153">
                <a:extLst>
                  <a:ext uri="{FF2B5EF4-FFF2-40B4-BE49-F238E27FC236}">
                    <a16:creationId xmlns:a16="http://schemas.microsoft.com/office/drawing/2014/main" id="{CFC87A91-5686-FE8D-C1E4-5C084ED983F1}"/>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29" name="Rectangle 154">
                <a:extLst>
                  <a:ext uri="{FF2B5EF4-FFF2-40B4-BE49-F238E27FC236}">
                    <a16:creationId xmlns:a16="http://schemas.microsoft.com/office/drawing/2014/main" id="{B005EA1C-85A5-F28C-FF34-1C8EE9CF6057}"/>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30" name="Rectangle 155">
                <a:extLst>
                  <a:ext uri="{FF2B5EF4-FFF2-40B4-BE49-F238E27FC236}">
                    <a16:creationId xmlns:a16="http://schemas.microsoft.com/office/drawing/2014/main" id="{D3F8CF27-D5C6-C7B9-CEBD-C42600ADC47A}"/>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31" name="Rectangle 156">
                <a:extLst>
                  <a:ext uri="{FF2B5EF4-FFF2-40B4-BE49-F238E27FC236}">
                    <a16:creationId xmlns:a16="http://schemas.microsoft.com/office/drawing/2014/main" id="{FD63DBFA-82CA-5E34-66EE-7B7FC2B1C960}"/>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32" name="Rectangle 157">
                <a:extLst>
                  <a:ext uri="{FF2B5EF4-FFF2-40B4-BE49-F238E27FC236}">
                    <a16:creationId xmlns:a16="http://schemas.microsoft.com/office/drawing/2014/main" id="{9A9FAD6D-6B01-D3C3-ED2C-E8C0066D28BB}"/>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33" name="Rectangle 158">
                <a:extLst>
                  <a:ext uri="{FF2B5EF4-FFF2-40B4-BE49-F238E27FC236}">
                    <a16:creationId xmlns:a16="http://schemas.microsoft.com/office/drawing/2014/main" id="{9A5CDE47-3EFF-D9B5-ADFD-7689905A252C}"/>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34" name="Rectangle 159">
                <a:extLst>
                  <a:ext uri="{FF2B5EF4-FFF2-40B4-BE49-F238E27FC236}">
                    <a16:creationId xmlns:a16="http://schemas.microsoft.com/office/drawing/2014/main" id="{60B3374E-D8AB-F4E9-5C3C-57E36D2FCDB9}"/>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35" name="Rectangle 160">
                <a:extLst>
                  <a:ext uri="{FF2B5EF4-FFF2-40B4-BE49-F238E27FC236}">
                    <a16:creationId xmlns:a16="http://schemas.microsoft.com/office/drawing/2014/main" id="{70B44FD4-8A02-14CC-D70E-880283B3F549}"/>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36" name="Rectangle 161">
                <a:extLst>
                  <a:ext uri="{FF2B5EF4-FFF2-40B4-BE49-F238E27FC236}">
                    <a16:creationId xmlns:a16="http://schemas.microsoft.com/office/drawing/2014/main" id="{5A0AAF4C-C8DA-81DB-C968-CE54D9FA7A23}"/>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37" name="Rectangle 162">
                <a:extLst>
                  <a:ext uri="{FF2B5EF4-FFF2-40B4-BE49-F238E27FC236}">
                    <a16:creationId xmlns:a16="http://schemas.microsoft.com/office/drawing/2014/main" id="{A4D779BD-3947-0FF4-1841-C5F9A17AFB25}"/>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38" name="Rectangle 163">
                <a:extLst>
                  <a:ext uri="{FF2B5EF4-FFF2-40B4-BE49-F238E27FC236}">
                    <a16:creationId xmlns:a16="http://schemas.microsoft.com/office/drawing/2014/main" id="{06FB5830-D0DF-0160-E4CE-30FCCBB4F224}"/>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39" name="Rectangle 164">
                <a:extLst>
                  <a:ext uri="{FF2B5EF4-FFF2-40B4-BE49-F238E27FC236}">
                    <a16:creationId xmlns:a16="http://schemas.microsoft.com/office/drawing/2014/main" id="{DB379346-644F-6333-3A4E-278F3CA86D04}"/>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40" name="Rectangle 165">
                <a:extLst>
                  <a:ext uri="{FF2B5EF4-FFF2-40B4-BE49-F238E27FC236}">
                    <a16:creationId xmlns:a16="http://schemas.microsoft.com/office/drawing/2014/main" id="{D0570026-9C3A-81C9-DF8D-6750E3279C89}"/>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41" name="Rectangle 166">
                <a:extLst>
                  <a:ext uri="{FF2B5EF4-FFF2-40B4-BE49-F238E27FC236}">
                    <a16:creationId xmlns:a16="http://schemas.microsoft.com/office/drawing/2014/main" id="{A0BC763F-AFF9-57E7-6649-18C7D4E21CDD}"/>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42" name="Rectangle 167">
                <a:extLst>
                  <a:ext uri="{FF2B5EF4-FFF2-40B4-BE49-F238E27FC236}">
                    <a16:creationId xmlns:a16="http://schemas.microsoft.com/office/drawing/2014/main" id="{BCEB1D31-50CD-FA0D-EC8E-1961CCC4AAF1}"/>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43" name="Rectangle 168">
                <a:extLst>
                  <a:ext uri="{FF2B5EF4-FFF2-40B4-BE49-F238E27FC236}">
                    <a16:creationId xmlns:a16="http://schemas.microsoft.com/office/drawing/2014/main" id="{DE0B0B05-FF23-82A5-B656-BABF447A380C}"/>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44" name="Rectangle 169">
                <a:extLst>
                  <a:ext uri="{FF2B5EF4-FFF2-40B4-BE49-F238E27FC236}">
                    <a16:creationId xmlns:a16="http://schemas.microsoft.com/office/drawing/2014/main" id="{9FFBA4AF-717E-0CC6-89DE-22DF96B168E3}"/>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45" name="Rectangle 170">
                <a:extLst>
                  <a:ext uri="{FF2B5EF4-FFF2-40B4-BE49-F238E27FC236}">
                    <a16:creationId xmlns:a16="http://schemas.microsoft.com/office/drawing/2014/main" id="{2DA06C9A-EBBF-4BFD-A535-F7DEB81D20BE}"/>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46" name="Rectangle 171">
                <a:extLst>
                  <a:ext uri="{FF2B5EF4-FFF2-40B4-BE49-F238E27FC236}">
                    <a16:creationId xmlns:a16="http://schemas.microsoft.com/office/drawing/2014/main" id="{D87214DD-7ACB-B86E-41B3-DEB6E1C5BAA6}"/>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47" name="Rectangle 172">
                <a:extLst>
                  <a:ext uri="{FF2B5EF4-FFF2-40B4-BE49-F238E27FC236}">
                    <a16:creationId xmlns:a16="http://schemas.microsoft.com/office/drawing/2014/main" id="{87D9E076-1E11-C4F8-A1D0-4FFE6F80453A}"/>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48" name="Rectangle 173">
                <a:extLst>
                  <a:ext uri="{FF2B5EF4-FFF2-40B4-BE49-F238E27FC236}">
                    <a16:creationId xmlns:a16="http://schemas.microsoft.com/office/drawing/2014/main" id="{F2F3D1E4-663D-7E9F-1EC1-06BFD44376FC}"/>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49" name="Rectangle 174">
                <a:extLst>
                  <a:ext uri="{FF2B5EF4-FFF2-40B4-BE49-F238E27FC236}">
                    <a16:creationId xmlns:a16="http://schemas.microsoft.com/office/drawing/2014/main" id="{B58BCB2F-137D-358A-B322-57A92A37BCC3}"/>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50" name="Rectangle 175">
                <a:extLst>
                  <a:ext uri="{FF2B5EF4-FFF2-40B4-BE49-F238E27FC236}">
                    <a16:creationId xmlns:a16="http://schemas.microsoft.com/office/drawing/2014/main" id="{34E6E4CF-71BF-EBEC-2A84-A6B64F63091C}"/>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51" name="Rectangle 176">
                <a:extLst>
                  <a:ext uri="{FF2B5EF4-FFF2-40B4-BE49-F238E27FC236}">
                    <a16:creationId xmlns:a16="http://schemas.microsoft.com/office/drawing/2014/main" id="{24A6EC9B-02D4-06EB-6AFA-D46BB0F54509}"/>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52" name="Rectangle 177">
                <a:extLst>
                  <a:ext uri="{FF2B5EF4-FFF2-40B4-BE49-F238E27FC236}">
                    <a16:creationId xmlns:a16="http://schemas.microsoft.com/office/drawing/2014/main" id="{8F0E35C1-83B9-08D7-BB5C-10CEEDEA57E3}"/>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53" name="Rectangle 178">
                <a:extLst>
                  <a:ext uri="{FF2B5EF4-FFF2-40B4-BE49-F238E27FC236}">
                    <a16:creationId xmlns:a16="http://schemas.microsoft.com/office/drawing/2014/main" id="{30B57125-4389-6E3B-B094-0EB98DB8D787}"/>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54" name="Rectangle 179">
                <a:extLst>
                  <a:ext uri="{FF2B5EF4-FFF2-40B4-BE49-F238E27FC236}">
                    <a16:creationId xmlns:a16="http://schemas.microsoft.com/office/drawing/2014/main" id="{6D822FE5-550F-DFC3-4741-8F4C9303BD23}"/>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55" name="Rectangle 180">
                <a:extLst>
                  <a:ext uri="{FF2B5EF4-FFF2-40B4-BE49-F238E27FC236}">
                    <a16:creationId xmlns:a16="http://schemas.microsoft.com/office/drawing/2014/main" id="{5D41E260-C050-CD24-47FF-077DB8C2D4D3}"/>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56" name="Rectangle 181">
                <a:extLst>
                  <a:ext uri="{FF2B5EF4-FFF2-40B4-BE49-F238E27FC236}">
                    <a16:creationId xmlns:a16="http://schemas.microsoft.com/office/drawing/2014/main" id="{ED5292D8-BA64-BAA0-2144-2A77D1E7946C}"/>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57" name="Rectangle 182">
                <a:extLst>
                  <a:ext uri="{FF2B5EF4-FFF2-40B4-BE49-F238E27FC236}">
                    <a16:creationId xmlns:a16="http://schemas.microsoft.com/office/drawing/2014/main" id="{8CC6657C-935F-C84C-E029-0DF58AB7D5A0}"/>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58" name="Rectangle 183">
                <a:extLst>
                  <a:ext uri="{FF2B5EF4-FFF2-40B4-BE49-F238E27FC236}">
                    <a16:creationId xmlns:a16="http://schemas.microsoft.com/office/drawing/2014/main" id="{44469D0D-AB95-AEE5-8CB6-1855547F0205}"/>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59" name="Rectangle 184">
                <a:extLst>
                  <a:ext uri="{FF2B5EF4-FFF2-40B4-BE49-F238E27FC236}">
                    <a16:creationId xmlns:a16="http://schemas.microsoft.com/office/drawing/2014/main" id="{5058A3DE-41BF-8CBE-9DA4-7C1E31A035A7}"/>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60" name="Rectangle 185">
                <a:extLst>
                  <a:ext uri="{FF2B5EF4-FFF2-40B4-BE49-F238E27FC236}">
                    <a16:creationId xmlns:a16="http://schemas.microsoft.com/office/drawing/2014/main" id="{DEADD0F7-DB13-2764-A2B6-66A167D7C43E}"/>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61" name="Rectangle 186">
                <a:extLst>
                  <a:ext uri="{FF2B5EF4-FFF2-40B4-BE49-F238E27FC236}">
                    <a16:creationId xmlns:a16="http://schemas.microsoft.com/office/drawing/2014/main" id="{49EEF308-0C7F-81D9-55B0-B33297D41DA2}"/>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62" name="Rectangle 187">
                <a:extLst>
                  <a:ext uri="{FF2B5EF4-FFF2-40B4-BE49-F238E27FC236}">
                    <a16:creationId xmlns:a16="http://schemas.microsoft.com/office/drawing/2014/main" id="{46675D19-2522-2643-4FA9-A2D5B0913F7D}"/>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63" name="Rectangle 188">
                <a:extLst>
                  <a:ext uri="{FF2B5EF4-FFF2-40B4-BE49-F238E27FC236}">
                    <a16:creationId xmlns:a16="http://schemas.microsoft.com/office/drawing/2014/main" id="{E8B50BDF-EF29-AF39-7BCF-7BC8188B45CF}"/>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64" name="Rectangle 189">
                <a:extLst>
                  <a:ext uri="{FF2B5EF4-FFF2-40B4-BE49-F238E27FC236}">
                    <a16:creationId xmlns:a16="http://schemas.microsoft.com/office/drawing/2014/main" id="{67473D17-BFC9-CDF3-D488-103639B07BDD}"/>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65" name="Rectangle 190">
                <a:extLst>
                  <a:ext uri="{FF2B5EF4-FFF2-40B4-BE49-F238E27FC236}">
                    <a16:creationId xmlns:a16="http://schemas.microsoft.com/office/drawing/2014/main" id="{E9DA4BA8-DDB8-D115-95E5-30E4E8B82AF2}"/>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66" name="Rectangle 191">
                <a:extLst>
                  <a:ext uri="{FF2B5EF4-FFF2-40B4-BE49-F238E27FC236}">
                    <a16:creationId xmlns:a16="http://schemas.microsoft.com/office/drawing/2014/main" id="{F54421AB-416E-AB86-2208-9BB5CC60C2DC}"/>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67" name="Rectangle 192">
                <a:extLst>
                  <a:ext uri="{FF2B5EF4-FFF2-40B4-BE49-F238E27FC236}">
                    <a16:creationId xmlns:a16="http://schemas.microsoft.com/office/drawing/2014/main" id="{8AC54D4C-D463-41E8-1A72-30BA4A9A8D31}"/>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68" name="Rectangle 193">
                <a:extLst>
                  <a:ext uri="{FF2B5EF4-FFF2-40B4-BE49-F238E27FC236}">
                    <a16:creationId xmlns:a16="http://schemas.microsoft.com/office/drawing/2014/main" id="{89D90681-82AC-51F5-EC68-A94F4CAC239E}"/>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69" name="Rectangle 194">
                <a:extLst>
                  <a:ext uri="{FF2B5EF4-FFF2-40B4-BE49-F238E27FC236}">
                    <a16:creationId xmlns:a16="http://schemas.microsoft.com/office/drawing/2014/main" id="{73718AB3-0B6B-75D5-2352-1190961F01DF}"/>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70" name="Rectangle 195">
                <a:extLst>
                  <a:ext uri="{FF2B5EF4-FFF2-40B4-BE49-F238E27FC236}">
                    <a16:creationId xmlns:a16="http://schemas.microsoft.com/office/drawing/2014/main" id="{AFE2C539-7FE5-B504-DE67-E28A5D798170}"/>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71" name="Rectangle 196">
                <a:extLst>
                  <a:ext uri="{FF2B5EF4-FFF2-40B4-BE49-F238E27FC236}">
                    <a16:creationId xmlns:a16="http://schemas.microsoft.com/office/drawing/2014/main" id="{4429E89F-872C-4B1F-6F38-4F596A9B12EE}"/>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72" name="Rectangle 197">
                <a:extLst>
                  <a:ext uri="{FF2B5EF4-FFF2-40B4-BE49-F238E27FC236}">
                    <a16:creationId xmlns:a16="http://schemas.microsoft.com/office/drawing/2014/main" id="{63D8E5D2-924B-F12D-AE7C-9978B1D92E00}"/>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73" name="Rectangle 198">
                <a:extLst>
                  <a:ext uri="{FF2B5EF4-FFF2-40B4-BE49-F238E27FC236}">
                    <a16:creationId xmlns:a16="http://schemas.microsoft.com/office/drawing/2014/main" id="{C2421006-9BCF-BC59-8948-6D02DEC118C2}"/>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74" name="Rectangle 199">
                <a:extLst>
                  <a:ext uri="{FF2B5EF4-FFF2-40B4-BE49-F238E27FC236}">
                    <a16:creationId xmlns:a16="http://schemas.microsoft.com/office/drawing/2014/main" id="{A5450F66-2A76-EABC-005A-BF192F0CB74A}"/>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75" name="Rectangle 200">
                <a:extLst>
                  <a:ext uri="{FF2B5EF4-FFF2-40B4-BE49-F238E27FC236}">
                    <a16:creationId xmlns:a16="http://schemas.microsoft.com/office/drawing/2014/main" id="{5878CA1F-1833-CF38-248A-91C5643F8DC2}"/>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76" name="Rectangle 201">
                <a:extLst>
                  <a:ext uri="{FF2B5EF4-FFF2-40B4-BE49-F238E27FC236}">
                    <a16:creationId xmlns:a16="http://schemas.microsoft.com/office/drawing/2014/main" id="{3AA4CB93-F774-5CBA-2E7C-1C3110FF41CE}"/>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77" name="Rectangle 202">
                <a:extLst>
                  <a:ext uri="{FF2B5EF4-FFF2-40B4-BE49-F238E27FC236}">
                    <a16:creationId xmlns:a16="http://schemas.microsoft.com/office/drawing/2014/main" id="{B4C8702E-8408-D1B0-A258-731C8DBED090}"/>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78" name="Rectangle 203">
                <a:extLst>
                  <a:ext uri="{FF2B5EF4-FFF2-40B4-BE49-F238E27FC236}">
                    <a16:creationId xmlns:a16="http://schemas.microsoft.com/office/drawing/2014/main" id="{64A56488-D01A-9414-705C-3DFBA973A2E3}"/>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79" name="Rectangle 204">
                <a:extLst>
                  <a:ext uri="{FF2B5EF4-FFF2-40B4-BE49-F238E27FC236}">
                    <a16:creationId xmlns:a16="http://schemas.microsoft.com/office/drawing/2014/main" id="{6EDE7040-90C5-38CC-C1FC-50BC5C7A6875}"/>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80" name="Rectangle 205">
                <a:extLst>
                  <a:ext uri="{FF2B5EF4-FFF2-40B4-BE49-F238E27FC236}">
                    <a16:creationId xmlns:a16="http://schemas.microsoft.com/office/drawing/2014/main" id="{45F1BA36-07E0-87EB-AA56-7339CE501A1D}"/>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81" name="Rectangle 206">
                <a:extLst>
                  <a:ext uri="{FF2B5EF4-FFF2-40B4-BE49-F238E27FC236}">
                    <a16:creationId xmlns:a16="http://schemas.microsoft.com/office/drawing/2014/main" id="{05E42C2D-1502-1857-1FD4-39B540B7A83C}"/>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82" name="Rectangle 207">
                <a:extLst>
                  <a:ext uri="{FF2B5EF4-FFF2-40B4-BE49-F238E27FC236}">
                    <a16:creationId xmlns:a16="http://schemas.microsoft.com/office/drawing/2014/main" id="{A96D52EB-B715-3685-C51A-09331B476434}"/>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83" name="Rectangle 208">
                <a:extLst>
                  <a:ext uri="{FF2B5EF4-FFF2-40B4-BE49-F238E27FC236}">
                    <a16:creationId xmlns:a16="http://schemas.microsoft.com/office/drawing/2014/main" id="{5736EC16-D7F9-51FC-6CE8-58B570A328C9}"/>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84" name="Rectangle 209">
                <a:extLst>
                  <a:ext uri="{FF2B5EF4-FFF2-40B4-BE49-F238E27FC236}">
                    <a16:creationId xmlns:a16="http://schemas.microsoft.com/office/drawing/2014/main" id="{02CA2990-F262-598A-677D-64671CA4F09B}"/>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85" name="Rectangle 210">
                <a:extLst>
                  <a:ext uri="{FF2B5EF4-FFF2-40B4-BE49-F238E27FC236}">
                    <a16:creationId xmlns:a16="http://schemas.microsoft.com/office/drawing/2014/main" id="{06B05CAE-9484-9BE4-C93B-FD2BC29032BB}"/>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86" name="Rectangle 211">
                <a:extLst>
                  <a:ext uri="{FF2B5EF4-FFF2-40B4-BE49-F238E27FC236}">
                    <a16:creationId xmlns:a16="http://schemas.microsoft.com/office/drawing/2014/main" id="{D3AA47A7-D488-FEE1-A384-3E34F154A59C}"/>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87" name="Rectangle 212">
                <a:extLst>
                  <a:ext uri="{FF2B5EF4-FFF2-40B4-BE49-F238E27FC236}">
                    <a16:creationId xmlns:a16="http://schemas.microsoft.com/office/drawing/2014/main" id="{66320491-BD6A-C899-A087-AD74503E71E3}"/>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88" name="Rectangle 213">
                <a:extLst>
                  <a:ext uri="{FF2B5EF4-FFF2-40B4-BE49-F238E27FC236}">
                    <a16:creationId xmlns:a16="http://schemas.microsoft.com/office/drawing/2014/main" id="{666B7655-F9B9-2EAC-C6F3-2D018B836B2E}"/>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89" name="Rectangle 214">
                <a:extLst>
                  <a:ext uri="{FF2B5EF4-FFF2-40B4-BE49-F238E27FC236}">
                    <a16:creationId xmlns:a16="http://schemas.microsoft.com/office/drawing/2014/main" id="{4273A1B0-0957-5E11-938D-CA9A3CFF26A0}"/>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90" name="Rectangle 215">
                <a:extLst>
                  <a:ext uri="{FF2B5EF4-FFF2-40B4-BE49-F238E27FC236}">
                    <a16:creationId xmlns:a16="http://schemas.microsoft.com/office/drawing/2014/main" id="{97339BC5-6064-2898-3A77-77BD1C17E534}"/>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91" name="Rectangle 216">
                <a:extLst>
                  <a:ext uri="{FF2B5EF4-FFF2-40B4-BE49-F238E27FC236}">
                    <a16:creationId xmlns:a16="http://schemas.microsoft.com/office/drawing/2014/main" id="{A03D7F0D-1122-11F9-F2E3-8158B0192C02}"/>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92" name="Rectangle 217">
                <a:extLst>
                  <a:ext uri="{FF2B5EF4-FFF2-40B4-BE49-F238E27FC236}">
                    <a16:creationId xmlns:a16="http://schemas.microsoft.com/office/drawing/2014/main" id="{98430F97-3F9D-2C35-4959-689A303C5108}"/>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93" name="Rectangle 218">
                <a:extLst>
                  <a:ext uri="{FF2B5EF4-FFF2-40B4-BE49-F238E27FC236}">
                    <a16:creationId xmlns:a16="http://schemas.microsoft.com/office/drawing/2014/main" id="{162DD10F-89EE-D018-CCB9-3F15814A44FF}"/>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94" name="Rectangle 219">
                <a:extLst>
                  <a:ext uri="{FF2B5EF4-FFF2-40B4-BE49-F238E27FC236}">
                    <a16:creationId xmlns:a16="http://schemas.microsoft.com/office/drawing/2014/main" id="{5338833A-3BDC-A61A-9CC8-C3BFA0C52AC3}"/>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95" name="Rectangle 220">
                <a:extLst>
                  <a:ext uri="{FF2B5EF4-FFF2-40B4-BE49-F238E27FC236}">
                    <a16:creationId xmlns:a16="http://schemas.microsoft.com/office/drawing/2014/main" id="{3D3B1DA9-A6C8-E674-DD07-B5DE101FFDB0}"/>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96" name="Rectangle 221">
                <a:extLst>
                  <a:ext uri="{FF2B5EF4-FFF2-40B4-BE49-F238E27FC236}">
                    <a16:creationId xmlns:a16="http://schemas.microsoft.com/office/drawing/2014/main" id="{1EB8535A-B471-56F8-DEDC-4F8BEB60A3CB}"/>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97" name="Rectangle 222">
                <a:extLst>
                  <a:ext uri="{FF2B5EF4-FFF2-40B4-BE49-F238E27FC236}">
                    <a16:creationId xmlns:a16="http://schemas.microsoft.com/office/drawing/2014/main" id="{3AB7DB0A-E1AC-D33C-F725-AFCFCB6B5BD2}"/>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98" name="Rectangle 223">
                <a:extLst>
                  <a:ext uri="{FF2B5EF4-FFF2-40B4-BE49-F238E27FC236}">
                    <a16:creationId xmlns:a16="http://schemas.microsoft.com/office/drawing/2014/main" id="{EB7F5903-2223-EA3A-3A6A-7FCB2629DF6C}"/>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99" name="Rectangle 224">
                <a:extLst>
                  <a:ext uri="{FF2B5EF4-FFF2-40B4-BE49-F238E27FC236}">
                    <a16:creationId xmlns:a16="http://schemas.microsoft.com/office/drawing/2014/main" id="{58F3ED3E-78E2-DCFB-AF6C-745421C58160}"/>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100" name="Rectangle 225">
                <a:extLst>
                  <a:ext uri="{FF2B5EF4-FFF2-40B4-BE49-F238E27FC236}">
                    <a16:creationId xmlns:a16="http://schemas.microsoft.com/office/drawing/2014/main" id="{842F7D01-DDDA-27F8-8991-45D0B71BE0E6}"/>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101" name="Rectangle 226">
                <a:extLst>
                  <a:ext uri="{FF2B5EF4-FFF2-40B4-BE49-F238E27FC236}">
                    <a16:creationId xmlns:a16="http://schemas.microsoft.com/office/drawing/2014/main" id="{60671CFA-C686-068F-973C-A1339D62B740}"/>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102" name="Rectangle 227">
                <a:extLst>
                  <a:ext uri="{FF2B5EF4-FFF2-40B4-BE49-F238E27FC236}">
                    <a16:creationId xmlns:a16="http://schemas.microsoft.com/office/drawing/2014/main" id="{2CF5F911-26EC-1099-940A-BA294ABE594B}"/>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103" name="Rectangle 228">
                <a:extLst>
                  <a:ext uri="{FF2B5EF4-FFF2-40B4-BE49-F238E27FC236}">
                    <a16:creationId xmlns:a16="http://schemas.microsoft.com/office/drawing/2014/main" id="{1E601F2A-5E3C-0740-A28E-1635C308FC80}"/>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grpSp>
        <p:cxnSp>
          <p:nvCxnSpPr>
            <p:cNvPr id="25" name="直接连接符 24">
              <a:extLst>
                <a:ext uri="{FF2B5EF4-FFF2-40B4-BE49-F238E27FC236}">
                  <a16:creationId xmlns:a16="http://schemas.microsoft.com/office/drawing/2014/main" id="{FE6C1BBC-EE5D-76C3-DD92-848FD9BF71DD}"/>
                </a:ext>
              </a:extLst>
            </p:cNvPr>
            <p:cNvCxnSpPr>
              <a:cxnSpLocks/>
            </p:cNvCxnSpPr>
            <p:nvPr/>
          </p:nvCxnSpPr>
          <p:spPr>
            <a:xfrm flipH="1">
              <a:off x="6991236" y="1803529"/>
              <a:ext cx="1803222" cy="0"/>
            </a:xfrm>
            <a:prstGeom prst="line">
              <a:avLst/>
            </a:prstGeom>
            <a:grpFill/>
            <a:ln>
              <a:gradFill flip="none" rotWithShape="1">
                <a:gsLst>
                  <a:gs pos="0">
                    <a:srgbClr val="ECBD81">
                      <a:alpha val="25000"/>
                    </a:srgbClr>
                  </a:gs>
                  <a:gs pos="100000">
                    <a:srgbClr val="ECBD81">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104" name="矩形 7">
            <a:extLst>
              <a:ext uri="{FF2B5EF4-FFF2-40B4-BE49-F238E27FC236}">
                <a16:creationId xmlns:a16="http://schemas.microsoft.com/office/drawing/2014/main" id="{FDDE9F93-5979-2092-BE7E-DA9BF92DE90E}"/>
              </a:ext>
            </a:extLst>
          </p:cNvPr>
          <p:cNvSpPr/>
          <p:nvPr userDrawn="1"/>
        </p:nvSpPr>
        <p:spPr>
          <a:xfrm flipH="1" flipV="1">
            <a:off x="3911466" y="4339044"/>
            <a:ext cx="7103415" cy="2862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ea typeface="思源黑体 CN Normal" panose="020B0400000000000000" pitchFamily="34" charset="-122"/>
            </a:endParaRPr>
          </a:p>
        </p:txBody>
      </p:sp>
      <p:sp>
        <p:nvSpPr>
          <p:cNvPr id="105" name="任意多边形: 形状 104">
            <a:extLst>
              <a:ext uri="{FF2B5EF4-FFF2-40B4-BE49-F238E27FC236}">
                <a16:creationId xmlns:a16="http://schemas.microsoft.com/office/drawing/2014/main" id="{219F2295-E867-2A5E-0268-A9D080B815B5}"/>
              </a:ext>
            </a:extLst>
          </p:cNvPr>
          <p:cNvSpPr/>
          <p:nvPr userDrawn="1"/>
        </p:nvSpPr>
        <p:spPr>
          <a:xfrm>
            <a:off x="5687024" y="4276591"/>
            <a:ext cx="4783319" cy="212546"/>
          </a:xfrm>
          <a:custGeom>
            <a:avLst/>
            <a:gdLst/>
            <a:ahLst/>
            <a:cxnLst/>
            <a:rect l="l" t="t" r="r" b="b"/>
            <a:pathLst>
              <a:path w="6618942" h="294113">
                <a:moveTo>
                  <a:pt x="2540184" y="230086"/>
                </a:moveTo>
                <a:cubicBezTo>
                  <a:pt x="2553400" y="233817"/>
                  <a:pt x="2567236" y="238107"/>
                  <a:pt x="2581694" y="242956"/>
                </a:cubicBezTo>
                <a:cubicBezTo>
                  <a:pt x="2596151" y="247804"/>
                  <a:pt x="2609964" y="252771"/>
                  <a:pt x="2623135" y="257857"/>
                </a:cubicBezTo>
                <a:cubicBezTo>
                  <a:pt x="2636305" y="262943"/>
                  <a:pt x="2647568" y="267707"/>
                  <a:pt x="2656923" y="272149"/>
                </a:cubicBezTo>
                <a:lnTo>
                  <a:pt x="2648388" y="284645"/>
                </a:lnTo>
                <a:cubicBezTo>
                  <a:pt x="2639532" y="280096"/>
                  <a:pt x="2628593" y="275174"/>
                  <a:pt x="2615572" y="269880"/>
                </a:cubicBezTo>
                <a:cubicBezTo>
                  <a:pt x="2602550" y="264585"/>
                  <a:pt x="2588766" y="259392"/>
                  <a:pt x="2574220" y="254301"/>
                </a:cubicBezTo>
                <a:cubicBezTo>
                  <a:pt x="2559674" y="249210"/>
                  <a:pt x="2545688" y="244694"/>
                  <a:pt x="2532260" y="240754"/>
                </a:cubicBezTo>
                <a:close/>
                <a:moveTo>
                  <a:pt x="4416228" y="216085"/>
                </a:moveTo>
                <a:cubicBezTo>
                  <a:pt x="4428208" y="221467"/>
                  <a:pt x="4440656" y="227533"/>
                  <a:pt x="4453572" y="234282"/>
                </a:cubicBezTo>
                <a:cubicBezTo>
                  <a:pt x="4466488" y="241031"/>
                  <a:pt x="4478710" y="247865"/>
                  <a:pt x="4490238" y="254783"/>
                </a:cubicBezTo>
                <a:cubicBezTo>
                  <a:pt x="4501766" y="261701"/>
                  <a:pt x="4511437" y="268106"/>
                  <a:pt x="4519250" y="273997"/>
                </a:cubicBezTo>
                <a:lnTo>
                  <a:pt x="4510106" y="285579"/>
                </a:lnTo>
                <a:cubicBezTo>
                  <a:pt x="4502396" y="279784"/>
                  <a:pt x="4492824" y="273357"/>
                  <a:pt x="4481388" y="266298"/>
                </a:cubicBezTo>
                <a:cubicBezTo>
                  <a:pt x="4469952" y="259238"/>
                  <a:pt x="4457805" y="252179"/>
                  <a:pt x="4444947" y="245120"/>
                </a:cubicBezTo>
                <a:cubicBezTo>
                  <a:pt x="4432089" y="238060"/>
                  <a:pt x="4419671" y="231633"/>
                  <a:pt x="4407694" y="225838"/>
                </a:cubicBezTo>
                <a:close/>
                <a:moveTo>
                  <a:pt x="5670252" y="215480"/>
                </a:moveTo>
                <a:lnTo>
                  <a:pt x="5682748" y="220968"/>
                </a:lnTo>
                <a:cubicBezTo>
                  <a:pt x="5678418" y="229384"/>
                  <a:pt x="5673516" y="238619"/>
                  <a:pt x="5668042" y="248671"/>
                </a:cubicBezTo>
                <a:cubicBezTo>
                  <a:pt x="5662568" y="258724"/>
                  <a:pt x="5656904" y="267573"/>
                  <a:pt x="5651050" y="275219"/>
                </a:cubicBezTo>
                <a:lnTo>
                  <a:pt x="5637638" y="269443"/>
                </a:lnTo>
                <a:cubicBezTo>
                  <a:pt x="5644140" y="261917"/>
                  <a:pt x="5650262" y="253113"/>
                  <a:pt x="5656002" y="243033"/>
                </a:cubicBezTo>
                <a:cubicBezTo>
                  <a:pt x="5661743" y="232953"/>
                  <a:pt x="5666492" y="223769"/>
                  <a:pt x="5670252" y="215480"/>
                </a:cubicBezTo>
                <a:close/>
                <a:moveTo>
                  <a:pt x="5868372" y="208788"/>
                </a:moveTo>
                <a:cubicBezTo>
                  <a:pt x="5875426" y="217628"/>
                  <a:pt x="5882120" y="227153"/>
                  <a:pt x="5888450" y="237363"/>
                </a:cubicBezTo>
                <a:cubicBezTo>
                  <a:pt x="5894782" y="247574"/>
                  <a:pt x="5899569" y="256642"/>
                  <a:pt x="5902814" y="264567"/>
                </a:cubicBezTo>
                <a:lnTo>
                  <a:pt x="5889402" y="270053"/>
                </a:lnTo>
                <a:cubicBezTo>
                  <a:pt x="5886164" y="262122"/>
                  <a:pt x="5881440" y="252991"/>
                  <a:pt x="5875230" y="242659"/>
                </a:cubicBezTo>
                <a:cubicBezTo>
                  <a:pt x="5869019" y="232328"/>
                  <a:pt x="5862466" y="222663"/>
                  <a:pt x="5855570" y="213665"/>
                </a:cubicBezTo>
                <a:close/>
                <a:moveTo>
                  <a:pt x="5702866" y="205740"/>
                </a:moveTo>
                <a:lnTo>
                  <a:pt x="5717496" y="205740"/>
                </a:lnTo>
                <a:lnTo>
                  <a:pt x="5717496" y="260300"/>
                </a:lnTo>
                <a:cubicBezTo>
                  <a:pt x="5717222" y="264040"/>
                  <a:pt x="5718683" y="266618"/>
                  <a:pt x="5721877" y="268034"/>
                </a:cubicBezTo>
                <a:cubicBezTo>
                  <a:pt x="5725071" y="269450"/>
                  <a:pt x="5731638" y="270123"/>
                  <a:pt x="5741575" y="270053"/>
                </a:cubicBezTo>
                <a:lnTo>
                  <a:pt x="5818080" y="270053"/>
                </a:lnTo>
                <a:cubicBezTo>
                  <a:pt x="5826493" y="270523"/>
                  <a:pt x="5832068" y="268364"/>
                  <a:pt x="5834806" y="263576"/>
                </a:cubicBezTo>
                <a:cubicBezTo>
                  <a:pt x="5837542" y="258788"/>
                  <a:pt x="5839079" y="248552"/>
                  <a:pt x="5839416" y="232868"/>
                </a:cubicBezTo>
                <a:cubicBezTo>
                  <a:pt x="5841466" y="234112"/>
                  <a:pt x="5843766" y="235204"/>
                  <a:pt x="5846312" y="236144"/>
                </a:cubicBezTo>
                <a:cubicBezTo>
                  <a:pt x="5848858" y="237084"/>
                  <a:pt x="5851233" y="237719"/>
                  <a:pt x="5853436" y="238049"/>
                </a:cubicBezTo>
                <a:cubicBezTo>
                  <a:pt x="5852744" y="255898"/>
                  <a:pt x="5850090" y="267878"/>
                  <a:pt x="5845474" y="273991"/>
                </a:cubicBezTo>
                <a:cubicBezTo>
                  <a:pt x="5840857" y="280104"/>
                  <a:pt x="5832030" y="282944"/>
                  <a:pt x="5818994" y="282512"/>
                </a:cubicBezTo>
                <a:lnTo>
                  <a:pt x="5741880" y="282512"/>
                </a:lnTo>
                <a:cubicBezTo>
                  <a:pt x="5726786" y="282728"/>
                  <a:pt x="5716436" y="281308"/>
                  <a:pt x="5710828" y="278254"/>
                </a:cubicBezTo>
                <a:cubicBezTo>
                  <a:pt x="5705221" y="275200"/>
                  <a:pt x="5702567" y="269215"/>
                  <a:pt x="5702866" y="260300"/>
                </a:cubicBezTo>
                <a:close/>
                <a:moveTo>
                  <a:pt x="1609630" y="200248"/>
                </a:moveTo>
                <a:cubicBezTo>
                  <a:pt x="1615205" y="209868"/>
                  <a:pt x="1621047" y="220163"/>
                  <a:pt x="1627156" y="231134"/>
                </a:cubicBezTo>
                <a:cubicBezTo>
                  <a:pt x="1633265" y="242105"/>
                  <a:pt x="1638192" y="251723"/>
                  <a:pt x="1641939" y="259986"/>
                </a:cubicBezTo>
                <a:lnTo>
                  <a:pt x="1599572" y="274600"/>
                </a:lnTo>
                <a:cubicBezTo>
                  <a:pt x="1597997" y="269971"/>
                  <a:pt x="1595889" y="264692"/>
                  <a:pt x="1593247" y="258765"/>
                </a:cubicBezTo>
                <a:cubicBezTo>
                  <a:pt x="1590605" y="252838"/>
                  <a:pt x="1587735" y="246639"/>
                  <a:pt x="1584636" y="240168"/>
                </a:cubicBezTo>
                <a:cubicBezTo>
                  <a:pt x="1582090" y="258081"/>
                  <a:pt x="1576743" y="270319"/>
                  <a:pt x="1568596" y="276880"/>
                </a:cubicBezTo>
                <a:cubicBezTo>
                  <a:pt x="1560449" y="283441"/>
                  <a:pt x="1547406" y="286538"/>
                  <a:pt x="1529468" y="286169"/>
                </a:cubicBezTo>
                <a:lnTo>
                  <a:pt x="1478566" y="286169"/>
                </a:lnTo>
                <a:cubicBezTo>
                  <a:pt x="1455566" y="286411"/>
                  <a:pt x="1439844" y="283340"/>
                  <a:pt x="1431398" y="276957"/>
                </a:cubicBezTo>
                <a:cubicBezTo>
                  <a:pt x="1422953" y="270574"/>
                  <a:pt x="1418965" y="259430"/>
                  <a:pt x="1419435" y="243525"/>
                </a:cubicBezTo>
                <a:lnTo>
                  <a:pt x="1419435" y="219723"/>
                </a:lnTo>
                <a:cubicBezTo>
                  <a:pt x="1415720" y="229329"/>
                  <a:pt x="1411643" y="239482"/>
                  <a:pt x="1407205" y="250184"/>
                </a:cubicBezTo>
                <a:cubicBezTo>
                  <a:pt x="1402766" y="260886"/>
                  <a:pt x="1398308" y="270344"/>
                  <a:pt x="1393832" y="278558"/>
                </a:cubicBezTo>
                <a:lnTo>
                  <a:pt x="1352074" y="262117"/>
                </a:lnTo>
                <a:cubicBezTo>
                  <a:pt x="1357376" y="254142"/>
                  <a:pt x="1362545" y="245098"/>
                  <a:pt x="1367581" y="234984"/>
                </a:cubicBezTo>
                <a:cubicBezTo>
                  <a:pt x="1372616" y="224871"/>
                  <a:pt x="1376795" y="214918"/>
                  <a:pt x="1380116" y="205125"/>
                </a:cubicBezTo>
                <a:lnTo>
                  <a:pt x="1419435" y="218811"/>
                </a:lnTo>
                <a:lnTo>
                  <a:pt x="1419435" y="202692"/>
                </a:lnTo>
                <a:lnTo>
                  <a:pt x="1464240" y="202692"/>
                </a:lnTo>
                <a:lnTo>
                  <a:pt x="1464240" y="242915"/>
                </a:lnTo>
                <a:cubicBezTo>
                  <a:pt x="1464012" y="247193"/>
                  <a:pt x="1465155" y="249927"/>
                  <a:pt x="1467669" y="251116"/>
                </a:cubicBezTo>
                <a:cubicBezTo>
                  <a:pt x="1470184" y="252305"/>
                  <a:pt x="1475442" y="252826"/>
                  <a:pt x="1483443" y="252680"/>
                </a:cubicBezTo>
                <a:lnTo>
                  <a:pt x="1526420" y="252680"/>
                </a:lnTo>
                <a:cubicBezTo>
                  <a:pt x="1533474" y="253118"/>
                  <a:pt x="1538186" y="251174"/>
                  <a:pt x="1540555" y="246847"/>
                </a:cubicBezTo>
                <a:cubicBezTo>
                  <a:pt x="1542923" y="242520"/>
                  <a:pt x="1544511" y="233180"/>
                  <a:pt x="1545317" y="218827"/>
                </a:cubicBezTo>
                <a:cubicBezTo>
                  <a:pt x="1549508" y="221331"/>
                  <a:pt x="1554842" y="223720"/>
                  <a:pt x="1561319" y="225994"/>
                </a:cubicBezTo>
                <a:cubicBezTo>
                  <a:pt x="1567796" y="228269"/>
                  <a:pt x="1574045" y="230048"/>
                  <a:pt x="1580064" y="231331"/>
                </a:cubicBezTo>
                <a:cubicBezTo>
                  <a:pt x="1578382" y="228104"/>
                  <a:pt x="1576718" y="224876"/>
                  <a:pt x="1575073" y="221648"/>
                </a:cubicBezTo>
                <a:cubicBezTo>
                  <a:pt x="1573429" y="218421"/>
                  <a:pt x="1571841" y="215345"/>
                  <a:pt x="1570311" y="212423"/>
                </a:cubicBezTo>
                <a:close/>
                <a:moveTo>
                  <a:pt x="406280" y="198997"/>
                </a:moveTo>
                <a:cubicBezTo>
                  <a:pt x="414096" y="207375"/>
                  <a:pt x="423380" y="215009"/>
                  <a:pt x="434131" y="221901"/>
                </a:cubicBezTo>
                <a:cubicBezTo>
                  <a:pt x="444881" y="228792"/>
                  <a:pt x="456832" y="234979"/>
                  <a:pt x="469983" y="240461"/>
                </a:cubicBezTo>
                <a:cubicBezTo>
                  <a:pt x="483318" y="234979"/>
                  <a:pt x="495586" y="228792"/>
                  <a:pt x="506787" y="221901"/>
                </a:cubicBezTo>
                <a:cubicBezTo>
                  <a:pt x="517989" y="215009"/>
                  <a:pt x="527666" y="207375"/>
                  <a:pt x="535820" y="198997"/>
                </a:cubicBezTo>
                <a:close/>
                <a:moveTo>
                  <a:pt x="5759558" y="193834"/>
                </a:moveTo>
                <a:cubicBezTo>
                  <a:pt x="5767312" y="200986"/>
                  <a:pt x="5775122" y="208938"/>
                  <a:pt x="5782990" y="217690"/>
                </a:cubicBezTo>
                <a:cubicBezTo>
                  <a:pt x="5790857" y="226443"/>
                  <a:pt x="5797068" y="234243"/>
                  <a:pt x="5801620" y="241090"/>
                </a:cubicBezTo>
                <a:lnTo>
                  <a:pt x="5788818" y="248102"/>
                </a:lnTo>
                <a:cubicBezTo>
                  <a:pt x="5784602" y="241280"/>
                  <a:pt x="5778710" y="233430"/>
                  <a:pt x="5771140" y="224550"/>
                </a:cubicBezTo>
                <a:cubicBezTo>
                  <a:pt x="5763572" y="215670"/>
                  <a:pt x="5755850" y="207362"/>
                  <a:pt x="5747976" y="199626"/>
                </a:cubicBezTo>
                <a:close/>
                <a:moveTo>
                  <a:pt x="2520372" y="188329"/>
                </a:moveTo>
                <a:lnTo>
                  <a:pt x="2535308" y="188329"/>
                </a:lnTo>
                <a:cubicBezTo>
                  <a:pt x="2532034" y="208118"/>
                  <a:pt x="2525610" y="224487"/>
                  <a:pt x="2516038" y="237435"/>
                </a:cubicBezTo>
                <a:cubicBezTo>
                  <a:pt x="2506464" y="250384"/>
                  <a:pt x="2492048" y="260657"/>
                  <a:pt x="2472790" y="268254"/>
                </a:cubicBezTo>
                <a:cubicBezTo>
                  <a:pt x="2453531" y="275851"/>
                  <a:pt x="2427736" y="281518"/>
                  <a:pt x="2395404" y="285255"/>
                </a:cubicBezTo>
                <a:cubicBezTo>
                  <a:pt x="2394890" y="283325"/>
                  <a:pt x="2394014" y="281166"/>
                  <a:pt x="2392776" y="278778"/>
                </a:cubicBezTo>
                <a:cubicBezTo>
                  <a:pt x="2391537" y="276390"/>
                  <a:pt x="2390280" y="274384"/>
                  <a:pt x="2389003" y="272758"/>
                </a:cubicBezTo>
                <a:cubicBezTo>
                  <a:pt x="2420208" y="269611"/>
                  <a:pt x="2444904" y="264730"/>
                  <a:pt x="2463092" y="258117"/>
                </a:cubicBezTo>
                <a:cubicBezTo>
                  <a:pt x="2481281" y="251503"/>
                  <a:pt x="2494711" y="242536"/>
                  <a:pt x="2503382" y="231215"/>
                </a:cubicBezTo>
                <a:cubicBezTo>
                  <a:pt x="2512054" y="219894"/>
                  <a:pt x="2517718" y="205599"/>
                  <a:pt x="2520372" y="188329"/>
                </a:cubicBezTo>
                <a:close/>
                <a:moveTo>
                  <a:pt x="6050108" y="178594"/>
                </a:moveTo>
                <a:lnTo>
                  <a:pt x="6050108" y="250832"/>
                </a:lnTo>
                <a:lnTo>
                  <a:pt x="6204338" y="250832"/>
                </a:lnTo>
                <a:lnTo>
                  <a:pt x="6204338" y="178594"/>
                </a:lnTo>
                <a:close/>
                <a:moveTo>
                  <a:pt x="6470504" y="171265"/>
                </a:moveTo>
                <a:lnTo>
                  <a:pt x="6484830" y="171265"/>
                </a:lnTo>
                <a:lnTo>
                  <a:pt x="6484830" y="194463"/>
                </a:lnTo>
                <a:lnTo>
                  <a:pt x="6613150" y="194463"/>
                </a:lnTo>
                <a:lnTo>
                  <a:pt x="6613150" y="207531"/>
                </a:lnTo>
                <a:lnTo>
                  <a:pt x="6500984" y="207531"/>
                </a:lnTo>
                <a:cubicBezTo>
                  <a:pt x="6510992" y="215919"/>
                  <a:pt x="6522540" y="223832"/>
                  <a:pt x="6535630" y="231272"/>
                </a:cubicBezTo>
                <a:cubicBezTo>
                  <a:pt x="6548719" y="238711"/>
                  <a:pt x="6562435" y="245338"/>
                  <a:pt x="6576778" y="251151"/>
                </a:cubicBezTo>
                <a:cubicBezTo>
                  <a:pt x="6591120" y="256965"/>
                  <a:pt x="6605174" y="261627"/>
                  <a:pt x="6618942" y="265138"/>
                </a:cubicBezTo>
                <a:cubicBezTo>
                  <a:pt x="6617214" y="266897"/>
                  <a:pt x="6615487" y="268942"/>
                  <a:pt x="6613760" y="271272"/>
                </a:cubicBezTo>
                <a:cubicBezTo>
                  <a:pt x="6612033" y="273603"/>
                  <a:pt x="6610610" y="275724"/>
                  <a:pt x="6609493" y="277635"/>
                </a:cubicBezTo>
                <a:cubicBezTo>
                  <a:pt x="6595084" y="273400"/>
                  <a:pt x="6580247" y="267849"/>
                  <a:pt x="6564980" y="260984"/>
                </a:cubicBezTo>
                <a:cubicBezTo>
                  <a:pt x="6549714" y="254118"/>
                  <a:pt x="6535126" y="246355"/>
                  <a:pt x="6521214" y="237695"/>
                </a:cubicBezTo>
                <a:cubicBezTo>
                  <a:pt x="6507302" y="229035"/>
                  <a:pt x="6495174" y="219894"/>
                  <a:pt x="6484830" y="210274"/>
                </a:cubicBezTo>
                <a:lnTo>
                  <a:pt x="6484830" y="284645"/>
                </a:lnTo>
                <a:lnTo>
                  <a:pt x="6470504" y="284645"/>
                </a:lnTo>
                <a:lnTo>
                  <a:pt x="6470504" y="209969"/>
                </a:lnTo>
                <a:cubicBezTo>
                  <a:pt x="6460152" y="219994"/>
                  <a:pt x="6448074" y="229511"/>
                  <a:pt x="6434266" y="238519"/>
                </a:cubicBezTo>
                <a:cubicBezTo>
                  <a:pt x="6420460" y="247528"/>
                  <a:pt x="6406078" y="255622"/>
                  <a:pt x="6391120" y="262802"/>
                </a:cubicBezTo>
                <a:cubicBezTo>
                  <a:pt x="6376162" y="269981"/>
                  <a:pt x="6361781" y="275840"/>
                  <a:pt x="6347974" y="280378"/>
                </a:cubicBezTo>
                <a:cubicBezTo>
                  <a:pt x="6346565" y="278308"/>
                  <a:pt x="6344964" y="276124"/>
                  <a:pt x="6343174" y="273825"/>
                </a:cubicBezTo>
                <a:cubicBezTo>
                  <a:pt x="6341384" y="271526"/>
                  <a:pt x="6339630" y="269647"/>
                  <a:pt x="6337916" y="268186"/>
                </a:cubicBezTo>
                <a:cubicBezTo>
                  <a:pt x="6351282" y="264361"/>
                  <a:pt x="6365021" y="259345"/>
                  <a:pt x="6379132" y="253138"/>
                </a:cubicBezTo>
                <a:cubicBezTo>
                  <a:pt x="6393243" y="246931"/>
                  <a:pt x="6406778" y="239928"/>
                  <a:pt x="6419738" y="232130"/>
                </a:cubicBezTo>
                <a:cubicBezTo>
                  <a:pt x="6432698" y="224331"/>
                  <a:pt x="6444134" y="216131"/>
                  <a:pt x="6454045" y="207531"/>
                </a:cubicBezTo>
                <a:lnTo>
                  <a:pt x="6343707" y="207531"/>
                </a:lnTo>
                <a:lnTo>
                  <a:pt x="6343707" y="194463"/>
                </a:lnTo>
                <a:lnTo>
                  <a:pt x="6470504" y="194463"/>
                </a:lnTo>
                <a:close/>
                <a:moveTo>
                  <a:pt x="6035174" y="165183"/>
                </a:moveTo>
                <a:lnTo>
                  <a:pt x="6219272" y="165183"/>
                </a:lnTo>
                <a:lnTo>
                  <a:pt x="6219272" y="282836"/>
                </a:lnTo>
                <a:lnTo>
                  <a:pt x="6204338" y="282836"/>
                </a:lnTo>
                <a:lnTo>
                  <a:pt x="6204338" y="264853"/>
                </a:lnTo>
                <a:lnTo>
                  <a:pt x="6050108" y="264853"/>
                </a:lnTo>
                <a:lnTo>
                  <a:pt x="6050108" y="284055"/>
                </a:lnTo>
                <a:lnTo>
                  <a:pt x="6035174" y="284055"/>
                </a:lnTo>
                <a:close/>
                <a:moveTo>
                  <a:pt x="3111075" y="164269"/>
                </a:moveTo>
                <a:lnTo>
                  <a:pt x="3111075" y="219742"/>
                </a:lnTo>
                <a:cubicBezTo>
                  <a:pt x="3120555" y="218224"/>
                  <a:pt x="3130474" y="216612"/>
                  <a:pt x="3140831" y="214903"/>
                </a:cubicBezTo>
                <a:cubicBezTo>
                  <a:pt x="3151188" y="213195"/>
                  <a:pt x="3161792" y="211354"/>
                  <a:pt x="3172644" y="209379"/>
                </a:cubicBezTo>
                <a:lnTo>
                  <a:pt x="3172644" y="164269"/>
                </a:lnTo>
                <a:close/>
                <a:moveTo>
                  <a:pt x="2432590" y="161240"/>
                </a:moveTo>
                <a:lnTo>
                  <a:pt x="2620651" y="161240"/>
                </a:lnTo>
                <a:lnTo>
                  <a:pt x="2620651" y="244717"/>
                </a:lnTo>
                <a:lnTo>
                  <a:pt x="2606021" y="244717"/>
                </a:lnTo>
                <a:lnTo>
                  <a:pt x="2606021" y="174308"/>
                </a:lnTo>
                <a:lnTo>
                  <a:pt x="2446610" y="174308"/>
                </a:lnTo>
                <a:lnTo>
                  <a:pt x="2446610" y="246241"/>
                </a:lnTo>
                <a:lnTo>
                  <a:pt x="2432590" y="246241"/>
                </a:lnTo>
                <a:close/>
                <a:moveTo>
                  <a:pt x="5511984" y="156039"/>
                </a:moveTo>
                <a:lnTo>
                  <a:pt x="5524481" y="163659"/>
                </a:lnTo>
                <a:cubicBezTo>
                  <a:pt x="5519655" y="172879"/>
                  <a:pt x="5514524" y="182328"/>
                  <a:pt x="5509088" y="192005"/>
                </a:cubicBezTo>
                <a:cubicBezTo>
                  <a:pt x="5503653" y="201683"/>
                  <a:pt x="5498522" y="210217"/>
                  <a:pt x="5493696" y="217609"/>
                </a:cubicBezTo>
                <a:lnTo>
                  <a:pt x="5482724" y="210903"/>
                </a:lnTo>
                <a:cubicBezTo>
                  <a:pt x="5487638" y="203264"/>
                  <a:pt x="5492820" y="194387"/>
                  <a:pt x="5498268" y="184271"/>
                </a:cubicBezTo>
                <a:cubicBezTo>
                  <a:pt x="5503716" y="174155"/>
                  <a:pt x="5508289" y="164745"/>
                  <a:pt x="5511984" y="156039"/>
                </a:cubicBezTo>
                <a:close/>
                <a:moveTo>
                  <a:pt x="5334590" y="156039"/>
                </a:moveTo>
                <a:lnTo>
                  <a:pt x="5347392" y="161525"/>
                </a:lnTo>
                <a:cubicBezTo>
                  <a:pt x="5343894" y="170650"/>
                  <a:pt x="5339614" y="180137"/>
                  <a:pt x="5334552" y="189986"/>
                </a:cubicBezTo>
                <a:cubicBezTo>
                  <a:pt x="5329492" y="199835"/>
                  <a:pt x="5323612" y="208331"/>
                  <a:pt x="5316912" y="215475"/>
                </a:cubicBezTo>
                <a:lnTo>
                  <a:pt x="5304110" y="208160"/>
                </a:lnTo>
                <a:cubicBezTo>
                  <a:pt x="5310867" y="201454"/>
                  <a:pt x="5316862" y="193301"/>
                  <a:pt x="5322094" y="183700"/>
                </a:cubicBezTo>
                <a:cubicBezTo>
                  <a:pt x="5327326" y="174098"/>
                  <a:pt x="5331492" y="164878"/>
                  <a:pt x="5334590" y="156039"/>
                </a:cubicBezTo>
                <a:close/>
                <a:moveTo>
                  <a:pt x="1058552" y="146895"/>
                </a:moveTo>
                <a:lnTo>
                  <a:pt x="1096652" y="160916"/>
                </a:lnTo>
                <a:cubicBezTo>
                  <a:pt x="1093051" y="173171"/>
                  <a:pt x="1088441" y="185160"/>
                  <a:pt x="1082821" y="196882"/>
                </a:cubicBezTo>
                <a:cubicBezTo>
                  <a:pt x="1077202" y="208604"/>
                  <a:pt x="1070229" y="218764"/>
                  <a:pt x="1061904" y="227362"/>
                </a:cubicBezTo>
                <a:lnTo>
                  <a:pt x="1025024" y="205112"/>
                </a:lnTo>
                <a:cubicBezTo>
                  <a:pt x="1032688" y="197790"/>
                  <a:pt x="1039381" y="189040"/>
                  <a:pt x="1045102" y="178861"/>
                </a:cubicBezTo>
                <a:cubicBezTo>
                  <a:pt x="1050824" y="168682"/>
                  <a:pt x="1055307" y="158026"/>
                  <a:pt x="1058552" y="146895"/>
                </a:cubicBezTo>
                <a:close/>
                <a:moveTo>
                  <a:pt x="1239298" y="145066"/>
                </a:moveTo>
                <a:lnTo>
                  <a:pt x="1277703" y="167012"/>
                </a:lnTo>
                <a:cubicBezTo>
                  <a:pt x="1271365" y="177559"/>
                  <a:pt x="1264914" y="187935"/>
                  <a:pt x="1258348" y="198139"/>
                </a:cubicBezTo>
                <a:cubicBezTo>
                  <a:pt x="1251782" y="208344"/>
                  <a:pt x="1245635" y="217272"/>
                  <a:pt x="1239908" y="224924"/>
                </a:cubicBezTo>
                <a:lnTo>
                  <a:pt x="1206989" y="204807"/>
                </a:lnTo>
                <a:cubicBezTo>
                  <a:pt x="1212526" y="196869"/>
                  <a:pt x="1218292" y="187446"/>
                  <a:pt x="1224287" y="176537"/>
                </a:cubicBezTo>
                <a:cubicBezTo>
                  <a:pt x="1230281" y="165627"/>
                  <a:pt x="1235285" y="155137"/>
                  <a:pt x="1239298" y="145066"/>
                </a:cubicBezTo>
                <a:close/>
                <a:moveTo>
                  <a:pt x="1454487" y="140780"/>
                </a:moveTo>
                <a:lnTo>
                  <a:pt x="1454487" y="157887"/>
                </a:lnTo>
                <a:lnTo>
                  <a:pt x="1479176" y="157887"/>
                </a:lnTo>
                <a:lnTo>
                  <a:pt x="1479176" y="140780"/>
                </a:lnTo>
                <a:close/>
                <a:moveTo>
                  <a:pt x="1130789" y="137751"/>
                </a:moveTo>
                <a:lnTo>
                  <a:pt x="1177728" y="137751"/>
                </a:lnTo>
                <a:cubicBezTo>
                  <a:pt x="1176865" y="147149"/>
                  <a:pt x="1175849" y="156090"/>
                  <a:pt x="1174680" y="164573"/>
                </a:cubicBezTo>
                <a:cubicBezTo>
                  <a:pt x="1182300" y="190246"/>
                  <a:pt x="1195864" y="210071"/>
                  <a:pt x="1215371" y="224047"/>
                </a:cubicBezTo>
                <a:cubicBezTo>
                  <a:pt x="1234878" y="238024"/>
                  <a:pt x="1263072" y="246647"/>
                  <a:pt x="1299953" y="249917"/>
                </a:cubicBezTo>
                <a:cubicBezTo>
                  <a:pt x="1295356" y="254959"/>
                  <a:pt x="1290682" y="261335"/>
                  <a:pt x="1285932" y="269044"/>
                </a:cubicBezTo>
                <a:cubicBezTo>
                  <a:pt x="1281183" y="276752"/>
                  <a:pt x="1277423" y="283890"/>
                  <a:pt x="1274655" y="290456"/>
                </a:cubicBezTo>
                <a:cubicBezTo>
                  <a:pt x="1244772" y="285681"/>
                  <a:pt x="1220566" y="277553"/>
                  <a:pt x="1202036" y="266072"/>
                </a:cubicBezTo>
                <a:cubicBezTo>
                  <a:pt x="1183507" y="254591"/>
                  <a:pt x="1168902" y="239148"/>
                  <a:pt x="1158221" y="219742"/>
                </a:cubicBezTo>
                <a:cubicBezTo>
                  <a:pt x="1149687" y="236824"/>
                  <a:pt x="1135437" y="251581"/>
                  <a:pt x="1115473" y="264014"/>
                </a:cubicBezTo>
                <a:cubicBezTo>
                  <a:pt x="1095509" y="276448"/>
                  <a:pt x="1067086" y="286481"/>
                  <a:pt x="1030205" y="294113"/>
                </a:cubicBezTo>
                <a:cubicBezTo>
                  <a:pt x="1028205" y="288036"/>
                  <a:pt x="1025043" y="281369"/>
                  <a:pt x="1020718" y="274111"/>
                </a:cubicBezTo>
                <a:cubicBezTo>
                  <a:pt x="1016394" y="266853"/>
                  <a:pt x="1011936" y="260719"/>
                  <a:pt x="1007345" y="255709"/>
                </a:cubicBezTo>
                <a:cubicBezTo>
                  <a:pt x="1035113" y="250910"/>
                  <a:pt x="1057073" y="244867"/>
                  <a:pt x="1073225" y="237578"/>
                </a:cubicBezTo>
                <a:cubicBezTo>
                  <a:pt x="1089377" y="230289"/>
                  <a:pt x="1101364" y="221740"/>
                  <a:pt x="1109187" y="211932"/>
                </a:cubicBezTo>
                <a:cubicBezTo>
                  <a:pt x="1117009" y="202123"/>
                  <a:pt x="1122310" y="191041"/>
                  <a:pt x="1125088" y="178685"/>
                </a:cubicBezTo>
                <a:cubicBezTo>
                  <a:pt x="1127867" y="166328"/>
                  <a:pt x="1129768" y="152684"/>
                  <a:pt x="1130789" y="137751"/>
                </a:cubicBezTo>
                <a:close/>
                <a:moveTo>
                  <a:pt x="5415362" y="136532"/>
                </a:moveTo>
                <a:lnTo>
                  <a:pt x="5430908" y="136532"/>
                </a:lnTo>
                <a:cubicBezTo>
                  <a:pt x="5429078" y="153956"/>
                  <a:pt x="5426336" y="170009"/>
                  <a:pt x="5422678" y="184690"/>
                </a:cubicBezTo>
                <a:cubicBezTo>
                  <a:pt x="5433340" y="208776"/>
                  <a:pt x="5450344" y="227965"/>
                  <a:pt x="5473694" y="242259"/>
                </a:cubicBezTo>
                <a:cubicBezTo>
                  <a:pt x="5497043" y="256553"/>
                  <a:pt x="5525859" y="265913"/>
                  <a:pt x="5560142" y="270339"/>
                </a:cubicBezTo>
                <a:cubicBezTo>
                  <a:pt x="5558555" y="271945"/>
                  <a:pt x="5556930" y="273990"/>
                  <a:pt x="5555266" y="276473"/>
                </a:cubicBezTo>
                <a:cubicBezTo>
                  <a:pt x="5553602" y="278956"/>
                  <a:pt x="5552282" y="281382"/>
                  <a:pt x="5551304" y="283750"/>
                </a:cubicBezTo>
                <a:cubicBezTo>
                  <a:pt x="5519394" y="278499"/>
                  <a:pt x="5492153" y="269190"/>
                  <a:pt x="5469579" y="255823"/>
                </a:cubicBezTo>
                <a:cubicBezTo>
                  <a:pt x="5447004" y="242456"/>
                  <a:pt x="5429440" y="224536"/>
                  <a:pt x="5416887" y="202064"/>
                </a:cubicBezTo>
                <a:cubicBezTo>
                  <a:pt x="5409165" y="223076"/>
                  <a:pt x="5395576" y="240564"/>
                  <a:pt x="5376120" y="254527"/>
                </a:cubicBezTo>
                <a:cubicBezTo>
                  <a:pt x="5356663" y="268491"/>
                  <a:pt x="5328292" y="279045"/>
                  <a:pt x="5291004" y="286189"/>
                </a:cubicBezTo>
                <a:cubicBezTo>
                  <a:pt x="5290356" y="284391"/>
                  <a:pt x="5289366" y="282271"/>
                  <a:pt x="5288032" y="279826"/>
                </a:cubicBezTo>
                <a:cubicBezTo>
                  <a:pt x="5286699" y="277381"/>
                  <a:pt x="5285251" y="275336"/>
                  <a:pt x="5283689" y="273692"/>
                </a:cubicBezTo>
                <a:cubicBezTo>
                  <a:pt x="5318577" y="267500"/>
                  <a:pt x="5345152" y="258311"/>
                  <a:pt x="5363411" y="246124"/>
                </a:cubicBezTo>
                <a:cubicBezTo>
                  <a:pt x="5381671" y="233938"/>
                  <a:pt x="5394427" y="218721"/>
                  <a:pt x="5401681" y="200472"/>
                </a:cubicBezTo>
                <a:cubicBezTo>
                  <a:pt x="5408934" y="182224"/>
                  <a:pt x="5413494" y="160910"/>
                  <a:pt x="5415362" y="136532"/>
                </a:cubicBezTo>
                <a:close/>
                <a:moveTo>
                  <a:pt x="6395523" y="129198"/>
                </a:moveTo>
                <a:lnTo>
                  <a:pt x="6395523" y="155144"/>
                </a:lnTo>
                <a:lnTo>
                  <a:pt x="6476600" y="155144"/>
                </a:lnTo>
                <a:lnTo>
                  <a:pt x="6476600" y="129198"/>
                </a:lnTo>
                <a:close/>
                <a:moveTo>
                  <a:pt x="398050" y="125540"/>
                </a:moveTo>
                <a:lnTo>
                  <a:pt x="398050" y="151181"/>
                </a:lnTo>
                <a:lnTo>
                  <a:pt x="549536" y="151181"/>
                </a:lnTo>
                <a:lnTo>
                  <a:pt x="549536" y="125540"/>
                </a:lnTo>
                <a:close/>
                <a:moveTo>
                  <a:pt x="5709876" y="123101"/>
                </a:moveTo>
                <a:lnTo>
                  <a:pt x="5709876" y="160935"/>
                </a:lnTo>
                <a:lnTo>
                  <a:pt x="5768092" y="160935"/>
                </a:lnTo>
                <a:lnTo>
                  <a:pt x="5768092" y="123101"/>
                </a:lnTo>
                <a:close/>
                <a:moveTo>
                  <a:pt x="4385444" y="119158"/>
                </a:moveTo>
                <a:lnTo>
                  <a:pt x="4400074" y="119158"/>
                </a:lnTo>
                <a:lnTo>
                  <a:pt x="4400074" y="174937"/>
                </a:lnTo>
                <a:cubicBezTo>
                  <a:pt x="4400324" y="185043"/>
                  <a:pt x="4399024" y="195158"/>
                  <a:pt x="4396173" y="205283"/>
                </a:cubicBezTo>
                <a:cubicBezTo>
                  <a:pt x="4393323" y="215408"/>
                  <a:pt x="4387422" y="225257"/>
                  <a:pt x="4378471" y="234830"/>
                </a:cubicBezTo>
                <a:cubicBezTo>
                  <a:pt x="4369520" y="244402"/>
                  <a:pt x="4356018" y="253413"/>
                  <a:pt x="4337966" y="261862"/>
                </a:cubicBezTo>
                <a:cubicBezTo>
                  <a:pt x="4319914" y="270310"/>
                  <a:pt x="4295811" y="277911"/>
                  <a:pt x="4265657" y="284665"/>
                </a:cubicBezTo>
                <a:cubicBezTo>
                  <a:pt x="4264818" y="282887"/>
                  <a:pt x="4263600" y="280804"/>
                  <a:pt x="4262000" y="278416"/>
                </a:cubicBezTo>
                <a:cubicBezTo>
                  <a:pt x="4260400" y="276029"/>
                  <a:pt x="4258875" y="273946"/>
                  <a:pt x="4257428" y="272168"/>
                </a:cubicBezTo>
                <a:cubicBezTo>
                  <a:pt x="4286514" y="266095"/>
                  <a:pt x="4309684" y="259229"/>
                  <a:pt x="4326936" y="251570"/>
                </a:cubicBezTo>
                <a:cubicBezTo>
                  <a:pt x="4344188" y="243911"/>
                  <a:pt x="4357024" y="235778"/>
                  <a:pt x="4365441" y="227172"/>
                </a:cubicBezTo>
                <a:cubicBezTo>
                  <a:pt x="4373858" y="218565"/>
                  <a:pt x="4379360" y="209804"/>
                  <a:pt x="4381943" y="200887"/>
                </a:cubicBezTo>
                <a:cubicBezTo>
                  <a:pt x="4384526" y="191971"/>
                  <a:pt x="4385694" y="183219"/>
                  <a:pt x="4385444" y="174632"/>
                </a:cubicBezTo>
                <a:close/>
                <a:moveTo>
                  <a:pt x="5697074" y="111252"/>
                </a:moveTo>
                <a:lnTo>
                  <a:pt x="5780894" y="111252"/>
                </a:lnTo>
                <a:lnTo>
                  <a:pt x="5780894" y="172784"/>
                </a:lnTo>
                <a:lnTo>
                  <a:pt x="5697074" y="172784"/>
                </a:lnTo>
                <a:close/>
                <a:moveTo>
                  <a:pt x="6048890" y="108795"/>
                </a:moveTo>
                <a:lnTo>
                  <a:pt x="6202813" y="108795"/>
                </a:lnTo>
                <a:lnTo>
                  <a:pt x="6202813" y="122511"/>
                </a:lnTo>
                <a:lnTo>
                  <a:pt x="6048890" y="122511"/>
                </a:lnTo>
                <a:close/>
                <a:moveTo>
                  <a:pt x="81344" y="104813"/>
                </a:moveTo>
                <a:lnTo>
                  <a:pt x="81344" y="184709"/>
                </a:lnTo>
                <a:lnTo>
                  <a:pt x="167335" y="184709"/>
                </a:lnTo>
                <a:lnTo>
                  <a:pt x="167335" y="104813"/>
                </a:lnTo>
                <a:close/>
                <a:moveTo>
                  <a:pt x="3111075" y="100261"/>
                </a:moveTo>
                <a:lnTo>
                  <a:pt x="3111075" y="150857"/>
                </a:lnTo>
                <a:lnTo>
                  <a:pt x="3172644" y="150857"/>
                </a:lnTo>
                <a:lnTo>
                  <a:pt x="3172644" y="100261"/>
                </a:lnTo>
                <a:close/>
                <a:moveTo>
                  <a:pt x="2191798" y="99327"/>
                </a:moveTo>
                <a:cubicBezTo>
                  <a:pt x="2190909" y="110300"/>
                  <a:pt x="2189791" y="120911"/>
                  <a:pt x="2188445" y="131160"/>
                </a:cubicBezTo>
                <a:cubicBezTo>
                  <a:pt x="2187099" y="141409"/>
                  <a:pt x="2185372" y="151334"/>
                  <a:pt x="2183264" y="160935"/>
                </a:cubicBezTo>
                <a:lnTo>
                  <a:pt x="2280190" y="160935"/>
                </a:lnTo>
                <a:lnTo>
                  <a:pt x="2280190" y="99327"/>
                </a:lnTo>
                <a:close/>
                <a:moveTo>
                  <a:pt x="2094567" y="99327"/>
                </a:moveTo>
                <a:lnTo>
                  <a:pt x="2094567" y="160935"/>
                </a:lnTo>
                <a:lnTo>
                  <a:pt x="2168328" y="160935"/>
                </a:lnTo>
                <a:cubicBezTo>
                  <a:pt x="2170424" y="151467"/>
                  <a:pt x="2172100" y="141581"/>
                  <a:pt x="2173358" y="131274"/>
                </a:cubicBezTo>
                <a:cubicBezTo>
                  <a:pt x="2174615" y="120968"/>
                  <a:pt x="2175682" y="110319"/>
                  <a:pt x="2176558" y="99327"/>
                </a:cubicBezTo>
                <a:close/>
                <a:moveTo>
                  <a:pt x="1754715" y="97822"/>
                </a:moveTo>
                <a:lnTo>
                  <a:pt x="1798301" y="97822"/>
                </a:lnTo>
                <a:lnTo>
                  <a:pt x="1798301" y="291370"/>
                </a:lnTo>
                <a:lnTo>
                  <a:pt x="1694669" y="291370"/>
                </a:lnTo>
                <a:lnTo>
                  <a:pt x="1694669" y="251746"/>
                </a:lnTo>
                <a:lnTo>
                  <a:pt x="1754715" y="251746"/>
                </a:lnTo>
                <a:close/>
                <a:moveTo>
                  <a:pt x="6395523" y="92621"/>
                </a:moveTo>
                <a:lnTo>
                  <a:pt x="6395523" y="117348"/>
                </a:lnTo>
                <a:lnTo>
                  <a:pt x="6476600" y="117348"/>
                </a:lnTo>
                <a:lnTo>
                  <a:pt x="6476600" y="92621"/>
                </a:lnTo>
                <a:close/>
                <a:moveTo>
                  <a:pt x="67361" y="91136"/>
                </a:moveTo>
                <a:lnTo>
                  <a:pt x="181623" y="91136"/>
                </a:lnTo>
                <a:lnTo>
                  <a:pt x="181623" y="198082"/>
                </a:lnTo>
                <a:lnTo>
                  <a:pt x="67361" y="198082"/>
                </a:lnTo>
                <a:close/>
                <a:moveTo>
                  <a:pt x="398050" y="89269"/>
                </a:moveTo>
                <a:lnTo>
                  <a:pt x="398050" y="113996"/>
                </a:lnTo>
                <a:lnTo>
                  <a:pt x="549536" y="113996"/>
                </a:lnTo>
                <a:lnTo>
                  <a:pt x="549536" y="89269"/>
                </a:lnTo>
                <a:close/>
                <a:moveTo>
                  <a:pt x="2939777" y="85630"/>
                </a:moveTo>
                <a:cubicBezTo>
                  <a:pt x="2948896" y="90875"/>
                  <a:pt x="2957786" y="96997"/>
                  <a:pt x="2966447" y="103994"/>
                </a:cubicBezTo>
                <a:cubicBezTo>
                  <a:pt x="2975108" y="110992"/>
                  <a:pt x="2981865" y="117571"/>
                  <a:pt x="2986716" y="123730"/>
                </a:cubicBezTo>
                <a:lnTo>
                  <a:pt x="2976658" y="132874"/>
                </a:lnTo>
                <a:cubicBezTo>
                  <a:pt x="2971534" y="126721"/>
                  <a:pt x="2964714" y="120053"/>
                  <a:pt x="2956198" y="112872"/>
                </a:cubicBezTo>
                <a:cubicBezTo>
                  <a:pt x="2947683" y="105690"/>
                  <a:pt x="2938958" y="99251"/>
                  <a:pt x="2930024" y="93555"/>
                </a:cubicBezTo>
                <a:close/>
                <a:moveTo>
                  <a:pt x="2902896" y="81363"/>
                </a:moveTo>
                <a:lnTo>
                  <a:pt x="2916917" y="81363"/>
                </a:lnTo>
                <a:lnTo>
                  <a:pt x="2916917" y="124949"/>
                </a:lnTo>
                <a:cubicBezTo>
                  <a:pt x="2916924" y="127680"/>
                  <a:pt x="2916910" y="130372"/>
                  <a:pt x="2916879" y="133027"/>
                </a:cubicBezTo>
                <a:cubicBezTo>
                  <a:pt x="2916847" y="135681"/>
                  <a:pt x="2916758" y="138373"/>
                  <a:pt x="2916612" y="141104"/>
                </a:cubicBezTo>
                <a:lnTo>
                  <a:pt x="3001956" y="141104"/>
                </a:lnTo>
                <a:lnTo>
                  <a:pt x="3001956" y="154820"/>
                </a:lnTo>
                <a:lnTo>
                  <a:pt x="2918746" y="154820"/>
                </a:lnTo>
                <a:cubicBezTo>
                  <a:pt x="2925712" y="182779"/>
                  <a:pt x="2936240" y="206947"/>
                  <a:pt x="2950331" y="227324"/>
                </a:cubicBezTo>
                <a:cubicBezTo>
                  <a:pt x="2964422" y="247701"/>
                  <a:pt x="2982341" y="262954"/>
                  <a:pt x="3004090" y="273082"/>
                </a:cubicBezTo>
                <a:cubicBezTo>
                  <a:pt x="3002204" y="274517"/>
                  <a:pt x="3000337" y="276295"/>
                  <a:pt x="2998489" y="278416"/>
                </a:cubicBezTo>
                <a:cubicBezTo>
                  <a:pt x="2996641" y="280537"/>
                  <a:pt x="2995155" y="282620"/>
                  <a:pt x="2994032" y="284665"/>
                </a:cubicBezTo>
                <a:cubicBezTo>
                  <a:pt x="2974251" y="274632"/>
                  <a:pt x="2957576" y="260484"/>
                  <a:pt x="2944006" y="242221"/>
                </a:cubicBezTo>
                <a:cubicBezTo>
                  <a:pt x="2930436" y="223959"/>
                  <a:pt x="2919781" y="202343"/>
                  <a:pt x="2912040" y="177375"/>
                </a:cubicBezTo>
                <a:cubicBezTo>
                  <a:pt x="2908313" y="196171"/>
                  <a:pt x="2900223" y="214891"/>
                  <a:pt x="2887770" y="233534"/>
                </a:cubicBezTo>
                <a:cubicBezTo>
                  <a:pt x="2875318" y="252178"/>
                  <a:pt x="2856180" y="269526"/>
                  <a:pt x="2830354" y="285579"/>
                </a:cubicBezTo>
                <a:cubicBezTo>
                  <a:pt x="2829078" y="283985"/>
                  <a:pt x="2827439" y="282296"/>
                  <a:pt x="2825439" y="280512"/>
                </a:cubicBezTo>
                <a:cubicBezTo>
                  <a:pt x="2823439" y="278727"/>
                  <a:pt x="2821419" y="277267"/>
                  <a:pt x="2819381" y="276130"/>
                </a:cubicBezTo>
                <a:cubicBezTo>
                  <a:pt x="2839110" y="264145"/>
                  <a:pt x="2854685" y="251336"/>
                  <a:pt x="2866106" y="237703"/>
                </a:cubicBezTo>
                <a:cubicBezTo>
                  <a:pt x="2877526" y="224070"/>
                  <a:pt x="2885899" y="210199"/>
                  <a:pt x="2891224" y="196092"/>
                </a:cubicBezTo>
                <a:cubicBezTo>
                  <a:pt x="2896548" y="181985"/>
                  <a:pt x="2899931" y="168227"/>
                  <a:pt x="2901372" y="154820"/>
                </a:cubicBezTo>
                <a:lnTo>
                  <a:pt x="2826392" y="154820"/>
                </a:lnTo>
                <a:lnTo>
                  <a:pt x="2826392" y="141104"/>
                </a:lnTo>
                <a:lnTo>
                  <a:pt x="2902592" y="141104"/>
                </a:lnTo>
                <a:cubicBezTo>
                  <a:pt x="2902737" y="138221"/>
                  <a:pt x="2902826" y="135452"/>
                  <a:pt x="2902858" y="132798"/>
                </a:cubicBezTo>
                <a:cubicBezTo>
                  <a:pt x="2902890" y="130144"/>
                  <a:pt x="2902902" y="127527"/>
                  <a:pt x="2902896" y="124949"/>
                </a:cubicBezTo>
                <a:close/>
                <a:moveTo>
                  <a:pt x="2497817" y="80734"/>
                </a:moveTo>
                <a:cubicBezTo>
                  <a:pt x="2497392" y="85751"/>
                  <a:pt x="2496718" y="90596"/>
                  <a:pt x="2495798" y="95270"/>
                </a:cubicBezTo>
                <a:cubicBezTo>
                  <a:pt x="2494877" y="99943"/>
                  <a:pt x="2493518" y="104560"/>
                  <a:pt x="2491721" y="109119"/>
                </a:cubicBezTo>
                <a:lnTo>
                  <a:pt x="2555729" y="109119"/>
                </a:lnTo>
                <a:lnTo>
                  <a:pt x="2555729" y="80734"/>
                </a:lnTo>
                <a:close/>
                <a:moveTo>
                  <a:pt x="2432894" y="80734"/>
                </a:moveTo>
                <a:cubicBezTo>
                  <a:pt x="2432133" y="85637"/>
                  <a:pt x="2431370" y="90482"/>
                  <a:pt x="2430608" y="95270"/>
                </a:cubicBezTo>
                <a:cubicBezTo>
                  <a:pt x="2429847" y="100058"/>
                  <a:pt x="2429084" y="104674"/>
                  <a:pt x="2428323" y="109119"/>
                </a:cubicBezTo>
                <a:lnTo>
                  <a:pt x="2476176" y="109119"/>
                </a:lnTo>
                <a:cubicBezTo>
                  <a:pt x="2478437" y="104560"/>
                  <a:pt x="2480164" y="99943"/>
                  <a:pt x="2481358" y="95270"/>
                </a:cubicBezTo>
                <a:cubicBezTo>
                  <a:pt x="2482552" y="90596"/>
                  <a:pt x="2483364" y="85751"/>
                  <a:pt x="2483796" y="80734"/>
                </a:cubicBezTo>
                <a:close/>
                <a:moveTo>
                  <a:pt x="2757507" y="80144"/>
                </a:moveTo>
                <a:cubicBezTo>
                  <a:pt x="2764663" y="85033"/>
                  <a:pt x="2771000" y="90037"/>
                  <a:pt x="2776518" y="95155"/>
                </a:cubicBezTo>
                <a:cubicBezTo>
                  <a:pt x="2782036" y="100273"/>
                  <a:pt x="2786774" y="105429"/>
                  <a:pt x="2790730" y="110624"/>
                </a:cubicBezTo>
                <a:cubicBezTo>
                  <a:pt x="2796534" y="106509"/>
                  <a:pt x="2801842" y="102318"/>
                  <a:pt x="2806656" y="98051"/>
                </a:cubicBezTo>
                <a:cubicBezTo>
                  <a:pt x="2811469" y="93784"/>
                  <a:pt x="2815711" y="89440"/>
                  <a:pt x="2819381" y="85021"/>
                </a:cubicBezTo>
                <a:lnTo>
                  <a:pt x="2831268" y="92031"/>
                </a:lnTo>
                <a:cubicBezTo>
                  <a:pt x="2826817" y="97060"/>
                  <a:pt x="2821775" y="102013"/>
                  <a:pt x="2816143" y="106890"/>
                </a:cubicBezTo>
                <a:cubicBezTo>
                  <a:pt x="2810510" y="111767"/>
                  <a:pt x="2804478" y="116567"/>
                  <a:pt x="2798045" y="121292"/>
                </a:cubicBezTo>
                <a:cubicBezTo>
                  <a:pt x="2805449" y="133795"/>
                  <a:pt x="2810300" y="146584"/>
                  <a:pt x="2812599" y="159658"/>
                </a:cubicBezTo>
                <a:cubicBezTo>
                  <a:pt x="2814898" y="172733"/>
                  <a:pt x="2815939" y="186055"/>
                  <a:pt x="2815724" y="199625"/>
                </a:cubicBezTo>
                <a:cubicBezTo>
                  <a:pt x="2815831" y="217361"/>
                  <a:pt x="2814854" y="232563"/>
                  <a:pt x="2812790" y="245231"/>
                </a:cubicBezTo>
                <a:cubicBezTo>
                  <a:pt x="2810726" y="257899"/>
                  <a:pt x="2806929" y="267691"/>
                  <a:pt x="2801398" y="274606"/>
                </a:cubicBezTo>
                <a:cubicBezTo>
                  <a:pt x="2799722" y="276600"/>
                  <a:pt x="2797664" y="278251"/>
                  <a:pt x="2795226" y="279559"/>
                </a:cubicBezTo>
                <a:cubicBezTo>
                  <a:pt x="2792787" y="280867"/>
                  <a:pt x="2789968" y="281756"/>
                  <a:pt x="2786768" y="282226"/>
                </a:cubicBezTo>
                <a:cubicBezTo>
                  <a:pt x="2782164" y="282969"/>
                  <a:pt x="2777198" y="283388"/>
                  <a:pt x="2771870" y="283483"/>
                </a:cubicBezTo>
                <a:cubicBezTo>
                  <a:pt x="2766543" y="283579"/>
                  <a:pt x="2761044" y="283464"/>
                  <a:pt x="2755373" y="283141"/>
                </a:cubicBezTo>
                <a:cubicBezTo>
                  <a:pt x="2755202" y="280950"/>
                  <a:pt x="2754630" y="278626"/>
                  <a:pt x="2753659" y="276168"/>
                </a:cubicBezTo>
                <a:cubicBezTo>
                  <a:pt x="2752687" y="273711"/>
                  <a:pt x="2751430" y="271463"/>
                  <a:pt x="2749886" y="269425"/>
                </a:cubicBezTo>
                <a:cubicBezTo>
                  <a:pt x="2756808" y="269882"/>
                  <a:pt x="2763006" y="270110"/>
                  <a:pt x="2768480" y="270110"/>
                </a:cubicBezTo>
                <a:cubicBezTo>
                  <a:pt x="2773953" y="270110"/>
                  <a:pt x="2778322" y="269882"/>
                  <a:pt x="2781586" y="269425"/>
                </a:cubicBezTo>
                <a:cubicBezTo>
                  <a:pt x="2783840" y="269279"/>
                  <a:pt x="2785732" y="268809"/>
                  <a:pt x="2787263" y="268015"/>
                </a:cubicBezTo>
                <a:cubicBezTo>
                  <a:pt x="2788793" y="267221"/>
                  <a:pt x="2790152" y="266065"/>
                  <a:pt x="2791340" y="264548"/>
                </a:cubicBezTo>
                <a:cubicBezTo>
                  <a:pt x="2795251" y="259703"/>
                  <a:pt x="2798020" y="251638"/>
                  <a:pt x="2799645" y="240354"/>
                </a:cubicBezTo>
                <a:cubicBezTo>
                  <a:pt x="2801271" y="229070"/>
                  <a:pt x="2802058" y="215291"/>
                  <a:pt x="2802008" y="199016"/>
                </a:cubicBezTo>
                <a:cubicBezTo>
                  <a:pt x="2801956" y="192971"/>
                  <a:pt x="2801754" y="186773"/>
                  <a:pt x="2801398" y="180423"/>
                </a:cubicBezTo>
                <a:cubicBezTo>
                  <a:pt x="2792787" y="190367"/>
                  <a:pt x="2782958" y="199816"/>
                  <a:pt x="2771908" y="208769"/>
                </a:cubicBezTo>
                <a:cubicBezTo>
                  <a:pt x="2760860" y="217723"/>
                  <a:pt x="2749963" y="225038"/>
                  <a:pt x="2739218" y="230715"/>
                </a:cubicBezTo>
                <a:cubicBezTo>
                  <a:pt x="2738247" y="228956"/>
                  <a:pt x="2736914" y="226987"/>
                  <a:pt x="2735218" y="224809"/>
                </a:cubicBezTo>
                <a:cubicBezTo>
                  <a:pt x="2733523" y="222631"/>
                  <a:pt x="2731808" y="220739"/>
                  <a:pt x="2730075" y="219133"/>
                </a:cubicBezTo>
                <a:cubicBezTo>
                  <a:pt x="2742806" y="213659"/>
                  <a:pt x="2755519" y="205861"/>
                  <a:pt x="2768213" y="195739"/>
                </a:cubicBezTo>
                <a:cubicBezTo>
                  <a:pt x="2780906" y="185617"/>
                  <a:pt x="2791257" y="174924"/>
                  <a:pt x="2799264" y="163659"/>
                </a:cubicBezTo>
                <a:cubicBezTo>
                  <a:pt x="2798210" y="157728"/>
                  <a:pt x="2796661" y="151911"/>
                  <a:pt x="2794616" y="146209"/>
                </a:cubicBezTo>
                <a:cubicBezTo>
                  <a:pt x="2792572" y="140507"/>
                  <a:pt x="2789955" y="134843"/>
                  <a:pt x="2786768" y="129217"/>
                </a:cubicBezTo>
                <a:cubicBezTo>
                  <a:pt x="2779287" y="133960"/>
                  <a:pt x="2771616" y="138494"/>
                  <a:pt x="2763755" y="142818"/>
                </a:cubicBezTo>
                <a:cubicBezTo>
                  <a:pt x="2755894" y="147143"/>
                  <a:pt x="2747918" y="151143"/>
                  <a:pt x="2739828" y="154820"/>
                </a:cubicBezTo>
                <a:cubicBezTo>
                  <a:pt x="2738704" y="153391"/>
                  <a:pt x="2737294" y="151829"/>
                  <a:pt x="2735599" y="150133"/>
                </a:cubicBezTo>
                <a:cubicBezTo>
                  <a:pt x="2733904" y="148438"/>
                  <a:pt x="2732266" y="146952"/>
                  <a:pt x="2730684" y="145676"/>
                </a:cubicBezTo>
                <a:cubicBezTo>
                  <a:pt x="2739111" y="141853"/>
                  <a:pt x="2747480" y="137687"/>
                  <a:pt x="2755792" y="133179"/>
                </a:cubicBezTo>
                <a:cubicBezTo>
                  <a:pt x="2764104" y="128670"/>
                  <a:pt x="2772093" y="123895"/>
                  <a:pt x="2779757" y="118853"/>
                </a:cubicBezTo>
                <a:cubicBezTo>
                  <a:pt x="2775820" y="113513"/>
                  <a:pt x="2771197" y="108268"/>
                  <a:pt x="2765889" y="103118"/>
                </a:cubicBezTo>
                <a:cubicBezTo>
                  <a:pt x="2760580" y="97968"/>
                  <a:pt x="2754433" y="92952"/>
                  <a:pt x="2747448" y="88069"/>
                </a:cubicBezTo>
                <a:close/>
                <a:moveTo>
                  <a:pt x="5691588" y="77724"/>
                </a:moveTo>
                <a:lnTo>
                  <a:pt x="5787904" y="77724"/>
                </a:lnTo>
                <a:lnTo>
                  <a:pt x="5787904" y="89878"/>
                </a:lnTo>
                <a:lnTo>
                  <a:pt x="5691588" y="89878"/>
                </a:lnTo>
                <a:close/>
                <a:moveTo>
                  <a:pt x="383724" y="77420"/>
                </a:moveTo>
                <a:lnTo>
                  <a:pt x="564471" y="77420"/>
                </a:lnTo>
                <a:lnTo>
                  <a:pt x="564471" y="163030"/>
                </a:lnTo>
                <a:lnTo>
                  <a:pt x="434321" y="163030"/>
                </a:lnTo>
                <a:cubicBezTo>
                  <a:pt x="431864" y="167025"/>
                  <a:pt x="429159" y="171019"/>
                  <a:pt x="426206" y="175013"/>
                </a:cubicBezTo>
                <a:cubicBezTo>
                  <a:pt x="423253" y="179007"/>
                  <a:pt x="420167" y="182849"/>
                  <a:pt x="416948" y="186538"/>
                </a:cubicBezTo>
                <a:lnTo>
                  <a:pt x="547402" y="186538"/>
                </a:lnTo>
                <a:lnTo>
                  <a:pt x="550450" y="185622"/>
                </a:lnTo>
                <a:lnTo>
                  <a:pt x="559594" y="192312"/>
                </a:lnTo>
                <a:cubicBezTo>
                  <a:pt x="551136" y="203702"/>
                  <a:pt x="540773" y="213896"/>
                  <a:pt x="528504" y="222894"/>
                </a:cubicBezTo>
                <a:cubicBezTo>
                  <a:pt x="516236" y="231893"/>
                  <a:pt x="502520" y="239882"/>
                  <a:pt x="487356" y="246863"/>
                </a:cubicBezTo>
                <a:cubicBezTo>
                  <a:pt x="504978" y="252796"/>
                  <a:pt x="523837" y="257623"/>
                  <a:pt x="543935" y="261345"/>
                </a:cubicBezTo>
                <a:cubicBezTo>
                  <a:pt x="564033" y="265067"/>
                  <a:pt x="584797" y="267760"/>
                  <a:pt x="606228" y="269425"/>
                </a:cubicBezTo>
                <a:cubicBezTo>
                  <a:pt x="604539" y="271336"/>
                  <a:pt x="602965" y="273533"/>
                  <a:pt x="601504" y="276016"/>
                </a:cubicBezTo>
                <a:cubicBezTo>
                  <a:pt x="600043" y="278499"/>
                  <a:pt x="598774" y="280772"/>
                  <a:pt x="597694" y="282836"/>
                </a:cubicBezTo>
                <a:cubicBezTo>
                  <a:pt x="574561" y="280728"/>
                  <a:pt x="552171" y="277324"/>
                  <a:pt x="530524" y="272624"/>
                </a:cubicBezTo>
                <a:cubicBezTo>
                  <a:pt x="508877" y="267925"/>
                  <a:pt x="488696" y="261777"/>
                  <a:pt x="469983" y="254180"/>
                </a:cubicBezTo>
                <a:cubicBezTo>
                  <a:pt x="448736" y="262361"/>
                  <a:pt x="426460" y="268941"/>
                  <a:pt x="403155" y="273920"/>
                </a:cubicBezTo>
                <a:cubicBezTo>
                  <a:pt x="379851" y="278899"/>
                  <a:pt x="356813" y="282582"/>
                  <a:pt x="334042" y="284969"/>
                </a:cubicBezTo>
                <a:cubicBezTo>
                  <a:pt x="333540" y="282760"/>
                  <a:pt x="332715" y="280397"/>
                  <a:pt x="331566" y="277883"/>
                </a:cubicBezTo>
                <a:cubicBezTo>
                  <a:pt x="330416" y="275368"/>
                  <a:pt x="329210" y="273158"/>
                  <a:pt x="327946" y="271253"/>
                </a:cubicBezTo>
                <a:cubicBezTo>
                  <a:pt x="348857" y="269462"/>
                  <a:pt x="369977" y="266566"/>
                  <a:pt x="391306" y="262565"/>
                </a:cubicBezTo>
                <a:cubicBezTo>
                  <a:pt x="412636" y="258563"/>
                  <a:pt x="433070" y="253228"/>
                  <a:pt x="452609" y="246558"/>
                </a:cubicBezTo>
                <a:cubicBezTo>
                  <a:pt x="441592" y="241223"/>
                  <a:pt x="431394" y="235278"/>
                  <a:pt x="422015" y="228723"/>
                </a:cubicBezTo>
                <a:cubicBezTo>
                  <a:pt x="412636" y="222168"/>
                  <a:pt x="404343" y="215003"/>
                  <a:pt x="397136" y="207228"/>
                </a:cubicBezTo>
                <a:cubicBezTo>
                  <a:pt x="390709" y="213034"/>
                  <a:pt x="384131" y="218496"/>
                  <a:pt x="377400" y="223616"/>
                </a:cubicBezTo>
                <a:cubicBezTo>
                  <a:pt x="370669" y="228735"/>
                  <a:pt x="363938" y="233436"/>
                  <a:pt x="357207" y="237717"/>
                </a:cubicBezTo>
                <a:cubicBezTo>
                  <a:pt x="356045" y="236383"/>
                  <a:pt x="354406" y="234706"/>
                  <a:pt x="352292" y="232686"/>
                </a:cubicBezTo>
                <a:cubicBezTo>
                  <a:pt x="350177" y="230666"/>
                  <a:pt x="348158" y="228989"/>
                  <a:pt x="346234" y="227655"/>
                </a:cubicBezTo>
                <a:cubicBezTo>
                  <a:pt x="360166" y="219781"/>
                  <a:pt x="373450" y="210309"/>
                  <a:pt x="386087" y="199239"/>
                </a:cubicBezTo>
                <a:cubicBezTo>
                  <a:pt x="398723" y="188169"/>
                  <a:pt x="409417" y="176099"/>
                  <a:pt x="418167" y="163030"/>
                </a:cubicBezTo>
                <a:lnTo>
                  <a:pt x="383724" y="163030"/>
                </a:lnTo>
                <a:close/>
                <a:moveTo>
                  <a:pt x="1420959" y="73762"/>
                </a:moveTo>
                <a:lnTo>
                  <a:pt x="1514532" y="73762"/>
                </a:lnTo>
                <a:lnTo>
                  <a:pt x="1514532" y="102375"/>
                </a:lnTo>
                <a:lnTo>
                  <a:pt x="1420959" y="102375"/>
                </a:lnTo>
                <a:close/>
                <a:moveTo>
                  <a:pt x="3243358" y="58503"/>
                </a:moveTo>
                <a:cubicBezTo>
                  <a:pt x="3247117" y="83243"/>
                  <a:pt x="3251943" y="106534"/>
                  <a:pt x="3257836" y="128378"/>
                </a:cubicBezTo>
                <a:cubicBezTo>
                  <a:pt x="3263729" y="150222"/>
                  <a:pt x="3270993" y="170314"/>
                  <a:pt x="3279629" y="188653"/>
                </a:cubicBezTo>
                <a:cubicBezTo>
                  <a:pt x="3289433" y="170809"/>
                  <a:pt x="3298019" y="151022"/>
                  <a:pt x="3305384" y="129293"/>
                </a:cubicBezTo>
                <a:cubicBezTo>
                  <a:pt x="3312750" y="107563"/>
                  <a:pt x="3318592" y="83966"/>
                  <a:pt x="3322910" y="58503"/>
                </a:cubicBezTo>
                <a:close/>
                <a:moveTo>
                  <a:pt x="6395523" y="55741"/>
                </a:moveTo>
                <a:lnTo>
                  <a:pt x="6395523" y="80772"/>
                </a:lnTo>
                <a:lnTo>
                  <a:pt x="6476600" y="80772"/>
                </a:lnTo>
                <a:lnTo>
                  <a:pt x="6476600" y="55741"/>
                </a:lnTo>
                <a:close/>
                <a:moveTo>
                  <a:pt x="4871352" y="55436"/>
                </a:moveTo>
                <a:lnTo>
                  <a:pt x="4871352" y="153315"/>
                </a:lnTo>
                <a:lnTo>
                  <a:pt x="4908246" y="153315"/>
                </a:lnTo>
                <a:cubicBezTo>
                  <a:pt x="4930162" y="153435"/>
                  <a:pt x="4946476" y="149459"/>
                  <a:pt x="4957185" y="141385"/>
                </a:cubicBezTo>
                <a:cubicBezTo>
                  <a:pt x="4967895" y="133311"/>
                  <a:pt x="4973232" y="120415"/>
                  <a:pt x="4973193" y="102698"/>
                </a:cubicBezTo>
                <a:cubicBezTo>
                  <a:pt x="4973200" y="84987"/>
                  <a:pt x="4967698" y="72613"/>
                  <a:pt x="4956690" y="65574"/>
                </a:cubicBezTo>
                <a:cubicBezTo>
                  <a:pt x="4945682" y="58536"/>
                  <a:pt x="4929127" y="55156"/>
                  <a:pt x="4907027" y="55436"/>
                </a:cubicBezTo>
                <a:close/>
                <a:moveTo>
                  <a:pt x="4642752" y="55436"/>
                </a:moveTo>
                <a:lnTo>
                  <a:pt x="4642752" y="153315"/>
                </a:lnTo>
                <a:lnTo>
                  <a:pt x="4679646" y="153315"/>
                </a:lnTo>
                <a:cubicBezTo>
                  <a:pt x="4701562" y="153435"/>
                  <a:pt x="4717876" y="149459"/>
                  <a:pt x="4728585" y="141385"/>
                </a:cubicBezTo>
                <a:cubicBezTo>
                  <a:pt x="4739296" y="133311"/>
                  <a:pt x="4744632" y="120415"/>
                  <a:pt x="4744593" y="102698"/>
                </a:cubicBezTo>
                <a:cubicBezTo>
                  <a:pt x="4744600" y="84987"/>
                  <a:pt x="4739098" y="72613"/>
                  <a:pt x="4728090" y="65574"/>
                </a:cubicBezTo>
                <a:cubicBezTo>
                  <a:pt x="4717082" y="58536"/>
                  <a:pt x="4700527" y="55156"/>
                  <a:pt x="4678427" y="55436"/>
                </a:cubicBezTo>
                <a:close/>
                <a:moveTo>
                  <a:pt x="4111886" y="51169"/>
                </a:moveTo>
                <a:cubicBezTo>
                  <a:pt x="4097218" y="51175"/>
                  <a:pt x="4085618" y="59470"/>
                  <a:pt x="4077086" y="76053"/>
                </a:cubicBezTo>
                <a:cubicBezTo>
                  <a:pt x="4068555" y="92637"/>
                  <a:pt x="4064197" y="117470"/>
                  <a:pt x="4064013" y="150553"/>
                </a:cubicBezTo>
                <a:cubicBezTo>
                  <a:pt x="4064197" y="184233"/>
                  <a:pt x="4068555" y="209473"/>
                  <a:pt x="4077086" y="226272"/>
                </a:cubicBezTo>
                <a:cubicBezTo>
                  <a:pt x="4085618" y="243071"/>
                  <a:pt x="4097218" y="251467"/>
                  <a:pt x="4111886" y="251460"/>
                </a:cubicBezTo>
                <a:cubicBezTo>
                  <a:pt x="4126407" y="251467"/>
                  <a:pt x="4137918" y="243071"/>
                  <a:pt x="4146418" y="226272"/>
                </a:cubicBezTo>
                <a:cubicBezTo>
                  <a:pt x="4154918" y="209473"/>
                  <a:pt x="4159262" y="184233"/>
                  <a:pt x="4159454" y="150553"/>
                </a:cubicBezTo>
                <a:cubicBezTo>
                  <a:pt x="4159262" y="117470"/>
                  <a:pt x="4154918" y="92637"/>
                  <a:pt x="4146418" y="76053"/>
                </a:cubicBezTo>
                <a:cubicBezTo>
                  <a:pt x="4137918" y="59470"/>
                  <a:pt x="4126407" y="51175"/>
                  <a:pt x="4111886" y="51169"/>
                </a:cubicBezTo>
                <a:close/>
                <a:moveTo>
                  <a:pt x="3902335" y="51169"/>
                </a:moveTo>
                <a:cubicBezTo>
                  <a:pt x="3887667" y="51175"/>
                  <a:pt x="3876068" y="59470"/>
                  <a:pt x="3867536" y="76053"/>
                </a:cubicBezTo>
                <a:cubicBezTo>
                  <a:pt x="3859005" y="92637"/>
                  <a:pt x="3854647" y="117470"/>
                  <a:pt x="3854463" y="150553"/>
                </a:cubicBezTo>
                <a:cubicBezTo>
                  <a:pt x="3854647" y="184233"/>
                  <a:pt x="3859005" y="209473"/>
                  <a:pt x="3867536" y="226272"/>
                </a:cubicBezTo>
                <a:cubicBezTo>
                  <a:pt x="3876068" y="243071"/>
                  <a:pt x="3887667" y="251467"/>
                  <a:pt x="3902335" y="251460"/>
                </a:cubicBezTo>
                <a:cubicBezTo>
                  <a:pt x="3916857" y="251467"/>
                  <a:pt x="3928368" y="243071"/>
                  <a:pt x="3936868" y="226272"/>
                </a:cubicBezTo>
                <a:cubicBezTo>
                  <a:pt x="3945368" y="209473"/>
                  <a:pt x="3949713" y="184233"/>
                  <a:pt x="3949904" y="150553"/>
                </a:cubicBezTo>
                <a:cubicBezTo>
                  <a:pt x="3949713" y="117470"/>
                  <a:pt x="3945368" y="92637"/>
                  <a:pt x="3936868" y="76053"/>
                </a:cubicBezTo>
                <a:cubicBezTo>
                  <a:pt x="3928368" y="59470"/>
                  <a:pt x="3916857" y="51175"/>
                  <a:pt x="3902335" y="51169"/>
                </a:cubicBezTo>
                <a:close/>
                <a:moveTo>
                  <a:pt x="3692785" y="51169"/>
                </a:moveTo>
                <a:cubicBezTo>
                  <a:pt x="3678117" y="51175"/>
                  <a:pt x="3666518" y="59470"/>
                  <a:pt x="3657986" y="76053"/>
                </a:cubicBezTo>
                <a:cubicBezTo>
                  <a:pt x="3649455" y="92637"/>
                  <a:pt x="3645097" y="117470"/>
                  <a:pt x="3644913" y="150553"/>
                </a:cubicBezTo>
                <a:cubicBezTo>
                  <a:pt x="3645097" y="184233"/>
                  <a:pt x="3649455" y="209473"/>
                  <a:pt x="3657986" y="226272"/>
                </a:cubicBezTo>
                <a:cubicBezTo>
                  <a:pt x="3666518" y="243071"/>
                  <a:pt x="3678117" y="251467"/>
                  <a:pt x="3692785" y="251460"/>
                </a:cubicBezTo>
                <a:cubicBezTo>
                  <a:pt x="3707307" y="251467"/>
                  <a:pt x="3718818" y="243071"/>
                  <a:pt x="3727318" y="226272"/>
                </a:cubicBezTo>
                <a:cubicBezTo>
                  <a:pt x="3735818" y="209473"/>
                  <a:pt x="3740163" y="184233"/>
                  <a:pt x="3740354" y="150553"/>
                </a:cubicBezTo>
                <a:cubicBezTo>
                  <a:pt x="3740163" y="117470"/>
                  <a:pt x="3735818" y="92637"/>
                  <a:pt x="3727318" y="76053"/>
                </a:cubicBezTo>
                <a:cubicBezTo>
                  <a:pt x="3718818" y="59470"/>
                  <a:pt x="3707307" y="51175"/>
                  <a:pt x="3692785" y="51169"/>
                </a:cubicBezTo>
                <a:close/>
                <a:moveTo>
                  <a:pt x="2128704" y="46901"/>
                </a:moveTo>
                <a:cubicBezTo>
                  <a:pt x="2123529" y="53474"/>
                  <a:pt x="2118030" y="60008"/>
                  <a:pt x="2112207" y="66504"/>
                </a:cubicBezTo>
                <a:cubicBezTo>
                  <a:pt x="2106384" y="73000"/>
                  <a:pt x="2100199" y="79382"/>
                  <a:pt x="2093652" y="85649"/>
                </a:cubicBezTo>
                <a:lnTo>
                  <a:pt x="2184788" y="85649"/>
                </a:lnTo>
                <a:cubicBezTo>
                  <a:pt x="2190045" y="80183"/>
                  <a:pt x="2195227" y="74030"/>
                  <a:pt x="2200332" y="67191"/>
                </a:cubicBezTo>
                <a:cubicBezTo>
                  <a:pt x="2205438" y="60351"/>
                  <a:pt x="2210010" y="53588"/>
                  <a:pt x="2214048" y="46901"/>
                </a:cubicBezTo>
                <a:close/>
                <a:moveTo>
                  <a:pt x="3329311" y="43568"/>
                </a:moveTo>
                <a:lnTo>
                  <a:pt x="3338456" y="46311"/>
                </a:lnTo>
                <a:cubicBezTo>
                  <a:pt x="3333839" y="78461"/>
                  <a:pt x="3327222" y="107658"/>
                  <a:pt x="3318605" y="133903"/>
                </a:cubicBezTo>
                <a:cubicBezTo>
                  <a:pt x="3309988" y="160147"/>
                  <a:pt x="3299638" y="183477"/>
                  <a:pt x="3287554" y="203893"/>
                </a:cubicBezTo>
                <a:cubicBezTo>
                  <a:pt x="3295606" y="218269"/>
                  <a:pt x="3304877" y="231121"/>
                  <a:pt x="3315367" y="242450"/>
                </a:cubicBezTo>
                <a:cubicBezTo>
                  <a:pt x="3325857" y="253778"/>
                  <a:pt x="3337719" y="263278"/>
                  <a:pt x="3350952" y="270949"/>
                </a:cubicBezTo>
                <a:cubicBezTo>
                  <a:pt x="3349060" y="272371"/>
                  <a:pt x="3347130" y="274098"/>
                  <a:pt x="3345161" y="276130"/>
                </a:cubicBezTo>
                <a:cubicBezTo>
                  <a:pt x="3343192" y="278162"/>
                  <a:pt x="3341567" y="280194"/>
                  <a:pt x="3340284" y="282226"/>
                </a:cubicBezTo>
                <a:cubicBezTo>
                  <a:pt x="3327673" y="274454"/>
                  <a:pt x="3316320" y="265157"/>
                  <a:pt x="3306223" y="254337"/>
                </a:cubicBezTo>
                <a:cubicBezTo>
                  <a:pt x="3296126" y="243517"/>
                  <a:pt x="3287058" y="231172"/>
                  <a:pt x="3279019" y="217304"/>
                </a:cubicBezTo>
                <a:cubicBezTo>
                  <a:pt x="3269545" y="231636"/>
                  <a:pt x="3259461" y="244425"/>
                  <a:pt x="3248768" y="255670"/>
                </a:cubicBezTo>
                <a:cubicBezTo>
                  <a:pt x="3238075" y="266916"/>
                  <a:pt x="3226924" y="276581"/>
                  <a:pt x="3215316" y="284665"/>
                </a:cubicBezTo>
                <a:cubicBezTo>
                  <a:pt x="3214053" y="282747"/>
                  <a:pt x="3212541" y="280715"/>
                  <a:pt x="3210782" y="278569"/>
                </a:cubicBezTo>
                <a:cubicBezTo>
                  <a:pt x="3209023" y="276422"/>
                  <a:pt x="3207284" y="274695"/>
                  <a:pt x="3205563" y="273387"/>
                </a:cubicBezTo>
                <a:cubicBezTo>
                  <a:pt x="3217494" y="265576"/>
                  <a:pt x="3228988" y="255747"/>
                  <a:pt x="3240043" y="243898"/>
                </a:cubicBezTo>
                <a:cubicBezTo>
                  <a:pt x="3251098" y="232048"/>
                  <a:pt x="3261449" y="218409"/>
                  <a:pt x="3271094" y="202978"/>
                </a:cubicBezTo>
                <a:cubicBezTo>
                  <a:pt x="3261246" y="183109"/>
                  <a:pt x="3252978" y="161049"/>
                  <a:pt x="3246292" y="136798"/>
                </a:cubicBezTo>
                <a:cubicBezTo>
                  <a:pt x="3239605" y="112548"/>
                  <a:pt x="3234157" y="86449"/>
                  <a:pt x="3229947" y="58503"/>
                </a:cubicBezTo>
                <a:lnTo>
                  <a:pt x="3211964" y="58503"/>
                </a:lnTo>
                <a:lnTo>
                  <a:pt x="3211964" y="44482"/>
                </a:lnTo>
                <a:lnTo>
                  <a:pt x="3326873" y="44482"/>
                </a:lnTo>
                <a:close/>
                <a:moveTo>
                  <a:pt x="2569750" y="42329"/>
                </a:moveTo>
                <a:lnTo>
                  <a:pt x="2569750" y="68885"/>
                </a:lnTo>
                <a:lnTo>
                  <a:pt x="2623090" y="68885"/>
                </a:lnTo>
                <a:lnTo>
                  <a:pt x="2623090" y="42329"/>
                </a:lnTo>
                <a:close/>
                <a:moveTo>
                  <a:pt x="2498122" y="42329"/>
                </a:moveTo>
                <a:lnTo>
                  <a:pt x="2498122" y="67359"/>
                </a:lnTo>
                <a:lnTo>
                  <a:pt x="2498122" y="68885"/>
                </a:lnTo>
                <a:lnTo>
                  <a:pt x="2555729" y="68885"/>
                </a:lnTo>
                <a:lnTo>
                  <a:pt x="2555729" y="42329"/>
                </a:lnTo>
                <a:close/>
                <a:moveTo>
                  <a:pt x="5049622" y="40234"/>
                </a:moveTo>
                <a:lnTo>
                  <a:pt x="5208080" y="40234"/>
                </a:lnTo>
                <a:lnTo>
                  <a:pt x="5208080" y="55741"/>
                </a:lnTo>
                <a:lnTo>
                  <a:pt x="5137976" y="55741"/>
                </a:lnTo>
                <a:lnTo>
                  <a:pt x="5137976" y="262395"/>
                </a:lnTo>
                <a:lnTo>
                  <a:pt x="5119420" y="262395"/>
                </a:lnTo>
                <a:lnTo>
                  <a:pt x="5119420" y="55741"/>
                </a:lnTo>
                <a:lnTo>
                  <a:pt x="5049622" y="55741"/>
                </a:lnTo>
                <a:close/>
                <a:moveTo>
                  <a:pt x="4853102" y="40234"/>
                </a:moveTo>
                <a:lnTo>
                  <a:pt x="4910686" y="40234"/>
                </a:lnTo>
                <a:cubicBezTo>
                  <a:pt x="4936075" y="39959"/>
                  <a:pt x="4955874" y="44614"/>
                  <a:pt x="4970084" y="54200"/>
                </a:cubicBezTo>
                <a:cubicBezTo>
                  <a:pt x="4984294" y="63785"/>
                  <a:pt x="4991514" y="79951"/>
                  <a:pt x="4991748" y="102698"/>
                </a:cubicBezTo>
                <a:cubicBezTo>
                  <a:pt x="4991508" y="124917"/>
                  <a:pt x="4984376" y="141452"/>
                  <a:pt x="4970350" y="152302"/>
                </a:cubicBezTo>
                <a:cubicBezTo>
                  <a:pt x="4956325" y="163152"/>
                  <a:pt x="4936844" y="168557"/>
                  <a:pt x="4911906" y="168517"/>
                </a:cubicBezTo>
                <a:lnTo>
                  <a:pt x="4871352" y="168517"/>
                </a:lnTo>
                <a:lnTo>
                  <a:pt x="4871352" y="262395"/>
                </a:lnTo>
                <a:lnTo>
                  <a:pt x="4853102" y="262395"/>
                </a:lnTo>
                <a:close/>
                <a:moveTo>
                  <a:pt x="4624502" y="40234"/>
                </a:moveTo>
                <a:lnTo>
                  <a:pt x="4682086" y="40234"/>
                </a:lnTo>
                <a:cubicBezTo>
                  <a:pt x="4707474" y="39959"/>
                  <a:pt x="4727274" y="44614"/>
                  <a:pt x="4741484" y="54200"/>
                </a:cubicBezTo>
                <a:cubicBezTo>
                  <a:pt x="4755693" y="63785"/>
                  <a:pt x="4762914" y="79951"/>
                  <a:pt x="4763148" y="102698"/>
                </a:cubicBezTo>
                <a:cubicBezTo>
                  <a:pt x="4762908" y="124917"/>
                  <a:pt x="4755776" y="141452"/>
                  <a:pt x="4741750" y="152302"/>
                </a:cubicBezTo>
                <a:cubicBezTo>
                  <a:pt x="4727725" y="163152"/>
                  <a:pt x="4708244" y="168557"/>
                  <a:pt x="4683306" y="168517"/>
                </a:cubicBezTo>
                <a:lnTo>
                  <a:pt x="4642752" y="168517"/>
                </a:lnTo>
                <a:lnTo>
                  <a:pt x="4642752" y="262395"/>
                </a:lnTo>
                <a:lnTo>
                  <a:pt x="4624502" y="262395"/>
                </a:lnTo>
                <a:close/>
                <a:moveTo>
                  <a:pt x="3435706" y="40234"/>
                </a:moveTo>
                <a:lnTo>
                  <a:pt x="3537189" y="40234"/>
                </a:lnTo>
                <a:lnTo>
                  <a:pt x="3537189" y="55741"/>
                </a:lnTo>
                <a:lnTo>
                  <a:pt x="3451555" y="55741"/>
                </a:lnTo>
                <a:lnTo>
                  <a:pt x="3445154" y="130428"/>
                </a:lnTo>
                <a:cubicBezTo>
                  <a:pt x="3450419" y="127191"/>
                  <a:pt x="3456044" y="124619"/>
                  <a:pt x="3462033" y="122713"/>
                </a:cubicBezTo>
                <a:cubicBezTo>
                  <a:pt x="3468021" y="120807"/>
                  <a:pt x="3474790" y="119831"/>
                  <a:pt x="3482340" y="119787"/>
                </a:cubicBezTo>
                <a:cubicBezTo>
                  <a:pt x="3501084" y="119671"/>
                  <a:pt x="3516622" y="125381"/>
                  <a:pt x="3528956" y="136916"/>
                </a:cubicBezTo>
                <a:cubicBezTo>
                  <a:pt x="3541289" y="148452"/>
                  <a:pt x="3547683" y="166510"/>
                  <a:pt x="3548139" y="191091"/>
                </a:cubicBezTo>
                <a:cubicBezTo>
                  <a:pt x="3547936" y="207186"/>
                  <a:pt x="3544552" y="220827"/>
                  <a:pt x="3537989" y="232015"/>
                </a:cubicBezTo>
                <a:cubicBezTo>
                  <a:pt x="3531424" y="243203"/>
                  <a:pt x="3522896" y="251714"/>
                  <a:pt x="3512404" y="257549"/>
                </a:cubicBezTo>
                <a:cubicBezTo>
                  <a:pt x="3501911" y="263384"/>
                  <a:pt x="3490671" y="266320"/>
                  <a:pt x="3478682" y="266357"/>
                </a:cubicBezTo>
                <a:cubicBezTo>
                  <a:pt x="3461652" y="266029"/>
                  <a:pt x="3447707" y="262962"/>
                  <a:pt x="3436849" y="257156"/>
                </a:cubicBezTo>
                <a:cubicBezTo>
                  <a:pt x="3425990" y="251349"/>
                  <a:pt x="3417075" y="244776"/>
                  <a:pt x="3410102" y="237435"/>
                </a:cubicBezTo>
                <a:lnTo>
                  <a:pt x="3419856" y="224934"/>
                </a:lnTo>
                <a:cubicBezTo>
                  <a:pt x="3426073" y="231896"/>
                  <a:pt x="3433756" y="237943"/>
                  <a:pt x="3442907" y="243076"/>
                </a:cubicBezTo>
                <a:cubicBezTo>
                  <a:pt x="3452057" y="248208"/>
                  <a:pt x="3463779" y="250902"/>
                  <a:pt x="3478073" y="251156"/>
                </a:cubicBezTo>
                <a:cubicBezTo>
                  <a:pt x="3492500" y="250927"/>
                  <a:pt x="3504641" y="245515"/>
                  <a:pt x="3514496" y="234920"/>
                </a:cubicBezTo>
                <a:cubicBezTo>
                  <a:pt x="3524352" y="224325"/>
                  <a:pt x="3529482" y="209918"/>
                  <a:pt x="3529889" y="191701"/>
                </a:cubicBezTo>
                <a:cubicBezTo>
                  <a:pt x="3529711" y="173851"/>
                  <a:pt x="3525114" y="159927"/>
                  <a:pt x="3516097" y="149929"/>
                </a:cubicBezTo>
                <a:cubicBezTo>
                  <a:pt x="3507080" y="139931"/>
                  <a:pt x="3494710" y="134849"/>
                  <a:pt x="3478987" y="134684"/>
                </a:cubicBezTo>
                <a:cubicBezTo>
                  <a:pt x="3471062" y="134735"/>
                  <a:pt x="3464052" y="136005"/>
                  <a:pt x="3457956" y="138495"/>
                </a:cubicBezTo>
                <a:cubicBezTo>
                  <a:pt x="3451860" y="140986"/>
                  <a:pt x="3445764" y="144391"/>
                  <a:pt x="3439668" y="148710"/>
                </a:cubicBezTo>
                <a:lnTo>
                  <a:pt x="3428086" y="141697"/>
                </a:lnTo>
                <a:close/>
                <a:moveTo>
                  <a:pt x="3111075" y="37777"/>
                </a:moveTo>
                <a:lnTo>
                  <a:pt x="3111075" y="87154"/>
                </a:lnTo>
                <a:lnTo>
                  <a:pt x="3172644" y="87154"/>
                </a:lnTo>
                <a:lnTo>
                  <a:pt x="3172644" y="37777"/>
                </a:lnTo>
                <a:close/>
                <a:moveTo>
                  <a:pt x="14593" y="36843"/>
                </a:moveTo>
                <a:lnTo>
                  <a:pt x="14593" y="253899"/>
                </a:lnTo>
                <a:lnTo>
                  <a:pt x="235306" y="253899"/>
                </a:lnTo>
                <a:lnTo>
                  <a:pt x="235306" y="36843"/>
                </a:lnTo>
                <a:close/>
                <a:moveTo>
                  <a:pt x="4111886" y="36272"/>
                </a:moveTo>
                <a:cubicBezTo>
                  <a:pt x="4132212" y="36213"/>
                  <a:pt x="4148111" y="45619"/>
                  <a:pt x="4159583" y="64489"/>
                </a:cubicBezTo>
                <a:cubicBezTo>
                  <a:pt x="4171056" y="83360"/>
                  <a:pt x="4176892" y="112048"/>
                  <a:pt x="4177094" y="150553"/>
                </a:cubicBezTo>
                <a:cubicBezTo>
                  <a:pt x="4176892" y="189522"/>
                  <a:pt x="4171056" y="218578"/>
                  <a:pt x="4159583" y="237721"/>
                </a:cubicBezTo>
                <a:cubicBezTo>
                  <a:pt x="4148111" y="256865"/>
                  <a:pt x="4132212" y="266410"/>
                  <a:pt x="4111886" y="266357"/>
                </a:cubicBezTo>
                <a:cubicBezTo>
                  <a:pt x="4091413" y="266410"/>
                  <a:pt x="4075425" y="256865"/>
                  <a:pt x="4063921" y="237721"/>
                </a:cubicBezTo>
                <a:cubicBezTo>
                  <a:pt x="4052417" y="218578"/>
                  <a:pt x="4046568" y="189522"/>
                  <a:pt x="4046372" y="150553"/>
                </a:cubicBezTo>
                <a:cubicBezTo>
                  <a:pt x="4046568" y="112048"/>
                  <a:pt x="4052417" y="83360"/>
                  <a:pt x="4063921" y="64489"/>
                </a:cubicBezTo>
                <a:cubicBezTo>
                  <a:pt x="4075425" y="45619"/>
                  <a:pt x="4091413" y="36213"/>
                  <a:pt x="4111886" y="36272"/>
                </a:cubicBezTo>
                <a:close/>
                <a:moveTo>
                  <a:pt x="3902335" y="36272"/>
                </a:moveTo>
                <a:cubicBezTo>
                  <a:pt x="3922662" y="36213"/>
                  <a:pt x="3938561" y="45619"/>
                  <a:pt x="3950033" y="64489"/>
                </a:cubicBezTo>
                <a:cubicBezTo>
                  <a:pt x="3961505" y="83360"/>
                  <a:pt x="3967342" y="112048"/>
                  <a:pt x="3967544" y="150553"/>
                </a:cubicBezTo>
                <a:cubicBezTo>
                  <a:pt x="3967342" y="189522"/>
                  <a:pt x="3961505" y="218578"/>
                  <a:pt x="3950033" y="237721"/>
                </a:cubicBezTo>
                <a:cubicBezTo>
                  <a:pt x="3938561" y="256865"/>
                  <a:pt x="3922662" y="266410"/>
                  <a:pt x="3902335" y="266357"/>
                </a:cubicBezTo>
                <a:cubicBezTo>
                  <a:pt x="3881863" y="266410"/>
                  <a:pt x="3865875" y="256865"/>
                  <a:pt x="3854371" y="237721"/>
                </a:cubicBezTo>
                <a:cubicBezTo>
                  <a:pt x="3842867" y="218578"/>
                  <a:pt x="3837018" y="189522"/>
                  <a:pt x="3836822" y="150553"/>
                </a:cubicBezTo>
                <a:cubicBezTo>
                  <a:pt x="3837018" y="112048"/>
                  <a:pt x="3842867" y="83360"/>
                  <a:pt x="3854371" y="64489"/>
                </a:cubicBezTo>
                <a:cubicBezTo>
                  <a:pt x="3865875" y="45619"/>
                  <a:pt x="3881863" y="36213"/>
                  <a:pt x="3902335" y="36272"/>
                </a:cubicBezTo>
                <a:close/>
                <a:moveTo>
                  <a:pt x="3692785" y="36272"/>
                </a:moveTo>
                <a:cubicBezTo>
                  <a:pt x="3713112" y="36213"/>
                  <a:pt x="3729011" y="45619"/>
                  <a:pt x="3740483" y="64489"/>
                </a:cubicBezTo>
                <a:cubicBezTo>
                  <a:pt x="3751955" y="83360"/>
                  <a:pt x="3757792" y="112048"/>
                  <a:pt x="3757994" y="150553"/>
                </a:cubicBezTo>
                <a:cubicBezTo>
                  <a:pt x="3757792" y="189522"/>
                  <a:pt x="3751955" y="218578"/>
                  <a:pt x="3740483" y="237721"/>
                </a:cubicBezTo>
                <a:cubicBezTo>
                  <a:pt x="3729011" y="256865"/>
                  <a:pt x="3713112" y="266410"/>
                  <a:pt x="3692785" y="266357"/>
                </a:cubicBezTo>
                <a:cubicBezTo>
                  <a:pt x="3672313" y="266410"/>
                  <a:pt x="3656325" y="256865"/>
                  <a:pt x="3644821" y="237721"/>
                </a:cubicBezTo>
                <a:cubicBezTo>
                  <a:pt x="3633317" y="218578"/>
                  <a:pt x="3627468" y="189522"/>
                  <a:pt x="3627272" y="150553"/>
                </a:cubicBezTo>
                <a:cubicBezTo>
                  <a:pt x="3627468" y="112048"/>
                  <a:pt x="3633317" y="83360"/>
                  <a:pt x="3644821" y="64489"/>
                </a:cubicBezTo>
                <a:cubicBezTo>
                  <a:pt x="3656325" y="45619"/>
                  <a:pt x="3672313" y="36213"/>
                  <a:pt x="3692785" y="36272"/>
                </a:cubicBezTo>
                <a:close/>
                <a:moveTo>
                  <a:pt x="4263828" y="26499"/>
                </a:moveTo>
                <a:lnTo>
                  <a:pt x="4522908" y="26499"/>
                </a:lnTo>
                <a:lnTo>
                  <a:pt x="4522908" y="40520"/>
                </a:lnTo>
                <a:lnTo>
                  <a:pt x="4400684" y="40520"/>
                </a:lnTo>
                <a:cubicBezTo>
                  <a:pt x="4397604" y="47632"/>
                  <a:pt x="4394390" y="54820"/>
                  <a:pt x="4391044" y="62084"/>
                </a:cubicBezTo>
                <a:cubicBezTo>
                  <a:pt x="4387698" y="69349"/>
                  <a:pt x="4384408" y="76080"/>
                  <a:pt x="4381176" y="82277"/>
                </a:cubicBezTo>
                <a:lnTo>
                  <a:pt x="4489990" y="82277"/>
                </a:lnTo>
                <a:lnTo>
                  <a:pt x="4489990" y="224314"/>
                </a:lnTo>
                <a:lnTo>
                  <a:pt x="4474750" y="224314"/>
                </a:lnTo>
                <a:lnTo>
                  <a:pt x="4474750" y="96298"/>
                </a:lnTo>
                <a:lnTo>
                  <a:pt x="4311072" y="96298"/>
                </a:lnTo>
                <a:lnTo>
                  <a:pt x="4311072" y="224314"/>
                </a:lnTo>
                <a:lnTo>
                  <a:pt x="4296442" y="224314"/>
                </a:lnTo>
                <a:lnTo>
                  <a:pt x="4296442" y="82277"/>
                </a:lnTo>
                <a:lnTo>
                  <a:pt x="4365632" y="82277"/>
                </a:lnTo>
                <a:cubicBezTo>
                  <a:pt x="4368895" y="76156"/>
                  <a:pt x="4372121" y="69349"/>
                  <a:pt x="4375309" y="61856"/>
                </a:cubicBezTo>
                <a:cubicBezTo>
                  <a:pt x="4378496" y="54363"/>
                  <a:pt x="4381265" y="47251"/>
                  <a:pt x="4383614" y="40520"/>
                </a:cubicBezTo>
                <a:lnTo>
                  <a:pt x="4263828" y="40520"/>
                </a:lnTo>
                <a:close/>
                <a:moveTo>
                  <a:pt x="3074194" y="24061"/>
                </a:moveTo>
                <a:lnTo>
                  <a:pt x="3211354" y="24061"/>
                </a:lnTo>
                <a:lnTo>
                  <a:pt x="3211354" y="37777"/>
                </a:lnTo>
                <a:lnTo>
                  <a:pt x="3186970" y="37777"/>
                </a:lnTo>
                <a:lnTo>
                  <a:pt x="3186970" y="206941"/>
                </a:lnTo>
                <a:lnTo>
                  <a:pt x="3213792" y="202064"/>
                </a:lnTo>
                <a:lnTo>
                  <a:pt x="3214707" y="215170"/>
                </a:lnTo>
                <a:lnTo>
                  <a:pt x="3186970" y="220352"/>
                </a:lnTo>
                <a:lnTo>
                  <a:pt x="3186970" y="284360"/>
                </a:lnTo>
                <a:lnTo>
                  <a:pt x="3172644" y="284360"/>
                </a:lnTo>
                <a:lnTo>
                  <a:pt x="3172644" y="223095"/>
                </a:lnTo>
                <a:cubicBezTo>
                  <a:pt x="3154686" y="226448"/>
                  <a:pt x="3137414" y="229572"/>
                  <a:pt x="3120828" y="232468"/>
                </a:cubicBezTo>
                <a:cubicBezTo>
                  <a:pt x="3104242" y="235363"/>
                  <a:pt x="3089104" y="238030"/>
                  <a:pt x="3075413" y="240469"/>
                </a:cubicBezTo>
                <a:lnTo>
                  <a:pt x="3072060" y="226143"/>
                </a:lnTo>
                <a:lnTo>
                  <a:pt x="3096749" y="222181"/>
                </a:lnTo>
                <a:lnTo>
                  <a:pt x="3096749" y="37777"/>
                </a:lnTo>
                <a:lnTo>
                  <a:pt x="3074194" y="37777"/>
                </a:lnTo>
                <a:close/>
                <a:moveTo>
                  <a:pt x="5314169" y="22841"/>
                </a:moveTo>
                <a:lnTo>
                  <a:pt x="5519604" y="22841"/>
                </a:lnTo>
                <a:lnTo>
                  <a:pt x="5519604" y="129217"/>
                </a:lnTo>
                <a:lnTo>
                  <a:pt x="5314169" y="129217"/>
                </a:lnTo>
                <a:lnTo>
                  <a:pt x="5314169" y="115501"/>
                </a:lnTo>
                <a:lnTo>
                  <a:pt x="5505583" y="115501"/>
                </a:lnTo>
                <a:lnTo>
                  <a:pt x="5505583" y="81973"/>
                </a:lnTo>
                <a:lnTo>
                  <a:pt x="5327580" y="81973"/>
                </a:lnTo>
                <a:lnTo>
                  <a:pt x="5327580" y="69781"/>
                </a:lnTo>
                <a:lnTo>
                  <a:pt x="5505583" y="69781"/>
                </a:lnTo>
                <a:lnTo>
                  <a:pt x="5505583" y="36557"/>
                </a:lnTo>
                <a:lnTo>
                  <a:pt x="5314169" y="36557"/>
                </a:lnTo>
                <a:close/>
                <a:moveTo>
                  <a:pt x="0" y="22251"/>
                </a:moveTo>
                <a:lnTo>
                  <a:pt x="250203" y="22251"/>
                </a:lnTo>
                <a:lnTo>
                  <a:pt x="250203" y="284341"/>
                </a:lnTo>
                <a:lnTo>
                  <a:pt x="235306" y="284341"/>
                </a:lnTo>
                <a:lnTo>
                  <a:pt x="235306" y="267881"/>
                </a:lnTo>
                <a:lnTo>
                  <a:pt x="14593" y="267881"/>
                </a:lnTo>
                <a:lnTo>
                  <a:pt x="14593" y="284341"/>
                </a:lnTo>
                <a:lnTo>
                  <a:pt x="0" y="284341"/>
                </a:lnTo>
                <a:close/>
                <a:moveTo>
                  <a:pt x="1032948" y="9430"/>
                </a:moveTo>
                <a:lnTo>
                  <a:pt x="1267644" y="9430"/>
                </a:lnTo>
                <a:lnTo>
                  <a:pt x="1267644" y="132265"/>
                </a:lnTo>
                <a:lnTo>
                  <a:pt x="1032948" y="132265"/>
                </a:lnTo>
                <a:lnTo>
                  <a:pt x="1032948" y="93250"/>
                </a:lnTo>
                <a:lnTo>
                  <a:pt x="1225277" y="93250"/>
                </a:lnTo>
                <a:lnTo>
                  <a:pt x="1225277" y="86240"/>
                </a:lnTo>
                <a:lnTo>
                  <a:pt x="1046360" y="86240"/>
                </a:lnTo>
                <a:lnTo>
                  <a:pt x="1046360" y="56369"/>
                </a:lnTo>
                <a:lnTo>
                  <a:pt x="1225277" y="56369"/>
                </a:lnTo>
                <a:lnTo>
                  <a:pt x="1225277" y="48445"/>
                </a:lnTo>
                <a:lnTo>
                  <a:pt x="1032948" y="48445"/>
                </a:lnTo>
                <a:close/>
                <a:moveTo>
                  <a:pt x="2812066" y="8821"/>
                </a:moveTo>
                <a:lnTo>
                  <a:pt x="2826696" y="8821"/>
                </a:lnTo>
                <a:lnTo>
                  <a:pt x="2826696" y="34729"/>
                </a:lnTo>
                <a:lnTo>
                  <a:pt x="2911735" y="34729"/>
                </a:lnTo>
                <a:lnTo>
                  <a:pt x="2911735" y="8821"/>
                </a:lnTo>
                <a:lnTo>
                  <a:pt x="2926061" y="8821"/>
                </a:lnTo>
                <a:lnTo>
                  <a:pt x="2926061" y="34729"/>
                </a:lnTo>
                <a:lnTo>
                  <a:pt x="3001651" y="34729"/>
                </a:lnTo>
                <a:lnTo>
                  <a:pt x="3001651" y="48445"/>
                </a:lnTo>
                <a:lnTo>
                  <a:pt x="2926061" y="48445"/>
                </a:lnTo>
                <a:lnTo>
                  <a:pt x="2926061" y="75267"/>
                </a:lnTo>
                <a:lnTo>
                  <a:pt x="2911735" y="75267"/>
                </a:lnTo>
                <a:lnTo>
                  <a:pt x="2911735" y="48445"/>
                </a:lnTo>
                <a:lnTo>
                  <a:pt x="2826696" y="48445"/>
                </a:lnTo>
                <a:lnTo>
                  <a:pt x="2826696" y="76181"/>
                </a:lnTo>
                <a:lnTo>
                  <a:pt x="2812066" y="76181"/>
                </a:lnTo>
                <a:lnTo>
                  <a:pt x="2812066" y="48445"/>
                </a:lnTo>
                <a:lnTo>
                  <a:pt x="2736476" y="48445"/>
                </a:lnTo>
                <a:lnTo>
                  <a:pt x="2736476" y="34729"/>
                </a:lnTo>
                <a:lnTo>
                  <a:pt x="2812066" y="34729"/>
                </a:lnTo>
                <a:close/>
                <a:moveTo>
                  <a:pt x="5795830" y="8535"/>
                </a:moveTo>
                <a:lnTo>
                  <a:pt x="5810154" y="8535"/>
                </a:lnTo>
                <a:cubicBezTo>
                  <a:pt x="5810510" y="19863"/>
                  <a:pt x="5811323" y="30734"/>
                  <a:pt x="5812594" y="41148"/>
                </a:cubicBezTo>
                <a:lnTo>
                  <a:pt x="5908605" y="41148"/>
                </a:lnTo>
                <a:lnTo>
                  <a:pt x="5908605" y="53912"/>
                </a:lnTo>
                <a:lnTo>
                  <a:pt x="5814117" y="53912"/>
                </a:lnTo>
                <a:cubicBezTo>
                  <a:pt x="5816588" y="70124"/>
                  <a:pt x="5819800" y="85115"/>
                  <a:pt x="5823756" y="98886"/>
                </a:cubicBezTo>
                <a:cubicBezTo>
                  <a:pt x="5827713" y="112658"/>
                  <a:pt x="5832222" y="124899"/>
                  <a:pt x="5837282" y="135611"/>
                </a:cubicBezTo>
                <a:cubicBezTo>
                  <a:pt x="5844762" y="126311"/>
                  <a:pt x="5851519" y="116419"/>
                  <a:pt x="5857551" y="105935"/>
                </a:cubicBezTo>
                <a:cubicBezTo>
                  <a:pt x="5863584" y="95452"/>
                  <a:pt x="5868816" y="84420"/>
                  <a:pt x="5873248" y="72840"/>
                </a:cubicBezTo>
                <a:lnTo>
                  <a:pt x="5886660" y="76198"/>
                </a:lnTo>
                <a:cubicBezTo>
                  <a:pt x="5881313" y="90066"/>
                  <a:pt x="5875090" y="103078"/>
                  <a:pt x="5867990" y="115234"/>
                </a:cubicBezTo>
                <a:cubicBezTo>
                  <a:pt x="5860891" y="127389"/>
                  <a:pt x="5852992" y="138657"/>
                  <a:pt x="5844292" y="149036"/>
                </a:cubicBezTo>
                <a:cubicBezTo>
                  <a:pt x="5850757" y="160367"/>
                  <a:pt x="5857488" y="169075"/>
                  <a:pt x="5864486" y="175160"/>
                </a:cubicBezTo>
                <a:cubicBezTo>
                  <a:pt x="5871483" y="181246"/>
                  <a:pt x="5878367" y="184321"/>
                  <a:pt x="5885136" y="184385"/>
                </a:cubicBezTo>
                <a:cubicBezTo>
                  <a:pt x="5888755" y="184371"/>
                  <a:pt x="5891498" y="181270"/>
                  <a:pt x="5893366" y="175082"/>
                </a:cubicBezTo>
                <a:cubicBezTo>
                  <a:pt x="5895232" y="168894"/>
                  <a:pt x="5896451" y="158788"/>
                  <a:pt x="5897022" y="144764"/>
                </a:cubicBezTo>
                <a:cubicBezTo>
                  <a:pt x="5898769" y="146309"/>
                  <a:pt x="5900763" y="147644"/>
                  <a:pt x="5903005" y="148769"/>
                </a:cubicBezTo>
                <a:cubicBezTo>
                  <a:pt x="5905246" y="149894"/>
                  <a:pt x="5907316" y="150695"/>
                  <a:pt x="5909215" y="151171"/>
                </a:cubicBezTo>
                <a:cubicBezTo>
                  <a:pt x="5908148" y="168725"/>
                  <a:pt x="5905786" y="181003"/>
                  <a:pt x="5902128" y="188006"/>
                </a:cubicBezTo>
                <a:cubicBezTo>
                  <a:pt x="5898471" y="195009"/>
                  <a:pt x="5892603" y="198374"/>
                  <a:pt x="5884526" y="198101"/>
                </a:cubicBezTo>
                <a:cubicBezTo>
                  <a:pt x="5875471" y="197999"/>
                  <a:pt x="5866682" y="194622"/>
                  <a:pt x="5858161" y="187969"/>
                </a:cubicBezTo>
                <a:cubicBezTo>
                  <a:pt x="5849640" y="181316"/>
                  <a:pt x="5841765" y="171999"/>
                  <a:pt x="5834538" y="160019"/>
                </a:cubicBezTo>
                <a:cubicBezTo>
                  <a:pt x="5827966" y="166848"/>
                  <a:pt x="5821070" y="173191"/>
                  <a:pt x="5813850" y="179047"/>
                </a:cubicBezTo>
                <a:cubicBezTo>
                  <a:pt x="5806630" y="184903"/>
                  <a:pt x="5799202" y="190340"/>
                  <a:pt x="5791562" y="195358"/>
                </a:cubicBezTo>
                <a:cubicBezTo>
                  <a:pt x="5790381" y="193891"/>
                  <a:pt x="5788705" y="192177"/>
                  <a:pt x="5786533" y="190215"/>
                </a:cubicBezTo>
                <a:cubicBezTo>
                  <a:pt x="5784361" y="188252"/>
                  <a:pt x="5782380" y="186614"/>
                  <a:pt x="5780589" y="185300"/>
                </a:cubicBezTo>
                <a:cubicBezTo>
                  <a:pt x="5789142" y="180125"/>
                  <a:pt x="5797334" y="174384"/>
                  <a:pt x="5805164" y="168079"/>
                </a:cubicBezTo>
                <a:cubicBezTo>
                  <a:pt x="5812994" y="161773"/>
                  <a:pt x="5820346" y="154815"/>
                  <a:pt x="5827224" y="147205"/>
                </a:cubicBezTo>
                <a:cubicBezTo>
                  <a:pt x="5821083" y="134793"/>
                  <a:pt x="5815686" y="120727"/>
                  <a:pt x="5811032" y="105008"/>
                </a:cubicBezTo>
                <a:cubicBezTo>
                  <a:pt x="5806376" y="89289"/>
                  <a:pt x="5802732" y="72257"/>
                  <a:pt x="5800096" y="53912"/>
                </a:cubicBezTo>
                <a:lnTo>
                  <a:pt x="5676652" y="53912"/>
                </a:lnTo>
                <a:lnTo>
                  <a:pt x="5676652" y="86232"/>
                </a:lnTo>
                <a:cubicBezTo>
                  <a:pt x="5676739" y="97579"/>
                  <a:pt x="5676024" y="110005"/>
                  <a:pt x="5674508" y="123509"/>
                </a:cubicBezTo>
                <a:cubicBezTo>
                  <a:pt x="5672991" y="137014"/>
                  <a:pt x="5670154" y="150569"/>
                  <a:pt x="5665996" y="164175"/>
                </a:cubicBezTo>
                <a:cubicBezTo>
                  <a:pt x="5661838" y="177782"/>
                  <a:pt x="5655840" y="190412"/>
                  <a:pt x="5648001" y="202065"/>
                </a:cubicBezTo>
                <a:cubicBezTo>
                  <a:pt x="5646661" y="200433"/>
                  <a:pt x="5644922" y="198667"/>
                  <a:pt x="5642782" y="196768"/>
                </a:cubicBezTo>
                <a:cubicBezTo>
                  <a:pt x="5640642" y="194869"/>
                  <a:pt x="5638826" y="193485"/>
                  <a:pt x="5637333" y="192615"/>
                </a:cubicBezTo>
                <a:cubicBezTo>
                  <a:pt x="5644554" y="181802"/>
                  <a:pt x="5649992" y="170151"/>
                  <a:pt x="5653646" y="157661"/>
                </a:cubicBezTo>
                <a:cubicBezTo>
                  <a:pt x="5657300" y="145172"/>
                  <a:pt x="5659734" y="132748"/>
                  <a:pt x="5660950" y="120391"/>
                </a:cubicBezTo>
                <a:cubicBezTo>
                  <a:pt x="5662165" y="108033"/>
                  <a:pt x="5662726" y="96647"/>
                  <a:pt x="5662632" y="86232"/>
                </a:cubicBezTo>
                <a:lnTo>
                  <a:pt x="5662632" y="41148"/>
                </a:lnTo>
                <a:lnTo>
                  <a:pt x="5798268" y="41148"/>
                </a:lnTo>
                <a:cubicBezTo>
                  <a:pt x="5797652" y="35941"/>
                  <a:pt x="5797131" y="30582"/>
                  <a:pt x="5796706" y="25070"/>
                </a:cubicBezTo>
                <a:cubicBezTo>
                  <a:pt x="5796280" y="19558"/>
                  <a:pt x="5795988" y="14047"/>
                  <a:pt x="5795830" y="8535"/>
                </a:cubicBezTo>
                <a:close/>
                <a:moveTo>
                  <a:pt x="2484406" y="8535"/>
                </a:moveTo>
                <a:lnTo>
                  <a:pt x="2498122" y="8535"/>
                </a:lnTo>
                <a:lnTo>
                  <a:pt x="2498122" y="30176"/>
                </a:lnTo>
                <a:lnTo>
                  <a:pt x="2555729" y="30176"/>
                </a:lnTo>
                <a:lnTo>
                  <a:pt x="2555729" y="8535"/>
                </a:lnTo>
                <a:lnTo>
                  <a:pt x="2569750" y="8535"/>
                </a:lnTo>
                <a:lnTo>
                  <a:pt x="2569750" y="30176"/>
                </a:lnTo>
                <a:lnTo>
                  <a:pt x="2636806" y="30176"/>
                </a:lnTo>
                <a:lnTo>
                  <a:pt x="2636806" y="80734"/>
                </a:lnTo>
                <a:lnTo>
                  <a:pt x="2569750" y="80734"/>
                </a:lnTo>
                <a:lnTo>
                  <a:pt x="2569750" y="109119"/>
                </a:lnTo>
                <a:lnTo>
                  <a:pt x="2654484" y="109119"/>
                </a:lnTo>
                <a:cubicBezTo>
                  <a:pt x="2654472" y="109239"/>
                  <a:pt x="2654421" y="109986"/>
                  <a:pt x="2654332" y="111359"/>
                </a:cubicBezTo>
                <a:cubicBezTo>
                  <a:pt x="2654243" y="112733"/>
                  <a:pt x="2654192" y="114012"/>
                  <a:pt x="2654180" y="115195"/>
                </a:cubicBezTo>
                <a:cubicBezTo>
                  <a:pt x="2652865" y="124826"/>
                  <a:pt x="2651532" y="132153"/>
                  <a:pt x="2650179" y="137177"/>
                </a:cubicBezTo>
                <a:cubicBezTo>
                  <a:pt x="2648826" y="142201"/>
                  <a:pt x="2647112" y="145644"/>
                  <a:pt x="2645035" y="147505"/>
                </a:cubicBezTo>
                <a:cubicBezTo>
                  <a:pt x="2643258" y="149016"/>
                  <a:pt x="2641327" y="150108"/>
                  <a:pt x="2639244" y="150781"/>
                </a:cubicBezTo>
                <a:cubicBezTo>
                  <a:pt x="2637162" y="151454"/>
                  <a:pt x="2634622" y="151784"/>
                  <a:pt x="2631624" y="151772"/>
                </a:cubicBezTo>
                <a:cubicBezTo>
                  <a:pt x="2629218" y="152064"/>
                  <a:pt x="2625725" y="152165"/>
                  <a:pt x="2621147" y="152077"/>
                </a:cubicBezTo>
                <a:cubicBezTo>
                  <a:pt x="2616568" y="151988"/>
                  <a:pt x="2611628" y="151784"/>
                  <a:pt x="2606326" y="151467"/>
                </a:cubicBezTo>
                <a:cubicBezTo>
                  <a:pt x="2606161" y="149740"/>
                  <a:pt x="2605805" y="147860"/>
                  <a:pt x="2605259" y="145828"/>
                </a:cubicBezTo>
                <a:cubicBezTo>
                  <a:pt x="2604713" y="143796"/>
                  <a:pt x="2604052" y="141916"/>
                  <a:pt x="2603278" y="140188"/>
                </a:cubicBezTo>
                <a:cubicBezTo>
                  <a:pt x="2608580" y="140773"/>
                  <a:pt x="2613368" y="141129"/>
                  <a:pt x="2617642" y="141256"/>
                </a:cubicBezTo>
                <a:cubicBezTo>
                  <a:pt x="2621915" y="141383"/>
                  <a:pt x="2624950" y="141434"/>
                  <a:pt x="2626748" y="141409"/>
                </a:cubicBezTo>
                <a:cubicBezTo>
                  <a:pt x="2628557" y="141428"/>
                  <a:pt x="2630043" y="141313"/>
                  <a:pt x="2631205" y="141065"/>
                </a:cubicBezTo>
                <a:cubicBezTo>
                  <a:pt x="2632367" y="140817"/>
                  <a:pt x="2633320" y="140322"/>
                  <a:pt x="2634063" y="139578"/>
                </a:cubicBezTo>
                <a:cubicBezTo>
                  <a:pt x="2635110" y="138574"/>
                  <a:pt x="2636063" y="136616"/>
                  <a:pt x="2636920" y="133705"/>
                </a:cubicBezTo>
                <a:cubicBezTo>
                  <a:pt x="2637777" y="130794"/>
                  <a:pt x="2638654" y="126548"/>
                  <a:pt x="2639549" y="120968"/>
                </a:cubicBezTo>
                <a:lnTo>
                  <a:pt x="2569750" y="120968"/>
                </a:lnTo>
                <a:lnTo>
                  <a:pt x="2569750" y="152972"/>
                </a:lnTo>
                <a:lnTo>
                  <a:pt x="2555729" y="152972"/>
                </a:lnTo>
                <a:lnTo>
                  <a:pt x="2555729" y="120968"/>
                </a:lnTo>
                <a:lnTo>
                  <a:pt x="2486234" y="120968"/>
                </a:lnTo>
                <a:cubicBezTo>
                  <a:pt x="2480221" y="131179"/>
                  <a:pt x="2470455" y="140551"/>
                  <a:pt x="2456936" y="149086"/>
                </a:cubicBezTo>
                <a:cubicBezTo>
                  <a:pt x="2443416" y="157620"/>
                  <a:pt x="2424735" y="165316"/>
                  <a:pt x="2400891" y="172174"/>
                </a:cubicBezTo>
                <a:cubicBezTo>
                  <a:pt x="2400090" y="170250"/>
                  <a:pt x="2399024" y="168155"/>
                  <a:pt x="2397690" y="165888"/>
                </a:cubicBezTo>
                <a:cubicBezTo>
                  <a:pt x="2396357" y="163621"/>
                  <a:pt x="2394985" y="161754"/>
                  <a:pt x="2393576" y="160287"/>
                </a:cubicBezTo>
                <a:cubicBezTo>
                  <a:pt x="2413235" y="154934"/>
                  <a:pt x="2429084" y="148952"/>
                  <a:pt x="2441124" y="142342"/>
                </a:cubicBezTo>
                <a:cubicBezTo>
                  <a:pt x="2453164" y="135732"/>
                  <a:pt x="2462308" y="128607"/>
                  <a:pt x="2468556" y="120968"/>
                </a:cubicBezTo>
                <a:lnTo>
                  <a:pt x="2412168" y="120968"/>
                </a:lnTo>
                <a:cubicBezTo>
                  <a:pt x="2413737" y="113725"/>
                  <a:pt x="2415324" y="105388"/>
                  <a:pt x="2416931" y="95957"/>
                </a:cubicBezTo>
                <a:cubicBezTo>
                  <a:pt x="2418537" y="86525"/>
                  <a:pt x="2419896" y="77502"/>
                  <a:pt x="2421008" y="68885"/>
                </a:cubicBezTo>
                <a:lnTo>
                  <a:pt x="2484406" y="68885"/>
                </a:lnTo>
                <a:lnTo>
                  <a:pt x="2484406" y="67359"/>
                </a:lnTo>
                <a:lnTo>
                  <a:pt x="2484406" y="42329"/>
                </a:lnTo>
                <a:lnTo>
                  <a:pt x="2406377" y="42329"/>
                </a:lnTo>
                <a:lnTo>
                  <a:pt x="2406377" y="30176"/>
                </a:lnTo>
                <a:lnTo>
                  <a:pt x="2484406" y="30176"/>
                </a:lnTo>
                <a:close/>
                <a:moveTo>
                  <a:pt x="2136324" y="8535"/>
                </a:moveTo>
                <a:lnTo>
                  <a:pt x="2152479" y="11278"/>
                </a:lnTo>
                <a:cubicBezTo>
                  <a:pt x="2150358" y="14942"/>
                  <a:pt x="2148123" y="18663"/>
                  <a:pt x="2145773" y="22441"/>
                </a:cubicBezTo>
                <a:cubicBezTo>
                  <a:pt x="2143424" y="26220"/>
                  <a:pt x="2140884" y="30017"/>
                  <a:pt x="2138153" y="33833"/>
                </a:cubicBezTo>
                <a:lnTo>
                  <a:pt x="2222278" y="33833"/>
                </a:lnTo>
                <a:lnTo>
                  <a:pt x="2225021" y="32919"/>
                </a:lnTo>
                <a:lnTo>
                  <a:pt x="2234470" y="39608"/>
                </a:lnTo>
                <a:cubicBezTo>
                  <a:pt x="2230107" y="47348"/>
                  <a:pt x="2225040" y="55247"/>
                  <a:pt x="2219268" y="63304"/>
                </a:cubicBezTo>
                <a:cubicBezTo>
                  <a:pt x="2213496" y="71361"/>
                  <a:pt x="2207590" y="78809"/>
                  <a:pt x="2201551" y="85649"/>
                </a:cubicBezTo>
                <a:lnTo>
                  <a:pt x="2295125" y="85649"/>
                </a:lnTo>
                <a:lnTo>
                  <a:pt x="2295125" y="174613"/>
                </a:lnTo>
                <a:lnTo>
                  <a:pt x="2213743" y="174613"/>
                </a:lnTo>
                <a:lnTo>
                  <a:pt x="2213743" y="254504"/>
                </a:lnTo>
                <a:cubicBezTo>
                  <a:pt x="2213534" y="258659"/>
                  <a:pt x="2214639" y="261403"/>
                  <a:pt x="2217058" y="262737"/>
                </a:cubicBezTo>
                <a:cubicBezTo>
                  <a:pt x="2219478" y="264071"/>
                  <a:pt x="2224469" y="264681"/>
                  <a:pt x="2232031" y="264567"/>
                </a:cubicBezTo>
                <a:lnTo>
                  <a:pt x="2287200" y="264567"/>
                </a:lnTo>
                <a:cubicBezTo>
                  <a:pt x="2291906" y="264734"/>
                  <a:pt x="2295466" y="263756"/>
                  <a:pt x="2297880" y="261630"/>
                </a:cubicBezTo>
                <a:cubicBezTo>
                  <a:pt x="2300294" y="259505"/>
                  <a:pt x="2301979" y="255229"/>
                  <a:pt x="2302937" y="248801"/>
                </a:cubicBezTo>
                <a:cubicBezTo>
                  <a:pt x="2303895" y="242373"/>
                  <a:pt x="2304542" y="232788"/>
                  <a:pt x="2304879" y="220047"/>
                </a:cubicBezTo>
                <a:cubicBezTo>
                  <a:pt x="2306911" y="221292"/>
                  <a:pt x="2309171" y="222461"/>
                  <a:pt x="2311660" y="223554"/>
                </a:cubicBezTo>
                <a:cubicBezTo>
                  <a:pt x="2314150" y="224646"/>
                  <a:pt x="2316563" y="225510"/>
                  <a:pt x="2318900" y="226146"/>
                </a:cubicBezTo>
                <a:cubicBezTo>
                  <a:pt x="2318042" y="246721"/>
                  <a:pt x="2315566" y="260663"/>
                  <a:pt x="2311470" y="267971"/>
                </a:cubicBezTo>
                <a:cubicBezTo>
                  <a:pt x="2307374" y="275279"/>
                  <a:pt x="2299488" y="278703"/>
                  <a:pt x="2287810" y="278245"/>
                </a:cubicBezTo>
                <a:lnTo>
                  <a:pt x="2231422" y="278245"/>
                </a:lnTo>
                <a:cubicBezTo>
                  <a:pt x="2219008" y="278454"/>
                  <a:pt x="2210461" y="276895"/>
                  <a:pt x="2205781" y="273567"/>
                </a:cubicBezTo>
                <a:cubicBezTo>
                  <a:pt x="2201101" y="270240"/>
                  <a:pt x="2198878" y="263885"/>
                  <a:pt x="2199113" y="254504"/>
                </a:cubicBezTo>
                <a:lnTo>
                  <a:pt x="2199113" y="174613"/>
                </a:lnTo>
                <a:lnTo>
                  <a:pt x="2179606" y="174613"/>
                </a:lnTo>
                <a:cubicBezTo>
                  <a:pt x="2174897" y="191115"/>
                  <a:pt x="2167788" y="206188"/>
                  <a:pt x="2158281" y="219831"/>
                </a:cubicBezTo>
                <a:cubicBezTo>
                  <a:pt x="2148774" y="233474"/>
                  <a:pt x="2135863" y="245472"/>
                  <a:pt x="2119549" y="255823"/>
                </a:cubicBezTo>
                <a:cubicBezTo>
                  <a:pt x="2103235" y="266175"/>
                  <a:pt x="2082512" y="274665"/>
                  <a:pt x="2057381" y="281293"/>
                </a:cubicBezTo>
                <a:cubicBezTo>
                  <a:pt x="2056549" y="279345"/>
                  <a:pt x="2055317" y="277151"/>
                  <a:pt x="2053685" y="274712"/>
                </a:cubicBezTo>
                <a:cubicBezTo>
                  <a:pt x="2052054" y="272273"/>
                  <a:pt x="2050441" y="270310"/>
                  <a:pt x="2048847" y="268822"/>
                </a:cubicBezTo>
                <a:cubicBezTo>
                  <a:pt x="2072467" y="262999"/>
                  <a:pt x="2091978" y="255515"/>
                  <a:pt x="2107380" y="246369"/>
                </a:cubicBezTo>
                <a:cubicBezTo>
                  <a:pt x="2122781" y="237223"/>
                  <a:pt x="2135000" y="226619"/>
                  <a:pt x="2144035" y="214558"/>
                </a:cubicBezTo>
                <a:cubicBezTo>
                  <a:pt x="2153070" y="202497"/>
                  <a:pt x="2159847" y="189182"/>
                  <a:pt x="2164366" y="174613"/>
                </a:cubicBezTo>
                <a:lnTo>
                  <a:pt x="2079936" y="174613"/>
                </a:lnTo>
                <a:lnTo>
                  <a:pt x="2079936" y="97807"/>
                </a:lnTo>
                <a:cubicBezTo>
                  <a:pt x="2076291" y="100982"/>
                  <a:pt x="2072608" y="104004"/>
                  <a:pt x="2068887" y="106876"/>
                </a:cubicBezTo>
                <a:cubicBezTo>
                  <a:pt x="2065166" y="109747"/>
                  <a:pt x="2061331" y="112619"/>
                  <a:pt x="2057381" y="115491"/>
                </a:cubicBezTo>
                <a:cubicBezTo>
                  <a:pt x="2056086" y="113737"/>
                  <a:pt x="2054409" y="111908"/>
                  <a:pt x="2052352" y="110001"/>
                </a:cubicBezTo>
                <a:cubicBezTo>
                  <a:pt x="2050295" y="108095"/>
                  <a:pt x="2048313" y="106570"/>
                  <a:pt x="2046408" y="105426"/>
                </a:cubicBezTo>
                <a:cubicBezTo>
                  <a:pt x="2067662" y="91018"/>
                  <a:pt x="2085886" y="75137"/>
                  <a:pt x="2101082" y="57785"/>
                </a:cubicBezTo>
                <a:cubicBezTo>
                  <a:pt x="2116277" y="40433"/>
                  <a:pt x="2128025" y="24016"/>
                  <a:pt x="2136324" y="8535"/>
                </a:cubicBezTo>
                <a:close/>
                <a:moveTo>
                  <a:pt x="401403" y="8535"/>
                </a:moveTo>
                <a:lnTo>
                  <a:pt x="414509" y="12802"/>
                </a:lnTo>
                <a:cubicBezTo>
                  <a:pt x="412223" y="17399"/>
                  <a:pt x="409709" y="21997"/>
                  <a:pt x="406965" y="26594"/>
                </a:cubicBezTo>
                <a:cubicBezTo>
                  <a:pt x="404222" y="31192"/>
                  <a:pt x="401250" y="35637"/>
                  <a:pt x="398050" y="39929"/>
                </a:cubicBezTo>
                <a:lnTo>
                  <a:pt x="587026" y="39929"/>
                </a:lnTo>
                <a:lnTo>
                  <a:pt x="587026" y="52997"/>
                </a:lnTo>
                <a:lnTo>
                  <a:pt x="388601" y="52997"/>
                </a:lnTo>
                <a:cubicBezTo>
                  <a:pt x="381388" y="62027"/>
                  <a:pt x="373793" y="70440"/>
                  <a:pt x="365817" y="78235"/>
                </a:cubicBezTo>
                <a:cubicBezTo>
                  <a:pt x="357842" y="86031"/>
                  <a:pt x="349790" y="93067"/>
                  <a:pt x="341662" y="99343"/>
                </a:cubicBezTo>
                <a:cubicBezTo>
                  <a:pt x="340786" y="97676"/>
                  <a:pt x="339414" y="95591"/>
                  <a:pt x="337547" y="93086"/>
                </a:cubicBezTo>
                <a:cubicBezTo>
                  <a:pt x="335680" y="90581"/>
                  <a:pt x="334004" y="88499"/>
                  <a:pt x="332518" y="86838"/>
                </a:cubicBezTo>
                <a:cubicBezTo>
                  <a:pt x="346037" y="77372"/>
                  <a:pt x="358928" y="65848"/>
                  <a:pt x="371190" y="52264"/>
                </a:cubicBezTo>
                <a:cubicBezTo>
                  <a:pt x="383451" y="38681"/>
                  <a:pt x="393522" y="24105"/>
                  <a:pt x="401403" y="8535"/>
                </a:cubicBezTo>
                <a:close/>
                <a:moveTo>
                  <a:pt x="6132405" y="8516"/>
                </a:moveTo>
                <a:lnTo>
                  <a:pt x="6144902" y="14307"/>
                </a:lnTo>
                <a:cubicBezTo>
                  <a:pt x="6143371" y="16612"/>
                  <a:pt x="6141784" y="18936"/>
                  <a:pt x="6140139" y="21279"/>
                </a:cubicBezTo>
                <a:cubicBezTo>
                  <a:pt x="6138494" y="23622"/>
                  <a:pt x="6136830" y="25870"/>
                  <a:pt x="6135148" y="28023"/>
                </a:cubicBezTo>
                <a:cubicBezTo>
                  <a:pt x="6151944" y="47098"/>
                  <a:pt x="6171311" y="63964"/>
                  <a:pt x="6193250" y="78620"/>
                </a:cubicBezTo>
                <a:cubicBezTo>
                  <a:pt x="6215190" y="93276"/>
                  <a:pt x="6239510" y="106484"/>
                  <a:pt x="6266212" y="118244"/>
                </a:cubicBezTo>
                <a:cubicBezTo>
                  <a:pt x="6264160" y="119844"/>
                  <a:pt x="6262167" y="121825"/>
                  <a:pt x="6260230" y="124187"/>
                </a:cubicBezTo>
                <a:cubicBezTo>
                  <a:pt x="6258294" y="126550"/>
                  <a:pt x="6256832" y="128836"/>
                  <a:pt x="6255848" y="131045"/>
                </a:cubicBezTo>
                <a:cubicBezTo>
                  <a:pt x="6229978" y="118701"/>
                  <a:pt x="6206356" y="105061"/>
                  <a:pt x="6184982" y="90126"/>
                </a:cubicBezTo>
                <a:cubicBezTo>
                  <a:pt x="6163608" y="75191"/>
                  <a:pt x="6144254" y="58046"/>
                  <a:pt x="6126918" y="38691"/>
                </a:cubicBezTo>
                <a:cubicBezTo>
                  <a:pt x="6110376" y="58541"/>
                  <a:pt x="6091034" y="76600"/>
                  <a:pt x="6068892" y="92869"/>
                </a:cubicBezTo>
                <a:cubicBezTo>
                  <a:pt x="6046750" y="109138"/>
                  <a:pt x="6023216" y="122473"/>
                  <a:pt x="5998292" y="132874"/>
                </a:cubicBezTo>
                <a:cubicBezTo>
                  <a:pt x="5997175" y="131102"/>
                  <a:pt x="5995676" y="129083"/>
                  <a:pt x="5993797" y="126816"/>
                </a:cubicBezTo>
                <a:cubicBezTo>
                  <a:pt x="5991918" y="124549"/>
                  <a:pt x="5989962" y="122606"/>
                  <a:pt x="5987930" y="120987"/>
                </a:cubicBezTo>
                <a:cubicBezTo>
                  <a:pt x="6017800" y="109100"/>
                  <a:pt x="6045460" y="93326"/>
                  <a:pt x="6070912" y="73667"/>
                </a:cubicBezTo>
                <a:cubicBezTo>
                  <a:pt x="6096362" y="54007"/>
                  <a:pt x="6116860" y="32290"/>
                  <a:pt x="6132405" y="8516"/>
                </a:cubicBezTo>
                <a:close/>
                <a:moveTo>
                  <a:pt x="5839111" y="8230"/>
                </a:moveTo>
                <a:cubicBezTo>
                  <a:pt x="5846826" y="11062"/>
                  <a:pt x="5854560" y="14466"/>
                  <a:pt x="5862314" y="18441"/>
                </a:cubicBezTo>
                <a:cubicBezTo>
                  <a:pt x="5870068" y="22416"/>
                  <a:pt x="5876354" y="26429"/>
                  <a:pt x="5881173" y="30480"/>
                </a:cubicBezTo>
                <a:lnTo>
                  <a:pt x="5872638" y="39929"/>
                </a:lnTo>
                <a:cubicBezTo>
                  <a:pt x="5867692" y="35840"/>
                  <a:pt x="5861355" y="31674"/>
                  <a:pt x="5853627" y="27432"/>
                </a:cubicBezTo>
                <a:cubicBezTo>
                  <a:pt x="5845899" y="23191"/>
                  <a:pt x="5838114" y="19635"/>
                  <a:pt x="5830272" y="16764"/>
                </a:cubicBezTo>
                <a:close/>
                <a:moveTo>
                  <a:pt x="6407716" y="7925"/>
                </a:moveTo>
                <a:lnTo>
                  <a:pt x="6423260" y="10668"/>
                </a:lnTo>
                <a:cubicBezTo>
                  <a:pt x="6420536" y="15729"/>
                  <a:pt x="6417602" y="21000"/>
                  <a:pt x="6414459" y="26480"/>
                </a:cubicBezTo>
                <a:cubicBezTo>
                  <a:pt x="6411316" y="31960"/>
                  <a:pt x="6407848" y="37459"/>
                  <a:pt x="6404058" y="42977"/>
                </a:cubicBezTo>
                <a:lnTo>
                  <a:pt x="6485134" y="42977"/>
                </a:lnTo>
                <a:cubicBezTo>
                  <a:pt x="6483096" y="38138"/>
                  <a:pt x="6480620" y="32957"/>
                  <a:pt x="6477705" y="27432"/>
                </a:cubicBezTo>
                <a:cubicBezTo>
                  <a:pt x="6474790" y="21908"/>
                  <a:pt x="6471780" y="16726"/>
                  <a:pt x="6468676" y="11888"/>
                </a:cubicBezTo>
                <a:lnTo>
                  <a:pt x="6481782" y="7925"/>
                </a:lnTo>
                <a:cubicBezTo>
                  <a:pt x="6485401" y="13577"/>
                  <a:pt x="6488982" y="19571"/>
                  <a:pt x="6492526" y="25908"/>
                </a:cubicBezTo>
                <a:cubicBezTo>
                  <a:pt x="6496069" y="32246"/>
                  <a:pt x="6498888" y="37935"/>
                  <a:pt x="6500984" y="42977"/>
                </a:cubicBezTo>
                <a:lnTo>
                  <a:pt x="6592729" y="42977"/>
                </a:lnTo>
                <a:lnTo>
                  <a:pt x="6592729" y="55741"/>
                </a:lnTo>
                <a:lnTo>
                  <a:pt x="6490926" y="55741"/>
                </a:lnTo>
                <a:lnTo>
                  <a:pt x="6490926" y="80772"/>
                </a:lnTo>
                <a:lnTo>
                  <a:pt x="6581146" y="80772"/>
                </a:lnTo>
                <a:lnTo>
                  <a:pt x="6581146" y="92621"/>
                </a:lnTo>
                <a:lnTo>
                  <a:pt x="6490926" y="92621"/>
                </a:lnTo>
                <a:lnTo>
                  <a:pt x="6490926" y="117348"/>
                </a:lnTo>
                <a:lnTo>
                  <a:pt x="6582366" y="117348"/>
                </a:lnTo>
                <a:lnTo>
                  <a:pt x="6582366" y="129198"/>
                </a:lnTo>
                <a:lnTo>
                  <a:pt x="6490926" y="129198"/>
                </a:lnTo>
                <a:lnTo>
                  <a:pt x="6490926" y="155144"/>
                </a:lnTo>
                <a:lnTo>
                  <a:pt x="6604006" y="155144"/>
                </a:lnTo>
                <a:lnTo>
                  <a:pt x="6604006" y="167907"/>
                </a:lnTo>
                <a:lnTo>
                  <a:pt x="6395523" y="167907"/>
                </a:lnTo>
                <a:lnTo>
                  <a:pt x="6395523" y="177980"/>
                </a:lnTo>
                <a:lnTo>
                  <a:pt x="6381198" y="177980"/>
                </a:lnTo>
                <a:lnTo>
                  <a:pt x="6381198" y="73446"/>
                </a:lnTo>
                <a:cubicBezTo>
                  <a:pt x="6371444" y="85068"/>
                  <a:pt x="6360471" y="95937"/>
                  <a:pt x="6348280" y="106053"/>
                </a:cubicBezTo>
                <a:cubicBezTo>
                  <a:pt x="6346850" y="104444"/>
                  <a:pt x="6345136" y="102778"/>
                  <a:pt x="6343136" y="101055"/>
                </a:cubicBezTo>
                <a:cubicBezTo>
                  <a:pt x="6341136" y="99331"/>
                  <a:pt x="6339192" y="98046"/>
                  <a:pt x="6337306" y="97201"/>
                </a:cubicBezTo>
                <a:cubicBezTo>
                  <a:pt x="6353975" y="83467"/>
                  <a:pt x="6368262" y="68666"/>
                  <a:pt x="6380168" y="52797"/>
                </a:cubicBezTo>
                <a:cubicBezTo>
                  <a:pt x="6392075" y="36928"/>
                  <a:pt x="6401258" y="21971"/>
                  <a:pt x="6407716" y="7925"/>
                </a:cubicBezTo>
                <a:close/>
                <a:moveTo>
                  <a:pt x="851897" y="1810"/>
                </a:moveTo>
                <a:lnTo>
                  <a:pt x="955529" y="1810"/>
                </a:lnTo>
                <a:lnTo>
                  <a:pt x="955529" y="41434"/>
                </a:lnTo>
                <a:lnTo>
                  <a:pt x="895484" y="41434"/>
                </a:lnTo>
                <a:lnTo>
                  <a:pt x="895484" y="195358"/>
                </a:lnTo>
                <a:lnTo>
                  <a:pt x="851897" y="195358"/>
                </a:lnTo>
                <a:close/>
                <a:moveTo>
                  <a:pt x="1590732" y="0"/>
                </a:moveTo>
                <a:cubicBezTo>
                  <a:pt x="1595342" y="3790"/>
                  <a:pt x="1600219" y="7923"/>
                  <a:pt x="1605363" y="12400"/>
                </a:cubicBezTo>
                <a:cubicBezTo>
                  <a:pt x="1610506" y="16877"/>
                  <a:pt x="1614774" y="20867"/>
                  <a:pt x="1618164" y="24370"/>
                </a:cubicBezTo>
                <a:lnTo>
                  <a:pt x="1612373" y="28652"/>
                </a:lnTo>
                <a:lnTo>
                  <a:pt x="1635538" y="28652"/>
                </a:lnTo>
                <a:lnTo>
                  <a:pt x="1635538" y="63361"/>
                </a:lnTo>
                <a:lnTo>
                  <a:pt x="1560557" y="63361"/>
                </a:lnTo>
                <a:cubicBezTo>
                  <a:pt x="1561021" y="72846"/>
                  <a:pt x="1561770" y="81792"/>
                  <a:pt x="1562805" y="90199"/>
                </a:cubicBezTo>
                <a:cubicBezTo>
                  <a:pt x="1563840" y="98606"/>
                  <a:pt x="1565123" y="106334"/>
                  <a:pt x="1566653" y="113384"/>
                </a:cubicBezTo>
                <a:cubicBezTo>
                  <a:pt x="1571682" y="106493"/>
                  <a:pt x="1576178" y="99209"/>
                  <a:pt x="1580141" y="91534"/>
                </a:cubicBezTo>
                <a:cubicBezTo>
                  <a:pt x="1584103" y="83858"/>
                  <a:pt x="1587532" y="75895"/>
                  <a:pt x="1590428" y="67644"/>
                </a:cubicBezTo>
                <a:lnTo>
                  <a:pt x="1630052" y="77110"/>
                </a:lnTo>
                <a:cubicBezTo>
                  <a:pt x="1624680" y="91611"/>
                  <a:pt x="1618203" y="105257"/>
                  <a:pt x="1610621" y="118050"/>
                </a:cubicBezTo>
                <a:cubicBezTo>
                  <a:pt x="1603039" y="130842"/>
                  <a:pt x="1594580" y="142589"/>
                  <a:pt x="1585246" y="153290"/>
                </a:cubicBezTo>
                <a:cubicBezTo>
                  <a:pt x="1587227" y="154975"/>
                  <a:pt x="1589361" y="156259"/>
                  <a:pt x="1591647" y="157142"/>
                </a:cubicBezTo>
                <a:cubicBezTo>
                  <a:pt x="1593933" y="158026"/>
                  <a:pt x="1596371" y="158471"/>
                  <a:pt x="1598962" y="158477"/>
                </a:cubicBezTo>
                <a:cubicBezTo>
                  <a:pt x="1602391" y="158578"/>
                  <a:pt x="1604906" y="155783"/>
                  <a:pt x="1606506" y="150092"/>
                </a:cubicBezTo>
                <a:cubicBezTo>
                  <a:pt x="1608106" y="144401"/>
                  <a:pt x="1609249" y="135209"/>
                  <a:pt x="1609935" y="122516"/>
                </a:cubicBezTo>
                <a:cubicBezTo>
                  <a:pt x="1614418" y="126549"/>
                  <a:pt x="1619777" y="130202"/>
                  <a:pt x="1626013" y="133474"/>
                </a:cubicBezTo>
                <a:cubicBezTo>
                  <a:pt x="1632249" y="136747"/>
                  <a:pt x="1638065" y="139182"/>
                  <a:pt x="1643463" y="140780"/>
                </a:cubicBezTo>
                <a:cubicBezTo>
                  <a:pt x="1641075" y="163300"/>
                  <a:pt x="1636325" y="178558"/>
                  <a:pt x="1629213" y="186555"/>
                </a:cubicBezTo>
                <a:cubicBezTo>
                  <a:pt x="1622101" y="194551"/>
                  <a:pt x="1611408" y="198299"/>
                  <a:pt x="1597133" y="197797"/>
                </a:cubicBezTo>
                <a:cubicBezTo>
                  <a:pt x="1588472" y="197765"/>
                  <a:pt x="1580725" y="196380"/>
                  <a:pt x="1573892" y="193644"/>
                </a:cubicBezTo>
                <a:cubicBezTo>
                  <a:pt x="1567060" y="190907"/>
                  <a:pt x="1560989" y="187008"/>
                  <a:pt x="1555680" y="181947"/>
                </a:cubicBezTo>
                <a:cubicBezTo>
                  <a:pt x="1552785" y="184093"/>
                  <a:pt x="1549889" y="186201"/>
                  <a:pt x="1546994" y="188272"/>
                </a:cubicBezTo>
                <a:cubicBezTo>
                  <a:pt x="1544098" y="190342"/>
                  <a:pt x="1541202" y="192297"/>
                  <a:pt x="1538307" y="194139"/>
                </a:cubicBezTo>
                <a:cubicBezTo>
                  <a:pt x="1535506" y="190710"/>
                  <a:pt x="1531658" y="186443"/>
                  <a:pt x="1526763" y="181337"/>
                </a:cubicBezTo>
                <a:cubicBezTo>
                  <a:pt x="1521867" y="176232"/>
                  <a:pt x="1517180" y="171660"/>
                  <a:pt x="1512704" y="167621"/>
                </a:cubicBezTo>
                <a:lnTo>
                  <a:pt x="1512704" y="186500"/>
                </a:lnTo>
                <a:lnTo>
                  <a:pt x="1504474" y="186500"/>
                </a:lnTo>
                <a:cubicBezTo>
                  <a:pt x="1510716" y="192974"/>
                  <a:pt x="1517434" y="199925"/>
                  <a:pt x="1524629" y="207352"/>
                </a:cubicBezTo>
                <a:cubicBezTo>
                  <a:pt x="1531824" y="214780"/>
                  <a:pt x="1537704" y="221350"/>
                  <a:pt x="1542269" y="227062"/>
                </a:cubicBezTo>
                <a:lnTo>
                  <a:pt x="1505388" y="245055"/>
                </a:lnTo>
                <a:cubicBezTo>
                  <a:pt x="1501432" y="239153"/>
                  <a:pt x="1496009" y="232202"/>
                  <a:pt x="1489120" y="224202"/>
                </a:cubicBezTo>
                <a:cubicBezTo>
                  <a:pt x="1482230" y="216203"/>
                  <a:pt x="1475664" y="208718"/>
                  <a:pt x="1469422" y="201748"/>
                </a:cubicBezTo>
                <a:lnTo>
                  <a:pt x="1503560" y="186500"/>
                </a:lnTo>
                <a:lnTo>
                  <a:pt x="1420044" y="186500"/>
                </a:lnTo>
                <a:lnTo>
                  <a:pt x="1420044" y="112167"/>
                </a:lnTo>
                <a:lnTo>
                  <a:pt x="1512704" y="112167"/>
                </a:lnTo>
                <a:lnTo>
                  <a:pt x="1512704" y="162148"/>
                </a:lnTo>
                <a:cubicBezTo>
                  <a:pt x="1520324" y="157630"/>
                  <a:pt x="1527639" y="152645"/>
                  <a:pt x="1534649" y="147195"/>
                </a:cubicBezTo>
                <a:cubicBezTo>
                  <a:pt x="1530572" y="136028"/>
                  <a:pt x="1527372" y="123391"/>
                  <a:pt x="1525048" y="109284"/>
                </a:cubicBezTo>
                <a:cubicBezTo>
                  <a:pt x="1522724" y="95177"/>
                  <a:pt x="1521047" y="79869"/>
                  <a:pt x="1520019" y="63361"/>
                </a:cubicBezTo>
                <a:lnTo>
                  <a:pt x="1416387" y="63361"/>
                </a:lnTo>
                <a:lnTo>
                  <a:pt x="1416387" y="75893"/>
                </a:lnTo>
                <a:cubicBezTo>
                  <a:pt x="1416490" y="88929"/>
                  <a:pt x="1415674" y="103190"/>
                  <a:pt x="1413937" y="118674"/>
                </a:cubicBezTo>
                <a:cubicBezTo>
                  <a:pt x="1412200" y="134158"/>
                  <a:pt x="1408923" y="149455"/>
                  <a:pt x="1404104" y="164565"/>
                </a:cubicBezTo>
                <a:cubicBezTo>
                  <a:pt x="1399286" y="179675"/>
                  <a:pt x="1392306" y="193188"/>
                  <a:pt x="1383164" y="205103"/>
                </a:cubicBezTo>
                <a:cubicBezTo>
                  <a:pt x="1379557" y="200935"/>
                  <a:pt x="1374426" y="196083"/>
                  <a:pt x="1367771" y="190545"/>
                </a:cubicBezTo>
                <a:cubicBezTo>
                  <a:pt x="1361116" y="185008"/>
                  <a:pt x="1355376" y="180920"/>
                  <a:pt x="1350550" y="178281"/>
                </a:cubicBezTo>
                <a:cubicBezTo>
                  <a:pt x="1361739" y="162694"/>
                  <a:pt x="1368851" y="145564"/>
                  <a:pt x="1371886" y="126890"/>
                </a:cubicBezTo>
                <a:cubicBezTo>
                  <a:pt x="1374921" y="108217"/>
                  <a:pt x="1376242" y="91015"/>
                  <a:pt x="1375848" y="75284"/>
                </a:cubicBezTo>
                <a:lnTo>
                  <a:pt x="1375848" y="28652"/>
                </a:lnTo>
                <a:lnTo>
                  <a:pt x="1518495" y="28652"/>
                </a:lnTo>
                <a:cubicBezTo>
                  <a:pt x="1518349" y="24224"/>
                  <a:pt x="1518260" y="19785"/>
                  <a:pt x="1518228" y="15335"/>
                </a:cubicBezTo>
                <a:cubicBezTo>
                  <a:pt x="1518196" y="10885"/>
                  <a:pt x="1518184" y="6383"/>
                  <a:pt x="1518190" y="1829"/>
                </a:cubicBezTo>
                <a:lnTo>
                  <a:pt x="1559643" y="1829"/>
                </a:lnTo>
                <a:cubicBezTo>
                  <a:pt x="1559497" y="6402"/>
                  <a:pt x="1559408" y="10943"/>
                  <a:pt x="1559376" y="15450"/>
                </a:cubicBezTo>
                <a:cubicBezTo>
                  <a:pt x="1559344" y="19957"/>
                  <a:pt x="1559332" y="24358"/>
                  <a:pt x="1559338" y="28652"/>
                </a:cubicBezTo>
                <a:lnTo>
                  <a:pt x="1576712" y="28652"/>
                </a:lnTo>
                <a:cubicBezTo>
                  <a:pt x="1574578" y="26651"/>
                  <a:pt x="1572521" y="24689"/>
                  <a:pt x="1570539" y="22764"/>
                </a:cubicBezTo>
                <a:cubicBezTo>
                  <a:pt x="1568558" y="20840"/>
                  <a:pt x="1566653" y="19031"/>
                  <a:pt x="1564824" y="17336"/>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Normal" panose="020B0400000000000000" pitchFamily="34" charset="-122"/>
              <a:ea typeface="思源黑体 CN Normal" panose="020B0400000000000000" pitchFamily="34" charset="-122"/>
            </a:endParaRPr>
          </a:p>
        </p:txBody>
      </p:sp>
      <p:sp>
        <p:nvSpPr>
          <p:cNvPr id="106" name="矩形 7">
            <a:extLst>
              <a:ext uri="{FF2B5EF4-FFF2-40B4-BE49-F238E27FC236}">
                <a16:creationId xmlns:a16="http://schemas.microsoft.com/office/drawing/2014/main" id="{70AEC687-590D-B5B9-EB03-682ABE844EAA}"/>
              </a:ext>
            </a:extLst>
          </p:cNvPr>
          <p:cNvSpPr/>
          <p:nvPr userDrawn="1"/>
        </p:nvSpPr>
        <p:spPr>
          <a:xfrm flipH="1" flipV="1">
            <a:off x="3911467" y="4809682"/>
            <a:ext cx="6994339"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ea typeface="思源黑体 CN Normal" panose="020B0400000000000000" pitchFamily="34" charset="-122"/>
            </a:endParaRPr>
          </a:p>
        </p:txBody>
      </p:sp>
      <p:sp>
        <p:nvSpPr>
          <p:cNvPr id="107" name="任意多边形: 形状 106">
            <a:extLst>
              <a:ext uri="{FF2B5EF4-FFF2-40B4-BE49-F238E27FC236}">
                <a16:creationId xmlns:a16="http://schemas.microsoft.com/office/drawing/2014/main" id="{F3511573-A48F-8F57-F4E7-B5B479C8F85B}"/>
              </a:ext>
            </a:extLst>
          </p:cNvPr>
          <p:cNvSpPr/>
          <p:nvPr userDrawn="1"/>
        </p:nvSpPr>
        <p:spPr>
          <a:xfrm>
            <a:off x="5687024" y="4779764"/>
            <a:ext cx="4981177" cy="201313"/>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Normal" panose="020B0400000000000000" pitchFamily="34" charset="-122"/>
              <a:ea typeface="思源黑体 CN Normal" panose="020B0400000000000000" pitchFamily="34" charset="-122"/>
            </a:endParaRPr>
          </a:p>
        </p:txBody>
      </p:sp>
      <p:sp>
        <p:nvSpPr>
          <p:cNvPr id="108" name="文本框 107">
            <a:extLst>
              <a:ext uri="{FF2B5EF4-FFF2-40B4-BE49-F238E27FC236}">
                <a16:creationId xmlns:a16="http://schemas.microsoft.com/office/drawing/2014/main" id="{78952790-4D74-2C97-3100-4E1BC9A7B634}"/>
              </a:ext>
            </a:extLst>
          </p:cNvPr>
          <p:cNvSpPr txBox="1"/>
          <p:nvPr userDrawn="1"/>
        </p:nvSpPr>
        <p:spPr>
          <a:xfrm>
            <a:off x="6299475" y="4819034"/>
            <a:ext cx="691344" cy="223143"/>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flip="none" rotWithShape="1">
            <a:gsLst>
              <a:gs pos="0">
                <a:schemeClr val="bg1"/>
              </a:gs>
              <a:gs pos="100000">
                <a:srgbClr val="00FFFF"/>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800" dirty="0">
              <a:gradFill>
                <a:gsLst>
                  <a:gs pos="100000">
                    <a:srgbClr val="EFB282"/>
                  </a:gs>
                  <a:gs pos="0">
                    <a:srgbClr val="FFFED8"/>
                  </a:gs>
                  <a:gs pos="49000">
                    <a:srgbClr val="FDD093"/>
                  </a:gs>
                </a:gsLst>
                <a:lin ang="5400000" scaled="1"/>
              </a:gradFill>
              <a:latin typeface="思源黑体 CN Normal" panose="020B0400000000000000" pitchFamily="34" charset="-122"/>
              <a:ea typeface="思源黑体 CN Normal" panose="020B0400000000000000" pitchFamily="34" charset="-122"/>
              <a:cs typeface="阿里巴巴普惠体 B" panose="00020600040101010101" pitchFamily="18" charset="-122"/>
            </a:endParaRPr>
          </a:p>
        </p:txBody>
      </p:sp>
      <p:sp>
        <p:nvSpPr>
          <p:cNvPr id="109" name="矩形 7">
            <a:extLst>
              <a:ext uri="{FF2B5EF4-FFF2-40B4-BE49-F238E27FC236}">
                <a16:creationId xmlns:a16="http://schemas.microsoft.com/office/drawing/2014/main" id="{2381DD65-699C-4C38-A035-3868536DFE7D}"/>
              </a:ext>
            </a:extLst>
          </p:cNvPr>
          <p:cNvSpPr/>
          <p:nvPr userDrawn="1"/>
        </p:nvSpPr>
        <p:spPr>
          <a:xfrm flipH="1" flipV="1">
            <a:off x="-481495" y="5972433"/>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ea typeface="思源黑体 CN Normal" panose="020B0400000000000000" pitchFamily="34" charset="-122"/>
            </a:endParaRPr>
          </a:p>
        </p:txBody>
      </p:sp>
      <p:sp>
        <p:nvSpPr>
          <p:cNvPr id="110" name="文本框 109">
            <a:extLst>
              <a:ext uri="{FF2B5EF4-FFF2-40B4-BE49-F238E27FC236}">
                <a16:creationId xmlns:a16="http://schemas.microsoft.com/office/drawing/2014/main" id="{324D91A1-1EDF-85F9-ADB4-D4B584D27030}"/>
              </a:ext>
            </a:extLst>
          </p:cNvPr>
          <p:cNvSpPr txBox="1"/>
          <p:nvPr userDrawn="1"/>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ln>
                <a:solidFill>
                  <a:schemeClr val="bg1">
                    <a:alpha val="26000"/>
                  </a:schemeClr>
                </a:solidFill>
              </a:ln>
              <a:noFill/>
              <a:latin typeface="+mj-lt"/>
              <a:ea typeface="思源黑体 CN Normal" panose="020B0400000000000000" pitchFamily="34" charset="-122"/>
            </a:endParaRPr>
          </a:p>
        </p:txBody>
      </p:sp>
    </p:spTree>
    <p:extLst>
      <p:ext uri="{BB962C8B-B14F-4D97-AF65-F5344CB8AC3E}">
        <p14:creationId xmlns:p14="http://schemas.microsoft.com/office/powerpoint/2010/main" val="424718814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自定义版式">
    <p:bg>
      <p:bgPr>
        <a:solidFill>
          <a:schemeClr val="tx1"/>
        </a:solidFill>
        <a:effectLst/>
      </p:bgPr>
    </p:bg>
    <p:spTree>
      <p:nvGrpSpPr>
        <p:cNvPr id="1" name=""/>
        <p:cNvGrpSpPr/>
        <p:nvPr/>
      </p:nvGrpSpPr>
      <p:grpSpPr>
        <a:xfrm>
          <a:off x="0" y="0"/>
          <a:ext cx="0" cy="0"/>
          <a:chOff x="0" y="0"/>
          <a:chExt cx="0" cy="0"/>
        </a:xfrm>
      </p:grpSpPr>
      <p:sp>
        <p:nvSpPr>
          <p:cNvPr id="2" name="日期占位符 2">
            <a:extLst>
              <a:ext uri="{FF2B5EF4-FFF2-40B4-BE49-F238E27FC236}">
                <a16:creationId xmlns:a16="http://schemas.microsoft.com/office/drawing/2014/main" id="{C6E49B65-4082-E7B3-74CE-D5676CD7B352}"/>
              </a:ext>
            </a:extLst>
          </p:cNvPr>
          <p:cNvSpPr>
            <a:spLocks noGrp="1"/>
          </p:cNvSpPr>
          <p:nvPr>
            <p:ph type="dt" sz="half" idx="10"/>
          </p:nvPr>
        </p:nvSpPr>
        <p:spPr>
          <a:xfrm>
            <a:off x="838200" y="6356350"/>
            <a:ext cx="2743200" cy="365125"/>
          </a:xfrm>
        </p:spPr>
        <p:txBody>
          <a:bodyPr/>
          <a:lstStyle/>
          <a:p>
            <a:fld id="{AEB6CE6A-11FC-41BC-97BB-88E9079FB170}" type="datetimeFigureOut">
              <a:rPr lang="zh-CN" altLang="en-US" smtClean="0"/>
              <a:t>2023/8/28</a:t>
            </a:fld>
            <a:endParaRPr lang="zh-CN" altLang="en-US"/>
          </a:p>
        </p:txBody>
      </p:sp>
      <p:sp>
        <p:nvSpPr>
          <p:cNvPr id="3" name="页脚占位符 3">
            <a:extLst>
              <a:ext uri="{FF2B5EF4-FFF2-40B4-BE49-F238E27FC236}">
                <a16:creationId xmlns:a16="http://schemas.microsoft.com/office/drawing/2014/main" id="{8448F061-B72D-596B-6612-432136BB52C3}"/>
              </a:ext>
            </a:extLst>
          </p:cNvPr>
          <p:cNvSpPr>
            <a:spLocks noGrp="1"/>
          </p:cNvSpPr>
          <p:nvPr>
            <p:ph type="ftr" sz="quarter" idx="11"/>
          </p:nvPr>
        </p:nvSpPr>
        <p:spPr>
          <a:xfrm>
            <a:off x="4038600" y="6356350"/>
            <a:ext cx="4114800" cy="365125"/>
          </a:xfrm>
        </p:spPr>
        <p:txBody>
          <a:bodyPr/>
          <a:lstStyle/>
          <a:p>
            <a:endParaRPr lang="zh-CN" altLang="en-US"/>
          </a:p>
        </p:txBody>
      </p:sp>
      <p:sp>
        <p:nvSpPr>
          <p:cNvPr id="4" name="灯片编号占位符 4">
            <a:extLst>
              <a:ext uri="{FF2B5EF4-FFF2-40B4-BE49-F238E27FC236}">
                <a16:creationId xmlns:a16="http://schemas.microsoft.com/office/drawing/2014/main" id="{CBF32A78-E2EC-A9AB-7975-04746945CB80}"/>
              </a:ext>
            </a:extLst>
          </p:cNvPr>
          <p:cNvSpPr>
            <a:spLocks noGrp="1"/>
          </p:cNvSpPr>
          <p:nvPr>
            <p:ph type="sldNum" sz="quarter" idx="12"/>
          </p:nvPr>
        </p:nvSpPr>
        <p:spPr>
          <a:xfrm>
            <a:off x="8610600" y="6356350"/>
            <a:ext cx="2743200" cy="365125"/>
          </a:xfrm>
        </p:spPr>
        <p:txBody>
          <a:bodyPr/>
          <a:lstStyle/>
          <a:p>
            <a:fld id="{81E38BC0-E41B-4500-9123-4831E0EE5619}" type="slidenum">
              <a:rPr lang="zh-CN" altLang="en-US" smtClean="0"/>
              <a:t>‹#›</a:t>
            </a:fld>
            <a:endParaRPr lang="zh-CN" altLang="en-US"/>
          </a:p>
        </p:txBody>
      </p:sp>
      <p:sp>
        <p:nvSpPr>
          <p:cNvPr id="5" name="矩形 4">
            <a:extLst>
              <a:ext uri="{FF2B5EF4-FFF2-40B4-BE49-F238E27FC236}">
                <a16:creationId xmlns:a16="http://schemas.microsoft.com/office/drawing/2014/main" id="{A9980357-F295-7B1E-05CB-7550A05AEA79}"/>
              </a:ext>
            </a:extLst>
          </p:cNvPr>
          <p:cNvSpPr/>
          <p:nvPr userDrawn="1"/>
        </p:nvSpPr>
        <p:spPr>
          <a:xfrm>
            <a:off x="0" y="5011726"/>
            <a:ext cx="12192000" cy="1846273"/>
          </a:xfrm>
          <a:prstGeom prst="rect">
            <a:avLst/>
          </a:prstGeom>
          <a:solidFill>
            <a:srgbClr val="F5F5F5"/>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a:extLst>
              <a:ext uri="{FF2B5EF4-FFF2-40B4-BE49-F238E27FC236}">
                <a16:creationId xmlns:a16="http://schemas.microsoft.com/office/drawing/2014/main" id="{C2701B78-A64B-20BA-C398-D4A42778E6E9}"/>
              </a:ext>
            </a:extLst>
          </p:cNvPr>
          <p:cNvGrpSpPr/>
          <p:nvPr userDrawn="1"/>
        </p:nvGrpSpPr>
        <p:grpSpPr>
          <a:xfrm>
            <a:off x="1288486" y="5188068"/>
            <a:ext cx="3869265" cy="1326605"/>
            <a:chOff x="870547" y="7238685"/>
            <a:chExt cx="3333750" cy="1143000"/>
          </a:xfrm>
        </p:grpSpPr>
        <p:grpSp>
          <p:nvGrpSpPr>
            <p:cNvPr id="7" name="组合 6" descr="51PPT模板网，幻灯片演示模板及素材免费下载！&#10;51PPT模板网 唯一访问网址：www.51pptmoban.com">
              <a:extLst>
                <a:ext uri="{FF2B5EF4-FFF2-40B4-BE49-F238E27FC236}">
                  <a16:creationId xmlns:a16="http://schemas.microsoft.com/office/drawing/2014/main" id="{B559921A-3A2B-15C8-DCE0-29FAE9081869}"/>
                </a:ext>
              </a:extLst>
            </p:cNvPr>
            <p:cNvGrpSpPr/>
            <p:nvPr userDrawn="1"/>
          </p:nvGrpSpPr>
          <p:grpSpPr>
            <a:xfrm>
              <a:off x="1089945" y="7419206"/>
              <a:ext cx="2824283" cy="781959"/>
              <a:chOff x="1086173" y="3300162"/>
              <a:chExt cx="2824283" cy="781959"/>
            </a:xfrm>
          </p:grpSpPr>
          <p:sp>
            <p:nvSpPr>
              <p:cNvPr id="9" name="任意多边形: 形状 8">
                <a:extLst>
                  <a:ext uri="{FF2B5EF4-FFF2-40B4-BE49-F238E27FC236}">
                    <a16:creationId xmlns:a16="http://schemas.microsoft.com/office/drawing/2014/main" id="{9EE27EF1-8338-F7DC-57F2-B28AC36CB6BB}"/>
                  </a:ext>
                </a:extLst>
              </p:cNvPr>
              <p:cNvSpPr/>
              <p:nvPr userDrawn="1"/>
            </p:nvSpPr>
            <p:spPr>
              <a:xfrm>
                <a:off x="2111882" y="3451828"/>
                <a:ext cx="250109" cy="332432"/>
              </a:xfrm>
              <a:custGeom>
                <a:avLst/>
                <a:gdLst>
                  <a:gd name="connsiteX0" fmla="*/ 79937 w 250109"/>
                  <a:gd name="connsiteY0" fmla="*/ 159025 h 332432"/>
                  <a:gd name="connsiteX1" fmla="*/ 79937 w 250109"/>
                  <a:gd name="connsiteY1" fmla="*/ 62949 h 332432"/>
                  <a:gd name="connsiteX2" fmla="*/ 112574 w 250109"/>
                  <a:gd name="connsiteY2" fmla="*/ 62949 h 332432"/>
                  <a:gd name="connsiteX3" fmla="*/ 156891 w 250109"/>
                  <a:gd name="connsiteY3" fmla="*/ 72996 h 332432"/>
                  <a:gd name="connsiteX4" fmla="*/ 172401 w 250109"/>
                  <a:gd name="connsiteY4" fmla="*/ 108130 h 332432"/>
                  <a:gd name="connsiteX5" fmla="*/ 158257 w 250109"/>
                  <a:gd name="connsiteY5" fmla="*/ 145870 h 332432"/>
                  <a:gd name="connsiteX6" fmla="*/ 114820 w 250109"/>
                  <a:gd name="connsiteY6" fmla="*/ 159025 h 332432"/>
                  <a:gd name="connsiteX7" fmla="*/ 79937 w 250109"/>
                  <a:gd name="connsiteY7" fmla="*/ 159025 h 332432"/>
                  <a:gd name="connsiteX8" fmla="*/ 0 w 250109"/>
                  <a:gd name="connsiteY8" fmla="*/ 332433 h 332432"/>
                  <a:gd name="connsiteX9" fmla="*/ 79937 w 250109"/>
                  <a:gd name="connsiteY9" fmla="*/ 332433 h 332432"/>
                  <a:gd name="connsiteX10" fmla="*/ 79937 w 250109"/>
                  <a:gd name="connsiteY10" fmla="*/ 222087 h 332432"/>
                  <a:gd name="connsiteX11" fmla="*/ 118792 w 250109"/>
                  <a:gd name="connsiteY11" fmla="*/ 222087 h 332432"/>
                  <a:gd name="connsiteX12" fmla="*/ 184082 w 250109"/>
                  <a:gd name="connsiteY12" fmla="*/ 210047 h 332432"/>
                  <a:gd name="connsiteX13" fmla="*/ 231743 w 250109"/>
                  <a:gd name="connsiteY13" fmla="*/ 172810 h 332432"/>
                  <a:gd name="connsiteX14" fmla="*/ 250110 w 250109"/>
                  <a:gd name="connsiteY14" fmla="*/ 108148 h 332432"/>
                  <a:gd name="connsiteX15" fmla="*/ 231869 w 250109"/>
                  <a:gd name="connsiteY15" fmla="*/ 43594 h 332432"/>
                  <a:gd name="connsiteX16" fmla="*/ 183831 w 250109"/>
                  <a:gd name="connsiteY16" fmla="*/ 9700 h 332432"/>
                  <a:gd name="connsiteX17" fmla="*/ 116563 w 250109"/>
                  <a:gd name="connsiteY17" fmla="*/ 13 h 332432"/>
                  <a:gd name="connsiteX18" fmla="*/ 0 w 250109"/>
                  <a:gd name="connsiteY18" fmla="*/ 13 h 332432"/>
                  <a:gd name="connsiteX19" fmla="*/ 0 w 250109"/>
                  <a:gd name="connsiteY19" fmla="*/ 332433 h 332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50109" h="332432">
                    <a:moveTo>
                      <a:pt x="79937" y="159025"/>
                    </a:moveTo>
                    <a:lnTo>
                      <a:pt x="79937" y="62949"/>
                    </a:lnTo>
                    <a:lnTo>
                      <a:pt x="112574" y="62949"/>
                    </a:lnTo>
                    <a:cubicBezTo>
                      <a:pt x="131821" y="62698"/>
                      <a:pt x="146702" y="66059"/>
                      <a:pt x="156891" y="72996"/>
                    </a:cubicBezTo>
                    <a:cubicBezTo>
                      <a:pt x="167189" y="79825"/>
                      <a:pt x="172401" y="91488"/>
                      <a:pt x="172401" y="108130"/>
                    </a:cubicBezTo>
                    <a:cubicBezTo>
                      <a:pt x="172527" y="124520"/>
                      <a:pt x="167692" y="137046"/>
                      <a:pt x="158257" y="145870"/>
                    </a:cubicBezTo>
                    <a:cubicBezTo>
                      <a:pt x="148696" y="154550"/>
                      <a:pt x="134175" y="159025"/>
                      <a:pt x="114820" y="159025"/>
                    </a:cubicBezTo>
                    <a:lnTo>
                      <a:pt x="79937" y="159025"/>
                    </a:lnTo>
                    <a:close/>
                    <a:moveTo>
                      <a:pt x="0" y="332433"/>
                    </a:moveTo>
                    <a:lnTo>
                      <a:pt x="79937" y="332433"/>
                    </a:lnTo>
                    <a:lnTo>
                      <a:pt x="79937" y="222087"/>
                    </a:lnTo>
                    <a:lnTo>
                      <a:pt x="118792" y="222087"/>
                    </a:lnTo>
                    <a:cubicBezTo>
                      <a:pt x="142496" y="222087"/>
                      <a:pt x="164224" y="218116"/>
                      <a:pt x="184082" y="210047"/>
                    </a:cubicBezTo>
                    <a:cubicBezTo>
                      <a:pt x="203815" y="202103"/>
                      <a:pt x="219702" y="189559"/>
                      <a:pt x="231743" y="172810"/>
                    </a:cubicBezTo>
                    <a:cubicBezTo>
                      <a:pt x="243658" y="155934"/>
                      <a:pt x="249858" y="134458"/>
                      <a:pt x="250110" y="108148"/>
                    </a:cubicBezTo>
                    <a:cubicBezTo>
                      <a:pt x="249858" y="80957"/>
                      <a:pt x="243784" y="59373"/>
                      <a:pt x="231869" y="43594"/>
                    </a:cubicBezTo>
                    <a:cubicBezTo>
                      <a:pt x="219828" y="27707"/>
                      <a:pt x="203815" y="16403"/>
                      <a:pt x="183831" y="9700"/>
                    </a:cubicBezTo>
                    <a:cubicBezTo>
                      <a:pt x="163721" y="3122"/>
                      <a:pt x="141256" y="-238"/>
                      <a:pt x="116563" y="13"/>
                    </a:cubicBezTo>
                    <a:lnTo>
                      <a:pt x="0" y="13"/>
                    </a:lnTo>
                    <a:lnTo>
                      <a:pt x="0" y="332433"/>
                    </a:lnTo>
                    <a:close/>
                  </a:path>
                </a:pathLst>
              </a:custGeom>
              <a:solidFill>
                <a:srgbClr val="000000"/>
              </a:solidFill>
              <a:ln w="1794" cap="flat">
                <a:noFill/>
                <a:prstDash val="solid"/>
                <a:miter/>
              </a:ln>
            </p:spPr>
            <p:txBody>
              <a:bodyPr rtlCol="0" anchor="ctr"/>
              <a:lstStyle/>
              <a:p>
                <a:endParaRPr lang="zh-CN" altLang="en-US"/>
              </a:p>
            </p:txBody>
          </p:sp>
          <p:sp>
            <p:nvSpPr>
              <p:cNvPr id="10" name="任意多边形: 形状 9">
                <a:extLst>
                  <a:ext uri="{FF2B5EF4-FFF2-40B4-BE49-F238E27FC236}">
                    <a16:creationId xmlns:a16="http://schemas.microsoft.com/office/drawing/2014/main" id="{BB6F259D-AA03-0E7B-5F8E-ACD2395D704C}"/>
                  </a:ext>
                </a:extLst>
              </p:cNvPr>
              <p:cNvSpPr/>
              <p:nvPr userDrawn="1"/>
            </p:nvSpPr>
            <p:spPr>
              <a:xfrm>
                <a:off x="2426959" y="3451828"/>
                <a:ext cx="250109" cy="332432"/>
              </a:xfrm>
              <a:custGeom>
                <a:avLst/>
                <a:gdLst>
                  <a:gd name="connsiteX0" fmla="*/ 79937 w 250109"/>
                  <a:gd name="connsiteY0" fmla="*/ 159025 h 332432"/>
                  <a:gd name="connsiteX1" fmla="*/ 79937 w 250109"/>
                  <a:gd name="connsiteY1" fmla="*/ 62949 h 332432"/>
                  <a:gd name="connsiteX2" fmla="*/ 112574 w 250109"/>
                  <a:gd name="connsiteY2" fmla="*/ 62949 h 332432"/>
                  <a:gd name="connsiteX3" fmla="*/ 156891 w 250109"/>
                  <a:gd name="connsiteY3" fmla="*/ 72996 h 332432"/>
                  <a:gd name="connsiteX4" fmla="*/ 172401 w 250109"/>
                  <a:gd name="connsiteY4" fmla="*/ 108130 h 332432"/>
                  <a:gd name="connsiteX5" fmla="*/ 158257 w 250109"/>
                  <a:gd name="connsiteY5" fmla="*/ 145870 h 332432"/>
                  <a:gd name="connsiteX6" fmla="*/ 114820 w 250109"/>
                  <a:gd name="connsiteY6" fmla="*/ 159025 h 332432"/>
                  <a:gd name="connsiteX7" fmla="*/ 79937 w 250109"/>
                  <a:gd name="connsiteY7" fmla="*/ 159025 h 332432"/>
                  <a:gd name="connsiteX8" fmla="*/ 0 w 250109"/>
                  <a:gd name="connsiteY8" fmla="*/ 332433 h 332432"/>
                  <a:gd name="connsiteX9" fmla="*/ 79937 w 250109"/>
                  <a:gd name="connsiteY9" fmla="*/ 332433 h 332432"/>
                  <a:gd name="connsiteX10" fmla="*/ 79937 w 250109"/>
                  <a:gd name="connsiteY10" fmla="*/ 222087 h 332432"/>
                  <a:gd name="connsiteX11" fmla="*/ 118792 w 250109"/>
                  <a:gd name="connsiteY11" fmla="*/ 222087 h 332432"/>
                  <a:gd name="connsiteX12" fmla="*/ 184082 w 250109"/>
                  <a:gd name="connsiteY12" fmla="*/ 210047 h 332432"/>
                  <a:gd name="connsiteX13" fmla="*/ 231743 w 250109"/>
                  <a:gd name="connsiteY13" fmla="*/ 172810 h 332432"/>
                  <a:gd name="connsiteX14" fmla="*/ 250110 w 250109"/>
                  <a:gd name="connsiteY14" fmla="*/ 108148 h 332432"/>
                  <a:gd name="connsiteX15" fmla="*/ 231869 w 250109"/>
                  <a:gd name="connsiteY15" fmla="*/ 43594 h 332432"/>
                  <a:gd name="connsiteX16" fmla="*/ 183831 w 250109"/>
                  <a:gd name="connsiteY16" fmla="*/ 9700 h 332432"/>
                  <a:gd name="connsiteX17" fmla="*/ 116563 w 250109"/>
                  <a:gd name="connsiteY17" fmla="*/ 13 h 332432"/>
                  <a:gd name="connsiteX18" fmla="*/ 0 w 250109"/>
                  <a:gd name="connsiteY18" fmla="*/ 13 h 332432"/>
                  <a:gd name="connsiteX19" fmla="*/ 0 w 250109"/>
                  <a:gd name="connsiteY19" fmla="*/ 332433 h 332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50109" h="332432">
                    <a:moveTo>
                      <a:pt x="79937" y="159025"/>
                    </a:moveTo>
                    <a:lnTo>
                      <a:pt x="79937" y="62949"/>
                    </a:lnTo>
                    <a:lnTo>
                      <a:pt x="112574" y="62949"/>
                    </a:lnTo>
                    <a:cubicBezTo>
                      <a:pt x="131821" y="62698"/>
                      <a:pt x="146702" y="66059"/>
                      <a:pt x="156891" y="72996"/>
                    </a:cubicBezTo>
                    <a:cubicBezTo>
                      <a:pt x="167189" y="79825"/>
                      <a:pt x="172401" y="91488"/>
                      <a:pt x="172401" y="108130"/>
                    </a:cubicBezTo>
                    <a:cubicBezTo>
                      <a:pt x="172527" y="124520"/>
                      <a:pt x="167692" y="137046"/>
                      <a:pt x="158257" y="145870"/>
                    </a:cubicBezTo>
                    <a:cubicBezTo>
                      <a:pt x="148696" y="154550"/>
                      <a:pt x="134175" y="159025"/>
                      <a:pt x="114820" y="159025"/>
                    </a:cubicBezTo>
                    <a:lnTo>
                      <a:pt x="79937" y="159025"/>
                    </a:lnTo>
                    <a:close/>
                    <a:moveTo>
                      <a:pt x="0" y="332433"/>
                    </a:moveTo>
                    <a:lnTo>
                      <a:pt x="79937" y="332433"/>
                    </a:lnTo>
                    <a:lnTo>
                      <a:pt x="79937" y="222087"/>
                    </a:lnTo>
                    <a:lnTo>
                      <a:pt x="118792" y="222087"/>
                    </a:lnTo>
                    <a:cubicBezTo>
                      <a:pt x="142496" y="222087"/>
                      <a:pt x="164224" y="218116"/>
                      <a:pt x="184082" y="210047"/>
                    </a:cubicBezTo>
                    <a:cubicBezTo>
                      <a:pt x="203815" y="202103"/>
                      <a:pt x="219702" y="189559"/>
                      <a:pt x="231743" y="172810"/>
                    </a:cubicBezTo>
                    <a:cubicBezTo>
                      <a:pt x="243658" y="155934"/>
                      <a:pt x="249858" y="134458"/>
                      <a:pt x="250110" y="108148"/>
                    </a:cubicBezTo>
                    <a:cubicBezTo>
                      <a:pt x="249858" y="80957"/>
                      <a:pt x="243784" y="59373"/>
                      <a:pt x="231869" y="43594"/>
                    </a:cubicBezTo>
                    <a:cubicBezTo>
                      <a:pt x="219828" y="27707"/>
                      <a:pt x="203815" y="16403"/>
                      <a:pt x="183831" y="9700"/>
                    </a:cubicBezTo>
                    <a:cubicBezTo>
                      <a:pt x="163721" y="3122"/>
                      <a:pt x="141256" y="-238"/>
                      <a:pt x="116563" y="13"/>
                    </a:cubicBezTo>
                    <a:lnTo>
                      <a:pt x="0" y="13"/>
                    </a:lnTo>
                    <a:lnTo>
                      <a:pt x="0" y="332433"/>
                    </a:lnTo>
                    <a:close/>
                  </a:path>
                </a:pathLst>
              </a:custGeom>
              <a:solidFill>
                <a:srgbClr val="000000"/>
              </a:solidFill>
              <a:ln w="1794" cap="flat">
                <a:noFill/>
                <a:prstDash val="solid"/>
                <a:miter/>
              </a:ln>
            </p:spPr>
            <p:txBody>
              <a:bodyPr rtlCol="0" anchor="ctr"/>
              <a:lstStyle/>
              <a:p>
                <a:endParaRPr lang="zh-CN" altLang="en-US"/>
              </a:p>
            </p:txBody>
          </p:sp>
          <p:sp>
            <p:nvSpPr>
              <p:cNvPr id="11" name="任意多边形: 形状 10">
                <a:extLst>
                  <a:ext uri="{FF2B5EF4-FFF2-40B4-BE49-F238E27FC236}">
                    <a16:creationId xmlns:a16="http://schemas.microsoft.com/office/drawing/2014/main" id="{62B4E70B-7215-7551-DB7B-7D3713A2A87D}"/>
                  </a:ext>
                </a:extLst>
              </p:cNvPr>
              <p:cNvSpPr/>
              <p:nvPr userDrawn="1"/>
            </p:nvSpPr>
            <p:spPr>
              <a:xfrm>
                <a:off x="2713715" y="3451841"/>
                <a:ext cx="259922" cy="332419"/>
              </a:xfrm>
              <a:custGeom>
                <a:avLst/>
                <a:gdLst>
                  <a:gd name="connsiteX0" fmla="*/ 89732 w 259922"/>
                  <a:gd name="connsiteY0" fmla="*/ 332420 h 332419"/>
                  <a:gd name="connsiteX1" fmla="*/ 169669 w 259922"/>
                  <a:gd name="connsiteY1" fmla="*/ 332420 h 332419"/>
                  <a:gd name="connsiteX2" fmla="*/ 169669 w 259922"/>
                  <a:gd name="connsiteY2" fmla="*/ 66045 h 332419"/>
                  <a:gd name="connsiteX3" fmla="*/ 259922 w 259922"/>
                  <a:gd name="connsiteY3" fmla="*/ 66045 h 332419"/>
                  <a:gd name="connsiteX4" fmla="*/ 259922 w 259922"/>
                  <a:gd name="connsiteY4" fmla="*/ 0 h 332419"/>
                  <a:gd name="connsiteX5" fmla="*/ 0 w 259922"/>
                  <a:gd name="connsiteY5" fmla="*/ 0 h 332419"/>
                  <a:gd name="connsiteX6" fmla="*/ 0 w 259922"/>
                  <a:gd name="connsiteY6" fmla="*/ 66045 h 332419"/>
                  <a:gd name="connsiteX7" fmla="*/ 89732 w 259922"/>
                  <a:gd name="connsiteY7" fmla="*/ 66045 h 332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9922" h="332419">
                    <a:moveTo>
                      <a:pt x="89732" y="332420"/>
                    </a:moveTo>
                    <a:lnTo>
                      <a:pt x="169669" y="332420"/>
                    </a:lnTo>
                    <a:lnTo>
                      <a:pt x="169669" y="66045"/>
                    </a:lnTo>
                    <a:lnTo>
                      <a:pt x="259922" y="66045"/>
                    </a:lnTo>
                    <a:lnTo>
                      <a:pt x="259922" y="0"/>
                    </a:lnTo>
                    <a:lnTo>
                      <a:pt x="0" y="0"/>
                    </a:lnTo>
                    <a:lnTo>
                      <a:pt x="0" y="66045"/>
                    </a:lnTo>
                    <a:lnTo>
                      <a:pt x="89732" y="66045"/>
                    </a:lnTo>
                    <a:close/>
                  </a:path>
                </a:pathLst>
              </a:custGeom>
              <a:solidFill>
                <a:srgbClr val="000000"/>
              </a:solidFill>
              <a:ln w="1794" cap="flat">
                <a:noFill/>
                <a:prstDash val="solid"/>
                <a:miter/>
              </a:ln>
            </p:spPr>
            <p:txBody>
              <a:bodyPr rtlCol="0" anchor="ctr"/>
              <a:lstStyle/>
              <a:p>
                <a:endParaRPr lang="zh-CN" altLang="en-US"/>
              </a:p>
            </p:txBody>
          </p:sp>
          <p:sp>
            <p:nvSpPr>
              <p:cNvPr id="12" name="任意多边形: 形状 11">
                <a:extLst>
                  <a:ext uri="{FF2B5EF4-FFF2-40B4-BE49-F238E27FC236}">
                    <a16:creationId xmlns:a16="http://schemas.microsoft.com/office/drawing/2014/main" id="{4C210A41-C7CF-A793-A29E-5F3CD97728B3}"/>
                  </a:ext>
                </a:extLst>
              </p:cNvPr>
              <p:cNvSpPr/>
              <p:nvPr userDrawn="1"/>
            </p:nvSpPr>
            <p:spPr>
              <a:xfrm>
                <a:off x="3026743" y="3420175"/>
                <a:ext cx="399147" cy="388526"/>
              </a:xfrm>
              <a:custGeom>
                <a:avLst/>
                <a:gdLst>
                  <a:gd name="connsiteX0" fmla="*/ 387323 w 399147"/>
                  <a:gd name="connsiteY0" fmla="*/ 305498 h 388526"/>
                  <a:gd name="connsiteX1" fmla="*/ 387323 w 399147"/>
                  <a:gd name="connsiteY1" fmla="*/ 257334 h 388526"/>
                  <a:gd name="connsiteX2" fmla="*/ 291211 w 399147"/>
                  <a:gd name="connsiteY2" fmla="*/ 257334 h 388526"/>
                  <a:gd name="connsiteX3" fmla="*/ 292235 w 399147"/>
                  <a:gd name="connsiteY3" fmla="*/ 248475 h 388526"/>
                  <a:gd name="connsiteX4" fmla="*/ 293260 w 399147"/>
                  <a:gd name="connsiteY4" fmla="*/ 239273 h 388526"/>
                  <a:gd name="connsiteX5" fmla="*/ 367212 w 399147"/>
                  <a:gd name="connsiteY5" fmla="*/ 239273 h 388526"/>
                  <a:gd name="connsiteX6" fmla="*/ 367212 w 399147"/>
                  <a:gd name="connsiteY6" fmla="*/ 98628 h 388526"/>
                  <a:gd name="connsiteX7" fmla="*/ 159084 w 399147"/>
                  <a:gd name="connsiteY7" fmla="*/ 98628 h 388526"/>
                  <a:gd name="connsiteX8" fmla="*/ 159084 w 399147"/>
                  <a:gd name="connsiteY8" fmla="*/ 239273 h 388526"/>
                  <a:gd name="connsiteX9" fmla="*/ 235193 w 399147"/>
                  <a:gd name="connsiteY9" fmla="*/ 239273 h 388526"/>
                  <a:gd name="connsiteX10" fmla="*/ 234061 w 399147"/>
                  <a:gd name="connsiteY10" fmla="*/ 248475 h 388526"/>
                  <a:gd name="connsiteX11" fmla="*/ 232696 w 399147"/>
                  <a:gd name="connsiteY11" fmla="*/ 257334 h 388526"/>
                  <a:gd name="connsiteX12" fmla="*/ 143970 w 399147"/>
                  <a:gd name="connsiteY12" fmla="*/ 257334 h 388526"/>
                  <a:gd name="connsiteX13" fmla="*/ 143970 w 399147"/>
                  <a:gd name="connsiteY13" fmla="*/ 305498 h 388526"/>
                  <a:gd name="connsiteX14" fmla="*/ 211453 w 399147"/>
                  <a:gd name="connsiteY14" fmla="*/ 305498 h 388526"/>
                  <a:gd name="connsiteX15" fmla="*/ 179751 w 399147"/>
                  <a:gd name="connsiteY15" fmla="*/ 326058 h 388526"/>
                  <a:gd name="connsiteX16" fmla="*/ 126358 w 399147"/>
                  <a:gd name="connsiteY16" fmla="*/ 341046 h 388526"/>
                  <a:gd name="connsiteX17" fmla="*/ 143629 w 399147"/>
                  <a:gd name="connsiteY17" fmla="*/ 363762 h 388526"/>
                  <a:gd name="connsiteX18" fmla="*/ 156245 w 399147"/>
                  <a:gd name="connsiteY18" fmla="*/ 388527 h 388526"/>
                  <a:gd name="connsiteX19" fmla="*/ 232480 w 399147"/>
                  <a:gd name="connsiteY19" fmla="*/ 359215 h 388526"/>
                  <a:gd name="connsiteX20" fmla="*/ 273149 w 399147"/>
                  <a:gd name="connsiteY20" fmla="*/ 317755 h 388526"/>
                  <a:gd name="connsiteX21" fmla="*/ 309398 w 399147"/>
                  <a:gd name="connsiteY21" fmla="*/ 360815 h 388526"/>
                  <a:gd name="connsiteX22" fmla="*/ 363133 w 399147"/>
                  <a:gd name="connsiteY22" fmla="*/ 387736 h 388526"/>
                  <a:gd name="connsiteX23" fmla="*/ 379379 w 399147"/>
                  <a:gd name="connsiteY23" fmla="*/ 361713 h 388526"/>
                  <a:gd name="connsiteX24" fmla="*/ 399148 w 399147"/>
                  <a:gd name="connsiteY24" fmla="*/ 338656 h 388526"/>
                  <a:gd name="connsiteX25" fmla="*/ 359161 w 399147"/>
                  <a:gd name="connsiteY25" fmla="*/ 325932 h 388526"/>
                  <a:gd name="connsiteX26" fmla="*/ 329275 w 399147"/>
                  <a:gd name="connsiteY26" fmla="*/ 305480 h 388526"/>
                  <a:gd name="connsiteX27" fmla="*/ 387323 w 399147"/>
                  <a:gd name="connsiteY27" fmla="*/ 305480 h 388526"/>
                  <a:gd name="connsiteX28" fmla="*/ 213843 w 399147"/>
                  <a:gd name="connsiteY28" fmla="*/ 139064 h 388526"/>
                  <a:gd name="connsiteX29" fmla="*/ 309955 w 399147"/>
                  <a:gd name="connsiteY29" fmla="*/ 139064 h 388526"/>
                  <a:gd name="connsiteX30" fmla="*/ 309955 w 399147"/>
                  <a:gd name="connsiteY30" fmla="*/ 150080 h 388526"/>
                  <a:gd name="connsiteX31" fmla="*/ 213843 w 399147"/>
                  <a:gd name="connsiteY31" fmla="*/ 150080 h 388526"/>
                  <a:gd name="connsiteX32" fmla="*/ 213843 w 399147"/>
                  <a:gd name="connsiteY32" fmla="*/ 139064 h 388526"/>
                  <a:gd name="connsiteX33" fmla="*/ 213843 w 399147"/>
                  <a:gd name="connsiteY33" fmla="*/ 187677 h 388526"/>
                  <a:gd name="connsiteX34" fmla="*/ 309955 w 399147"/>
                  <a:gd name="connsiteY34" fmla="*/ 187677 h 388526"/>
                  <a:gd name="connsiteX35" fmla="*/ 309955 w 399147"/>
                  <a:gd name="connsiteY35" fmla="*/ 198819 h 388526"/>
                  <a:gd name="connsiteX36" fmla="*/ 213843 w 399147"/>
                  <a:gd name="connsiteY36" fmla="*/ 198819 h 388526"/>
                  <a:gd name="connsiteX37" fmla="*/ 213843 w 399147"/>
                  <a:gd name="connsiteY37" fmla="*/ 187677 h 388526"/>
                  <a:gd name="connsiteX38" fmla="*/ 158293 w 399147"/>
                  <a:gd name="connsiteY38" fmla="*/ 214724 h 388526"/>
                  <a:gd name="connsiteX39" fmla="*/ 144653 w 399147"/>
                  <a:gd name="connsiteY39" fmla="*/ 194272 h 388526"/>
                  <a:gd name="connsiteX40" fmla="*/ 124651 w 399147"/>
                  <a:gd name="connsiteY40" fmla="*/ 165536 h 388526"/>
                  <a:gd name="connsiteX41" fmla="*/ 107488 w 399147"/>
                  <a:gd name="connsiteY41" fmla="*/ 142353 h 388526"/>
                  <a:gd name="connsiteX42" fmla="*/ 107488 w 399147"/>
                  <a:gd name="connsiteY42" fmla="*/ 129629 h 388526"/>
                  <a:gd name="connsiteX43" fmla="*/ 141903 w 399147"/>
                  <a:gd name="connsiteY43" fmla="*/ 129629 h 388526"/>
                  <a:gd name="connsiteX44" fmla="*/ 141903 w 399147"/>
                  <a:gd name="connsiteY44" fmla="*/ 74869 h 388526"/>
                  <a:gd name="connsiteX45" fmla="*/ 107488 w 399147"/>
                  <a:gd name="connsiteY45" fmla="*/ 74869 h 388526"/>
                  <a:gd name="connsiteX46" fmla="*/ 107488 w 399147"/>
                  <a:gd name="connsiteY46" fmla="*/ 0 h 388526"/>
                  <a:gd name="connsiteX47" fmla="*/ 51470 w 399147"/>
                  <a:gd name="connsiteY47" fmla="*/ 0 h 388526"/>
                  <a:gd name="connsiteX48" fmla="*/ 51470 w 399147"/>
                  <a:gd name="connsiteY48" fmla="*/ 74869 h 388526"/>
                  <a:gd name="connsiteX49" fmla="*/ 11035 w 399147"/>
                  <a:gd name="connsiteY49" fmla="*/ 74869 h 388526"/>
                  <a:gd name="connsiteX50" fmla="*/ 11035 w 399147"/>
                  <a:gd name="connsiteY50" fmla="*/ 129629 h 388526"/>
                  <a:gd name="connsiteX51" fmla="*/ 51470 w 399147"/>
                  <a:gd name="connsiteY51" fmla="*/ 129629 h 388526"/>
                  <a:gd name="connsiteX52" fmla="*/ 51470 w 399147"/>
                  <a:gd name="connsiteY52" fmla="*/ 144401 h 388526"/>
                  <a:gd name="connsiteX53" fmla="*/ 29545 w 399147"/>
                  <a:gd name="connsiteY53" fmla="*/ 207446 h 388526"/>
                  <a:gd name="connsiteX54" fmla="*/ 0 w 399147"/>
                  <a:gd name="connsiteY54" fmla="*/ 259365 h 388526"/>
                  <a:gd name="connsiteX55" fmla="*/ 15222 w 399147"/>
                  <a:gd name="connsiteY55" fmla="*/ 289468 h 388526"/>
                  <a:gd name="connsiteX56" fmla="*/ 27371 w 399147"/>
                  <a:gd name="connsiteY56" fmla="*/ 320253 h 388526"/>
                  <a:gd name="connsiteX57" fmla="*/ 39861 w 399147"/>
                  <a:gd name="connsiteY57" fmla="*/ 298094 h 388526"/>
                  <a:gd name="connsiteX58" fmla="*/ 51453 w 399147"/>
                  <a:gd name="connsiteY58" fmla="*/ 271963 h 388526"/>
                  <a:gd name="connsiteX59" fmla="*/ 51453 w 399147"/>
                  <a:gd name="connsiteY59" fmla="*/ 388527 h 388526"/>
                  <a:gd name="connsiteX60" fmla="*/ 107470 w 399147"/>
                  <a:gd name="connsiteY60" fmla="*/ 388527 h 388526"/>
                  <a:gd name="connsiteX61" fmla="*/ 107470 w 399147"/>
                  <a:gd name="connsiteY61" fmla="*/ 217995 h 388526"/>
                  <a:gd name="connsiteX62" fmla="*/ 116564 w 399147"/>
                  <a:gd name="connsiteY62" fmla="*/ 237997 h 388526"/>
                  <a:gd name="connsiteX63" fmla="*/ 123501 w 399147"/>
                  <a:gd name="connsiteY63" fmla="*/ 255609 h 388526"/>
                  <a:gd name="connsiteX64" fmla="*/ 158293 w 399147"/>
                  <a:gd name="connsiteY64" fmla="*/ 214724 h 388526"/>
                  <a:gd name="connsiteX65" fmla="*/ 192260 w 399147"/>
                  <a:gd name="connsiteY65" fmla="*/ 92032 h 388526"/>
                  <a:gd name="connsiteX66" fmla="*/ 248277 w 399147"/>
                  <a:gd name="connsiteY66" fmla="*/ 92032 h 388526"/>
                  <a:gd name="connsiteX67" fmla="*/ 248277 w 399147"/>
                  <a:gd name="connsiteY67" fmla="*/ 72821 h 388526"/>
                  <a:gd name="connsiteX68" fmla="*/ 287131 w 399147"/>
                  <a:gd name="connsiteY68" fmla="*/ 72821 h 388526"/>
                  <a:gd name="connsiteX69" fmla="*/ 287131 w 399147"/>
                  <a:gd name="connsiteY69" fmla="*/ 92014 h 388526"/>
                  <a:gd name="connsiteX70" fmla="*/ 344730 w 399147"/>
                  <a:gd name="connsiteY70" fmla="*/ 92014 h 388526"/>
                  <a:gd name="connsiteX71" fmla="*/ 344730 w 399147"/>
                  <a:gd name="connsiteY71" fmla="*/ 72821 h 388526"/>
                  <a:gd name="connsiteX72" fmla="*/ 384842 w 399147"/>
                  <a:gd name="connsiteY72" fmla="*/ 72821 h 388526"/>
                  <a:gd name="connsiteX73" fmla="*/ 384842 w 399147"/>
                  <a:gd name="connsiteY73" fmla="*/ 24549 h 388526"/>
                  <a:gd name="connsiteX74" fmla="*/ 344730 w 399147"/>
                  <a:gd name="connsiteY74" fmla="*/ 24549 h 388526"/>
                  <a:gd name="connsiteX75" fmla="*/ 344730 w 399147"/>
                  <a:gd name="connsiteY75" fmla="*/ 0 h 388526"/>
                  <a:gd name="connsiteX76" fmla="*/ 287131 w 399147"/>
                  <a:gd name="connsiteY76" fmla="*/ 0 h 388526"/>
                  <a:gd name="connsiteX77" fmla="*/ 287131 w 399147"/>
                  <a:gd name="connsiteY77" fmla="*/ 24531 h 388526"/>
                  <a:gd name="connsiteX78" fmla="*/ 248277 w 399147"/>
                  <a:gd name="connsiteY78" fmla="*/ 24531 h 388526"/>
                  <a:gd name="connsiteX79" fmla="*/ 248277 w 399147"/>
                  <a:gd name="connsiteY79" fmla="*/ 0 h 388526"/>
                  <a:gd name="connsiteX80" fmla="*/ 192260 w 399147"/>
                  <a:gd name="connsiteY80" fmla="*/ 0 h 388526"/>
                  <a:gd name="connsiteX81" fmla="*/ 192260 w 399147"/>
                  <a:gd name="connsiteY81" fmla="*/ 24531 h 388526"/>
                  <a:gd name="connsiteX82" fmla="*/ 150907 w 399147"/>
                  <a:gd name="connsiteY82" fmla="*/ 24531 h 388526"/>
                  <a:gd name="connsiteX83" fmla="*/ 150907 w 399147"/>
                  <a:gd name="connsiteY83" fmla="*/ 72821 h 388526"/>
                  <a:gd name="connsiteX84" fmla="*/ 192260 w 399147"/>
                  <a:gd name="connsiteY84" fmla="*/ 72821 h 388526"/>
                  <a:gd name="connsiteX85" fmla="*/ 192260 w 399147"/>
                  <a:gd name="connsiteY85" fmla="*/ 92032 h 388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399147" h="388526">
                    <a:moveTo>
                      <a:pt x="387323" y="305498"/>
                    </a:moveTo>
                    <a:lnTo>
                      <a:pt x="387323" y="257334"/>
                    </a:lnTo>
                    <a:lnTo>
                      <a:pt x="291211" y="257334"/>
                    </a:lnTo>
                    <a:cubicBezTo>
                      <a:pt x="291552" y="254387"/>
                      <a:pt x="291894" y="251422"/>
                      <a:pt x="292235" y="248475"/>
                    </a:cubicBezTo>
                    <a:lnTo>
                      <a:pt x="293260" y="239273"/>
                    </a:lnTo>
                    <a:lnTo>
                      <a:pt x="367212" y="239273"/>
                    </a:lnTo>
                    <a:lnTo>
                      <a:pt x="367212" y="98628"/>
                    </a:lnTo>
                    <a:lnTo>
                      <a:pt x="159084" y="98628"/>
                    </a:lnTo>
                    <a:lnTo>
                      <a:pt x="159084" y="239273"/>
                    </a:lnTo>
                    <a:lnTo>
                      <a:pt x="235193" y="239273"/>
                    </a:lnTo>
                    <a:lnTo>
                      <a:pt x="234061" y="248475"/>
                    </a:lnTo>
                    <a:cubicBezTo>
                      <a:pt x="233720" y="251422"/>
                      <a:pt x="233271" y="254387"/>
                      <a:pt x="232696" y="257334"/>
                    </a:cubicBezTo>
                    <a:lnTo>
                      <a:pt x="143970" y="257334"/>
                    </a:lnTo>
                    <a:lnTo>
                      <a:pt x="143970" y="305498"/>
                    </a:lnTo>
                    <a:lnTo>
                      <a:pt x="211453" y="305498"/>
                    </a:lnTo>
                    <a:cubicBezTo>
                      <a:pt x="204067" y="313226"/>
                      <a:pt x="193500" y="320145"/>
                      <a:pt x="179751" y="326058"/>
                    </a:cubicBezTo>
                    <a:cubicBezTo>
                      <a:pt x="166111" y="331970"/>
                      <a:pt x="148283" y="336966"/>
                      <a:pt x="126358" y="341046"/>
                    </a:cubicBezTo>
                    <a:cubicBezTo>
                      <a:pt x="132145" y="347174"/>
                      <a:pt x="137824" y="354686"/>
                      <a:pt x="143629" y="363762"/>
                    </a:cubicBezTo>
                    <a:cubicBezTo>
                      <a:pt x="149308" y="372730"/>
                      <a:pt x="153513" y="381033"/>
                      <a:pt x="156245" y="388527"/>
                    </a:cubicBezTo>
                    <a:cubicBezTo>
                      <a:pt x="188629" y="380799"/>
                      <a:pt x="214077" y="371022"/>
                      <a:pt x="232480" y="359215"/>
                    </a:cubicBezTo>
                    <a:cubicBezTo>
                      <a:pt x="250990" y="347516"/>
                      <a:pt x="264523" y="333660"/>
                      <a:pt x="273149" y="317755"/>
                    </a:cubicBezTo>
                    <a:cubicBezTo>
                      <a:pt x="282692" y="334792"/>
                      <a:pt x="294733" y="349115"/>
                      <a:pt x="309398" y="360815"/>
                    </a:cubicBezTo>
                    <a:cubicBezTo>
                      <a:pt x="324171" y="372622"/>
                      <a:pt x="341998" y="381500"/>
                      <a:pt x="363133" y="387736"/>
                    </a:cubicBezTo>
                    <a:cubicBezTo>
                      <a:pt x="367105" y="379775"/>
                      <a:pt x="372568" y="371148"/>
                      <a:pt x="379379" y="361713"/>
                    </a:cubicBezTo>
                    <a:cubicBezTo>
                      <a:pt x="386190" y="352404"/>
                      <a:pt x="392786" y="344676"/>
                      <a:pt x="399148" y="338656"/>
                    </a:cubicBezTo>
                    <a:cubicBezTo>
                      <a:pt x="384034" y="335708"/>
                      <a:pt x="370753" y="331503"/>
                      <a:pt x="359161" y="325932"/>
                    </a:cubicBezTo>
                    <a:cubicBezTo>
                      <a:pt x="347569" y="320253"/>
                      <a:pt x="337577" y="313442"/>
                      <a:pt x="329275" y="305480"/>
                    </a:cubicBezTo>
                    <a:lnTo>
                      <a:pt x="387323" y="305480"/>
                    </a:lnTo>
                    <a:close/>
                    <a:moveTo>
                      <a:pt x="213843" y="139064"/>
                    </a:moveTo>
                    <a:lnTo>
                      <a:pt x="309955" y="139064"/>
                    </a:lnTo>
                    <a:lnTo>
                      <a:pt x="309955" y="150080"/>
                    </a:lnTo>
                    <a:lnTo>
                      <a:pt x="213843" y="150080"/>
                    </a:lnTo>
                    <a:lnTo>
                      <a:pt x="213843" y="139064"/>
                    </a:lnTo>
                    <a:close/>
                    <a:moveTo>
                      <a:pt x="213843" y="187677"/>
                    </a:moveTo>
                    <a:lnTo>
                      <a:pt x="309955" y="187677"/>
                    </a:lnTo>
                    <a:lnTo>
                      <a:pt x="309955" y="198819"/>
                    </a:lnTo>
                    <a:lnTo>
                      <a:pt x="213843" y="198819"/>
                    </a:lnTo>
                    <a:lnTo>
                      <a:pt x="213843" y="187677"/>
                    </a:lnTo>
                    <a:close/>
                    <a:moveTo>
                      <a:pt x="158293" y="214724"/>
                    </a:moveTo>
                    <a:cubicBezTo>
                      <a:pt x="155562" y="210411"/>
                      <a:pt x="151015" y="203582"/>
                      <a:pt x="144653" y="194272"/>
                    </a:cubicBezTo>
                    <a:cubicBezTo>
                      <a:pt x="138291" y="184963"/>
                      <a:pt x="131695" y="175294"/>
                      <a:pt x="124651" y="165536"/>
                    </a:cubicBezTo>
                    <a:cubicBezTo>
                      <a:pt x="117714" y="155759"/>
                      <a:pt x="112035" y="148032"/>
                      <a:pt x="107488" y="142353"/>
                    </a:cubicBezTo>
                    <a:lnTo>
                      <a:pt x="107488" y="129629"/>
                    </a:lnTo>
                    <a:lnTo>
                      <a:pt x="141903" y="129629"/>
                    </a:lnTo>
                    <a:lnTo>
                      <a:pt x="141903" y="74869"/>
                    </a:lnTo>
                    <a:lnTo>
                      <a:pt x="107488" y="74869"/>
                    </a:lnTo>
                    <a:lnTo>
                      <a:pt x="107488" y="0"/>
                    </a:lnTo>
                    <a:lnTo>
                      <a:pt x="51470" y="0"/>
                    </a:lnTo>
                    <a:lnTo>
                      <a:pt x="51470" y="74869"/>
                    </a:lnTo>
                    <a:lnTo>
                      <a:pt x="11035" y="74869"/>
                    </a:lnTo>
                    <a:lnTo>
                      <a:pt x="11035" y="129629"/>
                    </a:lnTo>
                    <a:lnTo>
                      <a:pt x="51470" y="129629"/>
                    </a:lnTo>
                    <a:lnTo>
                      <a:pt x="51470" y="144401"/>
                    </a:lnTo>
                    <a:cubicBezTo>
                      <a:pt x="45684" y="165877"/>
                      <a:pt x="38405" y="186886"/>
                      <a:pt x="29545" y="207446"/>
                    </a:cubicBezTo>
                    <a:cubicBezTo>
                      <a:pt x="20793" y="228005"/>
                      <a:pt x="10909" y="245383"/>
                      <a:pt x="0" y="259365"/>
                    </a:cubicBezTo>
                    <a:cubicBezTo>
                      <a:pt x="4888" y="267884"/>
                      <a:pt x="9992" y="278002"/>
                      <a:pt x="15222" y="289468"/>
                    </a:cubicBezTo>
                    <a:cubicBezTo>
                      <a:pt x="20452" y="300933"/>
                      <a:pt x="24423" y="311159"/>
                      <a:pt x="27371" y="320253"/>
                    </a:cubicBezTo>
                    <a:cubicBezTo>
                      <a:pt x="31684" y="313657"/>
                      <a:pt x="35781" y="306271"/>
                      <a:pt x="39861" y="298094"/>
                    </a:cubicBezTo>
                    <a:cubicBezTo>
                      <a:pt x="43959" y="289917"/>
                      <a:pt x="47822" y="281165"/>
                      <a:pt x="51453" y="271963"/>
                    </a:cubicBezTo>
                    <a:lnTo>
                      <a:pt x="51453" y="388527"/>
                    </a:lnTo>
                    <a:lnTo>
                      <a:pt x="107470" y="388527"/>
                    </a:lnTo>
                    <a:lnTo>
                      <a:pt x="107470" y="217995"/>
                    </a:lnTo>
                    <a:cubicBezTo>
                      <a:pt x="110759" y="224932"/>
                      <a:pt x="113832" y="231635"/>
                      <a:pt x="116564" y="237997"/>
                    </a:cubicBezTo>
                    <a:cubicBezTo>
                      <a:pt x="119295" y="244359"/>
                      <a:pt x="121559" y="250272"/>
                      <a:pt x="123501" y="255609"/>
                    </a:cubicBezTo>
                    <a:lnTo>
                      <a:pt x="158293" y="214724"/>
                    </a:lnTo>
                    <a:close/>
                    <a:moveTo>
                      <a:pt x="192260" y="92032"/>
                    </a:moveTo>
                    <a:lnTo>
                      <a:pt x="248277" y="92032"/>
                    </a:lnTo>
                    <a:lnTo>
                      <a:pt x="248277" y="72821"/>
                    </a:lnTo>
                    <a:lnTo>
                      <a:pt x="287131" y="72821"/>
                    </a:lnTo>
                    <a:lnTo>
                      <a:pt x="287131" y="92014"/>
                    </a:lnTo>
                    <a:lnTo>
                      <a:pt x="344730" y="92014"/>
                    </a:lnTo>
                    <a:lnTo>
                      <a:pt x="344730" y="72821"/>
                    </a:lnTo>
                    <a:lnTo>
                      <a:pt x="384842" y="72821"/>
                    </a:lnTo>
                    <a:lnTo>
                      <a:pt x="384842" y="24549"/>
                    </a:lnTo>
                    <a:lnTo>
                      <a:pt x="344730" y="24549"/>
                    </a:lnTo>
                    <a:lnTo>
                      <a:pt x="344730" y="0"/>
                    </a:lnTo>
                    <a:lnTo>
                      <a:pt x="287131" y="0"/>
                    </a:lnTo>
                    <a:lnTo>
                      <a:pt x="287131" y="24531"/>
                    </a:lnTo>
                    <a:lnTo>
                      <a:pt x="248277" y="24531"/>
                    </a:lnTo>
                    <a:lnTo>
                      <a:pt x="248277" y="0"/>
                    </a:lnTo>
                    <a:lnTo>
                      <a:pt x="192260" y="0"/>
                    </a:lnTo>
                    <a:lnTo>
                      <a:pt x="192260" y="24531"/>
                    </a:lnTo>
                    <a:lnTo>
                      <a:pt x="150907" y="24531"/>
                    </a:lnTo>
                    <a:lnTo>
                      <a:pt x="150907" y="72821"/>
                    </a:lnTo>
                    <a:lnTo>
                      <a:pt x="192260" y="72821"/>
                    </a:lnTo>
                    <a:lnTo>
                      <a:pt x="192260" y="92032"/>
                    </a:lnTo>
                    <a:close/>
                  </a:path>
                </a:pathLst>
              </a:custGeom>
              <a:solidFill>
                <a:srgbClr val="000000"/>
              </a:solidFill>
              <a:ln w="1794" cap="flat">
                <a:noFill/>
                <a:prstDash val="solid"/>
                <a:miter/>
              </a:ln>
            </p:spPr>
            <p:txBody>
              <a:bodyPr rtlCol="0" anchor="ctr"/>
              <a:lstStyle/>
              <a:p>
                <a:endParaRPr lang="zh-CN" altLang="en-US"/>
              </a:p>
            </p:txBody>
          </p:sp>
          <p:sp>
            <p:nvSpPr>
              <p:cNvPr id="13" name="任意多边形: 形状 12">
                <a:extLst>
                  <a:ext uri="{FF2B5EF4-FFF2-40B4-BE49-F238E27FC236}">
                    <a16:creationId xmlns:a16="http://schemas.microsoft.com/office/drawing/2014/main" id="{C821DAF3-BAC4-2A2C-FC0B-AE39AC9E9BCF}"/>
                  </a:ext>
                </a:extLst>
              </p:cNvPr>
              <p:cNvSpPr/>
              <p:nvPr userDrawn="1"/>
            </p:nvSpPr>
            <p:spPr>
              <a:xfrm>
                <a:off x="3480148" y="3420876"/>
                <a:ext cx="396829" cy="390287"/>
              </a:xfrm>
              <a:custGeom>
                <a:avLst/>
                <a:gdLst>
                  <a:gd name="connsiteX0" fmla="*/ 340992 w 396829"/>
                  <a:gd name="connsiteY0" fmla="*/ 106823 h 390287"/>
                  <a:gd name="connsiteX1" fmla="*/ 330802 w 396829"/>
                  <a:gd name="connsiteY1" fmla="*/ 108530 h 390287"/>
                  <a:gd name="connsiteX2" fmla="*/ 221930 w 396829"/>
                  <a:gd name="connsiteY2" fmla="*/ 108530 h 390287"/>
                  <a:gd name="connsiteX3" fmla="*/ 221930 w 396829"/>
                  <a:gd name="connsiteY3" fmla="*/ 76253 h 390287"/>
                  <a:gd name="connsiteX4" fmla="*/ 308931 w 396829"/>
                  <a:gd name="connsiteY4" fmla="*/ 66962 h 390287"/>
                  <a:gd name="connsiteX5" fmla="*/ 388347 w 396829"/>
                  <a:gd name="connsiteY5" fmla="*/ 47355 h 390287"/>
                  <a:gd name="connsiteX6" fmla="*/ 347911 w 396829"/>
                  <a:gd name="connsiteY6" fmla="*/ 0 h 390287"/>
                  <a:gd name="connsiteX7" fmla="*/ 264307 w 396829"/>
                  <a:gd name="connsiteY7" fmla="*/ 19265 h 390287"/>
                  <a:gd name="connsiteX8" fmla="*/ 164386 w 396829"/>
                  <a:gd name="connsiteY8" fmla="*/ 27766 h 390287"/>
                  <a:gd name="connsiteX9" fmla="*/ 164386 w 396829"/>
                  <a:gd name="connsiteY9" fmla="*/ 123608 h 390287"/>
                  <a:gd name="connsiteX10" fmla="*/ 161780 w 396829"/>
                  <a:gd name="connsiteY10" fmla="*/ 198945 h 390287"/>
                  <a:gd name="connsiteX11" fmla="*/ 147960 w 396829"/>
                  <a:gd name="connsiteY11" fmla="*/ 281416 h 390287"/>
                  <a:gd name="connsiteX12" fmla="*/ 114209 w 396829"/>
                  <a:gd name="connsiteY12" fmla="*/ 356412 h 390287"/>
                  <a:gd name="connsiteX13" fmla="*/ 139926 w 396829"/>
                  <a:gd name="connsiteY13" fmla="*/ 371705 h 390287"/>
                  <a:gd name="connsiteX14" fmla="*/ 163146 w 396829"/>
                  <a:gd name="connsiteY14" fmla="*/ 390288 h 390287"/>
                  <a:gd name="connsiteX15" fmla="*/ 176283 w 396829"/>
                  <a:gd name="connsiteY15" fmla="*/ 368758 h 390287"/>
                  <a:gd name="connsiteX16" fmla="*/ 187264 w 396829"/>
                  <a:gd name="connsiteY16" fmla="*/ 345090 h 390287"/>
                  <a:gd name="connsiteX17" fmla="*/ 203456 w 396829"/>
                  <a:gd name="connsiteY17" fmla="*/ 366494 h 390287"/>
                  <a:gd name="connsiteX18" fmla="*/ 216593 w 396829"/>
                  <a:gd name="connsiteY18" fmla="*/ 387898 h 390287"/>
                  <a:gd name="connsiteX19" fmla="*/ 255340 w 396829"/>
                  <a:gd name="connsiteY19" fmla="*/ 364553 h 390287"/>
                  <a:gd name="connsiteX20" fmla="*/ 288767 w 396829"/>
                  <a:gd name="connsiteY20" fmla="*/ 336014 h 390287"/>
                  <a:gd name="connsiteX21" fmla="*/ 357759 w 396829"/>
                  <a:gd name="connsiteY21" fmla="*/ 389479 h 390287"/>
                  <a:gd name="connsiteX22" fmla="*/ 375425 w 396829"/>
                  <a:gd name="connsiteY22" fmla="*/ 362288 h 390287"/>
                  <a:gd name="connsiteX23" fmla="*/ 396830 w 396829"/>
                  <a:gd name="connsiteY23" fmla="*/ 338494 h 390287"/>
                  <a:gd name="connsiteX24" fmla="*/ 357526 w 396829"/>
                  <a:gd name="connsiteY24" fmla="*/ 316856 h 390287"/>
                  <a:gd name="connsiteX25" fmla="*/ 325914 w 396829"/>
                  <a:gd name="connsiteY25" fmla="*/ 287509 h 390287"/>
                  <a:gd name="connsiteX26" fmla="*/ 358766 w 396829"/>
                  <a:gd name="connsiteY26" fmla="*/ 212172 h 390287"/>
                  <a:gd name="connsiteX27" fmla="*/ 378139 w 396829"/>
                  <a:gd name="connsiteY27" fmla="*/ 117013 h 390287"/>
                  <a:gd name="connsiteX28" fmla="*/ 340992 w 396829"/>
                  <a:gd name="connsiteY28" fmla="*/ 106823 h 390287"/>
                  <a:gd name="connsiteX29" fmla="*/ 313693 w 396829"/>
                  <a:gd name="connsiteY29" fmla="*/ 161079 h 390287"/>
                  <a:gd name="connsiteX30" fmla="*/ 290474 w 396829"/>
                  <a:gd name="connsiteY30" fmla="*/ 230862 h 390287"/>
                  <a:gd name="connsiteX31" fmla="*/ 277445 w 396829"/>
                  <a:gd name="connsiteY31" fmla="*/ 197220 h 390287"/>
                  <a:gd name="connsiteX32" fmla="*/ 267596 w 396829"/>
                  <a:gd name="connsiteY32" fmla="*/ 161079 h 390287"/>
                  <a:gd name="connsiteX33" fmla="*/ 313693 w 396829"/>
                  <a:gd name="connsiteY33" fmla="*/ 161079 h 390287"/>
                  <a:gd name="connsiteX34" fmla="*/ 191343 w 396829"/>
                  <a:gd name="connsiteY34" fmla="*/ 334414 h 390287"/>
                  <a:gd name="connsiteX35" fmla="*/ 210950 w 396829"/>
                  <a:gd name="connsiteY35" fmla="*/ 259994 h 390287"/>
                  <a:gd name="connsiteX36" fmla="*/ 219900 w 396829"/>
                  <a:gd name="connsiteY36" fmla="*/ 184765 h 390287"/>
                  <a:gd name="connsiteX37" fmla="*/ 235301 w 396829"/>
                  <a:gd name="connsiteY37" fmla="*/ 238123 h 390287"/>
                  <a:gd name="connsiteX38" fmla="*/ 255358 w 396829"/>
                  <a:gd name="connsiteY38" fmla="*/ 285478 h 390287"/>
                  <a:gd name="connsiteX39" fmla="*/ 225794 w 396829"/>
                  <a:gd name="connsiteY39" fmla="*/ 313352 h 390287"/>
                  <a:gd name="connsiteX40" fmla="*/ 191343 w 396829"/>
                  <a:gd name="connsiteY40" fmla="*/ 334414 h 390287"/>
                  <a:gd name="connsiteX41" fmla="*/ 159965 w 396829"/>
                  <a:gd name="connsiteY41" fmla="*/ 207535 h 390287"/>
                  <a:gd name="connsiteX42" fmla="*/ 146486 w 396829"/>
                  <a:gd name="connsiteY42" fmla="*/ 185898 h 390287"/>
                  <a:gd name="connsiteX43" fmla="*/ 127005 w 396829"/>
                  <a:gd name="connsiteY43" fmla="*/ 155885 h 390287"/>
                  <a:gd name="connsiteX44" fmla="*/ 111370 w 396829"/>
                  <a:gd name="connsiteY44" fmla="*/ 133349 h 390287"/>
                  <a:gd name="connsiteX45" fmla="*/ 111370 w 396829"/>
                  <a:gd name="connsiteY45" fmla="*/ 129269 h 390287"/>
                  <a:gd name="connsiteX46" fmla="*/ 152147 w 396829"/>
                  <a:gd name="connsiteY46" fmla="*/ 129269 h 390287"/>
                  <a:gd name="connsiteX47" fmla="*/ 152147 w 396829"/>
                  <a:gd name="connsiteY47" fmla="*/ 74672 h 390287"/>
                  <a:gd name="connsiteX48" fmla="*/ 111370 w 396829"/>
                  <a:gd name="connsiteY48" fmla="*/ 74672 h 390287"/>
                  <a:gd name="connsiteX49" fmla="*/ 111370 w 396829"/>
                  <a:gd name="connsiteY49" fmla="*/ 0 h 390287"/>
                  <a:gd name="connsiteX50" fmla="*/ 56305 w 396829"/>
                  <a:gd name="connsiteY50" fmla="*/ 0 h 390287"/>
                  <a:gd name="connsiteX51" fmla="*/ 56305 w 396829"/>
                  <a:gd name="connsiteY51" fmla="*/ 74654 h 390287"/>
                  <a:gd name="connsiteX52" fmla="*/ 10657 w 396829"/>
                  <a:gd name="connsiteY52" fmla="*/ 74654 h 390287"/>
                  <a:gd name="connsiteX53" fmla="*/ 10657 w 396829"/>
                  <a:gd name="connsiteY53" fmla="*/ 129251 h 390287"/>
                  <a:gd name="connsiteX54" fmla="*/ 54723 w 396829"/>
                  <a:gd name="connsiteY54" fmla="*/ 129251 h 390287"/>
                  <a:gd name="connsiteX55" fmla="*/ 41011 w 396829"/>
                  <a:gd name="connsiteY55" fmla="*/ 177163 h 390287"/>
                  <a:gd name="connsiteX56" fmla="*/ 22428 w 396829"/>
                  <a:gd name="connsiteY56" fmla="*/ 222811 h 390287"/>
                  <a:gd name="connsiteX57" fmla="*/ 0 w 396829"/>
                  <a:gd name="connsiteY57" fmla="*/ 258503 h 390287"/>
                  <a:gd name="connsiteX58" fmla="*/ 14054 w 396829"/>
                  <a:gd name="connsiteY58" fmla="*/ 288515 h 390287"/>
                  <a:gd name="connsiteX59" fmla="*/ 25376 w 396829"/>
                  <a:gd name="connsiteY59" fmla="*/ 318869 h 390287"/>
                  <a:gd name="connsiteX60" fmla="*/ 41694 w 396829"/>
                  <a:gd name="connsiteY60" fmla="*/ 286125 h 390287"/>
                  <a:gd name="connsiteX61" fmla="*/ 56305 w 396829"/>
                  <a:gd name="connsiteY61" fmla="*/ 245455 h 390287"/>
                  <a:gd name="connsiteX62" fmla="*/ 56305 w 396829"/>
                  <a:gd name="connsiteY62" fmla="*/ 387395 h 390287"/>
                  <a:gd name="connsiteX63" fmla="*/ 111370 w 396829"/>
                  <a:gd name="connsiteY63" fmla="*/ 387395 h 390287"/>
                  <a:gd name="connsiteX64" fmla="*/ 111370 w 396829"/>
                  <a:gd name="connsiteY64" fmla="*/ 208739 h 390287"/>
                  <a:gd name="connsiteX65" fmla="*/ 119744 w 396829"/>
                  <a:gd name="connsiteY65" fmla="*/ 231402 h 390287"/>
                  <a:gd name="connsiteX66" fmla="*/ 126088 w 396829"/>
                  <a:gd name="connsiteY66" fmla="*/ 251224 h 390287"/>
                  <a:gd name="connsiteX67" fmla="*/ 159965 w 396829"/>
                  <a:gd name="connsiteY67" fmla="*/ 207535 h 390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96829" h="390287">
                    <a:moveTo>
                      <a:pt x="340992" y="106823"/>
                    </a:moveTo>
                    <a:lnTo>
                      <a:pt x="330802" y="108530"/>
                    </a:lnTo>
                    <a:lnTo>
                      <a:pt x="221930" y="108530"/>
                    </a:lnTo>
                    <a:lnTo>
                      <a:pt x="221930" y="76253"/>
                    </a:lnTo>
                    <a:cubicBezTo>
                      <a:pt x="251152" y="74672"/>
                      <a:pt x="280158" y="71617"/>
                      <a:pt x="308931" y="66962"/>
                    </a:cubicBezTo>
                    <a:cubicBezTo>
                      <a:pt x="337703" y="62433"/>
                      <a:pt x="364103" y="55856"/>
                      <a:pt x="388347" y="47355"/>
                    </a:cubicBezTo>
                    <a:lnTo>
                      <a:pt x="347911" y="0"/>
                    </a:lnTo>
                    <a:cubicBezTo>
                      <a:pt x="324692" y="8267"/>
                      <a:pt x="296818" y="14719"/>
                      <a:pt x="264307" y="19265"/>
                    </a:cubicBezTo>
                    <a:cubicBezTo>
                      <a:pt x="231797" y="23686"/>
                      <a:pt x="198496" y="26508"/>
                      <a:pt x="164386" y="27766"/>
                    </a:cubicBezTo>
                    <a:lnTo>
                      <a:pt x="164386" y="123608"/>
                    </a:lnTo>
                    <a:cubicBezTo>
                      <a:pt x="164619" y="146270"/>
                      <a:pt x="163703" y="171413"/>
                      <a:pt x="161780" y="198945"/>
                    </a:cubicBezTo>
                    <a:cubicBezTo>
                      <a:pt x="159749" y="226477"/>
                      <a:pt x="155094" y="253884"/>
                      <a:pt x="147960" y="281416"/>
                    </a:cubicBezTo>
                    <a:cubicBezTo>
                      <a:pt x="140717" y="308823"/>
                      <a:pt x="129503" y="333875"/>
                      <a:pt x="114209" y="356412"/>
                    </a:cubicBezTo>
                    <a:cubicBezTo>
                      <a:pt x="121577" y="359700"/>
                      <a:pt x="130060" y="364786"/>
                      <a:pt x="139926" y="371705"/>
                    </a:cubicBezTo>
                    <a:cubicBezTo>
                      <a:pt x="149793" y="378624"/>
                      <a:pt x="157485" y="384843"/>
                      <a:pt x="163146" y="390288"/>
                    </a:cubicBezTo>
                    <a:cubicBezTo>
                      <a:pt x="167908" y="383603"/>
                      <a:pt x="172203" y="376360"/>
                      <a:pt x="176283" y="368758"/>
                    </a:cubicBezTo>
                    <a:cubicBezTo>
                      <a:pt x="180362" y="361156"/>
                      <a:pt x="183993" y="353231"/>
                      <a:pt x="187264" y="345090"/>
                    </a:cubicBezTo>
                    <a:cubicBezTo>
                      <a:pt x="192709" y="351433"/>
                      <a:pt x="198136" y="358568"/>
                      <a:pt x="203456" y="366494"/>
                    </a:cubicBezTo>
                    <a:cubicBezTo>
                      <a:pt x="208775" y="374311"/>
                      <a:pt x="213196" y="381446"/>
                      <a:pt x="216593" y="387898"/>
                    </a:cubicBezTo>
                    <a:cubicBezTo>
                      <a:pt x="230413" y="380871"/>
                      <a:pt x="243335" y="373179"/>
                      <a:pt x="255340" y="364553"/>
                    </a:cubicBezTo>
                    <a:cubicBezTo>
                      <a:pt x="267237" y="355944"/>
                      <a:pt x="278451" y="346419"/>
                      <a:pt x="288767" y="336014"/>
                    </a:cubicBezTo>
                    <a:cubicBezTo>
                      <a:pt x="307116" y="357759"/>
                      <a:pt x="329993" y="375551"/>
                      <a:pt x="357759" y="389479"/>
                    </a:cubicBezTo>
                    <a:cubicBezTo>
                      <a:pt x="362073" y="381105"/>
                      <a:pt x="367949" y="372029"/>
                      <a:pt x="375425" y="362288"/>
                    </a:cubicBezTo>
                    <a:cubicBezTo>
                      <a:pt x="382902" y="352548"/>
                      <a:pt x="390036" y="344622"/>
                      <a:pt x="396830" y="338494"/>
                    </a:cubicBezTo>
                    <a:cubicBezTo>
                      <a:pt x="382434" y="332599"/>
                      <a:pt x="369297" y="325357"/>
                      <a:pt x="357526" y="316856"/>
                    </a:cubicBezTo>
                    <a:cubicBezTo>
                      <a:pt x="345862" y="308356"/>
                      <a:pt x="335205" y="298507"/>
                      <a:pt x="325914" y="287509"/>
                    </a:cubicBezTo>
                    <a:cubicBezTo>
                      <a:pt x="339177" y="265530"/>
                      <a:pt x="350050" y="240495"/>
                      <a:pt x="358766" y="212172"/>
                    </a:cubicBezTo>
                    <a:cubicBezTo>
                      <a:pt x="367374" y="183957"/>
                      <a:pt x="373826" y="152237"/>
                      <a:pt x="378139" y="117013"/>
                    </a:cubicBezTo>
                    <a:lnTo>
                      <a:pt x="340992" y="106823"/>
                    </a:lnTo>
                    <a:close/>
                    <a:moveTo>
                      <a:pt x="313693" y="161079"/>
                    </a:moveTo>
                    <a:cubicBezTo>
                      <a:pt x="307924" y="186347"/>
                      <a:pt x="300215" y="209566"/>
                      <a:pt x="290474" y="230862"/>
                    </a:cubicBezTo>
                    <a:cubicBezTo>
                      <a:pt x="285604" y="219990"/>
                      <a:pt x="281183" y="208775"/>
                      <a:pt x="277445" y="197220"/>
                    </a:cubicBezTo>
                    <a:cubicBezTo>
                      <a:pt x="273707" y="185556"/>
                      <a:pt x="270418" y="173551"/>
                      <a:pt x="267596" y="161079"/>
                    </a:cubicBezTo>
                    <a:lnTo>
                      <a:pt x="313693" y="161079"/>
                    </a:lnTo>
                    <a:close/>
                    <a:moveTo>
                      <a:pt x="191343" y="334414"/>
                    </a:moveTo>
                    <a:cubicBezTo>
                      <a:pt x="199951" y="310620"/>
                      <a:pt x="206529" y="285927"/>
                      <a:pt x="210950" y="259994"/>
                    </a:cubicBezTo>
                    <a:cubicBezTo>
                      <a:pt x="215371" y="234169"/>
                      <a:pt x="218318" y="209135"/>
                      <a:pt x="219900" y="184765"/>
                    </a:cubicBezTo>
                    <a:cubicBezTo>
                      <a:pt x="224321" y="203564"/>
                      <a:pt x="229533" y="221355"/>
                      <a:pt x="235301" y="238123"/>
                    </a:cubicBezTo>
                    <a:cubicBezTo>
                      <a:pt x="241196" y="254998"/>
                      <a:pt x="247881" y="270741"/>
                      <a:pt x="255358" y="285478"/>
                    </a:cubicBezTo>
                    <a:cubicBezTo>
                      <a:pt x="246408" y="295901"/>
                      <a:pt x="236559" y="305193"/>
                      <a:pt x="225794" y="313352"/>
                    </a:cubicBezTo>
                    <a:cubicBezTo>
                      <a:pt x="215029" y="321493"/>
                      <a:pt x="203582" y="328520"/>
                      <a:pt x="191343" y="334414"/>
                    </a:cubicBezTo>
                    <a:close/>
                    <a:moveTo>
                      <a:pt x="159965" y="207535"/>
                    </a:moveTo>
                    <a:cubicBezTo>
                      <a:pt x="157359" y="203114"/>
                      <a:pt x="152830" y="195872"/>
                      <a:pt x="146486" y="185898"/>
                    </a:cubicBezTo>
                    <a:cubicBezTo>
                      <a:pt x="140142" y="175923"/>
                      <a:pt x="133690" y="165967"/>
                      <a:pt x="127005" y="155885"/>
                    </a:cubicBezTo>
                    <a:cubicBezTo>
                      <a:pt x="120320" y="145803"/>
                      <a:pt x="115108" y="138327"/>
                      <a:pt x="111370" y="133349"/>
                    </a:cubicBezTo>
                    <a:lnTo>
                      <a:pt x="111370" y="129269"/>
                    </a:lnTo>
                    <a:lnTo>
                      <a:pt x="152147" y="129269"/>
                    </a:lnTo>
                    <a:lnTo>
                      <a:pt x="152147" y="74672"/>
                    </a:lnTo>
                    <a:lnTo>
                      <a:pt x="111370" y="74672"/>
                    </a:lnTo>
                    <a:lnTo>
                      <a:pt x="111370" y="0"/>
                    </a:lnTo>
                    <a:lnTo>
                      <a:pt x="56305" y="0"/>
                    </a:lnTo>
                    <a:lnTo>
                      <a:pt x="56305" y="74654"/>
                    </a:lnTo>
                    <a:lnTo>
                      <a:pt x="10657" y="74654"/>
                    </a:lnTo>
                    <a:lnTo>
                      <a:pt x="10657" y="129251"/>
                    </a:lnTo>
                    <a:lnTo>
                      <a:pt x="54723" y="129251"/>
                    </a:lnTo>
                    <a:cubicBezTo>
                      <a:pt x="50985" y="144994"/>
                      <a:pt x="46456" y="160971"/>
                      <a:pt x="41011" y="177163"/>
                    </a:cubicBezTo>
                    <a:cubicBezTo>
                      <a:pt x="35566" y="193482"/>
                      <a:pt x="29348" y="208650"/>
                      <a:pt x="22428" y="222811"/>
                    </a:cubicBezTo>
                    <a:cubicBezTo>
                      <a:pt x="15509" y="237081"/>
                      <a:pt x="8033" y="248978"/>
                      <a:pt x="0" y="258503"/>
                    </a:cubicBezTo>
                    <a:cubicBezTo>
                      <a:pt x="4529" y="267003"/>
                      <a:pt x="9183" y="276959"/>
                      <a:pt x="14054" y="288515"/>
                    </a:cubicBezTo>
                    <a:cubicBezTo>
                      <a:pt x="18924" y="300179"/>
                      <a:pt x="22662" y="310261"/>
                      <a:pt x="25376" y="318869"/>
                    </a:cubicBezTo>
                    <a:cubicBezTo>
                      <a:pt x="31037" y="309578"/>
                      <a:pt x="36482" y="298705"/>
                      <a:pt x="41694" y="286125"/>
                    </a:cubicBezTo>
                    <a:cubicBezTo>
                      <a:pt x="47014" y="273671"/>
                      <a:pt x="51776" y="260066"/>
                      <a:pt x="56305" y="245455"/>
                    </a:cubicBezTo>
                    <a:lnTo>
                      <a:pt x="56305" y="387395"/>
                    </a:lnTo>
                    <a:lnTo>
                      <a:pt x="111370" y="387395"/>
                    </a:lnTo>
                    <a:lnTo>
                      <a:pt x="111370" y="208739"/>
                    </a:lnTo>
                    <a:cubicBezTo>
                      <a:pt x="114425" y="216557"/>
                      <a:pt x="117264" y="224141"/>
                      <a:pt x="119744" y="231402"/>
                    </a:cubicBezTo>
                    <a:cubicBezTo>
                      <a:pt x="122350" y="238644"/>
                      <a:pt x="124381" y="245222"/>
                      <a:pt x="126088" y="251224"/>
                    </a:cubicBezTo>
                    <a:lnTo>
                      <a:pt x="159965" y="207535"/>
                    </a:lnTo>
                    <a:close/>
                  </a:path>
                </a:pathLst>
              </a:custGeom>
              <a:solidFill>
                <a:srgbClr val="000000"/>
              </a:solidFill>
              <a:ln w="1794" cap="flat">
                <a:noFill/>
                <a:prstDash val="solid"/>
                <a:miter/>
              </a:ln>
            </p:spPr>
            <p:txBody>
              <a:bodyPr rtlCol="0" anchor="ctr"/>
              <a:lstStyle/>
              <a:p>
                <a:endParaRPr lang="zh-CN" altLang="en-US"/>
              </a:p>
            </p:txBody>
          </p:sp>
          <p:grpSp>
            <p:nvGrpSpPr>
              <p:cNvPr id="14" name="组合 13">
                <a:extLst>
                  <a:ext uri="{FF2B5EF4-FFF2-40B4-BE49-F238E27FC236}">
                    <a16:creationId xmlns:a16="http://schemas.microsoft.com/office/drawing/2014/main" id="{0304CCFE-085C-2E0A-BDB9-E76F642BF273}"/>
                  </a:ext>
                </a:extLst>
              </p:cNvPr>
              <p:cNvGrpSpPr/>
              <p:nvPr userDrawn="1"/>
            </p:nvGrpSpPr>
            <p:grpSpPr>
              <a:xfrm>
                <a:off x="2038610" y="3870398"/>
                <a:ext cx="413489" cy="89750"/>
                <a:chOff x="8686551" y="964247"/>
                <a:chExt cx="413489" cy="89750"/>
              </a:xfrm>
            </p:grpSpPr>
            <p:sp>
              <p:nvSpPr>
                <p:cNvPr id="33" name="任意多边形: 形状 32">
                  <a:extLst>
                    <a:ext uri="{FF2B5EF4-FFF2-40B4-BE49-F238E27FC236}">
                      <a16:creationId xmlns:a16="http://schemas.microsoft.com/office/drawing/2014/main" id="{FA31550F-0375-B9C2-C816-1DBCA251745D}"/>
                    </a:ext>
                  </a:extLst>
                </p:cNvPr>
                <p:cNvSpPr/>
                <p:nvPr/>
              </p:nvSpPr>
              <p:spPr>
                <a:xfrm>
                  <a:off x="8686551"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6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6"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34" name="任意多边形: 形状 33">
                  <a:extLst>
                    <a:ext uri="{FF2B5EF4-FFF2-40B4-BE49-F238E27FC236}">
                      <a16:creationId xmlns:a16="http://schemas.microsoft.com/office/drawing/2014/main" id="{7EF8BB14-6E29-D357-4B1E-C152E4F29BA5}"/>
                    </a:ext>
                  </a:extLst>
                </p:cNvPr>
                <p:cNvSpPr/>
                <p:nvPr/>
              </p:nvSpPr>
              <p:spPr>
                <a:xfrm>
                  <a:off x="8810681"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6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6"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35" name="任意多边形: 形状 34">
                  <a:extLst>
                    <a:ext uri="{FF2B5EF4-FFF2-40B4-BE49-F238E27FC236}">
                      <a16:creationId xmlns:a16="http://schemas.microsoft.com/office/drawing/2014/main" id="{2850CF69-5226-2492-11B8-ED050E6027E8}"/>
                    </a:ext>
                  </a:extLst>
                </p:cNvPr>
                <p:cNvSpPr/>
                <p:nvPr/>
              </p:nvSpPr>
              <p:spPr>
                <a:xfrm>
                  <a:off x="8947228"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7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7"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36" name="任意多边形: 形状 35">
                  <a:extLst>
                    <a:ext uri="{FF2B5EF4-FFF2-40B4-BE49-F238E27FC236}">
                      <a16:creationId xmlns:a16="http://schemas.microsoft.com/office/drawing/2014/main" id="{1C2A6052-2509-57F1-B7E0-E8EBFAF09A8F}"/>
                    </a:ext>
                  </a:extLst>
                </p:cNvPr>
                <p:cNvSpPr/>
                <p:nvPr/>
              </p:nvSpPr>
              <p:spPr>
                <a:xfrm>
                  <a:off x="9078816" y="1031389"/>
                  <a:ext cx="21224" cy="22608"/>
                </a:xfrm>
                <a:custGeom>
                  <a:avLst/>
                  <a:gdLst>
                    <a:gd name="connsiteX0" fmla="*/ 10675 w 21224"/>
                    <a:gd name="connsiteY0" fmla="*/ 22608 h 22608"/>
                    <a:gd name="connsiteX1" fmla="*/ 18115 w 21224"/>
                    <a:gd name="connsiteY1" fmla="*/ 19499 h 22608"/>
                    <a:gd name="connsiteX2" fmla="*/ 21224 w 21224"/>
                    <a:gd name="connsiteY2" fmla="*/ 11430 h 22608"/>
                    <a:gd name="connsiteX3" fmla="*/ 18115 w 21224"/>
                    <a:gd name="connsiteY3" fmla="*/ 3235 h 22608"/>
                    <a:gd name="connsiteX4" fmla="*/ 10675 w 21224"/>
                    <a:gd name="connsiteY4" fmla="*/ 0 h 22608"/>
                    <a:gd name="connsiteX5" fmla="*/ 3109 w 21224"/>
                    <a:gd name="connsiteY5" fmla="*/ 3235 h 22608"/>
                    <a:gd name="connsiteX6" fmla="*/ 0 w 21224"/>
                    <a:gd name="connsiteY6" fmla="*/ 11430 h 22608"/>
                    <a:gd name="connsiteX7" fmla="*/ 3109 w 21224"/>
                    <a:gd name="connsiteY7" fmla="*/ 19499 h 22608"/>
                    <a:gd name="connsiteX8" fmla="*/ 10675 w 21224"/>
                    <a:gd name="connsiteY8" fmla="*/ 22608 h 22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24" h="22608">
                      <a:moveTo>
                        <a:pt x="10675" y="22608"/>
                      </a:moveTo>
                      <a:cubicBezTo>
                        <a:pt x="13658" y="22482"/>
                        <a:pt x="16138" y="21494"/>
                        <a:pt x="18115" y="19499"/>
                      </a:cubicBezTo>
                      <a:cubicBezTo>
                        <a:pt x="20110" y="17504"/>
                        <a:pt x="21224" y="14791"/>
                        <a:pt x="21224" y="11430"/>
                      </a:cubicBezTo>
                      <a:cubicBezTo>
                        <a:pt x="21224" y="8069"/>
                        <a:pt x="20110" y="5356"/>
                        <a:pt x="18115" y="3235"/>
                      </a:cubicBezTo>
                      <a:cubicBezTo>
                        <a:pt x="16120" y="1132"/>
                        <a:pt x="13640" y="0"/>
                        <a:pt x="10675" y="0"/>
                      </a:cubicBezTo>
                      <a:cubicBezTo>
                        <a:pt x="7692" y="0"/>
                        <a:pt x="5212" y="1114"/>
                        <a:pt x="3109" y="3235"/>
                      </a:cubicBezTo>
                      <a:cubicBezTo>
                        <a:pt x="1114" y="5338"/>
                        <a:pt x="126" y="8069"/>
                        <a:pt x="0" y="11430"/>
                      </a:cubicBezTo>
                      <a:cubicBezTo>
                        <a:pt x="126" y="14773"/>
                        <a:pt x="1114" y="17504"/>
                        <a:pt x="3109" y="19499"/>
                      </a:cubicBezTo>
                      <a:cubicBezTo>
                        <a:pt x="5212" y="21476"/>
                        <a:pt x="7692" y="22482"/>
                        <a:pt x="10675" y="22608"/>
                      </a:cubicBezTo>
                      <a:close/>
                    </a:path>
                  </a:pathLst>
                </a:custGeom>
                <a:solidFill>
                  <a:srgbClr val="999999"/>
                </a:solidFill>
                <a:ln w="6350" cap="flat">
                  <a:solidFill>
                    <a:srgbClr val="999999"/>
                  </a:solidFill>
                  <a:prstDash val="solid"/>
                  <a:miter/>
                </a:ln>
              </p:spPr>
              <p:txBody>
                <a:bodyPr rtlCol="0" anchor="ctr"/>
                <a:lstStyle/>
                <a:p>
                  <a:endParaRPr lang="zh-CN" altLang="en-US"/>
                </a:p>
              </p:txBody>
            </p:sp>
          </p:grpSp>
          <p:grpSp>
            <p:nvGrpSpPr>
              <p:cNvPr id="15" name="组合 14">
                <a:extLst>
                  <a:ext uri="{FF2B5EF4-FFF2-40B4-BE49-F238E27FC236}">
                    <a16:creationId xmlns:a16="http://schemas.microsoft.com/office/drawing/2014/main" id="{85945CA3-4F53-D544-CCF6-57DA16E66526}"/>
                  </a:ext>
                </a:extLst>
              </p:cNvPr>
              <p:cNvGrpSpPr/>
              <p:nvPr userDrawn="1"/>
            </p:nvGrpSpPr>
            <p:grpSpPr>
              <a:xfrm>
                <a:off x="2487485" y="3830214"/>
                <a:ext cx="173892" cy="129934"/>
                <a:chOff x="9130663" y="924063"/>
                <a:chExt cx="173892" cy="129934"/>
              </a:xfrm>
            </p:grpSpPr>
            <p:sp>
              <p:nvSpPr>
                <p:cNvPr id="31" name="任意多边形: 形状 30">
                  <a:extLst>
                    <a:ext uri="{FF2B5EF4-FFF2-40B4-BE49-F238E27FC236}">
                      <a16:creationId xmlns:a16="http://schemas.microsoft.com/office/drawing/2014/main" id="{80EEA860-AAC9-B4CA-C1BB-35D1B32FEE29}"/>
                    </a:ext>
                  </a:extLst>
                </p:cNvPr>
                <p:cNvSpPr/>
                <p:nvPr/>
              </p:nvSpPr>
              <p:spPr>
                <a:xfrm>
                  <a:off x="9130663" y="933588"/>
                  <a:ext cx="76343" cy="120409"/>
                </a:xfrm>
                <a:custGeom>
                  <a:avLst/>
                  <a:gdLst>
                    <a:gd name="connsiteX0" fmla="*/ 37614 w 76343"/>
                    <a:gd name="connsiteY0" fmla="*/ 120409 h 120409"/>
                    <a:gd name="connsiteX1" fmla="*/ 56610 w 76343"/>
                    <a:gd name="connsiteY1" fmla="*/ 115575 h 120409"/>
                    <a:gd name="connsiteX2" fmla="*/ 70754 w 76343"/>
                    <a:gd name="connsiteY2" fmla="*/ 101791 h 120409"/>
                    <a:gd name="connsiteX3" fmla="*/ 76343 w 76343"/>
                    <a:gd name="connsiteY3" fmla="*/ 79704 h 120409"/>
                    <a:gd name="connsiteX4" fmla="*/ 65920 w 76343"/>
                    <a:gd name="connsiteY4" fmla="*/ 51147 h 120409"/>
                    <a:gd name="connsiteX5" fmla="*/ 40723 w 76343"/>
                    <a:gd name="connsiteY5" fmla="*/ 42089 h 120409"/>
                    <a:gd name="connsiteX6" fmla="*/ 31163 w 76343"/>
                    <a:gd name="connsiteY6" fmla="*/ 43455 h 120409"/>
                    <a:gd name="connsiteX7" fmla="*/ 23093 w 76343"/>
                    <a:gd name="connsiteY7" fmla="*/ 46798 h 120409"/>
                    <a:gd name="connsiteX8" fmla="*/ 26077 w 76343"/>
                    <a:gd name="connsiteY8" fmla="*/ 12544 h 120409"/>
                    <a:gd name="connsiteX9" fmla="*/ 70754 w 76343"/>
                    <a:gd name="connsiteY9" fmla="*/ 12544 h 120409"/>
                    <a:gd name="connsiteX10" fmla="*/ 70754 w 76343"/>
                    <a:gd name="connsiteY10" fmla="*/ 0 h 120409"/>
                    <a:gd name="connsiteX11" fmla="*/ 13155 w 76343"/>
                    <a:gd name="connsiteY11" fmla="*/ 0 h 120409"/>
                    <a:gd name="connsiteX12" fmla="*/ 9435 w 76343"/>
                    <a:gd name="connsiteY12" fmla="*/ 55352 h 120409"/>
                    <a:gd name="connsiteX13" fmla="*/ 17378 w 76343"/>
                    <a:gd name="connsiteY13" fmla="*/ 60187 h 120409"/>
                    <a:gd name="connsiteX14" fmla="*/ 26688 w 76343"/>
                    <a:gd name="connsiteY14" fmla="*/ 54975 h 120409"/>
                    <a:gd name="connsiteX15" fmla="*/ 36985 w 76343"/>
                    <a:gd name="connsiteY15" fmla="*/ 53232 h 120409"/>
                    <a:gd name="connsiteX16" fmla="*/ 54867 w 76343"/>
                    <a:gd name="connsiteY16" fmla="*/ 60312 h 120409"/>
                    <a:gd name="connsiteX17" fmla="*/ 61570 w 76343"/>
                    <a:gd name="connsiteY17" fmla="*/ 80171 h 120409"/>
                    <a:gd name="connsiteX18" fmla="*/ 54130 w 76343"/>
                    <a:gd name="connsiteY18" fmla="*/ 100659 h 120409"/>
                    <a:gd name="connsiteX19" fmla="*/ 36374 w 76343"/>
                    <a:gd name="connsiteY19" fmla="*/ 108099 h 120409"/>
                    <a:gd name="connsiteX20" fmla="*/ 19247 w 76343"/>
                    <a:gd name="connsiteY20" fmla="*/ 104127 h 120409"/>
                    <a:gd name="connsiteX21" fmla="*/ 7332 w 76343"/>
                    <a:gd name="connsiteY21" fmla="*/ 95069 h 120409"/>
                    <a:gd name="connsiteX22" fmla="*/ 0 w 76343"/>
                    <a:gd name="connsiteY22" fmla="*/ 104756 h 120409"/>
                    <a:gd name="connsiteX23" fmla="*/ 14898 w 76343"/>
                    <a:gd name="connsiteY23" fmla="*/ 115557 h 120409"/>
                    <a:gd name="connsiteX24" fmla="*/ 37614 w 76343"/>
                    <a:gd name="connsiteY24" fmla="*/ 120409 h 120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76343" h="120409">
                      <a:moveTo>
                        <a:pt x="37614" y="120409"/>
                      </a:moveTo>
                      <a:cubicBezTo>
                        <a:pt x="44444" y="120409"/>
                        <a:pt x="50770" y="118792"/>
                        <a:pt x="56610" y="115575"/>
                      </a:cubicBezTo>
                      <a:cubicBezTo>
                        <a:pt x="62451" y="112466"/>
                        <a:pt x="67160" y="107883"/>
                        <a:pt x="70754" y="101791"/>
                      </a:cubicBezTo>
                      <a:cubicBezTo>
                        <a:pt x="74348" y="95824"/>
                        <a:pt x="76217" y="88384"/>
                        <a:pt x="76343" y="79704"/>
                      </a:cubicBezTo>
                      <a:cubicBezTo>
                        <a:pt x="76091" y="66800"/>
                        <a:pt x="72623" y="57239"/>
                        <a:pt x="65920" y="51147"/>
                      </a:cubicBezTo>
                      <a:cubicBezTo>
                        <a:pt x="59216" y="45055"/>
                        <a:pt x="50770" y="42089"/>
                        <a:pt x="40723" y="42089"/>
                      </a:cubicBezTo>
                      <a:cubicBezTo>
                        <a:pt x="37255" y="42215"/>
                        <a:pt x="34020" y="42593"/>
                        <a:pt x="31163" y="43455"/>
                      </a:cubicBezTo>
                      <a:cubicBezTo>
                        <a:pt x="28431" y="44192"/>
                        <a:pt x="25699" y="45324"/>
                        <a:pt x="23093" y="46798"/>
                      </a:cubicBezTo>
                      <a:lnTo>
                        <a:pt x="26077" y="12544"/>
                      </a:lnTo>
                      <a:lnTo>
                        <a:pt x="70754" y="12544"/>
                      </a:lnTo>
                      <a:lnTo>
                        <a:pt x="70754" y="0"/>
                      </a:lnTo>
                      <a:lnTo>
                        <a:pt x="13155" y="0"/>
                      </a:lnTo>
                      <a:lnTo>
                        <a:pt x="9435" y="55352"/>
                      </a:lnTo>
                      <a:lnTo>
                        <a:pt x="17378" y="60187"/>
                      </a:lnTo>
                      <a:cubicBezTo>
                        <a:pt x="20613" y="57958"/>
                        <a:pt x="23704" y="56215"/>
                        <a:pt x="26688" y="54975"/>
                      </a:cubicBezTo>
                      <a:cubicBezTo>
                        <a:pt x="29797" y="53861"/>
                        <a:pt x="33140" y="53232"/>
                        <a:pt x="36985" y="53232"/>
                      </a:cubicBezTo>
                      <a:cubicBezTo>
                        <a:pt x="44551" y="53358"/>
                        <a:pt x="50518" y="55712"/>
                        <a:pt x="54867" y="60312"/>
                      </a:cubicBezTo>
                      <a:cubicBezTo>
                        <a:pt x="59216" y="65021"/>
                        <a:pt x="61445" y="71617"/>
                        <a:pt x="61570" y="80171"/>
                      </a:cubicBezTo>
                      <a:cubicBezTo>
                        <a:pt x="61319" y="88851"/>
                        <a:pt x="58839" y="95681"/>
                        <a:pt x="54130" y="100659"/>
                      </a:cubicBezTo>
                      <a:cubicBezTo>
                        <a:pt x="49422" y="105493"/>
                        <a:pt x="43455" y="108099"/>
                        <a:pt x="36374" y="108099"/>
                      </a:cubicBezTo>
                      <a:cubicBezTo>
                        <a:pt x="29545" y="107973"/>
                        <a:pt x="23830" y="106607"/>
                        <a:pt x="19247" y="104127"/>
                      </a:cubicBezTo>
                      <a:cubicBezTo>
                        <a:pt x="14647" y="101647"/>
                        <a:pt x="10675" y="98538"/>
                        <a:pt x="7332" y="95069"/>
                      </a:cubicBezTo>
                      <a:lnTo>
                        <a:pt x="0" y="104756"/>
                      </a:lnTo>
                      <a:cubicBezTo>
                        <a:pt x="3972" y="108854"/>
                        <a:pt x="8932" y="112448"/>
                        <a:pt x="14898" y="115557"/>
                      </a:cubicBezTo>
                      <a:cubicBezTo>
                        <a:pt x="20991" y="118666"/>
                        <a:pt x="28557" y="120284"/>
                        <a:pt x="37614" y="120409"/>
                      </a:cubicBezTo>
                      <a:close/>
                    </a:path>
                  </a:pathLst>
                </a:custGeom>
                <a:solidFill>
                  <a:srgbClr val="FF5200"/>
                </a:solidFill>
                <a:ln w="6350" cap="flat">
                  <a:solidFill>
                    <a:srgbClr val="FF5200"/>
                  </a:solidFill>
                  <a:prstDash val="solid"/>
                  <a:miter/>
                </a:ln>
              </p:spPr>
              <p:txBody>
                <a:bodyPr rtlCol="0" anchor="ctr"/>
                <a:lstStyle/>
                <a:p>
                  <a:endParaRPr lang="zh-CN" altLang="en-US"/>
                </a:p>
              </p:txBody>
            </p:sp>
            <p:sp>
              <p:nvSpPr>
                <p:cNvPr id="32" name="任意多边形: 形状 31">
                  <a:extLst>
                    <a:ext uri="{FF2B5EF4-FFF2-40B4-BE49-F238E27FC236}">
                      <a16:creationId xmlns:a16="http://schemas.microsoft.com/office/drawing/2014/main" id="{6BACEF4F-0C7D-B7B2-D771-758A9BB72FFA}"/>
                    </a:ext>
                  </a:extLst>
                </p:cNvPr>
                <p:cNvSpPr/>
                <p:nvPr/>
              </p:nvSpPr>
              <p:spPr>
                <a:xfrm>
                  <a:off x="9239624" y="924063"/>
                  <a:ext cx="64931" cy="126897"/>
                </a:xfrm>
                <a:custGeom>
                  <a:avLst/>
                  <a:gdLst>
                    <a:gd name="connsiteX0" fmla="*/ 18 w 64931"/>
                    <a:gd name="connsiteY0" fmla="*/ 118289 h 118288"/>
                    <a:gd name="connsiteX1" fmla="*/ 64931 w 64931"/>
                    <a:gd name="connsiteY1" fmla="*/ 118289 h 118288"/>
                    <a:gd name="connsiteX2" fmla="*/ 64931 w 64931"/>
                    <a:gd name="connsiteY2" fmla="*/ 105996 h 118288"/>
                    <a:gd name="connsiteX3" fmla="*/ 41227 w 64931"/>
                    <a:gd name="connsiteY3" fmla="*/ 105996 h 118288"/>
                    <a:gd name="connsiteX4" fmla="*/ 41227 w 64931"/>
                    <a:gd name="connsiteY4" fmla="*/ 0 h 118288"/>
                    <a:gd name="connsiteX5" fmla="*/ 29923 w 64931"/>
                    <a:gd name="connsiteY5" fmla="*/ 0 h 118288"/>
                    <a:gd name="connsiteX6" fmla="*/ 19122 w 64931"/>
                    <a:gd name="connsiteY6" fmla="*/ 4834 h 118288"/>
                    <a:gd name="connsiteX7" fmla="*/ 5337 w 64931"/>
                    <a:gd name="connsiteY7" fmla="*/ 8429 h 118288"/>
                    <a:gd name="connsiteX8" fmla="*/ 5337 w 64931"/>
                    <a:gd name="connsiteY8" fmla="*/ 17738 h 118288"/>
                    <a:gd name="connsiteX9" fmla="*/ 26310 w 64931"/>
                    <a:gd name="connsiteY9" fmla="*/ 17738 h 118288"/>
                    <a:gd name="connsiteX10" fmla="*/ 26310 w 64931"/>
                    <a:gd name="connsiteY10" fmla="*/ 105996 h 118288"/>
                    <a:gd name="connsiteX11" fmla="*/ 0 w 64931"/>
                    <a:gd name="connsiteY11" fmla="*/ 105996 h 118288"/>
                    <a:gd name="connsiteX12" fmla="*/ 0 w 64931"/>
                    <a:gd name="connsiteY12" fmla="*/ 118289 h 1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4931" h="118288">
                      <a:moveTo>
                        <a:pt x="18" y="118289"/>
                      </a:moveTo>
                      <a:lnTo>
                        <a:pt x="64931" y="118289"/>
                      </a:lnTo>
                      <a:lnTo>
                        <a:pt x="64931" y="105996"/>
                      </a:lnTo>
                      <a:lnTo>
                        <a:pt x="41227" y="105996"/>
                      </a:lnTo>
                      <a:lnTo>
                        <a:pt x="41227" y="0"/>
                      </a:lnTo>
                      <a:lnTo>
                        <a:pt x="29923" y="0"/>
                      </a:lnTo>
                      <a:cubicBezTo>
                        <a:pt x="26688" y="1869"/>
                        <a:pt x="23093" y="3469"/>
                        <a:pt x="19122" y="4834"/>
                      </a:cubicBezTo>
                      <a:cubicBezTo>
                        <a:pt x="15150" y="6200"/>
                        <a:pt x="10549" y="7440"/>
                        <a:pt x="5337" y="8429"/>
                      </a:cubicBezTo>
                      <a:lnTo>
                        <a:pt x="5337" y="17738"/>
                      </a:lnTo>
                      <a:lnTo>
                        <a:pt x="26310" y="17738"/>
                      </a:lnTo>
                      <a:lnTo>
                        <a:pt x="26310" y="105996"/>
                      </a:lnTo>
                      <a:lnTo>
                        <a:pt x="0" y="105996"/>
                      </a:lnTo>
                      <a:lnTo>
                        <a:pt x="0" y="118289"/>
                      </a:lnTo>
                      <a:close/>
                    </a:path>
                  </a:pathLst>
                </a:custGeom>
                <a:solidFill>
                  <a:srgbClr val="FF5200"/>
                </a:solidFill>
                <a:ln w="6350" cap="flat">
                  <a:solidFill>
                    <a:srgbClr val="FF5200"/>
                  </a:solidFill>
                  <a:prstDash val="solid"/>
                  <a:miter/>
                </a:ln>
              </p:spPr>
              <p:txBody>
                <a:bodyPr rtlCol="0" anchor="ctr"/>
                <a:lstStyle/>
                <a:p>
                  <a:endParaRPr lang="zh-CN" altLang="en-US"/>
                </a:p>
              </p:txBody>
            </p:sp>
          </p:grpSp>
          <p:grpSp>
            <p:nvGrpSpPr>
              <p:cNvPr id="16" name="组合 15">
                <a:extLst>
                  <a:ext uri="{FF2B5EF4-FFF2-40B4-BE49-F238E27FC236}">
                    <a16:creationId xmlns:a16="http://schemas.microsoft.com/office/drawing/2014/main" id="{90540015-E355-5E5C-E23B-21EE6EB6AB1B}"/>
                  </a:ext>
                </a:extLst>
              </p:cNvPr>
              <p:cNvGrpSpPr/>
              <p:nvPr userDrawn="1"/>
            </p:nvGrpSpPr>
            <p:grpSpPr>
              <a:xfrm>
                <a:off x="2698897" y="3829531"/>
                <a:ext cx="804243" cy="165482"/>
                <a:chOff x="9323023" y="923380"/>
                <a:chExt cx="804243" cy="165482"/>
              </a:xfrm>
            </p:grpSpPr>
            <p:sp>
              <p:nvSpPr>
                <p:cNvPr id="23" name="任意多边形: 形状 22">
                  <a:extLst>
                    <a:ext uri="{FF2B5EF4-FFF2-40B4-BE49-F238E27FC236}">
                      <a16:creationId xmlns:a16="http://schemas.microsoft.com/office/drawing/2014/main" id="{13DC79A4-0773-7FF1-48E7-FA2D032D377D}"/>
                    </a:ext>
                  </a:extLst>
                </p:cNvPr>
                <p:cNvSpPr/>
                <p:nvPr/>
              </p:nvSpPr>
              <p:spPr>
                <a:xfrm>
                  <a:off x="9323023" y="961965"/>
                  <a:ext cx="76594" cy="126897"/>
                </a:xfrm>
                <a:custGeom>
                  <a:avLst/>
                  <a:gdLst>
                    <a:gd name="connsiteX0" fmla="*/ 36123 w 76594"/>
                    <a:gd name="connsiteY0" fmla="*/ 79740 h 126897"/>
                    <a:gd name="connsiteX1" fmla="*/ 26185 w 76594"/>
                    <a:gd name="connsiteY1" fmla="*/ 77745 h 126897"/>
                    <a:gd name="connsiteX2" fmla="*/ 14647 w 76594"/>
                    <a:gd name="connsiteY2" fmla="*/ 70538 h 126897"/>
                    <a:gd name="connsiteX3" fmla="*/ 14647 w 76594"/>
                    <a:gd name="connsiteY3" fmla="*/ 24495 h 126897"/>
                    <a:gd name="connsiteX4" fmla="*/ 26813 w 76594"/>
                    <a:gd name="connsiteY4" fmla="*/ 15563 h 126897"/>
                    <a:gd name="connsiteX5" fmla="*/ 38225 w 76594"/>
                    <a:gd name="connsiteY5" fmla="*/ 12454 h 126897"/>
                    <a:gd name="connsiteX6" fmla="*/ 55981 w 76594"/>
                    <a:gd name="connsiteY6" fmla="*/ 21386 h 126897"/>
                    <a:gd name="connsiteX7" fmla="*/ 61319 w 76594"/>
                    <a:gd name="connsiteY7" fmla="*/ 44839 h 126897"/>
                    <a:gd name="connsiteX8" fmla="*/ 54112 w 76594"/>
                    <a:gd name="connsiteY8" fmla="*/ 70538 h 126897"/>
                    <a:gd name="connsiteX9" fmla="*/ 36123 w 76594"/>
                    <a:gd name="connsiteY9" fmla="*/ 79740 h 126897"/>
                    <a:gd name="connsiteX10" fmla="*/ 0 w 76594"/>
                    <a:gd name="connsiteY10" fmla="*/ 126897 h 126897"/>
                    <a:gd name="connsiteX11" fmla="*/ 14647 w 76594"/>
                    <a:gd name="connsiteY11" fmla="*/ 126897 h 126897"/>
                    <a:gd name="connsiteX12" fmla="*/ 14647 w 76594"/>
                    <a:gd name="connsiteY12" fmla="*/ 97100 h 126897"/>
                    <a:gd name="connsiteX13" fmla="*/ 14269 w 76594"/>
                    <a:gd name="connsiteY13" fmla="*/ 81824 h 126897"/>
                    <a:gd name="connsiteX14" fmla="*/ 26436 w 76594"/>
                    <a:gd name="connsiteY14" fmla="*/ 89265 h 126897"/>
                    <a:gd name="connsiteX15" fmla="*/ 38477 w 76594"/>
                    <a:gd name="connsiteY15" fmla="*/ 91996 h 126897"/>
                    <a:gd name="connsiteX16" fmla="*/ 57347 w 76594"/>
                    <a:gd name="connsiteY16" fmla="*/ 86407 h 126897"/>
                    <a:gd name="connsiteX17" fmla="*/ 71257 w 76594"/>
                    <a:gd name="connsiteY17" fmla="*/ 70269 h 126897"/>
                    <a:gd name="connsiteX18" fmla="*/ 76595 w 76594"/>
                    <a:gd name="connsiteY18" fmla="*/ 44695 h 126897"/>
                    <a:gd name="connsiteX19" fmla="*/ 67663 w 76594"/>
                    <a:gd name="connsiteY19" fmla="*/ 12293 h 126897"/>
                    <a:gd name="connsiteX20" fmla="*/ 41712 w 76594"/>
                    <a:gd name="connsiteY20" fmla="*/ 0 h 126897"/>
                    <a:gd name="connsiteX21" fmla="*/ 26939 w 76594"/>
                    <a:gd name="connsiteY21" fmla="*/ 3720 h 126897"/>
                    <a:gd name="connsiteX22" fmla="*/ 13784 w 76594"/>
                    <a:gd name="connsiteY22" fmla="*/ 12293 h 126897"/>
                    <a:gd name="connsiteX23" fmla="*/ 13281 w 76594"/>
                    <a:gd name="connsiteY23" fmla="*/ 12293 h 126897"/>
                    <a:gd name="connsiteX24" fmla="*/ 12041 w 76594"/>
                    <a:gd name="connsiteY24" fmla="*/ 2246 h 126897"/>
                    <a:gd name="connsiteX25" fmla="*/ 0 w 76594"/>
                    <a:gd name="connsiteY25" fmla="*/ 2246 h 126897"/>
                    <a:gd name="connsiteX26" fmla="*/ 0 w 76594"/>
                    <a:gd name="connsiteY26" fmla="*/ 126897 h 126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94" h="126897">
                      <a:moveTo>
                        <a:pt x="36123" y="79740"/>
                      </a:moveTo>
                      <a:cubicBezTo>
                        <a:pt x="33140" y="79866"/>
                        <a:pt x="29797" y="79111"/>
                        <a:pt x="26185" y="77745"/>
                      </a:cubicBezTo>
                      <a:cubicBezTo>
                        <a:pt x="22464" y="76253"/>
                        <a:pt x="18618" y="73899"/>
                        <a:pt x="14647" y="70538"/>
                      </a:cubicBezTo>
                      <a:lnTo>
                        <a:pt x="14647" y="24495"/>
                      </a:lnTo>
                      <a:cubicBezTo>
                        <a:pt x="18870" y="20649"/>
                        <a:pt x="22968" y="17540"/>
                        <a:pt x="26813" y="15563"/>
                      </a:cubicBezTo>
                      <a:cubicBezTo>
                        <a:pt x="30659" y="13461"/>
                        <a:pt x="34505" y="12454"/>
                        <a:pt x="38225" y="12454"/>
                      </a:cubicBezTo>
                      <a:cubicBezTo>
                        <a:pt x="46421" y="12580"/>
                        <a:pt x="52369" y="15563"/>
                        <a:pt x="55981" y="21386"/>
                      </a:cubicBezTo>
                      <a:cubicBezTo>
                        <a:pt x="59576" y="27227"/>
                        <a:pt x="61319" y="35045"/>
                        <a:pt x="61319" y="44839"/>
                      </a:cubicBezTo>
                      <a:cubicBezTo>
                        <a:pt x="61193" y="55892"/>
                        <a:pt x="58713" y="64446"/>
                        <a:pt x="54112" y="70538"/>
                      </a:cubicBezTo>
                      <a:cubicBezTo>
                        <a:pt x="49512" y="76631"/>
                        <a:pt x="43455" y="79614"/>
                        <a:pt x="36123" y="79740"/>
                      </a:cubicBezTo>
                      <a:close/>
                      <a:moveTo>
                        <a:pt x="0" y="126897"/>
                      </a:moveTo>
                      <a:lnTo>
                        <a:pt x="14647" y="126897"/>
                      </a:lnTo>
                      <a:lnTo>
                        <a:pt x="14647" y="97100"/>
                      </a:lnTo>
                      <a:lnTo>
                        <a:pt x="14269" y="81824"/>
                      </a:lnTo>
                      <a:cubicBezTo>
                        <a:pt x="18241" y="85059"/>
                        <a:pt x="22339" y="87539"/>
                        <a:pt x="26436" y="89265"/>
                      </a:cubicBezTo>
                      <a:cubicBezTo>
                        <a:pt x="30534" y="91134"/>
                        <a:pt x="34505" y="91996"/>
                        <a:pt x="38477" y="91996"/>
                      </a:cubicBezTo>
                      <a:cubicBezTo>
                        <a:pt x="45306" y="91996"/>
                        <a:pt x="51632" y="90127"/>
                        <a:pt x="57347" y="86407"/>
                      </a:cubicBezTo>
                      <a:cubicBezTo>
                        <a:pt x="63062" y="82687"/>
                        <a:pt x="67645" y="77350"/>
                        <a:pt x="71257" y="70269"/>
                      </a:cubicBezTo>
                      <a:cubicBezTo>
                        <a:pt x="74726" y="63314"/>
                        <a:pt x="76469" y="54759"/>
                        <a:pt x="76595" y="44695"/>
                      </a:cubicBezTo>
                      <a:cubicBezTo>
                        <a:pt x="76595" y="31037"/>
                        <a:pt x="73611" y="20236"/>
                        <a:pt x="67663" y="12293"/>
                      </a:cubicBezTo>
                      <a:cubicBezTo>
                        <a:pt x="61696" y="4223"/>
                        <a:pt x="53142" y="126"/>
                        <a:pt x="41712" y="0"/>
                      </a:cubicBezTo>
                      <a:cubicBezTo>
                        <a:pt x="36626" y="126"/>
                        <a:pt x="31666" y="1366"/>
                        <a:pt x="26939" y="3720"/>
                      </a:cubicBezTo>
                      <a:cubicBezTo>
                        <a:pt x="22231" y="6074"/>
                        <a:pt x="17756" y="8932"/>
                        <a:pt x="13784" y="12293"/>
                      </a:cubicBezTo>
                      <a:lnTo>
                        <a:pt x="13281" y="12293"/>
                      </a:lnTo>
                      <a:lnTo>
                        <a:pt x="12041" y="2246"/>
                      </a:lnTo>
                      <a:lnTo>
                        <a:pt x="0" y="2246"/>
                      </a:lnTo>
                      <a:lnTo>
                        <a:pt x="0" y="126897"/>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24" name="任意多边形: 形状 23">
                  <a:extLst>
                    <a:ext uri="{FF2B5EF4-FFF2-40B4-BE49-F238E27FC236}">
                      <a16:creationId xmlns:a16="http://schemas.microsoft.com/office/drawing/2014/main" id="{88A1AD96-224D-E9B8-16C2-9DC49972A317}"/>
                    </a:ext>
                  </a:extLst>
                </p:cNvPr>
                <p:cNvSpPr/>
                <p:nvPr/>
              </p:nvSpPr>
              <p:spPr>
                <a:xfrm>
                  <a:off x="9429477" y="961965"/>
                  <a:ext cx="76594" cy="126897"/>
                </a:xfrm>
                <a:custGeom>
                  <a:avLst/>
                  <a:gdLst>
                    <a:gd name="connsiteX0" fmla="*/ 36123 w 76594"/>
                    <a:gd name="connsiteY0" fmla="*/ 79740 h 126897"/>
                    <a:gd name="connsiteX1" fmla="*/ 26185 w 76594"/>
                    <a:gd name="connsiteY1" fmla="*/ 77745 h 126897"/>
                    <a:gd name="connsiteX2" fmla="*/ 14647 w 76594"/>
                    <a:gd name="connsiteY2" fmla="*/ 70538 h 126897"/>
                    <a:gd name="connsiteX3" fmla="*/ 14647 w 76594"/>
                    <a:gd name="connsiteY3" fmla="*/ 24495 h 126897"/>
                    <a:gd name="connsiteX4" fmla="*/ 26813 w 76594"/>
                    <a:gd name="connsiteY4" fmla="*/ 15563 h 126897"/>
                    <a:gd name="connsiteX5" fmla="*/ 38225 w 76594"/>
                    <a:gd name="connsiteY5" fmla="*/ 12454 h 126897"/>
                    <a:gd name="connsiteX6" fmla="*/ 55981 w 76594"/>
                    <a:gd name="connsiteY6" fmla="*/ 21386 h 126897"/>
                    <a:gd name="connsiteX7" fmla="*/ 61319 w 76594"/>
                    <a:gd name="connsiteY7" fmla="*/ 44839 h 126897"/>
                    <a:gd name="connsiteX8" fmla="*/ 54112 w 76594"/>
                    <a:gd name="connsiteY8" fmla="*/ 70538 h 126897"/>
                    <a:gd name="connsiteX9" fmla="*/ 36123 w 76594"/>
                    <a:gd name="connsiteY9" fmla="*/ 79740 h 126897"/>
                    <a:gd name="connsiteX10" fmla="*/ 0 w 76594"/>
                    <a:gd name="connsiteY10" fmla="*/ 126897 h 126897"/>
                    <a:gd name="connsiteX11" fmla="*/ 14647 w 76594"/>
                    <a:gd name="connsiteY11" fmla="*/ 126897 h 126897"/>
                    <a:gd name="connsiteX12" fmla="*/ 14647 w 76594"/>
                    <a:gd name="connsiteY12" fmla="*/ 97100 h 126897"/>
                    <a:gd name="connsiteX13" fmla="*/ 14269 w 76594"/>
                    <a:gd name="connsiteY13" fmla="*/ 81824 h 126897"/>
                    <a:gd name="connsiteX14" fmla="*/ 26436 w 76594"/>
                    <a:gd name="connsiteY14" fmla="*/ 89265 h 126897"/>
                    <a:gd name="connsiteX15" fmla="*/ 38477 w 76594"/>
                    <a:gd name="connsiteY15" fmla="*/ 91996 h 126897"/>
                    <a:gd name="connsiteX16" fmla="*/ 57347 w 76594"/>
                    <a:gd name="connsiteY16" fmla="*/ 86407 h 126897"/>
                    <a:gd name="connsiteX17" fmla="*/ 71257 w 76594"/>
                    <a:gd name="connsiteY17" fmla="*/ 70269 h 126897"/>
                    <a:gd name="connsiteX18" fmla="*/ 76595 w 76594"/>
                    <a:gd name="connsiteY18" fmla="*/ 44695 h 126897"/>
                    <a:gd name="connsiteX19" fmla="*/ 67663 w 76594"/>
                    <a:gd name="connsiteY19" fmla="*/ 12293 h 126897"/>
                    <a:gd name="connsiteX20" fmla="*/ 41712 w 76594"/>
                    <a:gd name="connsiteY20" fmla="*/ 0 h 126897"/>
                    <a:gd name="connsiteX21" fmla="*/ 26939 w 76594"/>
                    <a:gd name="connsiteY21" fmla="*/ 3720 h 126897"/>
                    <a:gd name="connsiteX22" fmla="*/ 13784 w 76594"/>
                    <a:gd name="connsiteY22" fmla="*/ 12293 h 126897"/>
                    <a:gd name="connsiteX23" fmla="*/ 13281 w 76594"/>
                    <a:gd name="connsiteY23" fmla="*/ 12293 h 126897"/>
                    <a:gd name="connsiteX24" fmla="*/ 12041 w 76594"/>
                    <a:gd name="connsiteY24" fmla="*/ 2246 h 126897"/>
                    <a:gd name="connsiteX25" fmla="*/ 0 w 76594"/>
                    <a:gd name="connsiteY25" fmla="*/ 2246 h 126897"/>
                    <a:gd name="connsiteX26" fmla="*/ 0 w 76594"/>
                    <a:gd name="connsiteY26" fmla="*/ 126897 h 126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94" h="126897">
                      <a:moveTo>
                        <a:pt x="36123" y="79740"/>
                      </a:moveTo>
                      <a:cubicBezTo>
                        <a:pt x="33140" y="79866"/>
                        <a:pt x="29797" y="79111"/>
                        <a:pt x="26185" y="77745"/>
                      </a:cubicBezTo>
                      <a:cubicBezTo>
                        <a:pt x="22464" y="76253"/>
                        <a:pt x="18618" y="73899"/>
                        <a:pt x="14647" y="70538"/>
                      </a:cubicBezTo>
                      <a:lnTo>
                        <a:pt x="14647" y="24495"/>
                      </a:lnTo>
                      <a:cubicBezTo>
                        <a:pt x="18870" y="20649"/>
                        <a:pt x="22968" y="17540"/>
                        <a:pt x="26813" y="15563"/>
                      </a:cubicBezTo>
                      <a:cubicBezTo>
                        <a:pt x="30659" y="13461"/>
                        <a:pt x="34505" y="12454"/>
                        <a:pt x="38225" y="12454"/>
                      </a:cubicBezTo>
                      <a:cubicBezTo>
                        <a:pt x="46420" y="12580"/>
                        <a:pt x="52369" y="15563"/>
                        <a:pt x="55981" y="21386"/>
                      </a:cubicBezTo>
                      <a:cubicBezTo>
                        <a:pt x="59576" y="27227"/>
                        <a:pt x="61319" y="35045"/>
                        <a:pt x="61319" y="44839"/>
                      </a:cubicBezTo>
                      <a:cubicBezTo>
                        <a:pt x="61193" y="55892"/>
                        <a:pt x="58713" y="64446"/>
                        <a:pt x="54112" y="70538"/>
                      </a:cubicBezTo>
                      <a:cubicBezTo>
                        <a:pt x="49530" y="76631"/>
                        <a:pt x="43437" y="79614"/>
                        <a:pt x="36123" y="79740"/>
                      </a:cubicBezTo>
                      <a:close/>
                      <a:moveTo>
                        <a:pt x="0" y="126897"/>
                      </a:moveTo>
                      <a:lnTo>
                        <a:pt x="14647" y="126897"/>
                      </a:lnTo>
                      <a:lnTo>
                        <a:pt x="14647" y="97100"/>
                      </a:lnTo>
                      <a:lnTo>
                        <a:pt x="14269" y="81824"/>
                      </a:lnTo>
                      <a:cubicBezTo>
                        <a:pt x="18241" y="85059"/>
                        <a:pt x="22339" y="87539"/>
                        <a:pt x="26436" y="89265"/>
                      </a:cubicBezTo>
                      <a:cubicBezTo>
                        <a:pt x="30534" y="91134"/>
                        <a:pt x="34505" y="91996"/>
                        <a:pt x="38477" y="91996"/>
                      </a:cubicBezTo>
                      <a:cubicBezTo>
                        <a:pt x="45306" y="91996"/>
                        <a:pt x="51632" y="90127"/>
                        <a:pt x="57347" y="86407"/>
                      </a:cubicBezTo>
                      <a:cubicBezTo>
                        <a:pt x="63062" y="82687"/>
                        <a:pt x="67645" y="77350"/>
                        <a:pt x="71257" y="70269"/>
                      </a:cubicBezTo>
                      <a:cubicBezTo>
                        <a:pt x="74726" y="63314"/>
                        <a:pt x="76469" y="54759"/>
                        <a:pt x="76595" y="44695"/>
                      </a:cubicBezTo>
                      <a:cubicBezTo>
                        <a:pt x="76595" y="31037"/>
                        <a:pt x="73611" y="20236"/>
                        <a:pt x="67663" y="12293"/>
                      </a:cubicBezTo>
                      <a:cubicBezTo>
                        <a:pt x="61696" y="4223"/>
                        <a:pt x="53142" y="126"/>
                        <a:pt x="41712" y="0"/>
                      </a:cubicBezTo>
                      <a:cubicBezTo>
                        <a:pt x="36626" y="126"/>
                        <a:pt x="31666" y="1366"/>
                        <a:pt x="26939" y="3720"/>
                      </a:cubicBezTo>
                      <a:cubicBezTo>
                        <a:pt x="22231" y="6074"/>
                        <a:pt x="17756" y="8932"/>
                        <a:pt x="13784" y="12293"/>
                      </a:cubicBezTo>
                      <a:lnTo>
                        <a:pt x="13281" y="12293"/>
                      </a:lnTo>
                      <a:lnTo>
                        <a:pt x="12041" y="2246"/>
                      </a:lnTo>
                      <a:lnTo>
                        <a:pt x="0" y="2246"/>
                      </a:lnTo>
                      <a:lnTo>
                        <a:pt x="0" y="126897"/>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25" name="任意多边形: 形状 24">
                  <a:extLst>
                    <a:ext uri="{FF2B5EF4-FFF2-40B4-BE49-F238E27FC236}">
                      <a16:creationId xmlns:a16="http://schemas.microsoft.com/office/drawing/2014/main" id="{4D75CA54-EEE3-23D2-7CF7-923B0C5FCD54}"/>
                    </a:ext>
                  </a:extLst>
                </p:cNvPr>
                <p:cNvSpPr/>
                <p:nvPr/>
              </p:nvSpPr>
              <p:spPr>
                <a:xfrm>
                  <a:off x="9527744" y="939788"/>
                  <a:ext cx="54256" cy="114209"/>
                </a:xfrm>
                <a:custGeom>
                  <a:avLst/>
                  <a:gdLst>
                    <a:gd name="connsiteX0" fmla="*/ 38118 w 54256"/>
                    <a:gd name="connsiteY0" fmla="*/ 114209 h 114209"/>
                    <a:gd name="connsiteX1" fmla="*/ 46313 w 54256"/>
                    <a:gd name="connsiteY1" fmla="*/ 113221 h 114209"/>
                    <a:gd name="connsiteX2" fmla="*/ 54256 w 54256"/>
                    <a:gd name="connsiteY2" fmla="*/ 110992 h 114209"/>
                    <a:gd name="connsiteX3" fmla="*/ 51273 w 54256"/>
                    <a:gd name="connsiteY3" fmla="*/ 100066 h 114209"/>
                    <a:gd name="connsiteX4" fmla="*/ 46438 w 54256"/>
                    <a:gd name="connsiteY4" fmla="*/ 101557 h 114209"/>
                    <a:gd name="connsiteX5" fmla="*/ 41352 w 54256"/>
                    <a:gd name="connsiteY5" fmla="*/ 102294 h 114209"/>
                    <a:gd name="connsiteX6" fmla="*/ 30803 w 54256"/>
                    <a:gd name="connsiteY6" fmla="*/ 97819 h 114209"/>
                    <a:gd name="connsiteX7" fmla="*/ 27820 w 54256"/>
                    <a:gd name="connsiteY7" fmla="*/ 85275 h 114209"/>
                    <a:gd name="connsiteX8" fmla="*/ 27820 w 54256"/>
                    <a:gd name="connsiteY8" fmla="*/ 36374 h 114209"/>
                    <a:gd name="connsiteX9" fmla="*/ 51524 w 54256"/>
                    <a:gd name="connsiteY9" fmla="*/ 36374 h 114209"/>
                    <a:gd name="connsiteX10" fmla="*/ 51524 w 54256"/>
                    <a:gd name="connsiteY10" fmla="*/ 24459 h 114209"/>
                    <a:gd name="connsiteX11" fmla="*/ 27820 w 54256"/>
                    <a:gd name="connsiteY11" fmla="*/ 24459 h 114209"/>
                    <a:gd name="connsiteX12" fmla="*/ 27820 w 54256"/>
                    <a:gd name="connsiteY12" fmla="*/ 0 h 114209"/>
                    <a:gd name="connsiteX13" fmla="*/ 15527 w 54256"/>
                    <a:gd name="connsiteY13" fmla="*/ 0 h 114209"/>
                    <a:gd name="connsiteX14" fmla="*/ 13784 w 54256"/>
                    <a:gd name="connsiteY14" fmla="*/ 24459 h 114209"/>
                    <a:gd name="connsiteX15" fmla="*/ 0 w 54256"/>
                    <a:gd name="connsiteY15" fmla="*/ 25322 h 114209"/>
                    <a:gd name="connsiteX16" fmla="*/ 0 w 54256"/>
                    <a:gd name="connsiteY16" fmla="*/ 36374 h 114209"/>
                    <a:gd name="connsiteX17" fmla="*/ 13029 w 54256"/>
                    <a:gd name="connsiteY17" fmla="*/ 36374 h 114209"/>
                    <a:gd name="connsiteX18" fmla="*/ 13029 w 54256"/>
                    <a:gd name="connsiteY18" fmla="*/ 85023 h 114209"/>
                    <a:gd name="connsiteX19" fmla="*/ 18618 w 54256"/>
                    <a:gd name="connsiteY19" fmla="*/ 106122 h 114209"/>
                    <a:gd name="connsiteX20" fmla="*/ 38118 w 54256"/>
                    <a:gd name="connsiteY20" fmla="*/ 114209 h 114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4256" h="114209">
                      <a:moveTo>
                        <a:pt x="38118" y="114209"/>
                      </a:moveTo>
                      <a:cubicBezTo>
                        <a:pt x="40723" y="114209"/>
                        <a:pt x="43455" y="113832"/>
                        <a:pt x="46313" y="113221"/>
                      </a:cubicBezTo>
                      <a:cubicBezTo>
                        <a:pt x="49044" y="112592"/>
                        <a:pt x="51650" y="111855"/>
                        <a:pt x="54256" y="110992"/>
                      </a:cubicBezTo>
                      <a:lnTo>
                        <a:pt x="51273" y="100066"/>
                      </a:lnTo>
                      <a:cubicBezTo>
                        <a:pt x="49781" y="100569"/>
                        <a:pt x="48164" y="101054"/>
                        <a:pt x="46438" y="101557"/>
                      </a:cubicBezTo>
                      <a:cubicBezTo>
                        <a:pt x="44569" y="102060"/>
                        <a:pt x="42970" y="102294"/>
                        <a:pt x="41352" y="102294"/>
                      </a:cubicBezTo>
                      <a:cubicBezTo>
                        <a:pt x="36267" y="102294"/>
                        <a:pt x="32780" y="100802"/>
                        <a:pt x="30803" y="97819"/>
                      </a:cubicBezTo>
                      <a:cubicBezTo>
                        <a:pt x="28700" y="94962"/>
                        <a:pt x="27694" y="90738"/>
                        <a:pt x="27820" y="85275"/>
                      </a:cubicBezTo>
                      <a:lnTo>
                        <a:pt x="27820" y="36374"/>
                      </a:lnTo>
                      <a:lnTo>
                        <a:pt x="51524" y="36374"/>
                      </a:lnTo>
                      <a:lnTo>
                        <a:pt x="51524" y="24459"/>
                      </a:lnTo>
                      <a:lnTo>
                        <a:pt x="27820" y="24459"/>
                      </a:lnTo>
                      <a:lnTo>
                        <a:pt x="27820" y="0"/>
                      </a:lnTo>
                      <a:lnTo>
                        <a:pt x="15527" y="0"/>
                      </a:lnTo>
                      <a:lnTo>
                        <a:pt x="13784" y="24459"/>
                      </a:lnTo>
                      <a:lnTo>
                        <a:pt x="0" y="25322"/>
                      </a:lnTo>
                      <a:lnTo>
                        <a:pt x="0" y="36374"/>
                      </a:lnTo>
                      <a:lnTo>
                        <a:pt x="13029" y="36374"/>
                      </a:lnTo>
                      <a:lnTo>
                        <a:pt x="13029" y="85023"/>
                      </a:lnTo>
                      <a:cubicBezTo>
                        <a:pt x="12904" y="93829"/>
                        <a:pt x="14773" y="100910"/>
                        <a:pt x="18618" y="106122"/>
                      </a:cubicBezTo>
                      <a:cubicBezTo>
                        <a:pt x="22339" y="111352"/>
                        <a:pt x="28808" y="114083"/>
                        <a:pt x="38118" y="114209"/>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26" name="任意多边形: 形状 25">
                  <a:extLst>
                    <a:ext uri="{FF2B5EF4-FFF2-40B4-BE49-F238E27FC236}">
                      <a16:creationId xmlns:a16="http://schemas.microsoft.com/office/drawing/2014/main" id="{310015A5-584A-BC55-398A-3707A8D718AB}"/>
                    </a:ext>
                  </a:extLst>
                </p:cNvPr>
                <p:cNvSpPr/>
                <p:nvPr/>
              </p:nvSpPr>
              <p:spPr>
                <a:xfrm>
                  <a:off x="9607474" y="962019"/>
                  <a:ext cx="120804" cy="89875"/>
                </a:xfrm>
                <a:custGeom>
                  <a:avLst/>
                  <a:gdLst>
                    <a:gd name="connsiteX0" fmla="*/ 36 w 120804"/>
                    <a:gd name="connsiteY0" fmla="*/ 89858 h 89875"/>
                    <a:gd name="connsiteX1" fmla="*/ 14683 w 120804"/>
                    <a:gd name="connsiteY1" fmla="*/ 89858 h 89875"/>
                    <a:gd name="connsiteX2" fmla="*/ 14683 w 120804"/>
                    <a:gd name="connsiteY2" fmla="*/ 26310 h 89875"/>
                    <a:gd name="connsiteX3" fmla="*/ 26220 w 120804"/>
                    <a:gd name="connsiteY3" fmla="*/ 16138 h 89875"/>
                    <a:gd name="connsiteX4" fmla="*/ 36770 w 120804"/>
                    <a:gd name="connsiteY4" fmla="*/ 12904 h 89875"/>
                    <a:gd name="connsiteX5" fmla="*/ 49062 w 120804"/>
                    <a:gd name="connsiteY5" fmla="*/ 18367 h 89875"/>
                    <a:gd name="connsiteX6" fmla="*/ 53034 w 120804"/>
                    <a:gd name="connsiteY6" fmla="*/ 36249 h 89875"/>
                    <a:gd name="connsiteX7" fmla="*/ 53034 w 120804"/>
                    <a:gd name="connsiteY7" fmla="*/ 89876 h 89875"/>
                    <a:gd name="connsiteX8" fmla="*/ 67807 w 120804"/>
                    <a:gd name="connsiteY8" fmla="*/ 89876 h 89875"/>
                    <a:gd name="connsiteX9" fmla="*/ 67807 w 120804"/>
                    <a:gd name="connsiteY9" fmla="*/ 26310 h 89875"/>
                    <a:gd name="connsiteX10" fmla="*/ 79344 w 120804"/>
                    <a:gd name="connsiteY10" fmla="*/ 16138 h 89875"/>
                    <a:gd name="connsiteX11" fmla="*/ 89894 w 120804"/>
                    <a:gd name="connsiteY11" fmla="*/ 12904 h 89875"/>
                    <a:gd name="connsiteX12" fmla="*/ 102186 w 120804"/>
                    <a:gd name="connsiteY12" fmla="*/ 18367 h 89875"/>
                    <a:gd name="connsiteX13" fmla="*/ 106158 w 120804"/>
                    <a:gd name="connsiteY13" fmla="*/ 36249 h 89875"/>
                    <a:gd name="connsiteX14" fmla="*/ 106158 w 120804"/>
                    <a:gd name="connsiteY14" fmla="*/ 89876 h 89875"/>
                    <a:gd name="connsiteX15" fmla="*/ 120805 w 120804"/>
                    <a:gd name="connsiteY15" fmla="*/ 89876 h 89875"/>
                    <a:gd name="connsiteX16" fmla="*/ 120805 w 120804"/>
                    <a:gd name="connsiteY16" fmla="*/ 34398 h 89875"/>
                    <a:gd name="connsiteX17" fmla="*/ 114353 w 120804"/>
                    <a:gd name="connsiteY17" fmla="*/ 8824 h 89875"/>
                    <a:gd name="connsiteX18" fmla="*/ 94243 w 120804"/>
                    <a:gd name="connsiteY18" fmla="*/ 18 h 89875"/>
                    <a:gd name="connsiteX19" fmla="*/ 79219 w 120804"/>
                    <a:gd name="connsiteY19" fmla="*/ 4727 h 89875"/>
                    <a:gd name="connsiteX20" fmla="*/ 65308 w 120804"/>
                    <a:gd name="connsiteY20" fmla="*/ 16767 h 89875"/>
                    <a:gd name="connsiteX21" fmla="*/ 56862 w 120804"/>
                    <a:gd name="connsiteY21" fmla="*/ 4475 h 89875"/>
                    <a:gd name="connsiteX22" fmla="*/ 41101 w 120804"/>
                    <a:gd name="connsiteY22" fmla="*/ 0 h 89875"/>
                    <a:gd name="connsiteX23" fmla="*/ 26328 w 120804"/>
                    <a:gd name="connsiteY23" fmla="*/ 4349 h 89875"/>
                    <a:gd name="connsiteX24" fmla="*/ 13784 w 120804"/>
                    <a:gd name="connsiteY24" fmla="*/ 15024 h 89875"/>
                    <a:gd name="connsiteX25" fmla="*/ 13281 w 120804"/>
                    <a:gd name="connsiteY25" fmla="*/ 15024 h 89875"/>
                    <a:gd name="connsiteX26" fmla="*/ 12041 w 120804"/>
                    <a:gd name="connsiteY26" fmla="*/ 2246 h 89875"/>
                    <a:gd name="connsiteX27" fmla="*/ 0 w 120804"/>
                    <a:gd name="connsiteY27" fmla="*/ 2246 h 89875"/>
                    <a:gd name="connsiteX28" fmla="*/ 0 w 120804"/>
                    <a:gd name="connsiteY28" fmla="*/ 89858 h 89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804" h="89875">
                      <a:moveTo>
                        <a:pt x="36" y="89858"/>
                      </a:moveTo>
                      <a:lnTo>
                        <a:pt x="14683" y="89858"/>
                      </a:lnTo>
                      <a:lnTo>
                        <a:pt x="14683" y="26310"/>
                      </a:lnTo>
                      <a:cubicBezTo>
                        <a:pt x="18654" y="21710"/>
                        <a:pt x="22626" y="18367"/>
                        <a:pt x="26220" y="16138"/>
                      </a:cubicBezTo>
                      <a:cubicBezTo>
                        <a:pt x="29941" y="14036"/>
                        <a:pt x="33427" y="12904"/>
                        <a:pt x="36770" y="12904"/>
                      </a:cubicBezTo>
                      <a:cubicBezTo>
                        <a:pt x="42359" y="12778"/>
                        <a:pt x="46456" y="14647"/>
                        <a:pt x="49062" y="18367"/>
                      </a:cubicBezTo>
                      <a:cubicBezTo>
                        <a:pt x="51794" y="22087"/>
                        <a:pt x="53160" y="28054"/>
                        <a:pt x="53034" y="36249"/>
                      </a:cubicBezTo>
                      <a:lnTo>
                        <a:pt x="53034" y="89876"/>
                      </a:lnTo>
                      <a:lnTo>
                        <a:pt x="67807" y="89876"/>
                      </a:lnTo>
                      <a:lnTo>
                        <a:pt x="67807" y="26310"/>
                      </a:lnTo>
                      <a:cubicBezTo>
                        <a:pt x="71904" y="21710"/>
                        <a:pt x="75750" y="18367"/>
                        <a:pt x="79344" y="16138"/>
                      </a:cubicBezTo>
                      <a:cubicBezTo>
                        <a:pt x="82939" y="14036"/>
                        <a:pt x="86551" y="12904"/>
                        <a:pt x="89894" y="12904"/>
                      </a:cubicBezTo>
                      <a:cubicBezTo>
                        <a:pt x="95357" y="12778"/>
                        <a:pt x="99580" y="14647"/>
                        <a:pt x="102186" y="18367"/>
                      </a:cubicBezTo>
                      <a:cubicBezTo>
                        <a:pt x="104918" y="22087"/>
                        <a:pt x="106158" y="28054"/>
                        <a:pt x="106158" y="36249"/>
                      </a:cubicBezTo>
                      <a:lnTo>
                        <a:pt x="106158" y="89876"/>
                      </a:lnTo>
                      <a:lnTo>
                        <a:pt x="120805" y="89876"/>
                      </a:lnTo>
                      <a:lnTo>
                        <a:pt x="120805" y="34398"/>
                      </a:lnTo>
                      <a:cubicBezTo>
                        <a:pt x="120805" y="23093"/>
                        <a:pt x="118702" y="14539"/>
                        <a:pt x="114353" y="8824"/>
                      </a:cubicBezTo>
                      <a:cubicBezTo>
                        <a:pt x="109878" y="2983"/>
                        <a:pt x="103175" y="18"/>
                        <a:pt x="94243" y="18"/>
                      </a:cubicBezTo>
                      <a:cubicBezTo>
                        <a:pt x="88905" y="144"/>
                        <a:pt x="83945" y="1635"/>
                        <a:pt x="79219" y="4727"/>
                      </a:cubicBezTo>
                      <a:cubicBezTo>
                        <a:pt x="74384" y="7710"/>
                        <a:pt x="69784" y="11807"/>
                        <a:pt x="65308" y="16767"/>
                      </a:cubicBezTo>
                      <a:cubicBezTo>
                        <a:pt x="63565" y="11556"/>
                        <a:pt x="60834" y="7458"/>
                        <a:pt x="56862" y="4475"/>
                      </a:cubicBezTo>
                      <a:cubicBezTo>
                        <a:pt x="53016" y="1617"/>
                        <a:pt x="47804" y="0"/>
                        <a:pt x="41101" y="0"/>
                      </a:cubicBezTo>
                      <a:cubicBezTo>
                        <a:pt x="35889" y="126"/>
                        <a:pt x="30929" y="1492"/>
                        <a:pt x="26328" y="4349"/>
                      </a:cubicBezTo>
                      <a:cubicBezTo>
                        <a:pt x="21853" y="7207"/>
                        <a:pt x="17648" y="10675"/>
                        <a:pt x="13784" y="15024"/>
                      </a:cubicBezTo>
                      <a:lnTo>
                        <a:pt x="13281" y="15024"/>
                      </a:lnTo>
                      <a:lnTo>
                        <a:pt x="12041" y="2246"/>
                      </a:lnTo>
                      <a:lnTo>
                        <a:pt x="0" y="2246"/>
                      </a:lnTo>
                      <a:lnTo>
                        <a:pt x="0" y="89858"/>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27" name="任意多边形: 形状 26">
                  <a:extLst>
                    <a:ext uri="{FF2B5EF4-FFF2-40B4-BE49-F238E27FC236}">
                      <a16:creationId xmlns:a16="http://schemas.microsoft.com/office/drawing/2014/main" id="{EA89E2AE-6E1F-C36F-9145-DEE94C9EBE7D}"/>
                    </a:ext>
                  </a:extLst>
                </p:cNvPr>
                <p:cNvSpPr/>
                <p:nvPr/>
              </p:nvSpPr>
              <p:spPr>
                <a:xfrm>
                  <a:off x="9755012" y="962037"/>
                  <a:ext cx="81321" cy="91960"/>
                </a:xfrm>
                <a:custGeom>
                  <a:avLst/>
                  <a:gdLst>
                    <a:gd name="connsiteX0" fmla="*/ 40723 w 81321"/>
                    <a:gd name="connsiteY0" fmla="*/ 79668 h 91960"/>
                    <a:gd name="connsiteX1" fmla="*/ 22356 w 81321"/>
                    <a:gd name="connsiteY1" fmla="*/ 70484 h 91960"/>
                    <a:gd name="connsiteX2" fmla="*/ 15402 w 81321"/>
                    <a:gd name="connsiteY2" fmla="*/ 46151 h 91960"/>
                    <a:gd name="connsiteX3" fmla="*/ 22356 w 81321"/>
                    <a:gd name="connsiteY3" fmla="*/ 21566 h 91960"/>
                    <a:gd name="connsiteX4" fmla="*/ 40723 w 81321"/>
                    <a:gd name="connsiteY4" fmla="*/ 12257 h 91960"/>
                    <a:gd name="connsiteX5" fmla="*/ 59090 w 81321"/>
                    <a:gd name="connsiteY5" fmla="*/ 21566 h 91960"/>
                    <a:gd name="connsiteX6" fmla="*/ 66171 w 81321"/>
                    <a:gd name="connsiteY6" fmla="*/ 46151 h 91960"/>
                    <a:gd name="connsiteX7" fmla="*/ 59090 w 81321"/>
                    <a:gd name="connsiteY7" fmla="*/ 70484 h 91960"/>
                    <a:gd name="connsiteX8" fmla="*/ 40723 w 81321"/>
                    <a:gd name="connsiteY8" fmla="*/ 79668 h 91960"/>
                    <a:gd name="connsiteX9" fmla="*/ 40723 w 81321"/>
                    <a:gd name="connsiteY9" fmla="*/ 91960 h 91960"/>
                    <a:gd name="connsiteX10" fmla="*/ 60834 w 81321"/>
                    <a:gd name="connsiteY10" fmla="*/ 86497 h 91960"/>
                    <a:gd name="connsiteX11" fmla="*/ 75606 w 81321"/>
                    <a:gd name="connsiteY11" fmla="*/ 70862 h 91960"/>
                    <a:gd name="connsiteX12" fmla="*/ 81321 w 81321"/>
                    <a:gd name="connsiteY12" fmla="*/ 46169 h 91960"/>
                    <a:gd name="connsiteX13" fmla="*/ 75606 w 81321"/>
                    <a:gd name="connsiteY13" fmla="*/ 21224 h 91960"/>
                    <a:gd name="connsiteX14" fmla="*/ 60834 w 81321"/>
                    <a:gd name="connsiteY14" fmla="*/ 5463 h 91960"/>
                    <a:gd name="connsiteX15" fmla="*/ 40723 w 81321"/>
                    <a:gd name="connsiteY15" fmla="*/ 0 h 91960"/>
                    <a:gd name="connsiteX16" fmla="*/ 20613 w 81321"/>
                    <a:gd name="connsiteY16" fmla="*/ 5463 h 91960"/>
                    <a:gd name="connsiteX17" fmla="*/ 5841 w 81321"/>
                    <a:gd name="connsiteY17" fmla="*/ 21224 h 91960"/>
                    <a:gd name="connsiteX18" fmla="*/ 0 w 81321"/>
                    <a:gd name="connsiteY18" fmla="*/ 46169 h 91960"/>
                    <a:gd name="connsiteX19" fmla="*/ 5841 w 81321"/>
                    <a:gd name="connsiteY19" fmla="*/ 70862 h 91960"/>
                    <a:gd name="connsiteX20" fmla="*/ 20613 w 81321"/>
                    <a:gd name="connsiteY20" fmla="*/ 86497 h 91960"/>
                    <a:gd name="connsiteX21" fmla="*/ 40723 w 81321"/>
                    <a:gd name="connsiteY21" fmla="*/ 91960 h 91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81321" h="91960">
                      <a:moveTo>
                        <a:pt x="40723" y="79668"/>
                      </a:moveTo>
                      <a:cubicBezTo>
                        <a:pt x="33032" y="79542"/>
                        <a:pt x="26939" y="76433"/>
                        <a:pt x="22356" y="70484"/>
                      </a:cubicBezTo>
                      <a:cubicBezTo>
                        <a:pt x="17756" y="64410"/>
                        <a:pt x="15527" y="56341"/>
                        <a:pt x="15402" y="46151"/>
                      </a:cubicBezTo>
                      <a:cubicBezTo>
                        <a:pt x="15527" y="35853"/>
                        <a:pt x="17756" y="27658"/>
                        <a:pt x="22356" y="21566"/>
                      </a:cubicBezTo>
                      <a:cubicBezTo>
                        <a:pt x="26957" y="15473"/>
                        <a:pt x="33032" y="12382"/>
                        <a:pt x="40723" y="12257"/>
                      </a:cubicBezTo>
                      <a:cubicBezTo>
                        <a:pt x="48415" y="12382"/>
                        <a:pt x="54508" y="15491"/>
                        <a:pt x="59090" y="21566"/>
                      </a:cubicBezTo>
                      <a:cubicBezTo>
                        <a:pt x="63691" y="27640"/>
                        <a:pt x="66045" y="35835"/>
                        <a:pt x="66171" y="46151"/>
                      </a:cubicBezTo>
                      <a:cubicBezTo>
                        <a:pt x="66045" y="56323"/>
                        <a:pt x="63691" y="64392"/>
                        <a:pt x="59090" y="70484"/>
                      </a:cubicBezTo>
                      <a:cubicBezTo>
                        <a:pt x="54508" y="76433"/>
                        <a:pt x="48415" y="79542"/>
                        <a:pt x="40723" y="79668"/>
                      </a:cubicBezTo>
                      <a:close/>
                      <a:moveTo>
                        <a:pt x="40723" y="91960"/>
                      </a:moveTo>
                      <a:cubicBezTo>
                        <a:pt x="47930" y="91960"/>
                        <a:pt x="54633" y="90091"/>
                        <a:pt x="60834" y="86497"/>
                      </a:cubicBezTo>
                      <a:cubicBezTo>
                        <a:pt x="66908" y="82903"/>
                        <a:pt x="71886" y="77691"/>
                        <a:pt x="75606" y="70862"/>
                      </a:cubicBezTo>
                      <a:cubicBezTo>
                        <a:pt x="79326" y="64158"/>
                        <a:pt x="81321" y="55838"/>
                        <a:pt x="81321" y="46169"/>
                      </a:cubicBezTo>
                      <a:cubicBezTo>
                        <a:pt x="81321" y="36356"/>
                        <a:pt x="79326" y="28054"/>
                        <a:pt x="75606" y="21224"/>
                      </a:cubicBezTo>
                      <a:cubicBezTo>
                        <a:pt x="71886" y="14269"/>
                        <a:pt x="66926" y="9058"/>
                        <a:pt x="60834" y="5463"/>
                      </a:cubicBezTo>
                      <a:cubicBezTo>
                        <a:pt x="54633" y="1869"/>
                        <a:pt x="47930" y="0"/>
                        <a:pt x="40723" y="0"/>
                      </a:cubicBezTo>
                      <a:cubicBezTo>
                        <a:pt x="33409" y="0"/>
                        <a:pt x="26706" y="1869"/>
                        <a:pt x="20613" y="5463"/>
                      </a:cubicBezTo>
                      <a:cubicBezTo>
                        <a:pt x="14539" y="9058"/>
                        <a:pt x="9561" y="14269"/>
                        <a:pt x="5841" y="21224"/>
                      </a:cubicBezTo>
                      <a:cubicBezTo>
                        <a:pt x="2121" y="28054"/>
                        <a:pt x="126" y="36374"/>
                        <a:pt x="0" y="46169"/>
                      </a:cubicBezTo>
                      <a:cubicBezTo>
                        <a:pt x="126" y="55856"/>
                        <a:pt x="2103" y="64158"/>
                        <a:pt x="5841" y="70862"/>
                      </a:cubicBezTo>
                      <a:cubicBezTo>
                        <a:pt x="9561" y="77691"/>
                        <a:pt x="14521" y="82903"/>
                        <a:pt x="20613" y="86497"/>
                      </a:cubicBezTo>
                      <a:cubicBezTo>
                        <a:pt x="26706" y="90091"/>
                        <a:pt x="33409" y="91960"/>
                        <a:pt x="40723" y="91960"/>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28" name="任意多边形: 形状 27">
                  <a:extLst>
                    <a:ext uri="{FF2B5EF4-FFF2-40B4-BE49-F238E27FC236}">
                      <a16:creationId xmlns:a16="http://schemas.microsoft.com/office/drawing/2014/main" id="{02A81157-984B-E3CF-39B9-99B3E55949CA}"/>
                    </a:ext>
                  </a:extLst>
                </p:cNvPr>
                <p:cNvSpPr/>
                <p:nvPr/>
              </p:nvSpPr>
              <p:spPr>
                <a:xfrm>
                  <a:off x="9863443" y="923380"/>
                  <a:ext cx="76558" cy="130617"/>
                </a:xfrm>
                <a:custGeom>
                  <a:avLst/>
                  <a:gdLst>
                    <a:gd name="connsiteX0" fmla="*/ 36087 w 76558"/>
                    <a:gd name="connsiteY0" fmla="*/ 118325 h 130617"/>
                    <a:gd name="connsiteX1" fmla="*/ 26041 w 76558"/>
                    <a:gd name="connsiteY1" fmla="*/ 116330 h 130617"/>
                    <a:gd name="connsiteX2" fmla="*/ 14629 w 76558"/>
                    <a:gd name="connsiteY2" fmla="*/ 109123 h 130617"/>
                    <a:gd name="connsiteX3" fmla="*/ 14629 w 76558"/>
                    <a:gd name="connsiteY3" fmla="*/ 63080 h 130617"/>
                    <a:gd name="connsiteX4" fmla="*/ 26795 w 76558"/>
                    <a:gd name="connsiteY4" fmla="*/ 54148 h 130617"/>
                    <a:gd name="connsiteX5" fmla="*/ 38207 w 76558"/>
                    <a:gd name="connsiteY5" fmla="*/ 51039 h 130617"/>
                    <a:gd name="connsiteX6" fmla="*/ 55963 w 76558"/>
                    <a:gd name="connsiteY6" fmla="*/ 59971 h 130617"/>
                    <a:gd name="connsiteX7" fmla="*/ 61301 w 76558"/>
                    <a:gd name="connsiteY7" fmla="*/ 83424 h 130617"/>
                    <a:gd name="connsiteX8" fmla="*/ 54094 w 76558"/>
                    <a:gd name="connsiteY8" fmla="*/ 109123 h 130617"/>
                    <a:gd name="connsiteX9" fmla="*/ 36087 w 76558"/>
                    <a:gd name="connsiteY9" fmla="*/ 118325 h 130617"/>
                    <a:gd name="connsiteX10" fmla="*/ 38441 w 76558"/>
                    <a:gd name="connsiteY10" fmla="*/ 130617 h 130617"/>
                    <a:gd name="connsiteX11" fmla="*/ 57311 w 76558"/>
                    <a:gd name="connsiteY11" fmla="*/ 125028 h 130617"/>
                    <a:gd name="connsiteX12" fmla="*/ 71221 w 76558"/>
                    <a:gd name="connsiteY12" fmla="*/ 108890 h 130617"/>
                    <a:gd name="connsiteX13" fmla="*/ 76559 w 76558"/>
                    <a:gd name="connsiteY13" fmla="*/ 83190 h 130617"/>
                    <a:gd name="connsiteX14" fmla="*/ 67627 w 76558"/>
                    <a:gd name="connsiteY14" fmla="*/ 50788 h 130617"/>
                    <a:gd name="connsiteX15" fmla="*/ 41568 w 76558"/>
                    <a:gd name="connsiteY15" fmla="*/ 38621 h 130617"/>
                    <a:gd name="connsiteX16" fmla="*/ 27173 w 76558"/>
                    <a:gd name="connsiteY16" fmla="*/ 42215 h 130617"/>
                    <a:gd name="connsiteX17" fmla="*/ 14144 w 76558"/>
                    <a:gd name="connsiteY17" fmla="*/ 51021 h 130617"/>
                    <a:gd name="connsiteX18" fmla="*/ 14647 w 76558"/>
                    <a:gd name="connsiteY18" fmla="*/ 35260 h 130617"/>
                    <a:gd name="connsiteX19" fmla="*/ 14647 w 76558"/>
                    <a:gd name="connsiteY19" fmla="*/ 0 h 130617"/>
                    <a:gd name="connsiteX20" fmla="*/ 0 w 76558"/>
                    <a:gd name="connsiteY20" fmla="*/ 0 h 130617"/>
                    <a:gd name="connsiteX21" fmla="*/ 0 w 76558"/>
                    <a:gd name="connsiteY21" fmla="*/ 128479 h 130617"/>
                    <a:gd name="connsiteX22" fmla="*/ 11664 w 76558"/>
                    <a:gd name="connsiteY22" fmla="*/ 128479 h 130617"/>
                    <a:gd name="connsiteX23" fmla="*/ 13029 w 76558"/>
                    <a:gd name="connsiteY23" fmla="*/ 119421 h 130617"/>
                    <a:gd name="connsiteX24" fmla="*/ 13532 w 76558"/>
                    <a:gd name="connsiteY24" fmla="*/ 119421 h 130617"/>
                    <a:gd name="connsiteX25" fmla="*/ 25951 w 76558"/>
                    <a:gd name="connsiteY25" fmla="*/ 127616 h 130617"/>
                    <a:gd name="connsiteX26" fmla="*/ 38441 w 76558"/>
                    <a:gd name="connsiteY26" fmla="*/ 130617 h 130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58" h="130617">
                      <a:moveTo>
                        <a:pt x="36087" y="118325"/>
                      </a:moveTo>
                      <a:cubicBezTo>
                        <a:pt x="33103" y="118450"/>
                        <a:pt x="29761" y="117696"/>
                        <a:pt x="26041" y="116330"/>
                      </a:cubicBezTo>
                      <a:cubicBezTo>
                        <a:pt x="22321" y="114838"/>
                        <a:pt x="18475" y="112484"/>
                        <a:pt x="14629" y="109123"/>
                      </a:cubicBezTo>
                      <a:lnTo>
                        <a:pt x="14629" y="63080"/>
                      </a:lnTo>
                      <a:cubicBezTo>
                        <a:pt x="18852" y="59234"/>
                        <a:pt x="22824" y="56125"/>
                        <a:pt x="26795" y="54148"/>
                      </a:cubicBezTo>
                      <a:cubicBezTo>
                        <a:pt x="30641" y="52046"/>
                        <a:pt x="34487" y="51039"/>
                        <a:pt x="38207" y="51039"/>
                      </a:cubicBezTo>
                      <a:cubicBezTo>
                        <a:pt x="46402" y="51165"/>
                        <a:pt x="52351" y="54148"/>
                        <a:pt x="55963" y="59971"/>
                      </a:cubicBezTo>
                      <a:cubicBezTo>
                        <a:pt x="59557" y="65812"/>
                        <a:pt x="61301" y="73629"/>
                        <a:pt x="61301" y="83424"/>
                      </a:cubicBezTo>
                      <a:cubicBezTo>
                        <a:pt x="61175" y="94476"/>
                        <a:pt x="58695" y="103031"/>
                        <a:pt x="54094" y="109123"/>
                      </a:cubicBezTo>
                      <a:cubicBezTo>
                        <a:pt x="49493" y="115216"/>
                        <a:pt x="43401" y="118199"/>
                        <a:pt x="36087" y="118325"/>
                      </a:cubicBezTo>
                      <a:close/>
                      <a:moveTo>
                        <a:pt x="38441" y="130617"/>
                      </a:moveTo>
                      <a:cubicBezTo>
                        <a:pt x="45270" y="130617"/>
                        <a:pt x="51596" y="128748"/>
                        <a:pt x="57311" y="125028"/>
                      </a:cubicBezTo>
                      <a:cubicBezTo>
                        <a:pt x="63026" y="121308"/>
                        <a:pt x="67609" y="115970"/>
                        <a:pt x="71221" y="108890"/>
                      </a:cubicBezTo>
                      <a:cubicBezTo>
                        <a:pt x="74690" y="101809"/>
                        <a:pt x="76433" y="93254"/>
                        <a:pt x="76559" y="83190"/>
                      </a:cubicBezTo>
                      <a:cubicBezTo>
                        <a:pt x="76559" y="69532"/>
                        <a:pt x="73575" y="58857"/>
                        <a:pt x="67627" y="50788"/>
                      </a:cubicBezTo>
                      <a:cubicBezTo>
                        <a:pt x="61660" y="42844"/>
                        <a:pt x="52980" y="38747"/>
                        <a:pt x="41568" y="38621"/>
                      </a:cubicBezTo>
                      <a:cubicBezTo>
                        <a:pt x="36734" y="38747"/>
                        <a:pt x="31881" y="39861"/>
                        <a:pt x="27173" y="42215"/>
                      </a:cubicBezTo>
                      <a:cubicBezTo>
                        <a:pt x="22464" y="44569"/>
                        <a:pt x="18115" y="47427"/>
                        <a:pt x="14144" y="51021"/>
                      </a:cubicBezTo>
                      <a:lnTo>
                        <a:pt x="14647" y="35260"/>
                      </a:lnTo>
                      <a:lnTo>
                        <a:pt x="14647" y="0"/>
                      </a:lnTo>
                      <a:lnTo>
                        <a:pt x="0" y="0"/>
                      </a:lnTo>
                      <a:lnTo>
                        <a:pt x="0" y="128479"/>
                      </a:lnTo>
                      <a:lnTo>
                        <a:pt x="11664" y="128479"/>
                      </a:lnTo>
                      <a:lnTo>
                        <a:pt x="13029" y="119421"/>
                      </a:lnTo>
                      <a:lnTo>
                        <a:pt x="13532" y="119421"/>
                      </a:lnTo>
                      <a:cubicBezTo>
                        <a:pt x="17378" y="123015"/>
                        <a:pt x="21602" y="125747"/>
                        <a:pt x="25951" y="127616"/>
                      </a:cubicBezTo>
                      <a:cubicBezTo>
                        <a:pt x="30120" y="129611"/>
                        <a:pt x="34344" y="130617"/>
                        <a:pt x="38441" y="130617"/>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29" name="任意多边形: 形状 28">
                  <a:extLst>
                    <a:ext uri="{FF2B5EF4-FFF2-40B4-BE49-F238E27FC236}">
                      <a16:creationId xmlns:a16="http://schemas.microsoft.com/office/drawing/2014/main" id="{3F5F550B-EADC-5E96-9F9E-7970574C4342}"/>
                    </a:ext>
                  </a:extLst>
                </p:cNvPr>
                <p:cNvSpPr/>
                <p:nvPr/>
              </p:nvSpPr>
              <p:spPr>
                <a:xfrm>
                  <a:off x="9959492" y="962019"/>
                  <a:ext cx="68651" cy="91978"/>
                </a:xfrm>
                <a:custGeom>
                  <a:avLst/>
                  <a:gdLst>
                    <a:gd name="connsiteX0" fmla="*/ 29922 w 68651"/>
                    <a:gd name="connsiteY0" fmla="*/ 80171 h 91978"/>
                    <a:gd name="connsiteX1" fmla="*/ 18870 w 68651"/>
                    <a:gd name="connsiteY1" fmla="*/ 76936 h 91978"/>
                    <a:gd name="connsiteX2" fmla="*/ 14395 w 68651"/>
                    <a:gd name="connsiteY2" fmla="*/ 66135 h 91978"/>
                    <a:gd name="connsiteX3" fmla="*/ 23075 w 68651"/>
                    <a:gd name="connsiteY3" fmla="*/ 52117 h 91978"/>
                    <a:gd name="connsiteX4" fmla="*/ 53986 w 68651"/>
                    <a:gd name="connsiteY4" fmla="*/ 44048 h 91978"/>
                    <a:gd name="connsiteX5" fmla="*/ 53986 w 68651"/>
                    <a:gd name="connsiteY5" fmla="*/ 68508 h 91978"/>
                    <a:gd name="connsiteX6" fmla="*/ 41945 w 68651"/>
                    <a:gd name="connsiteY6" fmla="*/ 77188 h 91978"/>
                    <a:gd name="connsiteX7" fmla="*/ 29922 w 68651"/>
                    <a:gd name="connsiteY7" fmla="*/ 80171 h 91978"/>
                    <a:gd name="connsiteX8" fmla="*/ 25699 w 68651"/>
                    <a:gd name="connsiteY8" fmla="*/ 91978 h 91978"/>
                    <a:gd name="connsiteX9" fmla="*/ 41083 w 68651"/>
                    <a:gd name="connsiteY9" fmla="*/ 88258 h 91978"/>
                    <a:gd name="connsiteX10" fmla="*/ 54741 w 68651"/>
                    <a:gd name="connsiteY10" fmla="*/ 79452 h 91978"/>
                    <a:gd name="connsiteX11" fmla="*/ 55244 w 68651"/>
                    <a:gd name="connsiteY11" fmla="*/ 79452 h 91978"/>
                    <a:gd name="connsiteX12" fmla="*/ 56484 w 68651"/>
                    <a:gd name="connsiteY12" fmla="*/ 89876 h 91978"/>
                    <a:gd name="connsiteX13" fmla="*/ 68651 w 68651"/>
                    <a:gd name="connsiteY13" fmla="*/ 89876 h 91978"/>
                    <a:gd name="connsiteX14" fmla="*/ 68651 w 68651"/>
                    <a:gd name="connsiteY14" fmla="*/ 35997 h 91978"/>
                    <a:gd name="connsiteX15" fmla="*/ 61445 w 68651"/>
                    <a:gd name="connsiteY15" fmla="*/ 9938 h 91978"/>
                    <a:gd name="connsiteX16" fmla="*/ 38351 w 68651"/>
                    <a:gd name="connsiteY16" fmla="*/ 0 h 91978"/>
                    <a:gd name="connsiteX17" fmla="*/ 18744 w 68651"/>
                    <a:gd name="connsiteY17" fmla="*/ 3720 h 91978"/>
                    <a:gd name="connsiteX18" fmla="*/ 3720 w 68651"/>
                    <a:gd name="connsiteY18" fmla="*/ 11412 h 91978"/>
                    <a:gd name="connsiteX19" fmla="*/ 9561 w 68651"/>
                    <a:gd name="connsiteY19" fmla="*/ 21584 h 91978"/>
                    <a:gd name="connsiteX20" fmla="*/ 21476 w 68651"/>
                    <a:gd name="connsiteY20" fmla="*/ 15132 h 91978"/>
                    <a:gd name="connsiteX21" fmla="*/ 35871 w 68651"/>
                    <a:gd name="connsiteY21" fmla="*/ 12275 h 91978"/>
                    <a:gd name="connsiteX22" fmla="*/ 50266 w 68651"/>
                    <a:gd name="connsiteY22" fmla="*/ 19104 h 91978"/>
                    <a:gd name="connsiteX23" fmla="*/ 53986 w 68651"/>
                    <a:gd name="connsiteY23" fmla="*/ 34380 h 91978"/>
                    <a:gd name="connsiteX24" fmla="*/ 13029 w 68651"/>
                    <a:gd name="connsiteY24" fmla="*/ 45180 h 91978"/>
                    <a:gd name="connsiteX25" fmla="*/ 0 w 68651"/>
                    <a:gd name="connsiteY25" fmla="*/ 67160 h 91978"/>
                    <a:gd name="connsiteX26" fmla="*/ 7332 w 68651"/>
                    <a:gd name="connsiteY26" fmla="*/ 85527 h 91978"/>
                    <a:gd name="connsiteX27" fmla="*/ 25699 w 68651"/>
                    <a:gd name="connsiteY27" fmla="*/ 91978 h 91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8651" h="91978">
                      <a:moveTo>
                        <a:pt x="29922" y="80171"/>
                      </a:moveTo>
                      <a:cubicBezTo>
                        <a:pt x="25448" y="80171"/>
                        <a:pt x="21728" y="79183"/>
                        <a:pt x="18870" y="76936"/>
                      </a:cubicBezTo>
                      <a:cubicBezTo>
                        <a:pt x="16012" y="74708"/>
                        <a:pt x="14521" y="71095"/>
                        <a:pt x="14395" y="66135"/>
                      </a:cubicBezTo>
                      <a:cubicBezTo>
                        <a:pt x="14144" y="60420"/>
                        <a:pt x="17127" y="55838"/>
                        <a:pt x="23075" y="52117"/>
                      </a:cubicBezTo>
                      <a:cubicBezTo>
                        <a:pt x="29042" y="48523"/>
                        <a:pt x="39339" y="45792"/>
                        <a:pt x="53986" y="44048"/>
                      </a:cubicBezTo>
                      <a:lnTo>
                        <a:pt x="53986" y="68508"/>
                      </a:lnTo>
                      <a:cubicBezTo>
                        <a:pt x="49763" y="72353"/>
                        <a:pt x="45666" y="75211"/>
                        <a:pt x="41945" y="77188"/>
                      </a:cubicBezTo>
                      <a:cubicBezTo>
                        <a:pt x="38118" y="79183"/>
                        <a:pt x="34146" y="80171"/>
                        <a:pt x="29922" y="80171"/>
                      </a:cubicBezTo>
                      <a:close/>
                      <a:moveTo>
                        <a:pt x="25699" y="91978"/>
                      </a:moveTo>
                      <a:cubicBezTo>
                        <a:pt x="31163" y="91853"/>
                        <a:pt x="36248" y="90613"/>
                        <a:pt x="41083" y="88258"/>
                      </a:cubicBezTo>
                      <a:cubicBezTo>
                        <a:pt x="46043" y="85904"/>
                        <a:pt x="50518" y="82921"/>
                        <a:pt x="54741" y="79452"/>
                      </a:cubicBezTo>
                      <a:lnTo>
                        <a:pt x="55244" y="79452"/>
                      </a:lnTo>
                      <a:lnTo>
                        <a:pt x="56484" y="89876"/>
                      </a:lnTo>
                      <a:lnTo>
                        <a:pt x="68651" y="89876"/>
                      </a:lnTo>
                      <a:lnTo>
                        <a:pt x="68651" y="35997"/>
                      </a:lnTo>
                      <a:cubicBezTo>
                        <a:pt x="68651" y="24945"/>
                        <a:pt x="66297" y="16264"/>
                        <a:pt x="61445" y="9938"/>
                      </a:cubicBezTo>
                      <a:cubicBezTo>
                        <a:pt x="56610" y="3486"/>
                        <a:pt x="48900" y="126"/>
                        <a:pt x="38351" y="0"/>
                      </a:cubicBezTo>
                      <a:cubicBezTo>
                        <a:pt x="31145" y="126"/>
                        <a:pt x="24693" y="1366"/>
                        <a:pt x="18744" y="3720"/>
                      </a:cubicBezTo>
                      <a:cubicBezTo>
                        <a:pt x="12903" y="6200"/>
                        <a:pt x="7818" y="8680"/>
                        <a:pt x="3720" y="11412"/>
                      </a:cubicBezTo>
                      <a:lnTo>
                        <a:pt x="9561" y="21584"/>
                      </a:lnTo>
                      <a:cubicBezTo>
                        <a:pt x="13029" y="19104"/>
                        <a:pt x="17001" y="16983"/>
                        <a:pt x="21476" y="15132"/>
                      </a:cubicBezTo>
                      <a:cubicBezTo>
                        <a:pt x="25951" y="13263"/>
                        <a:pt x="30785" y="12275"/>
                        <a:pt x="35871" y="12275"/>
                      </a:cubicBezTo>
                      <a:cubicBezTo>
                        <a:pt x="42952" y="12400"/>
                        <a:pt x="47660" y="14755"/>
                        <a:pt x="50266" y="19104"/>
                      </a:cubicBezTo>
                      <a:cubicBezTo>
                        <a:pt x="52872" y="23327"/>
                        <a:pt x="54112" y="28413"/>
                        <a:pt x="53986" y="34380"/>
                      </a:cubicBezTo>
                      <a:cubicBezTo>
                        <a:pt x="35368" y="36374"/>
                        <a:pt x="21710" y="39969"/>
                        <a:pt x="13029" y="45180"/>
                      </a:cubicBezTo>
                      <a:cubicBezTo>
                        <a:pt x="4349" y="50392"/>
                        <a:pt x="0" y="57725"/>
                        <a:pt x="0" y="67160"/>
                      </a:cubicBezTo>
                      <a:cubicBezTo>
                        <a:pt x="251" y="75103"/>
                        <a:pt x="2606" y="81177"/>
                        <a:pt x="7332" y="85527"/>
                      </a:cubicBezTo>
                      <a:cubicBezTo>
                        <a:pt x="12059" y="89732"/>
                        <a:pt x="18259" y="91853"/>
                        <a:pt x="25699" y="91978"/>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30" name="任意多边形: 形状 29">
                  <a:extLst>
                    <a:ext uri="{FF2B5EF4-FFF2-40B4-BE49-F238E27FC236}">
                      <a16:creationId xmlns:a16="http://schemas.microsoft.com/office/drawing/2014/main" id="{84BECAA3-199C-E733-772E-DB7E53421BD1}"/>
                    </a:ext>
                  </a:extLst>
                </p:cNvPr>
                <p:cNvSpPr/>
                <p:nvPr/>
              </p:nvSpPr>
              <p:spPr>
                <a:xfrm>
                  <a:off x="10057249" y="962055"/>
                  <a:ext cx="70017" cy="89857"/>
                </a:xfrm>
                <a:custGeom>
                  <a:avLst/>
                  <a:gdLst>
                    <a:gd name="connsiteX0" fmla="*/ 0 w 70017"/>
                    <a:gd name="connsiteY0" fmla="*/ 89822 h 89857"/>
                    <a:gd name="connsiteX1" fmla="*/ 14647 w 70017"/>
                    <a:gd name="connsiteY1" fmla="*/ 89822 h 89857"/>
                    <a:gd name="connsiteX2" fmla="*/ 14647 w 70017"/>
                    <a:gd name="connsiteY2" fmla="*/ 26274 h 89857"/>
                    <a:gd name="connsiteX3" fmla="*/ 26562 w 70017"/>
                    <a:gd name="connsiteY3" fmla="*/ 16228 h 89857"/>
                    <a:gd name="connsiteX4" fmla="*/ 38729 w 70017"/>
                    <a:gd name="connsiteY4" fmla="*/ 12886 h 89857"/>
                    <a:gd name="connsiteX5" fmla="*/ 51399 w 70017"/>
                    <a:gd name="connsiteY5" fmla="*/ 18349 h 89857"/>
                    <a:gd name="connsiteX6" fmla="*/ 55370 w 70017"/>
                    <a:gd name="connsiteY6" fmla="*/ 36231 h 89857"/>
                    <a:gd name="connsiteX7" fmla="*/ 55370 w 70017"/>
                    <a:gd name="connsiteY7" fmla="*/ 89858 h 89857"/>
                    <a:gd name="connsiteX8" fmla="*/ 70017 w 70017"/>
                    <a:gd name="connsiteY8" fmla="*/ 89858 h 89857"/>
                    <a:gd name="connsiteX9" fmla="*/ 70017 w 70017"/>
                    <a:gd name="connsiteY9" fmla="*/ 34380 h 89857"/>
                    <a:gd name="connsiteX10" fmla="*/ 63439 w 70017"/>
                    <a:gd name="connsiteY10" fmla="*/ 8806 h 89857"/>
                    <a:gd name="connsiteX11" fmla="*/ 43203 w 70017"/>
                    <a:gd name="connsiteY11" fmla="*/ 0 h 89857"/>
                    <a:gd name="connsiteX12" fmla="*/ 27191 w 70017"/>
                    <a:gd name="connsiteY12" fmla="*/ 4349 h 89857"/>
                    <a:gd name="connsiteX13" fmla="*/ 13784 w 70017"/>
                    <a:gd name="connsiteY13" fmla="*/ 14773 h 89857"/>
                    <a:gd name="connsiteX14" fmla="*/ 13281 w 70017"/>
                    <a:gd name="connsiteY14" fmla="*/ 14773 h 89857"/>
                    <a:gd name="connsiteX15" fmla="*/ 12041 w 70017"/>
                    <a:gd name="connsiteY15" fmla="*/ 2229 h 89857"/>
                    <a:gd name="connsiteX16" fmla="*/ 0 w 70017"/>
                    <a:gd name="connsiteY16" fmla="*/ 2229 h 89857"/>
                    <a:gd name="connsiteX17" fmla="*/ 0 w 70017"/>
                    <a:gd name="connsiteY17" fmla="*/ 89822 h 89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0017" h="89857">
                      <a:moveTo>
                        <a:pt x="0" y="89822"/>
                      </a:moveTo>
                      <a:lnTo>
                        <a:pt x="14647" y="89822"/>
                      </a:lnTo>
                      <a:lnTo>
                        <a:pt x="14647" y="26274"/>
                      </a:lnTo>
                      <a:cubicBezTo>
                        <a:pt x="18996" y="21799"/>
                        <a:pt x="22967" y="18457"/>
                        <a:pt x="26562" y="16228"/>
                      </a:cubicBezTo>
                      <a:cubicBezTo>
                        <a:pt x="30282" y="14000"/>
                        <a:pt x="34254" y="12886"/>
                        <a:pt x="38729" y="12886"/>
                      </a:cubicBezTo>
                      <a:cubicBezTo>
                        <a:pt x="44444" y="12760"/>
                        <a:pt x="48667" y="14629"/>
                        <a:pt x="51399" y="18349"/>
                      </a:cubicBezTo>
                      <a:cubicBezTo>
                        <a:pt x="54004" y="22069"/>
                        <a:pt x="55370" y="28036"/>
                        <a:pt x="55370" y="36231"/>
                      </a:cubicBezTo>
                      <a:lnTo>
                        <a:pt x="55370" y="89858"/>
                      </a:lnTo>
                      <a:lnTo>
                        <a:pt x="70017" y="89858"/>
                      </a:lnTo>
                      <a:lnTo>
                        <a:pt x="70017" y="34380"/>
                      </a:lnTo>
                      <a:cubicBezTo>
                        <a:pt x="70017" y="23076"/>
                        <a:pt x="67914" y="14521"/>
                        <a:pt x="63439" y="8806"/>
                      </a:cubicBezTo>
                      <a:cubicBezTo>
                        <a:pt x="59090" y="2965"/>
                        <a:pt x="52387" y="0"/>
                        <a:pt x="43203" y="0"/>
                      </a:cubicBezTo>
                      <a:cubicBezTo>
                        <a:pt x="37237" y="126"/>
                        <a:pt x="31899" y="1492"/>
                        <a:pt x="27191" y="4349"/>
                      </a:cubicBezTo>
                      <a:cubicBezTo>
                        <a:pt x="22482" y="7081"/>
                        <a:pt x="18007" y="10549"/>
                        <a:pt x="13784" y="14773"/>
                      </a:cubicBezTo>
                      <a:lnTo>
                        <a:pt x="13281" y="14773"/>
                      </a:lnTo>
                      <a:lnTo>
                        <a:pt x="12041" y="2229"/>
                      </a:lnTo>
                      <a:lnTo>
                        <a:pt x="0" y="2229"/>
                      </a:lnTo>
                      <a:lnTo>
                        <a:pt x="0" y="89822"/>
                      </a:lnTo>
                      <a:close/>
                    </a:path>
                  </a:pathLst>
                </a:custGeom>
                <a:solidFill>
                  <a:srgbClr val="003399"/>
                </a:solidFill>
                <a:ln w="6350" cap="flat">
                  <a:solidFill>
                    <a:srgbClr val="003399"/>
                  </a:solidFill>
                  <a:prstDash val="solid"/>
                  <a:miter/>
                </a:ln>
              </p:spPr>
              <p:txBody>
                <a:bodyPr rtlCol="0" anchor="ctr"/>
                <a:lstStyle/>
                <a:p>
                  <a:endParaRPr lang="zh-CN" altLang="en-US" dirty="0"/>
                </a:p>
              </p:txBody>
            </p:sp>
          </p:grpSp>
          <p:grpSp>
            <p:nvGrpSpPr>
              <p:cNvPr id="17" name="组合 16">
                <a:extLst>
                  <a:ext uri="{FF2B5EF4-FFF2-40B4-BE49-F238E27FC236}">
                    <a16:creationId xmlns:a16="http://schemas.microsoft.com/office/drawing/2014/main" id="{0BC6319B-C96E-ACB5-8CE6-5547E38E6EA6}"/>
                  </a:ext>
                </a:extLst>
              </p:cNvPr>
              <p:cNvGrpSpPr/>
              <p:nvPr userDrawn="1"/>
            </p:nvGrpSpPr>
            <p:grpSpPr>
              <a:xfrm>
                <a:off x="3550756" y="3868116"/>
                <a:ext cx="359700" cy="92032"/>
                <a:chOff x="10146307" y="961965"/>
                <a:chExt cx="359700" cy="92032"/>
              </a:xfrm>
            </p:grpSpPr>
            <p:sp>
              <p:nvSpPr>
                <p:cNvPr id="19" name="任意多边形: 形状 18">
                  <a:extLst>
                    <a:ext uri="{FF2B5EF4-FFF2-40B4-BE49-F238E27FC236}">
                      <a16:creationId xmlns:a16="http://schemas.microsoft.com/office/drawing/2014/main" id="{767584E6-C653-4A36-702B-6D60CD5C3D67}"/>
                    </a:ext>
                  </a:extLst>
                </p:cNvPr>
                <p:cNvSpPr/>
                <p:nvPr/>
              </p:nvSpPr>
              <p:spPr>
                <a:xfrm>
                  <a:off x="10146307" y="1031389"/>
                  <a:ext cx="21224" cy="22608"/>
                </a:xfrm>
                <a:custGeom>
                  <a:avLst/>
                  <a:gdLst>
                    <a:gd name="connsiteX0" fmla="*/ 10675 w 21224"/>
                    <a:gd name="connsiteY0" fmla="*/ 22608 h 22608"/>
                    <a:gd name="connsiteX1" fmla="*/ 18115 w 21224"/>
                    <a:gd name="connsiteY1" fmla="*/ 19499 h 22608"/>
                    <a:gd name="connsiteX2" fmla="*/ 21224 w 21224"/>
                    <a:gd name="connsiteY2" fmla="*/ 11430 h 22608"/>
                    <a:gd name="connsiteX3" fmla="*/ 18115 w 21224"/>
                    <a:gd name="connsiteY3" fmla="*/ 3235 h 22608"/>
                    <a:gd name="connsiteX4" fmla="*/ 10675 w 21224"/>
                    <a:gd name="connsiteY4" fmla="*/ 0 h 22608"/>
                    <a:gd name="connsiteX5" fmla="*/ 3109 w 21224"/>
                    <a:gd name="connsiteY5" fmla="*/ 3235 h 22608"/>
                    <a:gd name="connsiteX6" fmla="*/ 0 w 21224"/>
                    <a:gd name="connsiteY6" fmla="*/ 11430 h 22608"/>
                    <a:gd name="connsiteX7" fmla="*/ 3109 w 21224"/>
                    <a:gd name="connsiteY7" fmla="*/ 19499 h 22608"/>
                    <a:gd name="connsiteX8" fmla="*/ 10675 w 21224"/>
                    <a:gd name="connsiteY8" fmla="*/ 22608 h 22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24" h="22608">
                      <a:moveTo>
                        <a:pt x="10675" y="22608"/>
                      </a:moveTo>
                      <a:cubicBezTo>
                        <a:pt x="13659" y="22482"/>
                        <a:pt x="16139" y="21494"/>
                        <a:pt x="18115" y="19499"/>
                      </a:cubicBezTo>
                      <a:cubicBezTo>
                        <a:pt x="20110" y="17504"/>
                        <a:pt x="21224" y="14791"/>
                        <a:pt x="21224" y="11430"/>
                      </a:cubicBezTo>
                      <a:cubicBezTo>
                        <a:pt x="21224" y="8069"/>
                        <a:pt x="20110" y="5356"/>
                        <a:pt x="18115" y="3235"/>
                      </a:cubicBezTo>
                      <a:cubicBezTo>
                        <a:pt x="16139" y="1132"/>
                        <a:pt x="13641" y="0"/>
                        <a:pt x="10675" y="0"/>
                      </a:cubicBezTo>
                      <a:cubicBezTo>
                        <a:pt x="7710" y="0"/>
                        <a:pt x="5212" y="1114"/>
                        <a:pt x="3109" y="3235"/>
                      </a:cubicBezTo>
                      <a:cubicBezTo>
                        <a:pt x="1114" y="5338"/>
                        <a:pt x="126" y="8069"/>
                        <a:pt x="0" y="11430"/>
                      </a:cubicBezTo>
                      <a:cubicBezTo>
                        <a:pt x="126" y="14773"/>
                        <a:pt x="1114" y="17504"/>
                        <a:pt x="3109" y="19499"/>
                      </a:cubicBezTo>
                      <a:cubicBezTo>
                        <a:pt x="5212" y="21476"/>
                        <a:pt x="7692" y="22482"/>
                        <a:pt x="10675" y="22608"/>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20" name="任意多边形: 形状 19">
                  <a:extLst>
                    <a:ext uri="{FF2B5EF4-FFF2-40B4-BE49-F238E27FC236}">
                      <a16:creationId xmlns:a16="http://schemas.microsoft.com/office/drawing/2014/main" id="{F51B50D4-FD9B-2C2B-6F19-1C3771834EDF}"/>
                    </a:ext>
                  </a:extLst>
                </p:cNvPr>
                <p:cNvSpPr/>
                <p:nvPr/>
              </p:nvSpPr>
              <p:spPr>
                <a:xfrm>
                  <a:off x="10192350" y="961965"/>
                  <a:ext cx="69388" cy="92032"/>
                </a:xfrm>
                <a:custGeom>
                  <a:avLst/>
                  <a:gdLst>
                    <a:gd name="connsiteX0" fmla="*/ 41209 w 69388"/>
                    <a:gd name="connsiteY0" fmla="*/ 92032 h 92032"/>
                    <a:gd name="connsiteX1" fmla="*/ 56359 w 69388"/>
                    <a:gd name="connsiteY1" fmla="*/ 89049 h 92032"/>
                    <a:gd name="connsiteX2" fmla="*/ 69388 w 69388"/>
                    <a:gd name="connsiteY2" fmla="*/ 80854 h 92032"/>
                    <a:gd name="connsiteX3" fmla="*/ 63188 w 69388"/>
                    <a:gd name="connsiteY3" fmla="*/ 71042 h 92032"/>
                    <a:gd name="connsiteX4" fmla="*/ 53753 w 69388"/>
                    <a:gd name="connsiteY4" fmla="*/ 77242 h 92032"/>
                    <a:gd name="connsiteX5" fmla="*/ 42449 w 69388"/>
                    <a:gd name="connsiteY5" fmla="*/ 79722 h 92032"/>
                    <a:gd name="connsiteX6" fmla="*/ 22842 w 69388"/>
                    <a:gd name="connsiteY6" fmla="*/ 70538 h 92032"/>
                    <a:gd name="connsiteX7" fmla="*/ 15402 w 69388"/>
                    <a:gd name="connsiteY7" fmla="*/ 46205 h 92032"/>
                    <a:gd name="connsiteX8" fmla="*/ 23094 w 69388"/>
                    <a:gd name="connsiteY8" fmla="*/ 21620 h 92032"/>
                    <a:gd name="connsiteX9" fmla="*/ 42826 w 69388"/>
                    <a:gd name="connsiteY9" fmla="*/ 12311 h 92032"/>
                    <a:gd name="connsiteX10" fmla="*/ 52261 w 69388"/>
                    <a:gd name="connsiteY10" fmla="*/ 14413 h 92032"/>
                    <a:gd name="connsiteX11" fmla="*/ 60331 w 69388"/>
                    <a:gd name="connsiteY11" fmla="*/ 20128 h 92032"/>
                    <a:gd name="connsiteX12" fmla="*/ 68022 w 69388"/>
                    <a:gd name="connsiteY12" fmla="*/ 10316 h 92032"/>
                    <a:gd name="connsiteX13" fmla="*/ 57096 w 69388"/>
                    <a:gd name="connsiteY13" fmla="*/ 3109 h 92032"/>
                    <a:gd name="connsiteX14" fmla="*/ 42323 w 69388"/>
                    <a:gd name="connsiteY14" fmla="*/ 0 h 92032"/>
                    <a:gd name="connsiteX15" fmla="*/ 21350 w 69388"/>
                    <a:gd name="connsiteY15" fmla="*/ 5463 h 92032"/>
                    <a:gd name="connsiteX16" fmla="*/ 5967 w 69388"/>
                    <a:gd name="connsiteY16" fmla="*/ 21224 h 92032"/>
                    <a:gd name="connsiteX17" fmla="*/ 0 w 69388"/>
                    <a:gd name="connsiteY17" fmla="*/ 46169 h 92032"/>
                    <a:gd name="connsiteX18" fmla="*/ 11915 w 69388"/>
                    <a:gd name="connsiteY18" fmla="*/ 79937 h 92032"/>
                    <a:gd name="connsiteX19" fmla="*/ 41209 w 69388"/>
                    <a:gd name="connsiteY19" fmla="*/ 92032 h 92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9388" h="92032">
                      <a:moveTo>
                        <a:pt x="41209" y="92032"/>
                      </a:moveTo>
                      <a:cubicBezTo>
                        <a:pt x="46421" y="92032"/>
                        <a:pt x="51506" y="91044"/>
                        <a:pt x="56359" y="89049"/>
                      </a:cubicBezTo>
                      <a:cubicBezTo>
                        <a:pt x="61193" y="87180"/>
                        <a:pt x="65542" y="84448"/>
                        <a:pt x="69388" y="80854"/>
                      </a:cubicBezTo>
                      <a:lnTo>
                        <a:pt x="63188" y="71042"/>
                      </a:lnTo>
                      <a:cubicBezTo>
                        <a:pt x="60331" y="73647"/>
                        <a:pt x="57222" y="75642"/>
                        <a:pt x="53753" y="77242"/>
                      </a:cubicBezTo>
                      <a:cubicBezTo>
                        <a:pt x="50285" y="78859"/>
                        <a:pt x="46546" y="79722"/>
                        <a:pt x="42449" y="79722"/>
                      </a:cubicBezTo>
                      <a:cubicBezTo>
                        <a:pt x="34254" y="79596"/>
                        <a:pt x="27676" y="76487"/>
                        <a:pt x="22842" y="70538"/>
                      </a:cubicBezTo>
                      <a:cubicBezTo>
                        <a:pt x="18008" y="64464"/>
                        <a:pt x="15527" y="56395"/>
                        <a:pt x="15402" y="46205"/>
                      </a:cubicBezTo>
                      <a:cubicBezTo>
                        <a:pt x="15527" y="35907"/>
                        <a:pt x="18133" y="27712"/>
                        <a:pt x="23094" y="21620"/>
                      </a:cubicBezTo>
                      <a:cubicBezTo>
                        <a:pt x="28179" y="15545"/>
                        <a:pt x="34757" y="12436"/>
                        <a:pt x="42826" y="12311"/>
                      </a:cubicBezTo>
                      <a:cubicBezTo>
                        <a:pt x="46295" y="12311"/>
                        <a:pt x="49530" y="13047"/>
                        <a:pt x="52261" y="14413"/>
                      </a:cubicBezTo>
                      <a:cubicBezTo>
                        <a:pt x="55119" y="15905"/>
                        <a:pt x="57850" y="17756"/>
                        <a:pt x="60331" y="20128"/>
                      </a:cubicBezTo>
                      <a:lnTo>
                        <a:pt x="68022" y="10316"/>
                      </a:lnTo>
                      <a:cubicBezTo>
                        <a:pt x="64787" y="7458"/>
                        <a:pt x="61193" y="5104"/>
                        <a:pt x="57096" y="3109"/>
                      </a:cubicBezTo>
                      <a:cubicBezTo>
                        <a:pt x="52872" y="1114"/>
                        <a:pt x="48038" y="126"/>
                        <a:pt x="42323" y="0"/>
                      </a:cubicBezTo>
                      <a:cubicBezTo>
                        <a:pt x="34757" y="0"/>
                        <a:pt x="27802" y="1869"/>
                        <a:pt x="21350" y="5463"/>
                      </a:cubicBezTo>
                      <a:cubicBezTo>
                        <a:pt x="15024" y="9058"/>
                        <a:pt x="9938" y="14269"/>
                        <a:pt x="5967" y="21224"/>
                      </a:cubicBezTo>
                      <a:cubicBezTo>
                        <a:pt x="2121" y="28054"/>
                        <a:pt x="126" y="36374"/>
                        <a:pt x="0" y="46169"/>
                      </a:cubicBezTo>
                      <a:cubicBezTo>
                        <a:pt x="252" y="60690"/>
                        <a:pt x="4223" y="71994"/>
                        <a:pt x="11915" y="79937"/>
                      </a:cubicBezTo>
                      <a:cubicBezTo>
                        <a:pt x="19499" y="87935"/>
                        <a:pt x="29294" y="91906"/>
                        <a:pt x="41209" y="92032"/>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21" name="任意多边形: 形状 20">
                  <a:extLst>
                    <a:ext uri="{FF2B5EF4-FFF2-40B4-BE49-F238E27FC236}">
                      <a16:creationId xmlns:a16="http://schemas.microsoft.com/office/drawing/2014/main" id="{4AA8CB5D-4F77-110E-862D-FF65A2FC552F}"/>
                    </a:ext>
                  </a:extLst>
                </p:cNvPr>
                <p:cNvSpPr/>
                <p:nvPr/>
              </p:nvSpPr>
              <p:spPr>
                <a:xfrm>
                  <a:off x="10279225" y="962037"/>
                  <a:ext cx="81321" cy="91960"/>
                </a:xfrm>
                <a:custGeom>
                  <a:avLst/>
                  <a:gdLst>
                    <a:gd name="connsiteX0" fmla="*/ 40723 w 81321"/>
                    <a:gd name="connsiteY0" fmla="*/ 79668 h 91960"/>
                    <a:gd name="connsiteX1" fmla="*/ 22356 w 81321"/>
                    <a:gd name="connsiteY1" fmla="*/ 70484 h 91960"/>
                    <a:gd name="connsiteX2" fmla="*/ 15402 w 81321"/>
                    <a:gd name="connsiteY2" fmla="*/ 46151 h 91960"/>
                    <a:gd name="connsiteX3" fmla="*/ 22356 w 81321"/>
                    <a:gd name="connsiteY3" fmla="*/ 21566 h 91960"/>
                    <a:gd name="connsiteX4" fmla="*/ 40723 w 81321"/>
                    <a:gd name="connsiteY4" fmla="*/ 12257 h 91960"/>
                    <a:gd name="connsiteX5" fmla="*/ 59090 w 81321"/>
                    <a:gd name="connsiteY5" fmla="*/ 21566 h 91960"/>
                    <a:gd name="connsiteX6" fmla="*/ 66171 w 81321"/>
                    <a:gd name="connsiteY6" fmla="*/ 46151 h 91960"/>
                    <a:gd name="connsiteX7" fmla="*/ 59090 w 81321"/>
                    <a:gd name="connsiteY7" fmla="*/ 70484 h 91960"/>
                    <a:gd name="connsiteX8" fmla="*/ 40723 w 81321"/>
                    <a:gd name="connsiteY8" fmla="*/ 79668 h 91960"/>
                    <a:gd name="connsiteX9" fmla="*/ 40723 w 81321"/>
                    <a:gd name="connsiteY9" fmla="*/ 91960 h 91960"/>
                    <a:gd name="connsiteX10" fmla="*/ 60834 w 81321"/>
                    <a:gd name="connsiteY10" fmla="*/ 86497 h 91960"/>
                    <a:gd name="connsiteX11" fmla="*/ 75606 w 81321"/>
                    <a:gd name="connsiteY11" fmla="*/ 70862 h 91960"/>
                    <a:gd name="connsiteX12" fmla="*/ 81321 w 81321"/>
                    <a:gd name="connsiteY12" fmla="*/ 46169 h 91960"/>
                    <a:gd name="connsiteX13" fmla="*/ 75606 w 81321"/>
                    <a:gd name="connsiteY13" fmla="*/ 21224 h 91960"/>
                    <a:gd name="connsiteX14" fmla="*/ 60834 w 81321"/>
                    <a:gd name="connsiteY14" fmla="*/ 5463 h 91960"/>
                    <a:gd name="connsiteX15" fmla="*/ 40723 w 81321"/>
                    <a:gd name="connsiteY15" fmla="*/ 0 h 91960"/>
                    <a:gd name="connsiteX16" fmla="*/ 20613 w 81321"/>
                    <a:gd name="connsiteY16" fmla="*/ 5463 h 91960"/>
                    <a:gd name="connsiteX17" fmla="*/ 5841 w 81321"/>
                    <a:gd name="connsiteY17" fmla="*/ 21224 h 91960"/>
                    <a:gd name="connsiteX18" fmla="*/ 0 w 81321"/>
                    <a:gd name="connsiteY18" fmla="*/ 46169 h 91960"/>
                    <a:gd name="connsiteX19" fmla="*/ 5841 w 81321"/>
                    <a:gd name="connsiteY19" fmla="*/ 70862 h 91960"/>
                    <a:gd name="connsiteX20" fmla="*/ 20613 w 81321"/>
                    <a:gd name="connsiteY20" fmla="*/ 86497 h 91960"/>
                    <a:gd name="connsiteX21" fmla="*/ 40723 w 81321"/>
                    <a:gd name="connsiteY21" fmla="*/ 91960 h 91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81321" h="91960">
                      <a:moveTo>
                        <a:pt x="40723" y="79668"/>
                      </a:moveTo>
                      <a:cubicBezTo>
                        <a:pt x="33032" y="79542"/>
                        <a:pt x="26939" y="76433"/>
                        <a:pt x="22356" y="70484"/>
                      </a:cubicBezTo>
                      <a:cubicBezTo>
                        <a:pt x="17756" y="64410"/>
                        <a:pt x="15527" y="56341"/>
                        <a:pt x="15402" y="46151"/>
                      </a:cubicBezTo>
                      <a:cubicBezTo>
                        <a:pt x="15527" y="35853"/>
                        <a:pt x="17756" y="27658"/>
                        <a:pt x="22356" y="21566"/>
                      </a:cubicBezTo>
                      <a:cubicBezTo>
                        <a:pt x="26957" y="15491"/>
                        <a:pt x="33032" y="12382"/>
                        <a:pt x="40723" y="12257"/>
                      </a:cubicBezTo>
                      <a:cubicBezTo>
                        <a:pt x="48415" y="12382"/>
                        <a:pt x="54508" y="15491"/>
                        <a:pt x="59090" y="21566"/>
                      </a:cubicBezTo>
                      <a:cubicBezTo>
                        <a:pt x="63673" y="27640"/>
                        <a:pt x="66045" y="35835"/>
                        <a:pt x="66171" y="46151"/>
                      </a:cubicBezTo>
                      <a:cubicBezTo>
                        <a:pt x="66045" y="56323"/>
                        <a:pt x="63691" y="64392"/>
                        <a:pt x="59090" y="70484"/>
                      </a:cubicBezTo>
                      <a:cubicBezTo>
                        <a:pt x="54508" y="76433"/>
                        <a:pt x="48433" y="79542"/>
                        <a:pt x="40723" y="79668"/>
                      </a:cubicBezTo>
                      <a:close/>
                      <a:moveTo>
                        <a:pt x="40723" y="91960"/>
                      </a:moveTo>
                      <a:cubicBezTo>
                        <a:pt x="47930" y="91960"/>
                        <a:pt x="54633" y="90091"/>
                        <a:pt x="60834" y="86497"/>
                      </a:cubicBezTo>
                      <a:cubicBezTo>
                        <a:pt x="66908" y="82903"/>
                        <a:pt x="71886" y="77691"/>
                        <a:pt x="75606" y="70862"/>
                      </a:cubicBezTo>
                      <a:cubicBezTo>
                        <a:pt x="79326" y="64158"/>
                        <a:pt x="81321" y="55838"/>
                        <a:pt x="81321" y="46169"/>
                      </a:cubicBezTo>
                      <a:cubicBezTo>
                        <a:pt x="81321" y="36356"/>
                        <a:pt x="79326" y="28054"/>
                        <a:pt x="75606" y="21224"/>
                      </a:cubicBezTo>
                      <a:cubicBezTo>
                        <a:pt x="71886" y="14269"/>
                        <a:pt x="66926" y="9058"/>
                        <a:pt x="60834" y="5463"/>
                      </a:cubicBezTo>
                      <a:cubicBezTo>
                        <a:pt x="54633" y="1869"/>
                        <a:pt x="47930" y="0"/>
                        <a:pt x="40723" y="0"/>
                      </a:cubicBezTo>
                      <a:cubicBezTo>
                        <a:pt x="33391" y="0"/>
                        <a:pt x="26706" y="1869"/>
                        <a:pt x="20613" y="5463"/>
                      </a:cubicBezTo>
                      <a:cubicBezTo>
                        <a:pt x="14539" y="9058"/>
                        <a:pt x="9561" y="14269"/>
                        <a:pt x="5841" y="21224"/>
                      </a:cubicBezTo>
                      <a:cubicBezTo>
                        <a:pt x="2121" y="28054"/>
                        <a:pt x="126" y="36374"/>
                        <a:pt x="0" y="46169"/>
                      </a:cubicBezTo>
                      <a:cubicBezTo>
                        <a:pt x="126" y="55856"/>
                        <a:pt x="2103" y="64158"/>
                        <a:pt x="5841" y="70862"/>
                      </a:cubicBezTo>
                      <a:cubicBezTo>
                        <a:pt x="9561" y="77691"/>
                        <a:pt x="14521" y="82903"/>
                        <a:pt x="20613" y="86497"/>
                      </a:cubicBezTo>
                      <a:cubicBezTo>
                        <a:pt x="26706" y="90091"/>
                        <a:pt x="33409" y="91960"/>
                        <a:pt x="40723" y="91960"/>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22" name="任意多边形: 形状 21">
                  <a:extLst>
                    <a:ext uri="{FF2B5EF4-FFF2-40B4-BE49-F238E27FC236}">
                      <a16:creationId xmlns:a16="http://schemas.microsoft.com/office/drawing/2014/main" id="{3085FE3E-AE01-1F6D-9801-80A9C11F5C18}"/>
                    </a:ext>
                  </a:extLst>
                </p:cNvPr>
                <p:cNvSpPr/>
                <p:nvPr/>
              </p:nvSpPr>
              <p:spPr>
                <a:xfrm>
                  <a:off x="10385203" y="962019"/>
                  <a:ext cx="120804" cy="89875"/>
                </a:xfrm>
                <a:custGeom>
                  <a:avLst/>
                  <a:gdLst>
                    <a:gd name="connsiteX0" fmla="*/ 36 w 120804"/>
                    <a:gd name="connsiteY0" fmla="*/ 89858 h 89875"/>
                    <a:gd name="connsiteX1" fmla="*/ 14683 w 120804"/>
                    <a:gd name="connsiteY1" fmla="*/ 89858 h 89875"/>
                    <a:gd name="connsiteX2" fmla="*/ 14683 w 120804"/>
                    <a:gd name="connsiteY2" fmla="*/ 26310 h 89875"/>
                    <a:gd name="connsiteX3" fmla="*/ 26220 w 120804"/>
                    <a:gd name="connsiteY3" fmla="*/ 16138 h 89875"/>
                    <a:gd name="connsiteX4" fmla="*/ 36770 w 120804"/>
                    <a:gd name="connsiteY4" fmla="*/ 12904 h 89875"/>
                    <a:gd name="connsiteX5" fmla="*/ 49062 w 120804"/>
                    <a:gd name="connsiteY5" fmla="*/ 18367 h 89875"/>
                    <a:gd name="connsiteX6" fmla="*/ 53034 w 120804"/>
                    <a:gd name="connsiteY6" fmla="*/ 36249 h 89875"/>
                    <a:gd name="connsiteX7" fmla="*/ 53034 w 120804"/>
                    <a:gd name="connsiteY7" fmla="*/ 89876 h 89875"/>
                    <a:gd name="connsiteX8" fmla="*/ 67807 w 120804"/>
                    <a:gd name="connsiteY8" fmla="*/ 89876 h 89875"/>
                    <a:gd name="connsiteX9" fmla="*/ 67807 w 120804"/>
                    <a:gd name="connsiteY9" fmla="*/ 26310 h 89875"/>
                    <a:gd name="connsiteX10" fmla="*/ 79344 w 120804"/>
                    <a:gd name="connsiteY10" fmla="*/ 16138 h 89875"/>
                    <a:gd name="connsiteX11" fmla="*/ 89894 w 120804"/>
                    <a:gd name="connsiteY11" fmla="*/ 12904 h 89875"/>
                    <a:gd name="connsiteX12" fmla="*/ 102186 w 120804"/>
                    <a:gd name="connsiteY12" fmla="*/ 18367 h 89875"/>
                    <a:gd name="connsiteX13" fmla="*/ 106158 w 120804"/>
                    <a:gd name="connsiteY13" fmla="*/ 36249 h 89875"/>
                    <a:gd name="connsiteX14" fmla="*/ 106158 w 120804"/>
                    <a:gd name="connsiteY14" fmla="*/ 89876 h 89875"/>
                    <a:gd name="connsiteX15" fmla="*/ 120805 w 120804"/>
                    <a:gd name="connsiteY15" fmla="*/ 89876 h 89875"/>
                    <a:gd name="connsiteX16" fmla="*/ 120805 w 120804"/>
                    <a:gd name="connsiteY16" fmla="*/ 34398 h 89875"/>
                    <a:gd name="connsiteX17" fmla="*/ 114353 w 120804"/>
                    <a:gd name="connsiteY17" fmla="*/ 8824 h 89875"/>
                    <a:gd name="connsiteX18" fmla="*/ 94243 w 120804"/>
                    <a:gd name="connsiteY18" fmla="*/ 18 h 89875"/>
                    <a:gd name="connsiteX19" fmla="*/ 79218 w 120804"/>
                    <a:gd name="connsiteY19" fmla="*/ 4727 h 89875"/>
                    <a:gd name="connsiteX20" fmla="*/ 65308 w 120804"/>
                    <a:gd name="connsiteY20" fmla="*/ 16767 h 89875"/>
                    <a:gd name="connsiteX21" fmla="*/ 56862 w 120804"/>
                    <a:gd name="connsiteY21" fmla="*/ 4475 h 89875"/>
                    <a:gd name="connsiteX22" fmla="*/ 41101 w 120804"/>
                    <a:gd name="connsiteY22" fmla="*/ 0 h 89875"/>
                    <a:gd name="connsiteX23" fmla="*/ 26328 w 120804"/>
                    <a:gd name="connsiteY23" fmla="*/ 4349 h 89875"/>
                    <a:gd name="connsiteX24" fmla="*/ 13784 w 120804"/>
                    <a:gd name="connsiteY24" fmla="*/ 15024 h 89875"/>
                    <a:gd name="connsiteX25" fmla="*/ 13281 w 120804"/>
                    <a:gd name="connsiteY25" fmla="*/ 15024 h 89875"/>
                    <a:gd name="connsiteX26" fmla="*/ 12041 w 120804"/>
                    <a:gd name="connsiteY26" fmla="*/ 2246 h 89875"/>
                    <a:gd name="connsiteX27" fmla="*/ 0 w 120804"/>
                    <a:gd name="connsiteY27" fmla="*/ 2246 h 89875"/>
                    <a:gd name="connsiteX28" fmla="*/ 0 w 120804"/>
                    <a:gd name="connsiteY28" fmla="*/ 89858 h 89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804" h="89875">
                      <a:moveTo>
                        <a:pt x="36" y="89858"/>
                      </a:moveTo>
                      <a:lnTo>
                        <a:pt x="14683" y="89858"/>
                      </a:lnTo>
                      <a:lnTo>
                        <a:pt x="14683" y="26310"/>
                      </a:lnTo>
                      <a:cubicBezTo>
                        <a:pt x="18654" y="21710"/>
                        <a:pt x="22626" y="18367"/>
                        <a:pt x="26220" y="16138"/>
                      </a:cubicBezTo>
                      <a:cubicBezTo>
                        <a:pt x="29941" y="14036"/>
                        <a:pt x="33427" y="12904"/>
                        <a:pt x="36770" y="12904"/>
                      </a:cubicBezTo>
                      <a:cubicBezTo>
                        <a:pt x="42359" y="12778"/>
                        <a:pt x="46456" y="14647"/>
                        <a:pt x="49062" y="18367"/>
                      </a:cubicBezTo>
                      <a:cubicBezTo>
                        <a:pt x="51794" y="22087"/>
                        <a:pt x="53160" y="28054"/>
                        <a:pt x="53034" y="36249"/>
                      </a:cubicBezTo>
                      <a:lnTo>
                        <a:pt x="53034" y="89876"/>
                      </a:lnTo>
                      <a:lnTo>
                        <a:pt x="67807" y="89876"/>
                      </a:lnTo>
                      <a:lnTo>
                        <a:pt x="67807" y="26310"/>
                      </a:lnTo>
                      <a:cubicBezTo>
                        <a:pt x="71904" y="21710"/>
                        <a:pt x="75750" y="18367"/>
                        <a:pt x="79344" y="16138"/>
                      </a:cubicBezTo>
                      <a:cubicBezTo>
                        <a:pt x="82939" y="14036"/>
                        <a:pt x="86551" y="12904"/>
                        <a:pt x="89894" y="12904"/>
                      </a:cubicBezTo>
                      <a:cubicBezTo>
                        <a:pt x="95357" y="12778"/>
                        <a:pt x="99580" y="14647"/>
                        <a:pt x="102186" y="18367"/>
                      </a:cubicBezTo>
                      <a:cubicBezTo>
                        <a:pt x="104918" y="22087"/>
                        <a:pt x="106158" y="28054"/>
                        <a:pt x="106158" y="36249"/>
                      </a:cubicBezTo>
                      <a:lnTo>
                        <a:pt x="106158" y="89876"/>
                      </a:lnTo>
                      <a:lnTo>
                        <a:pt x="120805" y="89876"/>
                      </a:lnTo>
                      <a:lnTo>
                        <a:pt x="120805" y="34398"/>
                      </a:lnTo>
                      <a:cubicBezTo>
                        <a:pt x="120805" y="23093"/>
                        <a:pt x="118702" y="14539"/>
                        <a:pt x="114353" y="8824"/>
                      </a:cubicBezTo>
                      <a:cubicBezTo>
                        <a:pt x="109878" y="2983"/>
                        <a:pt x="103175" y="18"/>
                        <a:pt x="94243" y="18"/>
                      </a:cubicBezTo>
                      <a:cubicBezTo>
                        <a:pt x="88905" y="144"/>
                        <a:pt x="83945" y="1635"/>
                        <a:pt x="79218" y="4727"/>
                      </a:cubicBezTo>
                      <a:cubicBezTo>
                        <a:pt x="74384" y="7710"/>
                        <a:pt x="69783" y="11807"/>
                        <a:pt x="65308" y="16767"/>
                      </a:cubicBezTo>
                      <a:cubicBezTo>
                        <a:pt x="63565" y="11556"/>
                        <a:pt x="60834" y="7458"/>
                        <a:pt x="56862" y="4475"/>
                      </a:cubicBezTo>
                      <a:cubicBezTo>
                        <a:pt x="53016" y="1617"/>
                        <a:pt x="47804" y="0"/>
                        <a:pt x="41101" y="0"/>
                      </a:cubicBezTo>
                      <a:cubicBezTo>
                        <a:pt x="35889" y="126"/>
                        <a:pt x="30929" y="1492"/>
                        <a:pt x="26328" y="4349"/>
                      </a:cubicBezTo>
                      <a:cubicBezTo>
                        <a:pt x="21853" y="7207"/>
                        <a:pt x="17648" y="10675"/>
                        <a:pt x="13784" y="15024"/>
                      </a:cubicBezTo>
                      <a:lnTo>
                        <a:pt x="13281" y="15024"/>
                      </a:lnTo>
                      <a:lnTo>
                        <a:pt x="12041" y="2246"/>
                      </a:lnTo>
                      <a:lnTo>
                        <a:pt x="0" y="2246"/>
                      </a:lnTo>
                      <a:lnTo>
                        <a:pt x="0" y="89858"/>
                      </a:lnTo>
                      <a:close/>
                    </a:path>
                  </a:pathLst>
                </a:custGeom>
                <a:solidFill>
                  <a:srgbClr val="999999"/>
                </a:solidFill>
                <a:ln w="6350" cap="flat">
                  <a:solidFill>
                    <a:srgbClr val="999999"/>
                  </a:solidFill>
                  <a:prstDash val="solid"/>
                  <a:miter/>
                </a:ln>
              </p:spPr>
              <p:txBody>
                <a:bodyPr rtlCol="0" anchor="ctr"/>
                <a:lstStyle/>
                <a:p>
                  <a:endParaRPr lang="zh-CN" altLang="en-US" b="1"/>
                </a:p>
              </p:txBody>
            </p:sp>
          </p:grpSp>
          <p:sp>
            <p:nvSpPr>
              <p:cNvPr id="18" name="任意多边形: 形状 17">
                <a:extLst>
                  <a:ext uri="{FF2B5EF4-FFF2-40B4-BE49-F238E27FC236}">
                    <a16:creationId xmlns:a16="http://schemas.microsoft.com/office/drawing/2014/main" id="{CDC67E92-80C9-B7FF-8894-B262C6DC920F}"/>
                  </a:ext>
                </a:extLst>
              </p:cNvPr>
              <p:cNvSpPr/>
              <p:nvPr userDrawn="1"/>
            </p:nvSpPr>
            <p:spPr>
              <a:xfrm>
                <a:off x="1086173" y="3300162"/>
                <a:ext cx="781977" cy="781959"/>
              </a:xfrm>
              <a:custGeom>
                <a:avLst/>
                <a:gdLst>
                  <a:gd name="connsiteX0" fmla="*/ 0 w 781977"/>
                  <a:gd name="connsiteY0" fmla="*/ 390989 h 781959"/>
                  <a:gd name="connsiteX1" fmla="*/ 34757 w 781977"/>
                  <a:gd name="connsiteY1" fmla="*/ 552355 h 781959"/>
                  <a:gd name="connsiteX2" fmla="*/ 114820 w 781977"/>
                  <a:gd name="connsiteY2" fmla="*/ 552355 h 781959"/>
                  <a:gd name="connsiteX3" fmla="*/ 266877 w 781977"/>
                  <a:gd name="connsiteY3" fmla="*/ 552355 h 781959"/>
                  <a:gd name="connsiteX4" fmla="*/ 341351 w 781977"/>
                  <a:gd name="connsiteY4" fmla="*/ 465463 h 781959"/>
                  <a:gd name="connsiteX5" fmla="*/ 179985 w 781977"/>
                  <a:gd name="connsiteY5" fmla="*/ 378570 h 781959"/>
                  <a:gd name="connsiteX6" fmla="*/ 179985 w 781977"/>
                  <a:gd name="connsiteY6" fmla="*/ 204786 h 781959"/>
                  <a:gd name="connsiteX7" fmla="*/ 440644 w 781977"/>
                  <a:gd name="connsiteY7" fmla="*/ 204786 h 781959"/>
                  <a:gd name="connsiteX8" fmla="*/ 440644 w 781977"/>
                  <a:gd name="connsiteY8" fmla="*/ 242023 h 781959"/>
                  <a:gd name="connsiteX9" fmla="*/ 217222 w 781977"/>
                  <a:gd name="connsiteY9" fmla="*/ 242023 h 781959"/>
                  <a:gd name="connsiteX10" fmla="*/ 217222 w 781977"/>
                  <a:gd name="connsiteY10" fmla="*/ 341316 h 781959"/>
                  <a:gd name="connsiteX11" fmla="*/ 378588 w 781977"/>
                  <a:gd name="connsiteY11" fmla="*/ 465445 h 781959"/>
                  <a:gd name="connsiteX12" fmla="*/ 126484 w 781977"/>
                  <a:gd name="connsiteY12" fmla="*/ 597140 h 781959"/>
                  <a:gd name="connsiteX13" fmla="*/ 58461 w 781977"/>
                  <a:gd name="connsiteY13" fmla="*/ 596763 h 781959"/>
                  <a:gd name="connsiteX14" fmla="*/ 390989 w 781977"/>
                  <a:gd name="connsiteY14" fmla="*/ 781960 h 781959"/>
                  <a:gd name="connsiteX15" fmla="*/ 722150 w 781977"/>
                  <a:gd name="connsiteY15" fmla="*/ 598758 h 781959"/>
                  <a:gd name="connsiteX16" fmla="*/ 692731 w 781977"/>
                  <a:gd name="connsiteY16" fmla="*/ 599387 h 781959"/>
                  <a:gd name="connsiteX17" fmla="*/ 539937 w 781977"/>
                  <a:gd name="connsiteY17" fmla="*/ 539937 h 781959"/>
                  <a:gd name="connsiteX18" fmla="*/ 539937 w 781977"/>
                  <a:gd name="connsiteY18" fmla="*/ 229640 h 781959"/>
                  <a:gd name="connsiteX19" fmla="*/ 465463 w 781977"/>
                  <a:gd name="connsiteY19" fmla="*/ 242059 h 781959"/>
                  <a:gd name="connsiteX20" fmla="*/ 465463 w 781977"/>
                  <a:gd name="connsiteY20" fmla="*/ 204822 h 781959"/>
                  <a:gd name="connsiteX21" fmla="*/ 589592 w 781977"/>
                  <a:gd name="connsiteY21" fmla="*/ 167585 h 781959"/>
                  <a:gd name="connsiteX22" fmla="*/ 589592 w 781977"/>
                  <a:gd name="connsiteY22" fmla="*/ 530771 h 781959"/>
                  <a:gd name="connsiteX23" fmla="*/ 618634 w 781977"/>
                  <a:gd name="connsiteY23" fmla="*/ 552373 h 781959"/>
                  <a:gd name="connsiteX24" fmla="*/ 705149 w 781977"/>
                  <a:gd name="connsiteY24" fmla="*/ 552373 h 781959"/>
                  <a:gd name="connsiteX25" fmla="*/ 747220 w 781977"/>
                  <a:gd name="connsiteY25" fmla="*/ 552373 h 781959"/>
                  <a:gd name="connsiteX26" fmla="*/ 781977 w 781977"/>
                  <a:gd name="connsiteY26" fmla="*/ 391007 h 781959"/>
                  <a:gd name="connsiteX27" fmla="*/ 390989 w 781977"/>
                  <a:gd name="connsiteY27" fmla="*/ 0 h 781959"/>
                  <a:gd name="connsiteX28" fmla="*/ 0 w 781977"/>
                  <a:gd name="connsiteY28" fmla="*/ 390989 h 781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781977" h="781959">
                    <a:moveTo>
                      <a:pt x="0" y="390989"/>
                    </a:moveTo>
                    <a:cubicBezTo>
                      <a:pt x="0" y="448588"/>
                      <a:pt x="12418" y="503203"/>
                      <a:pt x="34757" y="552355"/>
                    </a:cubicBezTo>
                    <a:lnTo>
                      <a:pt x="114820" y="552355"/>
                    </a:lnTo>
                    <a:lnTo>
                      <a:pt x="266877" y="552355"/>
                    </a:lnTo>
                    <a:cubicBezTo>
                      <a:pt x="336769" y="530628"/>
                      <a:pt x="341351" y="490300"/>
                      <a:pt x="341351" y="465463"/>
                    </a:cubicBezTo>
                    <a:cubicBezTo>
                      <a:pt x="341351" y="378570"/>
                      <a:pt x="254459" y="366170"/>
                      <a:pt x="179985" y="378570"/>
                    </a:cubicBezTo>
                    <a:lnTo>
                      <a:pt x="179985" y="204786"/>
                    </a:lnTo>
                    <a:lnTo>
                      <a:pt x="440644" y="204786"/>
                    </a:lnTo>
                    <a:lnTo>
                      <a:pt x="440644" y="242023"/>
                    </a:lnTo>
                    <a:lnTo>
                      <a:pt x="217222" y="242023"/>
                    </a:lnTo>
                    <a:lnTo>
                      <a:pt x="217222" y="341316"/>
                    </a:lnTo>
                    <a:cubicBezTo>
                      <a:pt x="339860" y="342807"/>
                      <a:pt x="377097" y="383153"/>
                      <a:pt x="378588" y="465445"/>
                    </a:cubicBezTo>
                    <a:cubicBezTo>
                      <a:pt x="381320" y="608444"/>
                      <a:pt x="235589" y="599369"/>
                      <a:pt x="126484" y="597140"/>
                    </a:cubicBezTo>
                    <a:cubicBezTo>
                      <a:pt x="120032" y="597015"/>
                      <a:pt x="82795" y="596889"/>
                      <a:pt x="58461" y="596763"/>
                    </a:cubicBezTo>
                    <a:cubicBezTo>
                      <a:pt x="127472" y="707989"/>
                      <a:pt x="250613" y="781960"/>
                      <a:pt x="390989" y="781960"/>
                    </a:cubicBezTo>
                    <a:cubicBezTo>
                      <a:pt x="530502" y="781960"/>
                      <a:pt x="653014" y="708851"/>
                      <a:pt x="722150" y="598758"/>
                    </a:cubicBezTo>
                    <a:cubicBezTo>
                      <a:pt x="712463" y="599135"/>
                      <a:pt x="702669" y="599261"/>
                      <a:pt x="692731" y="599387"/>
                    </a:cubicBezTo>
                    <a:cubicBezTo>
                      <a:pt x="616765" y="599513"/>
                      <a:pt x="539937" y="588838"/>
                      <a:pt x="539937" y="539937"/>
                    </a:cubicBezTo>
                    <a:lnTo>
                      <a:pt x="539937" y="229640"/>
                    </a:lnTo>
                    <a:cubicBezTo>
                      <a:pt x="511632" y="234241"/>
                      <a:pt x="499968" y="237332"/>
                      <a:pt x="465463" y="242059"/>
                    </a:cubicBezTo>
                    <a:lnTo>
                      <a:pt x="465463" y="204822"/>
                    </a:lnTo>
                    <a:cubicBezTo>
                      <a:pt x="500345" y="192781"/>
                      <a:pt x="527518" y="183094"/>
                      <a:pt x="589592" y="167585"/>
                    </a:cubicBezTo>
                    <a:lnTo>
                      <a:pt x="589592" y="530771"/>
                    </a:lnTo>
                    <a:cubicBezTo>
                      <a:pt x="594552" y="542812"/>
                      <a:pt x="596547" y="550756"/>
                      <a:pt x="618634" y="552373"/>
                    </a:cubicBezTo>
                    <a:lnTo>
                      <a:pt x="705149" y="552373"/>
                    </a:lnTo>
                    <a:lnTo>
                      <a:pt x="747220" y="552373"/>
                    </a:lnTo>
                    <a:cubicBezTo>
                      <a:pt x="769559" y="503221"/>
                      <a:pt x="781977" y="448480"/>
                      <a:pt x="781977" y="391007"/>
                    </a:cubicBezTo>
                    <a:cubicBezTo>
                      <a:pt x="781995" y="175025"/>
                      <a:pt x="606971" y="0"/>
                      <a:pt x="390989" y="0"/>
                    </a:cubicBezTo>
                    <a:cubicBezTo>
                      <a:pt x="175007" y="0"/>
                      <a:pt x="0" y="175025"/>
                      <a:pt x="0" y="390989"/>
                    </a:cubicBezTo>
                    <a:close/>
                  </a:path>
                </a:pathLst>
              </a:custGeom>
              <a:solidFill>
                <a:srgbClr val="FF5200"/>
              </a:solidFill>
              <a:ln w="1794" cap="flat">
                <a:noFill/>
                <a:prstDash val="solid"/>
                <a:miter/>
              </a:ln>
            </p:spPr>
            <p:txBody>
              <a:bodyPr rtlCol="0" anchor="ctr"/>
              <a:lstStyle/>
              <a:p>
                <a:endParaRPr lang="zh-CN" altLang="en-US"/>
              </a:p>
            </p:txBody>
          </p:sp>
        </p:grpSp>
        <p:sp>
          <p:nvSpPr>
            <p:cNvPr id="8" name="矩形 7">
              <a:hlinkClick r:id="rId2"/>
              <a:extLst>
                <a:ext uri="{FF2B5EF4-FFF2-40B4-BE49-F238E27FC236}">
                  <a16:creationId xmlns:a16="http://schemas.microsoft.com/office/drawing/2014/main" id="{B488D719-3317-33A8-225F-9858477AB444}"/>
                </a:ext>
              </a:extLst>
            </p:cNvPr>
            <p:cNvSpPr/>
            <p:nvPr userDrawn="1"/>
          </p:nvSpPr>
          <p:spPr>
            <a:xfrm>
              <a:off x="870547" y="7238685"/>
              <a:ext cx="3333750" cy="1143000"/>
            </a:xfrm>
            <a:prstGeom prst="rect">
              <a:avLst/>
            </a:prstGeom>
            <a:solidFill>
              <a:schemeClr val="bg1">
                <a:alpha val="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7" name="文本框 36">
            <a:extLst>
              <a:ext uri="{FF2B5EF4-FFF2-40B4-BE49-F238E27FC236}">
                <a16:creationId xmlns:a16="http://schemas.microsoft.com/office/drawing/2014/main" id="{7559B959-14A3-3F80-D208-D84B3155684F}"/>
              </a:ext>
            </a:extLst>
          </p:cNvPr>
          <p:cNvSpPr txBox="1"/>
          <p:nvPr userDrawn="1"/>
        </p:nvSpPr>
        <p:spPr>
          <a:xfrm>
            <a:off x="5272919" y="5324025"/>
            <a:ext cx="6182482" cy="932884"/>
          </a:xfrm>
          <a:prstGeom prst="rect">
            <a:avLst/>
          </a:prstGeom>
          <a:noFill/>
        </p:spPr>
        <p:txBody>
          <a:bodyPr wrap="square">
            <a:spAutoFit/>
          </a:bodyPr>
          <a:lstStyle/>
          <a:p>
            <a:pPr>
              <a:lnSpc>
                <a:spcPct val="150000"/>
              </a:lnSpc>
            </a:pPr>
            <a:r>
              <a:rPr lang="zh-CN" altLang="en-US" dirty="0">
                <a:solidFill>
                  <a:schemeClr val="bg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51PPT模板网，幻灯片演示模板及素材 </a:t>
            </a:r>
            <a:r>
              <a:rPr lang="zh-CN" altLang="en-US" sz="2000" b="1" dirty="0">
                <a:solidFill>
                  <a:schemeClr val="bg1"/>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免费 </a:t>
            </a:r>
            <a:r>
              <a:rPr lang="zh-CN" altLang="en-US" dirty="0">
                <a:solidFill>
                  <a:schemeClr val="bg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下载！</a:t>
            </a:r>
          </a:p>
          <a:p>
            <a:pPr>
              <a:lnSpc>
                <a:spcPct val="150000"/>
              </a:lnSpc>
            </a:pPr>
            <a:r>
              <a:rPr lang="zh-CN" altLang="en-US" dirty="0">
                <a:solidFill>
                  <a:schemeClr val="bg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51PPT模板网 唯一访问网址：www.51pptmoban.com</a:t>
            </a:r>
          </a:p>
        </p:txBody>
      </p:sp>
      <p:cxnSp>
        <p:nvCxnSpPr>
          <p:cNvPr id="38" name="直接连接符 37">
            <a:extLst>
              <a:ext uri="{FF2B5EF4-FFF2-40B4-BE49-F238E27FC236}">
                <a16:creationId xmlns:a16="http://schemas.microsoft.com/office/drawing/2014/main" id="{2BACD757-007B-E5D7-4C47-B887EA8109FD}"/>
              </a:ext>
            </a:extLst>
          </p:cNvPr>
          <p:cNvCxnSpPr/>
          <p:nvPr userDrawn="1"/>
        </p:nvCxnSpPr>
        <p:spPr>
          <a:xfrm>
            <a:off x="0" y="5011727"/>
            <a:ext cx="12192000" cy="0"/>
          </a:xfrm>
          <a:prstGeom prst="line">
            <a:avLst/>
          </a:prstGeom>
          <a:ln w="25400" cmpd="sng">
            <a:solidFill>
              <a:srgbClr val="003399"/>
            </a:solidFill>
            <a:prstDash val="solid"/>
          </a:ln>
        </p:spPr>
        <p:style>
          <a:lnRef idx="1">
            <a:schemeClr val="accent1"/>
          </a:lnRef>
          <a:fillRef idx="0">
            <a:schemeClr val="accent1"/>
          </a:fillRef>
          <a:effectRef idx="0">
            <a:schemeClr val="accent1"/>
          </a:effectRef>
          <a:fontRef idx="minor">
            <a:schemeClr val="tx1"/>
          </a:fontRef>
        </p:style>
      </p:cxnSp>
      <p:sp>
        <p:nvSpPr>
          <p:cNvPr id="39" name="任意多边形: 形状 38">
            <a:extLst>
              <a:ext uri="{FF2B5EF4-FFF2-40B4-BE49-F238E27FC236}">
                <a16:creationId xmlns:a16="http://schemas.microsoft.com/office/drawing/2014/main" id="{52F347D3-44E3-D373-DC7D-44EBA4AD7010}"/>
              </a:ext>
            </a:extLst>
          </p:cNvPr>
          <p:cNvSpPr/>
          <p:nvPr userDrawn="1"/>
        </p:nvSpPr>
        <p:spPr>
          <a:xfrm>
            <a:off x="9512074" y="4974744"/>
            <a:ext cx="578076" cy="300049"/>
          </a:xfrm>
          <a:custGeom>
            <a:avLst/>
            <a:gdLst>
              <a:gd name="connsiteX0" fmla="*/ 266700 w 800100"/>
              <a:gd name="connsiteY0" fmla="*/ 0 h 434340"/>
              <a:gd name="connsiteX1" fmla="*/ 0 w 800100"/>
              <a:gd name="connsiteY1" fmla="*/ 434340 h 434340"/>
              <a:gd name="connsiteX2" fmla="*/ 800100 w 800100"/>
              <a:gd name="connsiteY2" fmla="*/ 30480 h 434340"/>
              <a:gd name="connsiteX3" fmla="*/ 800100 w 800100"/>
              <a:gd name="connsiteY3" fmla="*/ 30480 h 434340"/>
              <a:gd name="connsiteX0" fmla="*/ 254794 w 800100"/>
              <a:gd name="connsiteY0" fmla="*/ 0 h 415290"/>
              <a:gd name="connsiteX1" fmla="*/ 0 w 800100"/>
              <a:gd name="connsiteY1" fmla="*/ 415290 h 415290"/>
              <a:gd name="connsiteX2" fmla="*/ 800100 w 800100"/>
              <a:gd name="connsiteY2" fmla="*/ 11430 h 415290"/>
              <a:gd name="connsiteX3" fmla="*/ 800100 w 800100"/>
              <a:gd name="connsiteY3" fmla="*/ 11430 h 415290"/>
            </a:gdLst>
            <a:ahLst/>
            <a:cxnLst>
              <a:cxn ang="0">
                <a:pos x="connsiteX0" y="connsiteY0"/>
              </a:cxn>
              <a:cxn ang="0">
                <a:pos x="connsiteX1" y="connsiteY1"/>
              </a:cxn>
              <a:cxn ang="0">
                <a:pos x="connsiteX2" y="connsiteY2"/>
              </a:cxn>
              <a:cxn ang="0">
                <a:pos x="connsiteX3" y="connsiteY3"/>
              </a:cxn>
            </a:cxnLst>
            <a:rect l="l" t="t" r="r" b="b"/>
            <a:pathLst>
              <a:path w="800100" h="415290">
                <a:moveTo>
                  <a:pt x="254794" y="0"/>
                </a:moveTo>
                <a:lnTo>
                  <a:pt x="0" y="415290"/>
                </a:lnTo>
                <a:lnTo>
                  <a:pt x="800100" y="11430"/>
                </a:lnTo>
                <a:lnTo>
                  <a:pt x="800100" y="11430"/>
                </a:lnTo>
              </a:path>
            </a:pathLst>
          </a:custGeom>
          <a:solidFill>
            <a:srgbClr val="FFFFFF"/>
          </a:solidFill>
          <a:ln w="25400">
            <a:solidFill>
              <a:srgbClr val="00339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93223615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5306A24A-2418-DCBA-17A3-DD15FCC1ADA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70437788-FBB4-519B-9A3A-43C5EBCD0AE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39D3F1A0-59AB-2F2E-8A47-7009D5BEE61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A62E964-7DFE-4288-99A3-97AB9F74E69F}" type="datetimeFigureOut">
              <a:rPr lang="zh-CN" altLang="en-US" smtClean="0"/>
              <a:t>2023/8/28</a:t>
            </a:fld>
            <a:endParaRPr lang="zh-CN" altLang="en-US"/>
          </a:p>
        </p:txBody>
      </p:sp>
      <p:sp>
        <p:nvSpPr>
          <p:cNvPr id="5" name="页脚占位符 4">
            <a:extLst>
              <a:ext uri="{FF2B5EF4-FFF2-40B4-BE49-F238E27FC236}">
                <a16:creationId xmlns:a16="http://schemas.microsoft.com/office/drawing/2014/main" id="{09D41F0F-0EDA-AA8E-E672-5D2D98E3CE1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2A4F64D3-8CAD-1014-76DA-87D23FD23E7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E04C61-121D-4D06-99FD-AB3A2F956352}" type="slidenum">
              <a:rPr lang="zh-CN" altLang="en-US" smtClean="0"/>
              <a:t>‹#›</a:t>
            </a:fld>
            <a:endParaRPr lang="zh-CN" altLang="en-US"/>
          </a:p>
        </p:txBody>
      </p:sp>
    </p:spTree>
    <p:extLst>
      <p:ext uri="{BB962C8B-B14F-4D97-AF65-F5344CB8AC3E}">
        <p14:creationId xmlns:p14="http://schemas.microsoft.com/office/powerpoint/2010/main" val="241178252"/>
      </p:ext>
    </p:extLst>
  </p:cSld>
  <p:clrMap bg1="dk1" tx1="lt1" bg2="dk2" tx2="lt2" accent1="accent1" accent2="accent2" accent3="accent3" accent4="accent4" accent5="accent5" accent6="accent6" hlink="hlink" folHlink="folHlink"/>
  <p:sldLayoutIdLst>
    <p:sldLayoutId id="2147483649" r:id="rId1"/>
    <p:sldLayoutId id="2147483659" r:id="rId2"/>
    <p:sldLayoutId id="2147483651" r:id="rId3"/>
    <p:sldLayoutId id="2147483654" r:id="rId4"/>
    <p:sldLayoutId id="2147483655" r:id="rId5"/>
    <p:sldLayoutId id="2147483661" r:id="rId6"/>
    <p:sldLayoutId id="2147483660" r:id="rId7"/>
    <p:sldLayoutId id="2147483662" r:id="rId8"/>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guide id="3" pos="415" userDrawn="1">
          <p15:clr>
            <a:srgbClr val="F26B43"/>
          </p15:clr>
        </p15:guide>
        <p15:guide id="4" pos="7265" userDrawn="1">
          <p15:clr>
            <a:srgbClr val="F26B43"/>
          </p15:clr>
        </p15:guide>
        <p15:guide id="5" orient="horz" pos="867" userDrawn="1">
          <p15:clr>
            <a:srgbClr val="F26B43"/>
          </p15:clr>
        </p15:guide>
        <p15:guide id="6" orient="horz" pos="640" userDrawn="1">
          <p15:clr>
            <a:srgbClr val="F26B43"/>
          </p15:clr>
        </p15:guide>
        <p15:guide id="7" orient="horz" pos="3929"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chart" Target="../charts/chart2.xml"/><Relationship Id="rId5" Type="http://schemas.openxmlformats.org/officeDocument/2006/relationships/chart" Target="../charts/chart1.xml"/><Relationship Id="rId4"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10.svg"/><Relationship Id="rId7" Type="http://schemas.openxmlformats.org/officeDocument/2006/relationships/image" Target="../media/image14.svg"/><Relationship Id="rId2" Type="http://schemas.openxmlformats.org/officeDocument/2006/relationships/image" Target="../media/image9.png"/><Relationship Id="rId1" Type="http://schemas.openxmlformats.org/officeDocument/2006/relationships/slideLayout" Target="../slideLayouts/slideLayout4.xml"/><Relationship Id="rId6" Type="http://schemas.openxmlformats.org/officeDocument/2006/relationships/image" Target="../media/image13.png"/><Relationship Id="rId11" Type="http://schemas.openxmlformats.org/officeDocument/2006/relationships/image" Target="../media/image18.svg"/><Relationship Id="rId5" Type="http://schemas.openxmlformats.org/officeDocument/2006/relationships/image" Target="../media/image12.svg"/><Relationship Id="rId10" Type="http://schemas.openxmlformats.org/officeDocument/2006/relationships/image" Target="../media/image17.png"/><Relationship Id="rId4" Type="http://schemas.openxmlformats.org/officeDocument/2006/relationships/image" Target="../media/image11.png"/><Relationship Id="rId9" Type="http://schemas.openxmlformats.org/officeDocument/2006/relationships/image" Target="../media/image16.svg"/></Relationships>
</file>

<file path=ppt/slides/_rels/slide14.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21.png"/></Relationships>
</file>

<file path=ppt/slides/_rels/slide21.xml.rels><?xml version="1.0" encoding="UTF-8" standalone="yes"?>
<Relationships xmlns="http://schemas.openxmlformats.org/package/2006/relationships"><Relationship Id="rId3" Type="http://schemas.openxmlformats.org/officeDocument/2006/relationships/hyperlink" Target="http://www.51pptmoban.com/daren.html" TargetMode="External"/><Relationship Id="rId7" Type="http://schemas.openxmlformats.org/officeDocument/2006/relationships/image" Target="../media/image24.png"/><Relationship Id="rId2" Type="http://schemas.openxmlformats.org/officeDocument/2006/relationships/notesSlide" Target="../notesSlides/notesSlide2.xml"/><Relationship Id="rId1" Type="http://schemas.openxmlformats.org/officeDocument/2006/relationships/slideLayout" Target="../slideLayouts/slideLayout8.xml"/><Relationship Id="rId6" Type="http://schemas.openxmlformats.org/officeDocument/2006/relationships/hyperlink" Target="http://www.51pptmoban.com/zt/jiuyeshizhan/" TargetMode="External"/><Relationship Id="rId5" Type="http://schemas.openxmlformats.org/officeDocument/2006/relationships/image" Target="../media/image23.svg"/><Relationship Id="rId4" Type="http://schemas.openxmlformats.org/officeDocument/2006/relationships/image" Target="../media/image22.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799C5BCD-F80F-EA6D-BF0D-DC6163E3A03E}"/>
              </a:ext>
            </a:extLst>
          </p:cNvPr>
          <p:cNvSpPr>
            <a:spLocks noGrp="1"/>
          </p:cNvSpPr>
          <p:nvPr>
            <p:ph type="body" sz="quarter" idx="10"/>
          </p:nvPr>
        </p:nvSpPr>
        <p:spPr>
          <a:xfrm>
            <a:off x="1758097" y="2418446"/>
            <a:ext cx="6541841" cy="2231687"/>
          </a:xfrm>
        </p:spPr>
        <p:txBody>
          <a:bodyPr/>
          <a:lstStyle/>
          <a:p>
            <a:r>
              <a:rPr lang="zh-CN" altLang="en-US" sz="7200" dirty="0">
                <a:gradFill>
                  <a:gsLst>
                    <a:gs pos="100000">
                      <a:srgbClr val="CB9F25"/>
                    </a:gs>
                    <a:gs pos="0">
                      <a:srgbClr val="EBD451"/>
                    </a:gs>
                  </a:gsLst>
                  <a:lin ang="8100000" scaled="1"/>
                </a:gradFill>
                <a:latin typeface="+mj-ea"/>
                <a:ea typeface="+mj-ea"/>
              </a:rPr>
              <a:t>项目总结与计划</a:t>
            </a:r>
            <a:endParaRPr lang="en-US" altLang="zh-CN" sz="7200" dirty="0">
              <a:gradFill>
                <a:gsLst>
                  <a:gs pos="100000">
                    <a:srgbClr val="CB9F25"/>
                  </a:gs>
                  <a:gs pos="0">
                    <a:srgbClr val="EBD451"/>
                  </a:gs>
                </a:gsLst>
                <a:lin ang="8100000" scaled="1"/>
              </a:gradFill>
              <a:latin typeface="+mj-ea"/>
              <a:ea typeface="+mj-ea"/>
            </a:endParaRPr>
          </a:p>
          <a:p>
            <a:r>
              <a:rPr lang="en-US" altLang="zh-CN" sz="7200" dirty="0">
                <a:gradFill>
                  <a:gsLst>
                    <a:gs pos="100000">
                      <a:srgbClr val="CB9F25"/>
                    </a:gs>
                    <a:gs pos="0">
                      <a:srgbClr val="EBD451"/>
                    </a:gs>
                  </a:gsLst>
                  <a:lin ang="8100000" scaled="1"/>
                </a:gradFill>
                <a:latin typeface="+mj-ea"/>
                <a:ea typeface="+mj-ea"/>
              </a:rPr>
              <a:t>PPT</a:t>
            </a:r>
            <a:r>
              <a:rPr lang="zh-CN" altLang="en-US" sz="7200" dirty="0">
                <a:gradFill>
                  <a:gsLst>
                    <a:gs pos="100000">
                      <a:srgbClr val="CB9F25"/>
                    </a:gs>
                    <a:gs pos="0">
                      <a:srgbClr val="EBD451"/>
                    </a:gs>
                  </a:gsLst>
                  <a:lin ang="8100000" scaled="1"/>
                </a:gradFill>
                <a:latin typeface="+mj-ea"/>
                <a:ea typeface="+mj-ea"/>
              </a:rPr>
              <a:t>模板</a:t>
            </a:r>
            <a:endParaRPr lang="zh-CN" altLang="en-US" sz="8000" dirty="0">
              <a:gradFill>
                <a:gsLst>
                  <a:gs pos="100000">
                    <a:srgbClr val="CB9F25"/>
                  </a:gs>
                  <a:gs pos="0">
                    <a:srgbClr val="EBD451"/>
                  </a:gs>
                </a:gsLst>
                <a:lin ang="8100000" scaled="1"/>
              </a:gradFill>
              <a:latin typeface="+mj-ea"/>
              <a:ea typeface="+mj-ea"/>
            </a:endParaRPr>
          </a:p>
        </p:txBody>
      </p:sp>
      <p:sp>
        <p:nvSpPr>
          <p:cNvPr id="3" name="文本占位符 2">
            <a:extLst>
              <a:ext uri="{FF2B5EF4-FFF2-40B4-BE49-F238E27FC236}">
                <a16:creationId xmlns:a16="http://schemas.microsoft.com/office/drawing/2014/main" id="{A10B8EB0-0F1B-A009-0F14-22AA24F68CFF}"/>
              </a:ext>
            </a:extLst>
          </p:cNvPr>
          <p:cNvSpPr>
            <a:spLocks noGrp="1"/>
          </p:cNvSpPr>
          <p:nvPr>
            <p:ph type="body" sz="quarter" idx="11"/>
          </p:nvPr>
        </p:nvSpPr>
        <p:spPr>
          <a:xfrm>
            <a:off x="2051312" y="4774416"/>
            <a:ext cx="1750479" cy="332399"/>
          </a:xfrm>
        </p:spPr>
        <p:txBody>
          <a:bodyPr/>
          <a:lstStyle/>
          <a:p>
            <a:r>
              <a:rPr lang="zh-CN" altLang="en-US" dirty="0"/>
              <a:t>汇报人：</a:t>
            </a:r>
            <a:r>
              <a:rPr lang="en-US" altLang="zh-CN" dirty="0"/>
              <a:t>XXX</a:t>
            </a:r>
            <a:endParaRPr lang="zh-CN" altLang="en-US" dirty="0"/>
          </a:p>
        </p:txBody>
      </p:sp>
      <p:sp>
        <p:nvSpPr>
          <p:cNvPr id="4" name="文本占位符 3">
            <a:extLst>
              <a:ext uri="{FF2B5EF4-FFF2-40B4-BE49-F238E27FC236}">
                <a16:creationId xmlns:a16="http://schemas.microsoft.com/office/drawing/2014/main" id="{E52FC1AB-B67A-B688-FC01-2C73977B83DE}"/>
              </a:ext>
            </a:extLst>
          </p:cNvPr>
          <p:cNvSpPr>
            <a:spLocks noGrp="1"/>
          </p:cNvSpPr>
          <p:nvPr>
            <p:ph type="body" sz="quarter" idx="12"/>
          </p:nvPr>
        </p:nvSpPr>
        <p:spPr/>
        <p:txBody>
          <a:bodyPr/>
          <a:lstStyle/>
          <a:p>
            <a:r>
              <a:rPr lang="en-US" altLang="zh-CN" dirty="0"/>
              <a:t>XX</a:t>
            </a:r>
            <a:r>
              <a:rPr lang="zh-CN" altLang="en-US" dirty="0"/>
              <a:t>部门</a:t>
            </a:r>
          </a:p>
        </p:txBody>
      </p:sp>
    </p:spTree>
    <p:extLst>
      <p:ext uri="{BB962C8B-B14F-4D97-AF65-F5344CB8AC3E}">
        <p14:creationId xmlns:p14="http://schemas.microsoft.com/office/powerpoint/2010/main" val="301734092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a:extLst>
              <a:ext uri="{FF2B5EF4-FFF2-40B4-BE49-F238E27FC236}">
                <a16:creationId xmlns:a16="http://schemas.microsoft.com/office/drawing/2014/main" id="{C69C0185-2944-A16F-CF3E-A29579B4D487}"/>
              </a:ext>
            </a:extLst>
          </p:cNvPr>
          <p:cNvSpPr/>
          <p:nvPr/>
        </p:nvSpPr>
        <p:spPr>
          <a:xfrm>
            <a:off x="0" y="0"/>
            <a:ext cx="12192000" cy="2674857"/>
          </a:xfrm>
          <a:prstGeom prst="rect">
            <a:avLst/>
          </a:prstGeom>
          <a:solidFill>
            <a:schemeClr val="accent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Normal" panose="020B0400000000000000" pitchFamily="34" charset="-122"/>
              <a:ea typeface="思源黑体 CN Regular"/>
              <a:cs typeface="+mn-cs"/>
            </a:endParaRPr>
          </a:p>
        </p:txBody>
      </p:sp>
      <p:sp>
        <p:nvSpPr>
          <p:cNvPr id="2" name="标题 1">
            <a:extLst>
              <a:ext uri="{FF2B5EF4-FFF2-40B4-BE49-F238E27FC236}">
                <a16:creationId xmlns:a16="http://schemas.microsoft.com/office/drawing/2014/main" id="{9688A68B-A645-F558-35A2-5BF3469BD2B2}"/>
              </a:ext>
            </a:extLst>
          </p:cNvPr>
          <p:cNvSpPr>
            <a:spLocks noGrp="1"/>
          </p:cNvSpPr>
          <p:nvPr>
            <p:ph type="title"/>
          </p:nvPr>
        </p:nvSpPr>
        <p:spPr>
          <a:xfrm>
            <a:off x="1205361" y="549445"/>
            <a:ext cx="2462213" cy="332399"/>
          </a:xfrm>
        </p:spPr>
        <p:txBody>
          <a:bodyPr/>
          <a:lstStyle/>
          <a:p>
            <a:r>
              <a:rPr lang="zh-CN" altLang="en-US" dirty="0"/>
              <a:t>项目数据达标情况</a:t>
            </a:r>
          </a:p>
        </p:txBody>
      </p:sp>
      <p:sp>
        <p:nvSpPr>
          <p:cNvPr id="19" name="矩形 6">
            <a:extLst>
              <a:ext uri="{FF2B5EF4-FFF2-40B4-BE49-F238E27FC236}">
                <a16:creationId xmlns:a16="http://schemas.microsoft.com/office/drawing/2014/main" id="{A86C6A82-9578-9D29-1FA9-173B1F2B8327}"/>
              </a:ext>
            </a:extLst>
          </p:cNvPr>
          <p:cNvSpPr/>
          <p:nvPr/>
        </p:nvSpPr>
        <p:spPr>
          <a:xfrm>
            <a:off x="6332412" y="1203191"/>
            <a:ext cx="5432075" cy="3681893"/>
          </a:xfrm>
          <a:custGeom>
            <a:avLst/>
            <a:gdLst>
              <a:gd name="connsiteX0" fmla="*/ 108000 w 2613291"/>
              <a:gd name="connsiteY0" fmla="*/ 0 h 3447622"/>
              <a:gd name="connsiteX1" fmla="*/ 2505291 w 2613291"/>
              <a:gd name="connsiteY1" fmla="*/ 0 h 3447622"/>
              <a:gd name="connsiteX2" fmla="*/ 2613291 w 2613291"/>
              <a:gd name="connsiteY2" fmla="*/ 108000 h 3447622"/>
              <a:gd name="connsiteX3" fmla="*/ 2613291 w 2613291"/>
              <a:gd name="connsiteY3" fmla="*/ 3339622 h 3447622"/>
              <a:gd name="connsiteX4" fmla="*/ 2505291 w 2613291"/>
              <a:gd name="connsiteY4" fmla="*/ 3447622 h 3447622"/>
              <a:gd name="connsiteX5" fmla="*/ 108000 w 2613291"/>
              <a:gd name="connsiteY5" fmla="*/ 3447622 h 3447622"/>
              <a:gd name="connsiteX6" fmla="*/ 0 w 2613291"/>
              <a:gd name="connsiteY6" fmla="*/ 3339622 h 3447622"/>
              <a:gd name="connsiteX7" fmla="*/ 0 w 2613291"/>
              <a:gd name="connsiteY7" fmla="*/ 108000 h 3447622"/>
              <a:gd name="connsiteX8" fmla="*/ 108000 w 2613291"/>
              <a:gd name="connsiteY8" fmla="*/ 0 h 3447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13291" h="3447622">
                <a:moveTo>
                  <a:pt x="108000" y="0"/>
                </a:moveTo>
                <a:lnTo>
                  <a:pt x="2505291" y="0"/>
                </a:lnTo>
                <a:cubicBezTo>
                  <a:pt x="2564907" y="0"/>
                  <a:pt x="2613291" y="48384"/>
                  <a:pt x="2613291" y="108000"/>
                </a:cubicBezTo>
                <a:lnTo>
                  <a:pt x="2613291" y="3339622"/>
                </a:lnTo>
                <a:cubicBezTo>
                  <a:pt x="2613291" y="3399238"/>
                  <a:pt x="2564907" y="3447622"/>
                  <a:pt x="2505291" y="3447622"/>
                </a:cubicBezTo>
                <a:lnTo>
                  <a:pt x="108000" y="3447622"/>
                </a:lnTo>
                <a:cubicBezTo>
                  <a:pt x="48384" y="3447622"/>
                  <a:pt x="0" y="3399238"/>
                  <a:pt x="0" y="3339622"/>
                </a:cubicBezTo>
                <a:lnTo>
                  <a:pt x="0" y="108000"/>
                </a:lnTo>
                <a:cubicBezTo>
                  <a:pt x="0" y="48384"/>
                  <a:pt x="48384" y="0"/>
                  <a:pt x="108000" y="0"/>
                </a:cubicBezTo>
              </a:path>
            </a:pathLst>
          </a:custGeom>
          <a:solidFill>
            <a:schemeClr val="bg1">
              <a:lumMod val="95000"/>
            </a:schemeClr>
          </a:solidFill>
          <a:ln>
            <a:solidFill>
              <a:schemeClr val="accent1">
                <a:shade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Normal" panose="020B0400000000000000" pitchFamily="34" charset="-122"/>
              <a:ea typeface="思源黑体 CN Regular"/>
              <a:cs typeface="+mn-cs"/>
            </a:endParaRPr>
          </a:p>
        </p:txBody>
      </p:sp>
      <p:sp>
        <p:nvSpPr>
          <p:cNvPr id="20" name="矩形 6">
            <a:extLst>
              <a:ext uri="{FF2B5EF4-FFF2-40B4-BE49-F238E27FC236}">
                <a16:creationId xmlns:a16="http://schemas.microsoft.com/office/drawing/2014/main" id="{7267D265-5DA3-840D-784D-52E591C563EC}"/>
              </a:ext>
            </a:extLst>
          </p:cNvPr>
          <p:cNvSpPr/>
          <p:nvPr/>
        </p:nvSpPr>
        <p:spPr>
          <a:xfrm>
            <a:off x="541212" y="1189983"/>
            <a:ext cx="5432075" cy="3681893"/>
          </a:xfrm>
          <a:custGeom>
            <a:avLst/>
            <a:gdLst>
              <a:gd name="connsiteX0" fmla="*/ 108000 w 2613291"/>
              <a:gd name="connsiteY0" fmla="*/ 0 h 3447622"/>
              <a:gd name="connsiteX1" fmla="*/ 2505291 w 2613291"/>
              <a:gd name="connsiteY1" fmla="*/ 0 h 3447622"/>
              <a:gd name="connsiteX2" fmla="*/ 2613291 w 2613291"/>
              <a:gd name="connsiteY2" fmla="*/ 108000 h 3447622"/>
              <a:gd name="connsiteX3" fmla="*/ 2613291 w 2613291"/>
              <a:gd name="connsiteY3" fmla="*/ 3339622 h 3447622"/>
              <a:gd name="connsiteX4" fmla="*/ 2505291 w 2613291"/>
              <a:gd name="connsiteY4" fmla="*/ 3447622 h 3447622"/>
              <a:gd name="connsiteX5" fmla="*/ 108000 w 2613291"/>
              <a:gd name="connsiteY5" fmla="*/ 3447622 h 3447622"/>
              <a:gd name="connsiteX6" fmla="*/ 0 w 2613291"/>
              <a:gd name="connsiteY6" fmla="*/ 3339622 h 3447622"/>
              <a:gd name="connsiteX7" fmla="*/ 0 w 2613291"/>
              <a:gd name="connsiteY7" fmla="*/ 108000 h 3447622"/>
              <a:gd name="connsiteX8" fmla="*/ 108000 w 2613291"/>
              <a:gd name="connsiteY8" fmla="*/ 0 h 3447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13291" h="3447622">
                <a:moveTo>
                  <a:pt x="108000" y="0"/>
                </a:moveTo>
                <a:lnTo>
                  <a:pt x="2505291" y="0"/>
                </a:lnTo>
                <a:cubicBezTo>
                  <a:pt x="2564907" y="0"/>
                  <a:pt x="2613291" y="48384"/>
                  <a:pt x="2613291" y="108000"/>
                </a:cubicBezTo>
                <a:lnTo>
                  <a:pt x="2613291" y="3339622"/>
                </a:lnTo>
                <a:cubicBezTo>
                  <a:pt x="2613291" y="3399238"/>
                  <a:pt x="2564907" y="3447622"/>
                  <a:pt x="2505291" y="3447622"/>
                </a:cubicBezTo>
                <a:lnTo>
                  <a:pt x="108000" y="3447622"/>
                </a:lnTo>
                <a:cubicBezTo>
                  <a:pt x="48384" y="3447622"/>
                  <a:pt x="0" y="3399238"/>
                  <a:pt x="0" y="3339622"/>
                </a:cubicBezTo>
                <a:lnTo>
                  <a:pt x="0" y="108000"/>
                </a:lnTo>
                <a:cubicBezTo>
                  <a:pt x="0" y="48384"/>
                  <a:pt x="48384" y="0"/>
                  <a:pt x="108000" y="0"/>
                </a:cubicBezTo>
              </a:path>
            </a:pathLst>
          </a:custGeom>
          <a:solidFill>
            <a:schemeClr val="bg1">
              <a:lumMod val="95000"/>
            </a:schemeClr>
          </a:solidFill>
          <a:ln>
            <a:solidFill>
              <a:schemeClr val="accent1">
                <a:shade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Normal" panose="020B0400000000000000" pitchFamily="34" charset="-122"/>
              <a:ea typeface="思源黑体 CN Regular"/>
              <a:cs typeface="+mn-cs"/>
            </a:endParaRPr>
          </a:p>
        </p:txBody>
      </p:sp>
      <p:graphicFrame>
        <p:nvGraphicFramePr>
          <p:cNvPr id="21" name="图表 20">
            <a:extLst>
              <a:ext uri="{FF2B5EF4-FFF2-40B4-BE49-F238E27FC236}">
                <a16:creationId xmlns:a16="http://schemas.microsoft.com/office/drawing/2014/main" id="{659003C1-D6CF-93A2-DB7F-F859A31698F9}"/>
              </a:ext>
            </a:extLst>
          </p:cNvPr>
          <p:cNvGraphicFramePr/>
          <p:nvPr>
            <p:custDataLst>
              <p:tags r:id="rId1"/>
            </p:custDataLst>
            <p:extLst>
              <p:ext uri="{D42A27DB-BD31-4B8C-83A1-F6EECF244321}">
                <p14:modId xmlns:p14="http://schemas.microsoft.com/office/powerpoint/2010/main" val="3335775883"/>
              </p:ext>
            </p:extLst>
          </p:nvPr>
        </p:nvGraphicFramePr>
        <p:xfrm>
          <a:off x="1016063" y="1359800"/>
          <a:ext cx="4677063" cy="2897875"/>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22" name="图表 21">
            <a:extLst>
              <a:ext uri="{FF2B5EF4-FFF2-40B4-BE49-F238E27FC236}">
                <a16:creationId xmlns:a16="http://schemas.microsoft.com/office/drawing/2014/main" id="{EB947FB8-84AF-6E2D-E185-A76B95158AF7}"/>
              </a:ext>
            </a:extLst>
          </p:cNvPr>
          <p:cNvGraphicFramePr/>
          <p:nvPr>
            <p:custDataLst>
              <p:tags r:id="rId2"/>
            </p:custDataLst>
            <p:extLst>
              <p:ext uri="{D42A27DB-BD31-4B8C-83A1-F6EECF244321}">
                <p14:modId xmlns:p14="http://schemas.microsoft.com/office/powerpoint/2010/main" val="545767674"/>
              </p:ext>
            </p:extLst>
          </p:nvPr>
        </p:nvGraphicFramePr>
        <p:xfrm>
          <a:off x="6709918" y="1343791"/>
          <a:ext cx="4677061" cy="3267663"/>
        </p:xfrm>
        <a:graphic>
          <a:graphicData uri="http://schemas.openxmlformats.org/drawingml/2006/chart">
            <c:chart xmlns:c="http://schemas.openxmlformats.org/drawingml/2006/chart" xmlns:r="http://schemas.openxmlformats.org/officeDocument/2006/relationships" r:id="rId6"/>
          </a:graphicData>
        </a:graphic>
      </p:graphicFrame>
      <p:sp>
        <p:nvSpPr>
          <p:cNvPr id="23" name="文本框 22">
            <a:extLst>
              <a:ext uri="{FF2B5EF4-FFF2-40B4-BE49-F238E27FC236}">
                <a16:creationId xmlns:a16="http://schemas.microsoft.com/office/drawing/2014/main" id="{799A17DC-7046-5A6B-689B-B9939E46FC3A}"/>
              </a:ext>
            </a:extLst>
          </p:cNvPr>
          <p:cNvSpPr txBox="1"/>
          <p:nvPr>
            <p:custDataLst>
              <p:tags r:id="rId3"/>
            </p:custDataLst>
          </p:nvPr>
        </p:nvSpPr>
        <p:spPr>
          <a:xfrm>
            <a:off x="1560355" y="5418245"/>
            <a:ext cx="9071291" cy="423809"/>
          </a:xfrm>
          <a:prstGeom prst="rect">
            <a:avLst/>
          </a:prstGeom>
          <a:noFill/>
          <a:effectLst/>
        </p:spPr>
        <p:txBody>
          <a:bodyPr wrap="square" lIns="53950" tIns="26975" rIns="53950" bIns="26975"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2400" dirty="0">
                <a:solidFill>
                  <a:schemeClr val="accent1"/>
                </a:solidFill>
                <a:latin typeface="思源黑体 CN Normal" panose="020B0400000000000000" pitchFamily="34" charset="-122"/>
                <a:ea typeface="思源黑体 CN Regular"/>
                <a:cs typeface="+mn-ea"/>
                <a:sym typeface="+mn-lt"/>
              </a:rPr>
              <a:t>本次项目中，核心数据达标情况良好，预算花费也在可控范围之内</a:t>
            </a:r>
            <a:endParaRPr kumimoji="0" lang="zh-CN" altLang="en-US" sz="2400" b="0" i="0" u="none" strike="noStrike" kern="1200" cap="none" spc="0" normalizeH="0" baseline="0" noProof="0" dirty="0">
              <a:ln>
                <a:noFill/>
              </a:ln>
              <a:solidFill>
                <a:schemeClr val="accent1"/>
              </a:solidFill>
              <a:effectLst/>
              <a:uLnTx/>
              <a:uFillTx/>
              <a:latin typeface="思源黑体 CN Normal" panose="020B0400000000000000" pitchFamily="34" charset="-122"/>
              <a:ea typeface="思源黑体 CN Regular"/>
              <a:cs typeface="+mn-ea"/>
              <a:sym typeface="+mn-lt"/>
            </a:endParaRPr>
          </a:p>
        </p:txBody>
      </p:sp>
    </p:spTree>
    <p:extLst>
      <p:ext uri="{BB962C8B-B14F-4D97-AF65-F5344CB8AC3E}">
        <p14:creationId xmlns:p14="http://schemas.microsoft.com/office/powerpoint/2010/main" val="427303604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 name="组合 30">
            <a:extLst>
              <a:ext uri="{FF2B5EF4-FFF2-40B4-BE49-F238E27FC236}">
                <a16:creationId xmlns:a16="http://schemas.microsoft.com/office/drawing/2014/main" id="{4EC067CF-6950-CC54-398B-3E276700A37E}"/>
              </a:ext>
            </a:extLst>
          </p:cNvPr>
          <p:cNvGrpSpPr/>
          <p:nvPr/>
        </p:nvGrpSpPr>
        <p:grpSpPr>
          <a:xfrm rot="2520092" flipV="1">
            <a:off x="6778884" y="2219301"/>
            <a:ext cx="583056" cy="583056"/>
            <a:chOff x="11686673" y="6099133"/>
            <a:chExt cx="900000" cy="900000"/>
          </a:xfrm>
        </p:grpSpPr>
        <p:sp>
          <p:nvSpPr>
            <p:cNvPr id="32" name="矩形: 圆角 31">
              <a:extLst>
                <a:ext uri="{FF2B5EF4-FFF2-40B4-BE49-F238E27FC236}">
                  <a16:creationId xmlns:a16="http://schemas.microsoft.com/office/drawing/2014/main" id="{489E0938-9286-CB0E-6655-95B82D550F9F}"/>
                </a:ext>
              </a:extLst>
            </p:cNvPr>
            <p:cNvSpPr/>
            <p:nvPr/>
          </p:nvSpPr>
          <p:spPr>
            <a:xfrm>
              <a:off x="11884673" y="6297133"/>
              <a:ext cx="504000" cy="504000"/>
            </a:xfrm>
            <a:prstGeom prst="roundRect">
              <a:avLst>
                <a:gd name="adj" fmla="val 50000"/>
              </a:avLst>
            </a:prstGeom>
            <a:gradFill>
              <a:gsLst>
                <a:gs pos="13000">
                  <a:srgbClr val="EBD451">
                    <a:alpha val="0"/>
                  </a:srgbClr>
                </a:gs>
                <a:gs pos="100000">
                  <a:srgbClr val="CB9F25"/>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圆角 32">
              <a:extLst>
                <a:ext uri="{FF2B5EF4-FFF2-40B4-BE49-F238E27FC236}">
                  <a16:creationId xmlns:a16="http://schemas.microsoft.com/office/drawing/2014/main" id="{3F702D52-FAD8-5467-065B-567B329FABEB}"/>
                </a:ext>
              </a:extLst>
            </p:cNvPr>
            <p:cNvSpPr/>
            <p:nvPr/>
          </p:nvSpPr>
          <p:spPr>
            <a:xfrm>
              <a:off x="11812673" y="6225133"/>
              <a:ext cx="648000" cy="648000"/>
            </a:xfrm>
            <a:prstGeom prst="roundRect">
              <a:avLst>
                <a:gd name="adj" fmla="val 50000"/>
              </a:avLst>
            </a:prstGeom>
            <a:noFill/>
            <a:ln w="9525">
              <a:gradFill>
                <a:gsLst>
                  <a:gs pos="0">
                    <a:schemeClr val="accent1"/>
                  </a:gs>
                  <a:gs pos="51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圆角 33">
              <a:extLst>
                <a:ext uri="{FF2B5EF4-FFF2-40B4-BE49-F238E27FC236}">
                  <a16:creationId xmlns:a16="http://schemas.microsoft.com/office/drawing/2014/main" id="{E9EFFDB9-EE30-75FB-CF9E-8320DCAA1CE2}"/>
                </a:ext>
              </a:extLst>
            </p:cNvPr>
            <p:cNvSpPr/>
            <p:nvPr/>
          </p:nvSpPr>
          <p:spPr>
            <a:xfrm>
              <a:off x="11686673" y="6099133"/>
              <a:ext cx="900000" cy="900000"/>
            </a:xfrm>
            <a:prstGeom prst="roundRect">
              <a:avLst>
                <a:gd name="adj" fmla="val 50000"/>
              </a:avLst>
            </a:prstGeom>
            <a:noFill/>
            <a:ln w="6350">
              <a:gradFill>
                <a:gsLst>
                  <a:gs pos="0">
                    <a:schemeClr val="accent1"/>
                  </a:gs>
                  <a:gs pos="51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标题 1">
            <a:extLst>
              <a:ext uri="{FF2B5EF4-FFF2-40B4-BE49-F238E27FC236}">
                <a16:creationId xmlns:a16="http://schemas.microsoft.com/office/drawing/2014/main" id="{FDC3FC21-A8AB-6299-FEEA-3E14B7057E30}"/>
              </a:ext>
            </a:extLst>
          </p:cNvPr>
          <p:cNvSpPr>
            <a:spLocks noGrp="1"/>
          </p:cNvSpPr>
          <p:nvPr>
            <p:ph type="title"/>
          </p:nvPr>
        </p:nvSpPr>
        <p:spPr>
          <a:xfrm>
            <a:off x="1205361" y="549445"/>
            <a:ext cx="1231106" cy="332399"/>
          </a:xfrm>
        </p:spPr>
        <p:txBody>
          <a:bodyPr/>
          <a:lstStyle/>
          <a:p>
            <a:r>
              <a:rPr lang="zh-CN" altLang="en-US" dirty="0"/>
              <a:t>项目成果</a:t>
            </a:r>
          </a:p>
        </p:txBody>
      </p:sp>
      <p:sp>
        <p:nvSpPr>
          <p:cNvPr id="4" name="任意多边形: 形状 3">
            <a:extLst>
              <a:ext uri="{FF2B5EF4-FFF2-40B4-BE49-F238E27FC236}">
                <a16:creationId xmlns:a16="http://schemas.microsoft.com/office/drawing/2014/main" id="{9AA3FDB7-F516-B229-8CA3-2AB24CD3CD2F}"/>
              </a:ext>
            </a:extLst>
          </p:cNvPr>
          <p:cNvSpPr/>
          <p:nvPr/>
        </p:nvSpPr>
        <p:spPr>
          <a:xfrm>
            <a:off x="3094557" y="3904348"/>
            <a:ext cx="6003308" cy="2953652"/>
          </a:xfrm>
          <a:custGeom>
            <a:avLst/>
            <a:gdLst>
              <a:gd name="connsiteX0" fmla="*/ 2978073 w 6003308"/>
              <a:gd name="connsiteY0" fmla="*/ 91 h 2953652"/>
              <a:gd name="connsiteX1" fmla="*/ 4489696 w 6003308"/>
              <a:gd name="connsiteY1" fmla="*/ 394641 h 2953652"/>
              <a:gd name="connsiteX2" fmla="*/ 5998251 w 6003308"/>
              <a:gd name="connsiteY2" fmla="*/ 2802352 h 2953652"/>
              <a:gd name="connsiteX3" fmla="*/ 6003308 w 6003308"/>
              <a:gd name="connsiteY3" fmla="*/ 2953652 h 2953652"/>
              <a:gd name="connsiteX4" fmla="*/ 4499881 w 6003308"/>
              <a:gd name="connsiteY4" fmla="*/ 2953652 h 2953652"/>
              <a:gd name="connsiteX5" fmla="*/ 4489868 w 6003308"/>
              <a:gd name="connsiteY5" fmla="*/ 2803601 h 2953652"/>
              <a:gd name="connsiteX6" fmla="*/ 3745569 w 6003308"/>
              <a:gd name="connsiteY6" fmla="*/ 1699087 h 2953652"/>
              <a:gd name="connsiteX7" fmla="*/ 2237107 w 6003308"/>
              <a:gd name="connsiteY7" fmla="*/ 1710825 h 2953652"/>
              <a:gd name="connsiteX8" fmla="*/ 1510087 w 6003308"/>
              <a:gd name="connsiteY8" fmla="*/ 2826787 h 2953652"/>
              <a:gd name="connsiteX9" fmla="*/ 1503602 w 6003308"/>
              <a:gd name="connsiteY9" fmla="*/ 2953652 h 2953652"/>
              <a:gd name="connsiteX10" fmla="*/ 0 w 6003308"/>
              <a:gd name="connsiteY10" fmla="*/ 2953652 h 2953652"/>
              <a:gd name="connsiteX11" fmla="*/ 1868 w 6003308"/>
              <a:gd name="connsiteY11" fmla="*/ 2849012 h 2953652"/>
              <a:gd name="connsiteX12" fmla="*/ 1472772 w 6003308"/>
              <a:gd name="connsiteY12" fmla="*/ 418117 h 2953652"/>
              <a:gd name="connsiteX13" fmla="*/ 2978073 w 6003308"/>
              <a:gd name="connsiteY13" fmla="*/ 91 h 29536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003308" h="2953652">
                <a:moveTo>
                  <a:pt x="2978073" y="91"/>
                </a:moveTo>
                <a:cubicBezTo>
                  <a:pt x="3499132" y="-3964"/>
                  <a:pt x="4021244" y="127411"/>
                  <a:pt x="4489696" y="394641"/>
                </a:cubicBezTo>
                <a:cubicBezTo>
                  <a:pt x="5368043" y="895698"/>
                  <a:pt x="5931277" y="1802231"/>
                  <a:pt x="5998251" y="2802352"/>
                </a:cubicBezTo>
                <a:lnTo>
                  <a:pt x="6003308" y="2953652"/>
                </a:lnTo>
                <a:lnTo>
                  <a:pt x="4499881" y="2953652"/>
                </a:lnTo>
                <a:lnTo>
                  <a:pt x="4489868" y="2803601"/>
                </a:lnTo>
                <a:cubicBezTo>
                  <a:pt x="4428111" y="2343348"/>
                  <a:pt x="4155465" y="1932914"/>
                  <a:pt x="3745569" y="1699087"/>
                </a:cubicBezTo>
                <a:cubicBezTo>
                  <a:pt x="3277117" y="1431857"/>
                  <a:pt x="2701344" y="1436337"/>
                  <a:pt x="2237107" y="1710825"/>
                </a:cubicBezTo>
                <a:cubicBezTo>
                  <a:pt x="1830901" y="1951002"/>
                  <a:pt x="1564674" y="2365629"/>
                  <a:pt x="1510087" y="2826787"/>
                </a:cubicBezTo>
                <a:lnTo>
                  <a:pt x="1503602" y="2953652"/>
                </a:lnTo>
                <a:lnTo>
                  <a:pt x="0" y="2953652"/>
                </a:lnTo>
                <a:lnTo>
                  <a:pt x="1868" y="2849012"/>
                </a:lnTo>
                <a:cubicBezTo>
                  <a:pt x="53270" y="1847971"/>
                  <a:pt x="602329" y="932782"/>
                  <a:pt x="1472772" y="418117"/>
                </a:cubicBezTo>
                <a:cubicBezTo>
                  <a:pt x="1937009" y="143629"/>
                  <a:pt x="2457014" y="4145"/>
                  <a:pt x="2978073" y="91"/>
                </a:cubicBezTo>
                <a:close/>
              </a:path>
            </a:pathLst>
          </a:custGeom>
          <a:solidFill>
            <a:schemeClr val="accent2"/>
          </a:solidFill>
          <a:ln>
            <a:noFill/>
          </a:ln>
          <a:effectLst>
            <a:outerShdw blurRad="215900" sx="102000" sy="102000" algn="ctr" rotWithShape="0">
              <a:prstClr val="black">
                <a:alpha val="6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457200"/>
            <a:endParaRPr lang="zh-CN" altLang="en-US" dirty="0">
              <a:solidFill>
                <a:schemeClr val="tx1"/>
              </a:solidFill>
              <a:latin typeface="思源黑体 CN Normal" panose="020B0400000000000000" pitchFamily="34" charset="-122"/>
              <a:ea typeface="思源黑体 CN Normal" panose="020B0400000000000000" pitchFamily="34" charset="-122"/>
            </a:endParaRPr>
          </a:p>
        </p:txBody>
      </p:sp>
      <p:cxnSp>
        <p:nvCxnSpPr>
          <p:cNvPr id="5" name="直接连接符 4">
            <a:extLst>
              <a:ext uri="{FF2B5EF4-FFF2-40B4-BE49-F238E27FC236}">
                <a16:creationId xmlns:a16="http://schemas.microsoft.com/office/drawing/2014/main" id="{8C88AD3F-C107-A7A3-3FD2-37550248C9FF}"/>
              </a:ext>
            </a:extLst>
          </p:cNvPr>
          <p:cNvCxnSpPr/>
          <p:nvPr/>
        </p:nvCxnSpPr>
        <p:spPr>
          <a:xfrm>
            <a:off x="6101885" y="3996945"/>
            <a:ext cx="0" cy="1347904"/>
          </a:xfrm>
          <a:prstGeom prst="line">
            <a:avLst/>
          </a:prstGeom>
          <a:ln>
            <a:solidFill>
              <a:srgbClr val="F2F2F2"/>
            </a:solidFill>
          </a:ln>
        </p:spPr>
        <p:style>
          <a:lnRef idx="1">
            <a:schemeClr val="accent1"/>
          </a:lnRef>
          <a:fillRef idx="0">
            <a:schemeClr val="accent1"/>
          </a:fillRef>
          <a:effectRef idx="0">
            <a:schemeClr val="accent1"/>
          </a:effectRef>
          <a:fontRef idx="minor">
            <a:schemeClr val="tx1"/>
          </a:fontRef>
        </p:style>
      </p:cxnSp>
      <p:cxnSp>
        <p:nvCxnSpPr>
          <p:cNvPr id="6" name="直接连接符 5">
            <a:extLst>
              <a:ext uri="{FF2B5EF4-FFF2-40B4-BE49-F238E27FC236}">
                <a16:creationId xmlns:a16="http://schemas.microsoft.com/office/drawing/2014/main" id="{3D96FB4D-A23B-C1BC-C7D6-2B9624C3A411}"/>
              </a:ext>
            </a:extLst>
          </p:cNvPr>
          <p:cNvCxnSpPr>
            <a:cxnSpLocks/>
          </p:cNvCxnSpPr>
          <p:nvPr/>
        </p:nvCxnSpPr>
        <p:spPr>
          <a:xfrm>
            <a:off x="3854370" y="4979702"/>
            <a:ext cx="1013330" cy="1013330"/>
          </a:xfrm>
          <a:prstGeom prst="line">
            <a:avLst/>
          </a:prstGeom>
          <a:ln>
            <a:solidFill>
              <a:srgbClr val="F2F2F2"/>
            </a:solidFill>
          </a:ln>
        </p:spPr>
        <p:style>
          <a:lnRef idx="1">
            <a:schemeClr val="accent1"/>
          </a:lnRef>
          <a:fillRef idx="0">
            <a:schemeClr val="accent1"/>
          </a:fillRef>
          <a:effectRef idx="0">
            <a:schemeClr val="accent1"/>
          </a:effectRef>
          <a:fontRef idx="minor">
            <a:schemeClr val="tx1"/>
          </a:fontRef>
        </p:style>
      </p:cxnSp>
      <p:cxnSp>
        <p:nvCxnSpPr>
          <p:cNvPr id="7" name="直接连接符 6">
            <a:extLst>
              <a:ext uri="{FF2B5EF4-FFF2-40B4-BE49-F238E27FC236}">
                <a16:creationId xmlns:a16="http://schemas.microsoft.com/office/drawing/2014/main" id="{0523A7C1-ECD5-7DBD-3E2E-02C715943672}"/>
              </a:ext>
            </a:extLst>
          </p:cNvPr>
          <p:cNvCxnSpPr>
            <a:cxnSpLocks/>
          </p:cNvCxnSpPr>
          <p:nvPr/>
        </p:nvCxnSpPr>
        <p:spPr>
          <a:xfrm flipH="1">
            <a:off x="7336071" y="4979702"/>
            <a:ext cx="1013330" cy="1013330"/>
          </a:xfrm>
          <a:prstGeom prst="line">
            <a:avLst/>
          </a:prstGeom>
          <a:ln>
            <a:solidFill>
              <a:srgbClr val="F2F2F2"/>
            </a:solidFill>
          </a:ln>
        </p:spPr>
        <p:style>
          <a:lnRef idx="1">
            <a:schemeClr val="accent1"/>
          </a:lnRef>
          <a:fillRef idx="0">
            <a:schemeClr val="accent1"/>
          </a:fillRef>
          <a:effectRef idx="0">
            <a:schemeClr val="accent1"/>
          </a:effectRef>
          <a:fontRef idx="minor">
            <a:schemeClr val="tx1"/>
          </a:fontRef>
        </p:style>
      </p:cxnSp>
      <p:sp>
        <p:nvSpPr>
          <p:cNvPr id="8" name="椭圆 7">
            <a:extLst>
              <a:ext uri="{FF2B5EF4-FFF2-40B4-BE49-F238E27FC236}">
                <a16:creationId xmlns:a16="http://schemas.microsoft.com/office/drawing/2014/main" id="{6EF2C7E9-EBC8-BC69-2F01-02857322CB92}"/>
              </a:ext>
            </a:extLst>
          </p:cNvPr>
          <p:cNvSpPr/>
          <p:nvPr/>
        </p:nvSpPr>
        <p:spPr>
          <a:xfrm>
            <a:off x="3049930" y="5883108"/>
            <a:ext cx="102260" cy="102260"/>
          </a:xfrm>
          <a:prstGeom prst="ellipse">
            <a:avLst/>
          </a:prstGeom>
          <a:solidFill>
            <a:schemeClr val="tx1"/>
          </a:solidFill>
          <a:ln>
            <a:noFill/>
          </a:ln>
          <a:effectLst>
            <a:outerShdw blurRad="215900" sx="102000" sy="102000" algn="ctr" rotWithShape="0">
              <a:prstClr val="black">
                <a:alpha val="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zh-CN" altLang="en-US" dirty="0">
              <a:latin typeface="思源黑体 CN Normal" panose="020B0400000000000000" pitchFamily="34" charset="-122"/>
              <a:ea typeface="思源黑体 CN Normal" panose="020B0400000000000000" pitchFamily="34" charset="-122"/>
            </a:endParaRPr>
          </a:p>
        </p:txBody>
      </p:sp>
      <p:sp>
        <p:nvSpPr>
          <p:cNvPr id="9" name="椭圆 8">
            <a:extLst>
              <a:ext uri="{FF2B5EF4-FFF2-40B4-BE49-F238E27FC236}">
                <a16:creationId xmlns:a16="http://schemas.microsoft.com/office/drawing/2014/main" id="{E3DB2B3B-ACE9-6196-7801-C0863A174EB9}"/>
              </a:ext>
            </a:extLst>
          </p:cNvPr>
          <p:cNvSpPr/>
          <p:nvPr/>
        </p:nvSpPr>
        <p:spPr>
          <a:xfrm>
            <a:off x="5303770" y="3779138"/>
            <a:ext cx="102260" cy="102260"/>
          </a:xfrm>
          <a:prstGeom prst="ellipse">
            <a:avLst/>
          </a:prstGeom>
          <a:solidFill>
            <a:schemeClr val="tx1"/>
          </a:solidFill>
          <a:ln>
            <a:noFill/>
          </a:ln>
          <a:effectLst>
            <a:outerShdw blurRad="215900" sx="102000" sy="102000" algn="ctr" rotWithShape="0">
              <a:prstClr val="black">
                <a:alpha val="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zh-CN" altLang="en-US" dirty="0">
              <a:latin typeface="思源黑体 CN Normal" panose="020B0400000000000000" pitchFamily="34" charset="-122"/>
              <a:ea typeface="思源黑体 CN Normal" panose="020B0400000000000000" pitchFamily="34" charset="-122"/>
            </a:endParaRPr>
          </a:p>
        </p:txBody>
      </p:sp>
      <p:sp>
        <p:nvSpPr>
          <p:cNvPr id="10" name="椭圆 9">
            <a:extLst>
              <a:ext uri="{FF2B5EF4-FFF2-40B4-BE49-F238E27FC236}">
                <a16:creationId xmlns:a16="http://schemas.microsoft.com/office/drawing/2014/main" id="{7F87A6E2-65BA-11B5-2809-E1A20E511BC6}"/>
              </a:ext>
            </a:extLst>
          </p:cNvPr>
          <p:cNvSpPr/>
          <p:nvPr/>
        </p:nvSpPr>
        <p:spPr>
          <a:xfrm>
            <a:off x="6767761" y="3779138"/>
            <a:ext cx="102260" cy="102260"/>
          </a:xfrm>
          <a:prstGeom prst="ellipse">
            <a:avLst/>
          </a:prstGeom>
          <a:solidFill>
            <a:schemeClr val="tx1"/>
          </a:solidFill>
          <a:ln>
            <a:noFill/>
          </a:ln>
          <a:effectLst>
            <a:outerShdw blurRad="215900" sx="102000" sy="102000" algn="ctr" rotWithShape="0">
              <a:prstClr val="black">
                <a:alpha val="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zh-CN" altLang="en-US" dirty="0">
              <a:latin typeface="思源黑体 CN Normal" panose="020B0400000000000000" pitchFamily="34" charset="-122"/>
              <a:ea typeface="思源黑体 CN Normal" panose="020B0400000000000000" pitchFamily="34" charset="-122"/>
            </a:endParaRPr>
          </a:p>
        </p:txBody>
      </p:sp>
      <p:sp>
        <p:nvSpPr>
          <p:cNvPr id="11" name="椭圆 10">
            <a:extLst>
              <a:ext uri="{FF2B5EF4-FFF2-40B4-BE49-F238E27FC236}">
                <a16:creationId xmlns:a16="http://schemas.microsoft.com/office/drawing/2014/main" id="{2D8720AF-F940-3563-23EF-F748F4926F00}"/>
              </a:ext>
            </a:extLst>
          </p:cNvPr>
          <p:cNvSpPr/>
          <p:nvPr/>
        </p:nvSpPr>
        <p:spPr>
          <a:xfrm>
            <a:off x="9023324" y="5883108"/>
            <a:ext cx="102260" cy="102260"/>
          </a:xfrm>
          <a:prstGeom prst="ellipse">
            <a:avLst/>
          </a:prstGeom>
          <a:solidFill>
            <a:schemeClr val="tx1"/>
          </a:solidFill>
          <a:ln>
            <a:noFill/>
          </a:ln>
          <a:effectLst>
            <a:outerShdw blurRad="215900" sx="102000" sy="102000" algn="ctr" rotWithShape="0">
              <a:prstClr val="black">
                <a:alpha val="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zh-CN" altLang="en-US" dirty="0">
              <a:latin typeface="思源黑体 CN Normal" panose="020B0400000000000000" pitchFamily="34" charset="-122"/>
              <a:ea typeface="思源黑体 CN Normal" panose="020B0400000000000000" pitchFamily="34" charset="-122"/>
            </a:endParaRPr>
          </a:p>
        </p:txBody>
      </p:sp>
      <p:sp>
        <p:nvSpPr>
          <p:cNvPr id="12" name="文本框 11">
            <a:extLst>
              <a:ext uri="{FF2B5EF4-FFF2-40B4-BE49-F238E27FC236}">
                <a16:creationId xmlns:a16="http://schemas.microsoft.com/office/drawing/2014/main" id="{BA1971F4-5658-6178-1382-5BA59738E6D5}"/>
              </a:ext>
            </a:extLst>
          </p:cNvPr>
          <p:cNvSpPr txBox="1"/>
          <p:nvPr/>
        </p:nvSpPr>
        <p:spPr>
          <a:xfrm>
            <a:off x="3396382" y="5762728"/>
            <a:ext cx="1235332" cy="835998"/>
          </a:xfrm>
          <a:prstGeom prst="rect">
            <a:avLst/>
          </a:prstGeom>
          <a:noFill/>
        </p:spPr>
        <p:txBody>
          <a:bodyPr wrap="square">
            <a:spAutoFit/>
          </a:bodyPr>
          <a:lstStyle/>
          <a:p>
            <a:pPr algn="ctr">
              <a:lnSpc>
                <a:spcPct val="140000"/>
              </a:lnSpc>
              <a:spcBef>
                <a:spcPct val="0"/>
              </a:spcBef>
            </a:pPr>
            <a:r>
              <a:rPr lang="zh-CN" altLang="en-US" b="1" dirty="0">
                <a:latin typeface="+mn-ea"/>
                <a:cs typeface="阿里巴巴普惠体 M" panose="00020600040101010101" pitchFamily="18" charset="-122"/>
                <a:sym typeface="+mn-lt"/>
              </a:rPr>
              <a:t>经验</a:t>
            </a:r>
            <a:endParaRPr lang="en-US" altLang="zh-CN" b="1" dirty="0">
              <a:latin typeface="+mn-ea"/>
              <a:cs typeface="阿里巴巴普惠体 M" panose="00020600040101010101" pitchFamily="18" charset="-122"/>
              <a:sym typeface="+mn-lt"/>
            </a:endParaRPr>
          </a:p>
          <a:p>
            <a:pPr algn="ctr">
              <a:lnSpc>
                <a:spcPct val="140000"/>
              </a:lnSpc>
              <a:spcBef>
                <a:spcPct val="0"/>
              </a:spcBef>
            </a:pPr>
            <a:r>
              <a:rPr lang="zh-CN" altLang="en-US" b="1" dirty="0">
                <a:latin typeface="+mn-ea"/>
                <a:cs typeface="阿里巴巴普惠体 M" panose="00020600040101010101" pitchFamily="18" charset="-122"/>
                <a:sym typeface="+mn-lt"/>
              </a:rPr>
              <a:t>充足</a:t>
            </a:r>
            <a:endParaRPr lang="en-US" altLang="zh-CN" b="1" dirty="0">
              <a:latin typeface="+mn-ea"/>
              <a:cs typeface="阿里巴巴普惠体 M" panose="00020600040101010101" pitchFamily="18" charset="-122"/>
              <a:sym typeface="+mn-lt"/>
            </a:endParaRPr>
          </a:p>
        </p:txBody>
      </p:sp>
      <p:sp>
        <p:nvSpPr>
          <p:cNvPr id="13" name="文本框 12">
            <a:extLst>
              <a:ext uri="{FF2B5EF4-FFF2-40B4-BE49-F238E27FC236}">
                <a16:creationId xmlns:a16="http://schemas.microsoft.com/office/drawing/2014/main" id="{DB12C678-B5E7-0803-80D3-D165B1C34F26}"/>
              </a:ext>
            </a:extLst>
          </p:cNvPr>
          <p:cNvSpPr txBox="1"/>
          <p:nvPr/>
        </p:nvSpPr>
        <p:spPr>
          <a:xfrm>
            <a:off x="4626212" y="4449018"/>
            <a:ext cx="1235332" cy="835998"/>
          </a:xfrm>
          <a:prstGeom prst="rect">
            <a:avLst/>
          </a:prstGeom>
          <a:noFill/>
        </p:spPr>
        <p:txBody>
          <a:bodyPr wrap="square">
            <a:spAutoFit/>
          </a:bodyPr>
          <a:lstStyle/>
          <a:p>
            <a:pPr algn="ctr">
              <a:lnSpc>
                <a:spcPct val="140000"/>
              </a:lnSpc>
              <a:spcBef>
                <a:spcPct val="0"/>
              </a:spcBef>
            </a:pPr>
            <a:r>
              <a:rPr lang="zh-CN" altLang="en-US" b="1" dirty="0">
                <a:latin typeface="+mn-ea"/>
                <a:cs typeface="阿里巴巴普惠体 M" panose="00020600040101010101" pitchFamily="18" charset="-122"/>
                <a:sym typeface="+mn-lt"/>
              </a:rPr>
              <a:t>明确</a:t>
            </a:r>
            <a:endParaRPr lang="en-US" altLang="zh-CN" b="1" dirty="0">
              <a:latin typeface="+mn-ea"/>
              <a:cs typeface="阿里巴巴普惠体 M" panose="00020600040101010101" pitchFamily="18" charset="-122"/>
              <a:sym typeface="+mn-lt"/>
            </a:endParaRPr>
          </a:p>
          <a:p>
            <a:pPr algn="ctr">
              <a:lnSpc>
                <a:spcPct val="140000"/>
              </a:lnSpc>
              <a:spcBef>
                <a:spcPct val="0"/>
              </a:spcBef>
            </a:pPr>
            <a:r>
              <a:rPr lang="zh-CN" altLang="en-US" b="1" dirty="0">
                <a:latin typeface="+mn-ea"/>
                <a:cs typeface="阿里巴巴普惠体 M" panose="00020600040101010101" pitchFamily="18" charset="-122"/>
                <a:sym typeface="+mn-lt"/>
              </a:rPr>
              <a:t>意向</a:t>
            </a:r>
          </a:p>
        </p:txBody>
      </p:sp>
      <p:sp>
        <p:nvSpPr>
          <p:cNvPr id="14" name="文本框 13">
            <a:extLst>
              <a:ext uri="{FF2B5EF4-FFF2-40B4-BE49-F238E27FC236}">
                <a16:creationId xmlns:a16="http://schemas.microsoft.com/office/drawing/2014/main" id="{0CD49635-5E61-8935-A158-3D10868C3B4C}"/>
              </a:ext>
            </a:extLst>
          </p:cNvPr>
          <p:cNvSpPr txBox="1"/>
          <p:nvPr/>
        </p:nvSpPr>
        <p:spPr>
          <a:xfrm>
            <a:off x="6401444" y="4449018"/>
            <a:ext cx="1235332" cy="835998"/>
          </a:xfrm>
          <a:prstGeom prst="rect">
            <a:avLst/>
          </a:prstGeom>
          <a:noFill/>
        </p:spPr>
        <p:txBody>
          <a:bodyPr wrap="square">
            <a:spAutoFit/>
          </a:bodyPr>
          <a:lstStyle/>
          <a:p>
            <a:pPr algn="ctr">
              <a:lnSpc>
                <a:spcPct val="140000"/>
              </a:lnSpc>
              <a:spcBef>
                <a:spcPct val="0"/>
              </a:spcBef>
            </a:pPr>
            <a:r>
              <a:rPr lang="zh-CN" altLang="en-US" b="1" dirty="0">
                <a:latin typeface="+mn-ea"/>
                <a:cs typeface="阿里巴巴普惠体 M" panose="00020600040101010101" pitchFamily="18" charset="-122"/>
                <a:sym typeface="+mn-lt"/>
              </a:rPr>
              <a:t>历史</a:t>
            </a:r>
            <a:endParaRPr lang="en-US" altLang="zh-CN" b="1" dirty="0">
              <a:latin typeface="+mn-ea"/>
              <a:cs typeface="阿里巴巴普惠体 M" panose="00020600040101010101" pitchFamily="18" charset="-122"/>
              <a:sym typeface="+mn-lt"/>
            </a:endParaRPr>
          </a:p>
          <a:p>
            <a:pPr algn="ctr">
              <a:lnSpc>
                <a:spcPct val="140000"/>
              </a:lnSpc>
              <a:spcBef>
                <a:spcPct val="0"/>
              </a:spcBef>
            </a:pPr>
            <a:r>
              <a:rPr lang="zh-CN" altLang="en-US" b="1" dirty="0">
                <a:latin typeface="+mn-ea"/>
                <a:cs typeface="阿里巴巴普惠体 M" panose="00020600040101010101" pitchFamily="18" charset="-122"/>
                <a:sym typeface="+mn-lt"/>
              </a:rPr>
              <a:t>业绩</a:t>
            </a:r>
          </a:p>
        </p:txBody>
      </p:sp>
      <p:sp>
        <p:nvSpPr>
          <p:cNvPr id="15" name="文本框 14">
            <a:extLst>
              <a:ext uri="{FF2B5EF4-FFF2-40B4-BE49-F238E27FC236}">
                <a16:creationId xmlns:a16="http://schemas.microsoft.com/office/drawing/2014/main" id="{14E33F4A-6A59-A500-53E3-87A150D9EBCC}"/>
              </a:ext>
            </a:extLst>
          </p:cNvPr>
          <p:cNvSpPr txBox="1"/>
          <p:nvPr/>
        </p:nvSpPr>
        <p:spPr>
          <a:xfrm>
            <a:off x="7713708" y="5824459"/>
            <a:ext cx="1235332" cy="835998"/>
          </a:xfrm>
          <a:prstGeom prst="rect">
            <a:avLst/>
          </a:prstGeom>
          <a:noFill/>
        </p:spPr>
        <p:txBody>
          <a:bodyPr wrap="square">
            <a:spAutoFit/>
          </a:bodyPr>
          <a:lstStyle/>
          <a:p>
            <a:pPr algn="ctr">
              <a:lnSpc>
                <a:spcPct val="140000"/>
              </a:lnSpc>
              <a:spcBef>
                <a:spcPct val="0"/>
              </a:spcBef>
            </a:pPr>
            <a:r>
              <a:rPr lang="zh-CN" altLang="en-US" b="1" dirty="0">
                <a:latin typeface="+mn-ea"/>
                <a:cs typeface="阿里巴巴普惠体 M" panose="00020600040101010101" pitchFamily="18" charset="-122"/>
                <a:sym typeface="+mn-lt"/>
              </a:rPr>
              <a:t>在谈</a:t>
            </a:r>
            <a:endParaRPr lang="en-US" altLang="zh-CN" b="1" dirty="0">
              <a:latin typeface="+mn-ea"/>
              <a:cs typeface="阿里巴巴普惠体 M" panose="00020600040101010101" pitchFamily="18" charset="-122"/>
              <a:sym typeface="+mn-lt"/>
            </a:endParaRPr>
          </a:p>
          <a:p>
            <a:pPr algn="ctr">
              <a:lnSpc>
                <a:spcPct val="140000"/>
              </a:lnSpc>
              <a:spcBef>
                <a:spcPct val="0"/>
              </a:spcBef>
            </a:pPr>
            <a:r>
              <a:rPr lang="zh-CN" altLang="en-US" b="1" dirty="0">
                <a:latin typeface="+mn-ea"/>
                <a:cs typeface="阿里巴巴普惠体 M" panose="00020600040101010101" pitchFamily="18" charset="-122"/>
                <a:sym typeface="+mn-lt"/>
              </a:rPr>
              <a:t>项目</a:t>
            </a:r>
          </a:p>
        </p:txBody>
      </p:sp>
      <p:sp>
        <p:nvSpPr>
          <p:cNvPr id="16" name="文本框 15">
            <a:extLst>
              <a:ext uri="{FF2B5EF4-FFF2-40B4-BE49-F238E27FC236}">
                <a16:creationId xmlns:a16="http://schemas.microsoft.com/office/drawing/2014/main" id="{F6CE5063-F280-42E1-D4D0-FD600A9CB2E0}"/>
              </a:ext>
            </a:extLst>
          </p:cNvPr>
          <p:cNvSpPr txBox="1"/>
          <p:nvPr/>
        </p:nvSpPr>
        <p:spPr>
          <a:xfrm>
            <a:off x="557721" y="4444902"/>
            <a:ext cx="2520000" cy="1137556"/>
          </a:xfrm>
          <a:prstGeom prst="rect">
            <a:avLst/>
          </a:prstGeom>
          <a:noFill/>
        </p:spPr>
        <p:txBody>
          <a:bodyPr wrap="square">
            <a:spAutoFit/>
          </a:bodyPr>
          <a:lstStyle/>
          <a:p>
            <a:pPr>
              <a:lnSpc>
                <a:spcPct val="130000"/>
              </a:lnSpc>
            </a:pPr>
            <a:r>
              <a:rPr lang="zh-CN" altLang="en-US" dirty="0">
                <a:latin typeface="思源黑体 CN Normal" panose="020B0400000000000000" pitchFamily="34" charset="-122"/>
                <a:ea typeface="思源黑体 CN Normal" panose="020B0400000000000000" pitchFamily="34" charset="-122"/>
                <a:cs typeface="宋体" panose="02010600030101010101" pitchFamily="2" charset="-122"/>
                <a:sym typeface="+mn-lt"/>
              </a:rPr>
              <a:t>项目成果项目成果项目成果项目成果项目成果项目成果项目成果</a:t>
            </a:r>
          </a:p>
        </p:txBody>
      </p:sp>
      <p:sp>
        <p:nvSpPr>
          <p:cNvPr id="18" name="文本框 17">
            <a:extLst>
              <a:ext uri="{FF2B5EF4-FFF2-40B4-BE49-F238E27FC236}">
                <a16:creationId xmlns:a16="http://schemas.microsoft.com/office/drawing/2014/main" id="{5739F2E4-F36B-93A8-2EE1-58B4465F29CA}"/>
              </a:ext>
            </a:extLst>
          </p:cNvPr>
          <p:cNvSpPr txBox="1"/>
          <p:nvPr/>
        </p:nvSpPr>
        <p:spPr>
          <a:xfrm>
            <a:off x="2677933" y="2349237"/>
            <a:ext cx="2520000" cy="1137556"/>
          </a:xfrm>
          <a:prstGeom prst="rect">
            <a:avLst/>
          </a:prstGeom>
          <a:noFill/>
        </p:spPr>
        <p:txBody>
          <a:bodyPr wrap="square">
            <a:spAutoFit/>
          </a:bodyPr>
          <a:lstStyle/>
          <a:p>
            <a:pPr>
              <a:lnSpc>
                <a:spcPct val="130000"/>
              </a:lnSpc>
            </a:pPr>
            <a:r>
              <a:rPr lang="zh-CN" altLang="en-US" dirty="0">
                <a:latin typeface="思源黑体 CN Normal" panose="020B0400000000000000" pitchFamily="34" charset="-122"/>
                <a:ea typeface="思源黑体 CN Normal" panose="020B0400000000000000" pitchFamily="34" charset="-122"/>
                <a:cs typeface="宋体" panose="02010600030101010101" pitchFamily="2" charset="-122"/>
                <a:sym typeface="+mn-lt"/>
              </a:rPr>
              <a:t>项目成果项目成果项目成果项目成果项目成果项目成果项目成果</a:t>
            </a:r>
          </a:p>
        </p:txBody>
      </p:sp>
      <p:sp>
        <p:nvSpPr>
          <p:cNvPr id="20" name="文本框 19">
            <a:extLst>
              <a:ext uri="{FF2B5EF4-FFF2-40B4-BE49-F238E27FC236}">
                <a16:creationId xmlns:a16="http://schemas.microsoft.com/office/drawing/2014/main" id="{9256EA74-34FB-4658-4D02-C1AD5F58F9F3}"/>
              </a:ext>
            </a:extLst>
          </p:cNvPr>
          <p:cNvSpPr txBox="1"/>
          <p:nvPr/>
        </p:nvSpPr>
        <p:spPr>
          <a:xfrm>
            <a:off x="6923548" y="2359510"/>
            <a:ext cx="2520000" cy="1137556"/>
          </a:xfrm>
          <a:prstGeom prst="rect">
            <a:avLst/>
          </a:prstGeom>
          <a:noFill/>
        </p:spPr>
        <p:txBody>
          <a:bodyPr wrap="square">
            <a:spAutoFit/>
          </a:bodyPr>
          <a:lstStyle/>
          <a:p>
            <a:pPr>
              <a:lnSpc>
                <a:spcPct val="130000"/>
              </a:lnSpc>
            </a:pPr>
            <a:r>
              <a:rPr lang="zh-CN" altLang="en-US" dirty="0">
                <a:latin typeface="思源黑体 CN Normal" panose="020B0400000000000000" pitchFamily="34" charset="-122"/>
                <a:ea typeface="思源黑体 CN Normal" panose="020B0400000000000000" pitchFamily="34" charset="-122"/>
                <a:cs typeface="宋体" panose="02010600030101010101" pitchFamily="2" charset="-122"/>
                <a:sym typeface="+mn-lt"/>
              </a:rPr>
              <a:t>项目成果项目成果项目成果项目成果项目成果项目成果项目成果</a:t>
            </a:r>
          </a:p>
        </p:txBody>
      </p:sp>
      <p:sp>
        <p:nvSpPr>
          <p:cNvPr id="22" name="文本框 21">
            <a:extLst>
              <a:ext uri="{FF2B5EF4-FFF2-40B4-BE49-F238E27FC236}">
                <a16:creationId xmlns:a16="http://schemas.microsoft.com/office/drawing/2014/main" id="{BC702FC6-B477-171B-1F59-620FC997E377}"/>
              </a:ext>
            </a:extLst>
          </p:cNvPr>
          <p:cNvSpPr txBox="1"/>
          <p:nvPr/>
        </p:nvSpPr>
        <p:spPr>
          <a:xfrm>
            <a:off x="9089372" y="4444902"/>
            <a:ext cx="2520000" cy="1137556"/>
          </a:xfrm>
          <a:prstGeom prst="rect">
            <a:avLst/>
          </a:prstGeom>
          <a:noFill/>
        </p:spPr>
        <p:txBody>
          <a:bodyPr wrap="square">
            <a:spAutoFit/>
          </a:bodyPr>
          <a:lstStyle/>
          <a:p>
            <a:pPr>
              <a:lnSpc>
                <a:spcPct val="130000"/>
              </a:lnSpc>
            </a:pPr>
            <a:r>
              <a:rPr lang="zh-CN" altLang="en-US" dirty="0">
                <a:latin typeface="思源黑体 CN Normal" panose="020B0400000000000000" pitchFamily="34" charset="-122"/>
                <a:ea typeface="思源黑体 CN Normal" panose="020B0400000000000000" pitchFamily="34" charset="-122"/>
                <a:cs typeface="宋体" panose="02010600030101010101" pitchFamily="2" charset="-122"/>
                <a:sym typeface="+mn-lt"/>
              </a:rPr>
              <a:t>项目成果项目成果项目成果项目成果项目成果项目成果项目成果</a:t>
            </a:r>
          </a:p>
        </p:txBody>
      </p:sp>
      <p:sp>
        <p:nvSpPr>
          <p:cNvPr id="23" name="任意多边形: 形状 22">
            <a:extLst>
              <a:ext uri="{FF2B5EF4-FFF2-40B4-BE49-F238E27FC236}">
                <a16:creationId xmlns:a16="http://schemas.microsoft.com/office/drawing/2014/main" id="{0417EEC8-92EB-BC68-F9C1-1C43A5A4AAA7}"/>
              </a:ext>
            </a:extLst>
          </p:cNvPr>
          <p:cNvSpPr/>
          <p:nvPr/>
        </p:nvSpPr>
        <p:spPr>
          <a:xfrm>
            <a:off x="2738486" y="3624100"/>
            <a:ext cx="2592000" cy="162045"/>
          </a:xfrm>
          <a:custGeom>
            <a:avLst/>
            <a:gdLst>
              <a:gd name="connsiteX0" fmla="*/ 0 w 2604303"/>
              <a:gd name="connsiteY0" fmla="*/ 0 h 162045"/>
              <a:gd name="connsiteX1" fmla="*/ 2442258 w 2604303"/>
              <a:gd name="connsiteY1" fmla="*/ 0 h 162045"/>
              <a:gd name="connsiteX2" fmla="*/ 2604303 w 2604303"/>
              <a:gd name="connsiteY2" fmla="*/ 162045 h 162045"/>
            </a:gdLst>
            <a:ahLst/>
            <a:cxnLst>
              <a:cxn ang="0">
                <a:pos x="connsiteX0" y="connsiteY0"/>
              </a:cxn>
              <a:cxn ang="0">
                <a:pos x="connsiteX1" y="connsiteY1"/>
              </a:cxn>
              <a:cxn ang="0">
                <a:pos x="connsiteX2" y="connsiteY2"/>
              </a:cxn>
            </a:cxnLst>
            <a:rect l="l" t="t" r="r" b="b"/>
            <a:pathLst>
              <a:path w="2604303" h="162045">
                <a:moveTo>
                  <a:pt x="0" y="0"/>
                </a:moveTo>
                <a:lnTo>
                  <a:pt x="2442258" y="0"/>
                </a:lnTo>
                <a:lnTo>
                  <a:pt x="2604303" y="162045"/>
                </a:lnTo>
              </a:path>
            </a:pathLst>
          </a:custGeom>
          <a:noFill/>
          <a:ln>
            <a:solidFill>
              <a:schemeClr val="tx1"/>
            </a:solidFill>
          </a:ln>
          <a:effectLst>
            <a:outerShdw blurRad="215900" sx="102000" sy="102000" algn="ctr" rotWithShape="0">
              <a:prstClr val="black">
                <a:alpha val="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sp>
        <p:nvSpPr>
          <p:cNvPr id="24" name="任意多边形: 形状 23">
            <a:extLst>
              <a:ext uri="{FF2B5EF4-FFF2-40B4-BE49-F238E27FC236}">
                <a16:creationId xmlns:a16="http://schemas.microsoft.com/office/drawing/2014/main" id="{D70F51FB-A977-2D3D-B82F-213247FD552E}"/>
              </a:ext>
            </a:extLst>
          </p:cNvPr>
          <p:cNvSpPr/>
          <p:nvPr/>
        </p:nvSpPr>
        <p:spPr>
          <a:xfrm flipH="1">
            <a:off x="6818891" y="3624100"/>
            <a:ext cx="2592000" cy="162045"/>
          </a:xfrm>
          <a:custGeom>
            <a:avLst/>
            <a:gdLst>
              <a:gd name="connsiteX0" fmla="*/ 0 w 2604303"/>
              <a:gd name="connsiteY0" fmla="*/ 0 h 162045"/>
              <a:gd name="connsiteX1" fmla="*/ 2442258 w 2604303"/>
              <a:gd name="connsiteY1" fmla="*/ 0 h 162045"/>
              <a:gd name="connsiteX2" fmla="*/ 2604303 w 2604303"/>
              <a:gd name="connsiteY2" fmla="*/ 162045 h 162045"/>
              <a:gd name="connsiteX0" fmla="*/ 0 w 3178343"/>
              <a:gd name="connsiteY0" fmla="*/ 5080 h 162045"/>
              <a:gd name="connsiteX1" fmla="*/ 3016298 w 3178343"/>
              <a:gd name="connsiteY1" fmla="*/ 0 h 162045"/>
              <a:gd name="connsiteX2" fmla="*/ 3178343 w 3178343"/>
              <a:gd name="connsiteY2" fmla="*/ 162045 h 162045"/>
            </a:gdLst>
            <a:ahLst/>
            <a:cxnLst>
              <a:cxn ang="0">
                <a:pos x="connsiteX0" y="connsiteY0"/>
              </a:cxn>
              <a:cxn ang="0">
                <a:pos x="connsiteX1" y="connsiteY1"/>
              </a:cxn>
              <a:cxn ang="0">
                <a:pos x="connsiteX2" y="connsiteY2"/>
              </a:cxn>
            </a:cxnLst>
            <a:rect l="l" t="t" r="r" b="b"/>
            <a:pathLst>
              <a:path w="3178343" h="162045">
                <a:moveTo>
                  <a:pt x="0" y="5080"/>
                </a:moveTo>
                <a:lnTo>
                  <a:pt x="3016298" y="0"/>
                </a:lnTo>
                <a:lnTo>
                  <a:pt x="3178343" y="162045"/>
                </a:lnTo>
              </a:path>
            </a:pathLst>
          </a:custGeom>
          <a:noFill/>
          <a:ln>
            <a:solidFill>
              <a:schemeClr val="tx1"/>
            </a:solidFill>
          </a:ln>
          <a:effectLst>
            <a:outerShdw blurRad="215900" sx="102000" sy="102000" algn="ctr" rotWithShape="0">
              <a:prstClr val="black">
                <a:alpha val="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sp>
        <p:nvSpPr>
          <p:cNvPr id="25" name="任意多边形: 形状 24">
            <a:extLst>
              <a:ext uri="{FF2B5EF4-FFF2-40B4-BE49-F238E27FC236}">
                <a16:creationId xmlns:a16="http://schemas.microsoft.com/office/drawing/2014/main" id="{8E27BF14-7EAB-EBB9-25DD-F778789050C2}"/>
              </a:ext>
            </a:extLst>
          </p:cNvPr>
          <p:cNvSpPr/>
          <p:nvPr/>
        </p:nvSpPr>
        <p:spPr>
          <a:xfrm>
            <a:off x="467793" y="5734460"/>
            <a:ext cx="2592000" cy="162045"/>
          </a:xfrm>
          <a:custGeom>
            <a:avLst/>
            <a:gdLst>
              <a:gd name="connsiteX0" fmla="*/ 0 w 2604303"/>
              <a:gd name="connsiteY0" fmla="*/ 0 h 162045"/>
              <a:gd name="connsiteX1" fmla="*/ 2442258 w 2604303"/>
              <a:gd name="connsiteY1" fmla="*/ 0 h 162045"/>
              <a:gd name="connsiteX2" fmla="*/ 2604303 w 2604303"/>
              <a:gd name="connsiteY2" fmla="*/ 162045 h 162045"/>
            </a:gdLst>
            <a:ahLst/>
            <a:cxnLst>
              <a:cxn ang="0">
                <a:pos x="connsiteX0" y="connsiteY0"/>
              </a:cxn>
              <a:cxn ang="0">
                <a:pos x="connsiteX1" y="connsiteY1"/>
              </a:cxn>
              <a:cxn ang="0">
                <a:pos x="connsiteX2" y="connsiteY2"/>
              </a:cxn>
            </a:cxnLst>
            <a:rect l="l" t="t" r="r" b="b"/>
            <a:pathLst>
              <a:path w="2604303" h="162045">
                <a:moveTo>
                  <a:pt x="0" y="0"/>
                </a:moveTo>
                <a:lnTo>
                  <a:pt x="2442258" y="0"/>
                </a:lnTo>
                <a:lnTo>
                  <a:pt x="2604303" y="162045"/>
                </a:lnTo>
              </a:path>
            </a:pathLst>
          </a:custGeom>
          <a:noFill/>
          <a:ln>
            <a:solidFill>
              <a:schemeClr val="tx1"/>
            </a:solidFill>
          </a:ln>
          <a:effectLst>
            <a:outerShdw blurRad="215900" sx="102000" sy="102000" algn="ctr" rotWithShape="0">
              <a:prstClr val="black">
                <a:alpha val="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sp>
        <p:nvSpPr>
          <p:cNvPr id="26" name="任意多边形: 形状 25">
            <a:extLst>
              <a:ext uri="{FF2B5EF4-FFF2-40B4-BE49-F238E27FC236}">
                <a16:creationId xmlns:a16="http://schemas.microsoft.com/office/drawing/2014/main" id="{C9EB62CB-358B-C8E7-9798-7644F97189EC}"/>
              </a:ext>
            </a:extLst>
          </p:cNvPr>
          <p:cNvSpPr/>
          <p:nvPr/>
        </p:nvSpPr>
        <p:spPr>
          <a:xfrm flipH="1">
            <a:off x="9102339" y="5709749"/>
            <a:ext cx="2592000" cy="162045"/>
          </a:xfrm>
          <a:custGeom>
            <a:avLst/>
            <a:gdLst>
              <a:gd name="connsiteX0" fmla="*/ 0 w 2604303"/>
              <a:gd name="connsiteY0" fmla="*/ 0 h 162045"/>
              <a:gd name="connsiteX1" fmla="*/ 2442258 w 2604303"/>
              <a:gd name="connsiteY1" fmla="*/ 0 h 162045"/>
              <a:gd name="connsiteX2" fmla="*/ 2604303 w 2604303"/>
              <a:gd name="connsiteY2" fmla="*/ 162045 h 162045"/>
            </a:gdLst>
            <a:ahLst/>
            <a:cxnLst>
              <a:cxn ang="0">
                <a:pos x="connsiteX0" y="connsiteY0"/>
              </a:cxn>
              <a:cxn ang="0">
                <a:pos x="connsiteX1" y="connsiteY1"/>
              </a:cxn>
              <a:cxn ang="0">
                <a:pos x="connsiteX2" y="connsiteY2"/>
              </a:cxn>
            </a:cxnLst>
            <a:rect l="l" t="t" r="r" b="b"/>
            <a:pathLst>
              <a:path w="2604303" h="162045">
                <a:moveTo>
                  <a:pt x="0" y="0"/>
                </a:moveTo>
                <a:lnTo>
                  <a:pt x="2442258" y="0"/>
                </a:lnTo>
                <a:lnTo>
                  <a:pt x="2604303" y="162045"/>
                </a:lnTo>
              </a:path>
            </a:pathLst>
          </a:custGeom>
          <a:noFill/>
          <a:ln>
            <a:solidFill>
              <a:schemeClr val="tx1"/>
            </a:solidFill>
          </a:ln>
          <a:effectLst>
            <a:outerShdw blurRad="215900" sx="102000" sy="102000" algn="ctr" rotWithShape="0">
              <a:prstClr val="black">
                <a:alpha val="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cxnSp>
        <p:nvCxnSpPr>
          <p:cNvPr id="27" name="直接连接符 26">
            <a:extLst>
              <a:ext uri="{FF2B5EF4-FFF2-40B4-BE49-F238E27FC236}">
                <a16:creationId xmlns:a16="http://schemas.microsoft.com/office/drawing/2014/main" id="{9244045A-4AFE-EDA2-7D8F-26B9457FFE1F}"/>
              </a:ext>
            </a:extLst>
          </p:cNvPr>
          <p:cNvCxnSpPr/>
          <p:nvPr/>
        </p:nvCxnSpPr>
        <p:spPr>
          <a:xfrm>
            <a:off x="9203728" y="6660457"/>
            <a:ext cx="2988272"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27">
            <a:extLst>
              <a:ext uri="{FF2B5EF4-FFF2-40B4-BE49-F238E27FC236}">
                <a16:creationId xmlns:a16="http://schemas.microsoft.com/office/drawing/2014/main" id="{AAEEE598-3ADE-FC25-D884-A1E7D97D18F1}"/>
              </a:ext>
            </a:extLst>
          </p:cNvPr>
          <p:cNvCxnSpPr/>
          <p:nvPr/>
        </p:nvCxnSpPr>
        <p:spPr>
          <a:xfrm>
            <a:off x="-9720" y="6660457"/>
            <a:ext cx="2988272"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29" name="矩形 28">
            <a:extLst>
              <a:ext uri="{FF2B5EF4-FFF2-40B4-BE49-F238E27FC236}">
                <a16:creationId xmlns:a16="http://schemas.microsoft.com/office/drawing/2014/main" id="{C8E717F4-120A-A9FC-5841-584A76C07861}"/>
              </a:ext>
            </a:extLst>
          </p:cNvPr>
          <p:cNvSpPr/>
          <p:nvPr/>
        </p:nvSpPr>
        <p:spPr>
          <a:xfrm>
            <a:off x="0" y="6763773"/>
            <a:ext cx="12192000" cy="94227"/>
          </a:xfrm>
          <a:prstGeom prst="rect">
            <a:avLst/>
          </a:prstGeom>
          <a:solidFill>
            <a:schemeClr val="tx1"/>
          </a:solidFill>
          <a:ln>
            <a:noFill/>
          </a:ln>
          <a:effectLst>
            <a:outerShdw blurRad="215900" sx="102000" sy="102000" algn="ctr" rotWithShape="0">
              <a:prstClr val="black">
                <a:alpha val="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zh-CN" altLang="en-US" dirty="0">
              <a:latin typeface="思源黑体 CN Normal" panose="020B0400000000000000" pitchFamily="34" charset="-122"/>
              <a:ea typeface="思源黑体 CN Normal" panose="020B0400000000000000" pitchFamily="34" charset="-122"/>
            </a:endParaRPr>
          </a:p>
        </p:txBody>
      </p:sp>
      <p:grpSp>
        <p:nvGrpSpPr>
          <p:cNvPr id="40" name="组合 39">
            <a:extLst>
              <a:ext uri="{FF2B5EF4-FFF2-40B4-BE49-F238E27FC236}">
                <a16:creationId xmlns:a16="http://schemas.microsoft.com/office/drawing/2014/main" id="{B3F1A900-F76D-C38D-D683-5E5199F7542B}"/>
              </a:ext>
            </a:extLst>
          </p:cNvPr>
          <p:cNvGrpSpPr/>
          <p:nvPr/>
        </p:nvGrpSpPr>
        <p:grpSpPr>
          <a:xfrm rot="2520092" flipV="1">
            <a:off x="8912200" y="4292926"/>
            <a:ext cx="583056" cy="583056"/>
            <a:chOff x="11686673" y="6099133"/>
            <a:chExt cx="900000" cy="900000"/>
          </a:xfrm>
        </p:grpSpPr>
        <p:sp>
          <p:nvSpPr>
            <p:cNvPr id="41" name="矩形: 圆角 40">
              <a:extLst>
                <a:ext uri="{FF2B5EF4-FFF2-40B4-BE49-F238E27FC236}">
                  <a16:creationId xmlns:a16="http://schemas.microsoft.com/office/drawing/2014/main" id="{11B66164-D5D1-A0A4-FB78-1D37F2ABBD35}"/>
                </a:ext>
              </a:extLst>
            </p:cNvPr>
            <p:cNvSpPr/>
            <p:nvPr/>
          </p:nvSpPr>
          <p:spPr>
            <a:xfrm>
              <a:off x="11884673" y="6297133"/>
              <a:ext cx="504000" cy="504000"/>
            </a:xfrm>
            <a:prstGeom prst="roundRect">
              <a:avLst>
                <a:gd name="adj" fmla="val 50000"/>
              </a:avLst>
            </a:prstGeom>
            <a:gradFill>
              <a:gsLst>
                <a:gs pos="13000">
                  <a:srgbClr val="EBD451">
                    <a:alpha val="0"/>
                  </a:srgbClr>
                </a:gs>
                <a:gs pos="100000">
                  <a:srgbClr val="CB9F25"/>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圆角 41">
              <a:extLst>
                <a:ext uri="{FF2B5EF4-FFF2-40B4-BE49-F238E27FC236}">
                  <a16:creationId xmlns:a16="http://schemas.microsoft.com/office/drawing/2014/main" id="{49E6B000-FB21-BB06-6CD2-9BF4333480EB}"/>
                </a:ext>
              </a:extLst>
            </p:cNvPr>
            <p:cNvSpPr/>
            <p:nvPr/>
          </p:nvSpPr>
          <p:spPr>
            <a:xfrm>
              <a:off x="11812673" y="6225133"/>
              <a:ext cx="648000" cy="648000"/>
            </a:xfrm>
            <a:prstGeom prst="roundRect">
              <a:avLst>
                <a:gd name="adj" fmla="val 50000"/>
              </a:avLst>
            </a:prstGeom>
            <a:noFill/>
            <a:ln w="9525">
              <a:gradFill>
                <a:gsLst>
                  <a:gs pos="0">
                    <a:schemeClr val="accent1"/>
                  </a:gs>
                  <a:gs pos="51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圆角 42">
              <a:extLst>
                <a:ext uri="{FF2B5EF4-FFF2-40B4-BE49-F238E27FC236}">
                  <a16:creationId xmlns:a16="http://schemas.microsoft.com/office/drawing/2014/main" id="{848715A3-71AC-743D-0A22-CB7946317709}"/>
                </a:ext>
              </a:extLst>
            </p:cNvPr>
            <p:cNvSpPr/>
            <p:nvPr/>
          </p:nvSpPr>
          <p:spPr>
            <a:xfrm>
              <a:off x="11686673" y="6099133"/>
              <a:ext cx="900000" cy="900000"/>
            </a:xfrm>
            <a:prstGeom prst="roundRect">
              <a:avLst>
                <a:gd name="adj" fmla="val 50000"/>
              </a:avLst>
            </a:prstGeom>
            <a:noFill/>
            <a:ln w="6350">
              <a:gradFill>
                <a:gsLst>
                  <a:gs pos="0">
                    <a:schemeClr val="accent1"/>
                  </a:gs>
                  <a:gs pos="51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4" name="组合 43">
            <a:extLst>
              <a:ext uri="{FF2B5EF4-FFF2-40B4-BE49-F238E27FC236}">
                <a16:creationId xmlns:a16="http://schemas.microsoft.com/office/drawing/2014/main" id="{83E49887-3D22-1D2D-1F3C-4A96DC79ECF0}"/>
              </a:ext>
            </a:extLst>
          </p:cNvPr>
          <p:cNvGrpSpPr/>
          <p:nvPr/>
        </p:nvGrpSpPr>
        <p:grpSpPr>
          <a:xfrm rot="2520092" flipV="1">
            <a:off x="2532602" y="2219302"/>
            <a:ext cx="583056" cy="583056"/>
            <a:chOff x="11686673" y="6099133"/>
            <a:chExt cx="900000" cy="900000"/>
          </a:xfrm>
        </p:grpSpPr>
        <p:sp>
          <p:nvSpPr>
            <p:cNvPr id="45" name="矩形: 圆角 44">
              <a:extLst>
                <a:ext uri="{FF2B5EF4-FFF2-40B4-BE49-F238E27FC236}">
                  <a16:creationId xmlns:a16="http://schemas.microsoft.com/office/drawing/2014/main" id="{8AA08341-0172-4A17-164A-B4908C0ED93C}"/>
                </a:ext>
              </a:extLst>
            </p:cNvPr>
            <p:cNvSpPr/>
            <p:nvPr/>
          </p:nvSpPr>
          <p:spPr>
            <a:xfrm>
              <a:off x="11884673" y="6297133"/>
              <a:ext cx="504000" cy="504000"/>
            </a:xfrm>
            <a:prstGeom prst="roundRect">
              <a:avLst>
                <a:gd name="adj" fmla="val 50000"/>
              </a:avLst>
            </a:prstGeom>
            <a:gradFill>
              <a:gsLst>
                <a:gs pos="13000">
                  <a:srgbClr val="EBD451">
                    <a:alpha val="0"/>
                  </a:srgbClr>
                </a:gs>
                <a:gs pos="100000">
                  <a:srgbClr val="CB9F25"/>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圆角 45">
              <a:extLst>
                <a:ext uri="{FF2B5EF4-FFF2-40B4-BE49-F238E27FC236}">
                  <a16:creationId xmlns:a16="http://schemas.microsoft.com/office/drawing/2014/main" id="{3A515DFB-CF0C-1FB5-BC07-144526827B56}"/>
                </a:ext>
              </a:extLst>
            </p:cNvPr>
            <p:cNvSpPr/>
            <p:nvPr/>
          </p:nvSpPr>
          <p:spPr>
            <a:xfrm>
              <a:off x="11812673" y="6225133"/>
              <a:ext cx="648000" cy="648000"/>
            </a:xfrm>
            <a:prstGeom prst="roundRect">
              <a:avLst>
                <a:gd name="adj" fmla="val 50000"/>
              </a:avLst>
            </a:prstGeom>
            <a:noFill/>
            <a:ln w="9525">
              <a:gradFill>
                <a:gsLst>
                  <a:gs pos="0">
                    <a:schemeClr val="accent1"/>
                  </a:gs>
                  <a:gs pos="51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矩形: 圆角 46">
              <a:extLst>
                <a:ext uri="{FF2B5EF4-FFF2-40B4-BE49-F238E27FC236}">
                  <a16:creationId xmlns:a16="http://schemas.microsoft.com/office/drawing/2014/main" id="{ACF6F17C-AD46-DC8D-6E95-B638CF98CCAB}"/>
                </a:ext>
              </a:extLst>
            </p:cNvPr>
            <p:cNvSpPr/>
            <p:nvPr/>
          </p:nvSpPr>
          <p:spPr>
            <a:xfrm>
              <a:off x="11686673" y="6099133"/>
              <a:ext cx="900000" cy="900000"/>
            </a:xfrm>
            <a:prstGeom prst="roundRect">
              <a:avLst>
                <a:gd name="adj" fmla="val 50000"/>
              </a:avLst>
            </a:prstGeom>
            <a:noFill/>
            <a:ln w="6350">
              <a:gradFill>
                <a:gsLst>
                  <a:gs pos="0">
                    <a:schemeClr val="accent1"/>
                  </a:gs>
                  <a:gs pos="51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8" name="组合 47">
            <a:extLst>
              <a:ext uri="{FF2B5EF4-FFF2-40B4-BE49-F238E27FC236}">
                <a16:creationId xmlns:a16="http://schemas.microsoft.com/office/drawing/2014/main" id="{11CABA17-5FB8-471D-AE36-2BA4936E684A}"/>
              </a:ext>
            </a:extLst>
          </p:cNvPr>
          <p:cNvGrpSpPr/>
          <p:nvPr/>
        </p:nvGrpSpPr>
        <p:grpSpPr>
          <a:xfrm rot="2520092" flipV="1">
            <a:off x="416024" y="4288698"/>
            <a:ext cx="583056" cy="583056"/>
            <a:chOff x="11686673" y="6099133"/>
            <a:chExt cx="900000" cy="900000"/>
          </a:xfrm>
        </p:grpSpPr>
        <p:sp>
          <p:nvSpPr>
            <p:cNvPr id="49" name="矩形: 圆角 48">
              <a:extLst>
                <a:ext uri="{FF2B5EF4-FFF2-40B4-BE49-F238E27FC236}">
                  <a16:creationId xmlns:a16="http://schemas.microsoft.com/office/drawing/2014/main" id="{DFEA40BA-0C31-46AB-E9BE-7457C25E6623}"/>
                </a:ext>
              </a:extLst>
            </p:cNvPr>
            <p:cNvSpPr/>
            <p:nvPr/>
          </p:nvSpPr>
          <p:spPr>
            <a:xfrm>
              <a:off x="11884673" y="6297133"/>
              <a:ext cx="504000" cy="504000"/>
            </a:xfrm>
            <a:prstGeom prst="roundRect">
              <a:avLst>
                <a:gd name="adj" fmla="val 50000"/>
              </a:avLst>
            </a:prstGeom>
            <a:gradFill>
              <a:gsLst>
                <a:gs pos="13000">
                  <a:srgbClr val="EBD451">
                    <a:alpha val="0"/>
                  </a:srgbClr>
                </a:gs>
                <a:gs pos="100000">
                  <a:srgbClr val="CB9F25"/>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圆角 49">
              <a:extLst>
                <a:ext uri="{FF2B5EF4-FFF2-40B4-BE49-F238E27FC236}">
                  <a16:creationId xmlns:a16="http://schemas.microsoft.com/office/drawing/2014/main" id="{C9445B86-3920-EF40-AAB4-E31FD16ABCA0}"/>
                </a:ext>
              </a:extLst>
            </p:cNvPr>
            <p:cNvSpPr/>
            <p:nvPr/>
          </p:nvSpPr>
          <p:spPr>
            <a:xfrm>
              <a:off x="11812673" y="6225133"/>
              <a:ext cx="648000" cy="648000"/>
            </a:xfrm>
            <a:prstGeom prst="roundRect">
              <a:avLst>
                <a:gd name="adj" fmla="val 50000"/>
              </a:avLst>
            </a:prstGeom>
            <a:noFill/>
            <a:ln w="9525">
              <a:gradFill>
                <a:gsLst>
                  <a:gs pos="0">
                    <a:schemeClr val="accent1"/>
                  </a:gs>
                  <a:gs pos="51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圆角 50">
              <a:extLst>
                <a:ext uri="{FF2B5EF4-FFF2-40B4-BE49-F238E27FC236}">
                  <a16:creationId xmlns:a16="http://schemas.microsoft.com/office/drawing/2014/main" id="{9F0C2BC5-0985-F253-B650-6A2A7B30E35F}"/>
                </a:ext>
              </a:extLst>
            </p:cNvPr>
            <p:cNvSpPr/>
            <p:nvPr/>
          </p:nvSpPr>
          <p:spPr>
            <a:xfrm>
              <a:off x="11686673" y="6099133"/>
              <a:ext cx="900000" cy="900000"/>
            </a:xfrm>
            <a:prstGeom prst="roundRect">
              <a:avLst>
                <a:gd name="adj" fmla="val 50000"/>
              </a:avLst>
            </a:prstGeom>
            <a:noFill/>
            <a:ln w="6350">
              <a:gradFill>
                <a:gsLst>
                  <a:gs pos="0">
                    <a:schemeClr val="accent1"/>
                  </a:gs>
                  <a:gs pos="51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3" name="任意多边形: 形状 52">
            <a:extLst>
              <a:ext uri="{FF2B5EF4-FFF2-40B4-BE49-F238E27FC236}">
                <a16:creationId xmlns:a16="http://schemas.microsoft.com/office/drawing/2014/main" id="{BBC6F0B4-D35F-6B8C-703C-3B577635B7F8}"/>
              </a:ext>
            </a:extLst>
          </p:cNvPr>
          <p:cNvSpPr/>
          <p:nvPr/>
        </p:nvSpPr>
        <p:spPr>
          <a:xfrm rot="11982137">
            <a:off x="9530489" y="-275986"/>
            <a:ext cx="3261691" cy="2994105"/>
          </a:xfrm>
          <a:custGeom>
            <a:avLst/>
            <a:gdLst>
              <a:gd name="connsiteX0" fmla="*/ 3261691 w 3261691"/>
              <a:gd name="connsiteY0" fmla="*/ 2210048 h 2994105"/>
              <a:gd name="connsiteX1" fmla="*/ 1072180 w 3261691"/>
              <a:gd name="connsiteY1" fmla="*/ 2994105 h 2994105"/>
              <a:gd name="connsiteX2" fmla="*/ 0 w 3261691"/>
              <a:gd name="connsiteY2" fmla="*/ 0 h 2994105"/>
              <a:gd name="connsiteX3" fmla="*/ 83082 w 3261691"/>
              <a:gd name="connsiteY3" fmla="*/ 16073 h 2994105"/>
              <a:gd name="connsiteX4" fmla="*/ 279207 w 3261691"/>
              <a:gd name="connsiteY4" fmla="*/ 82212 h 2994105"/>
              <a:gd name="connsiteX5" fmla="*/ 1848927 w 3261691"/>
              <a:gd name="connsiteY5" fmla="*/ 1804332 h 2994105"/>
              <a:gd name="connsiteX6" fmla="*/ 3193515 w 3261691"/>
              <a:gd name="connsiteY6" fmla="*/ 2196271 h 29941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61691" h="2994105">
                <a:moveTo>
                  <a:pt x="3261691" y="2210048"/>
                </a:moveTo>
                <a:lnTo>
                  <a:pt x="1072180" y="2994105"/>
                </a:lnTo>
                <a:lnTo>
                  <a:pt x="0" y="0"/>
                </a:lnTo>
                <a:lnTo>
                  <a:pt x="83082" y="16073"/>
                </a:lnTo>
                <a:cubicBezTo>
                  <a:pt x="151096" y="32285"/>
                  <a:pt x="216978" y="54272"/>
                  <a:pt x="279207" y="82212"/>
                </a:cubicBezTo>
                <a:cubicBezTo>
                  <a:pt x="777047" y="305732"/>
                  <a:pt x="1236787" y="1415712"/>
                  <a:pt x="1848927" y="1804332"/>
                </a:cubicBezTo>
                <a:cubicBezTo>
                  <a:pt x="2231514" y="2047219"/>
                  <a:pt x="2731180" y="2111513"/>
                  <a:pt x="3193515" y="2196271"/>
                </a:cubicBezTo>
                <a:close/>
              </a:path>
            </a:pathLst>
          </a:custGeom>
          <a:gradFill>
            <a:gsLst>
              <a:gs pos="0">
                <a:schemeClr val="accent1"/>
              </a:gs>
              <a:gs pos="100000">
                <a:schemeClr val="accent1">
                  <a:lumMod val="75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Tree>
    <p:extLst>
      <p:ext uri="{BB962C8B-B14F-4D97-AF65-F5344CB8AC3E}">
        <p14:creationId xmlns:p14="http://schemas.microsoft.com/office/powerpoint/2010/main" val="131759960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A84CEEF7-5ACA-9327-DBE4-49C9ED6A4D92}"/>
              </a:ext>
            </a:extLst>
          </p:cNvPr>
          <p:cNvSpPr>
            <a:spLocks noGrp="1"/>
          </p:cNvSpPr>
          <p:nvPr>
            <p:ph type="body" sz="quarter" idx="11"/>
          </p:nvPr>
        </p:nvSpPr>
        <p:spPr>
          <a:xfrm>
            <a:off x="532223" y="1897811"/>
            <a:ext cx="4772860" cy="2756139"/>
          </a:xfrm>
        </p:spPr>
        <p:txBody>
          <a:bodyPr/>
          <a:lstStyle/>
          <a:p>
            <a:r>
              <a:rPr lang="en-US" altLang="zh-CN" dirty="0"/>
              <a:t>03</a:t>
            </a:r>
            <a:endParaRPr lang="zh-CN" altLang="en-US" dirty="0"/>
          </a:p>
        </p:txBody>
      </p:sp>
      <p:sp>
        <p:nvSpPr>
          <p:cNvPr id="3" name="文本框 2">
            <a:extLst>
              <a:ext uri="{FF2B5EF4-FFF2-40B4-BE49-F238E27FC236}">
                <a16:creationId xmlns:a16="http://schemas.microsoft.com/office/drawing/2014/main" id="{167B297E-7CFA-2C99-C5E4-DE16C3BA98EE}"/>
              </a:ext>
            </a:extLst>
          </p:cNvPr>
          <p:cNvSpPr txBox="1"/>
          <p:nvPr/>
        </p:nvSpPr>
        <p:spPr>
          <a:xfrm>
            <a:off x="6904823" y="2767281"/>
            <a:ext cx="4288353" cy="1323439"/>
          </a:xfrm>
          <a:prstGeom prst="rect">
            <a:avLst/>
          </a:prstGeom>
          <a:noFill/>
        </p:spPr>
        <p:txBody>
          <a:bodyPr wrap="none" rtlCol="0">
            <a:spAutoFit/>
          </a:bodyPr>
          <a:lstStyle/>
          <a:p>
            <a:r>
              <a:rPr lang="zh-CN" altLang="en-US" sz="8000" dirty="0">
                <a:latin typeface="+mj-ea"/>
                <a:ea typeface="+mj-ea"/>
              </a:rPr>
              <a:t>经验总结</a:t>
            </a:r>
          </a:p>
        </p:txBody>
      </p:sp>
    </p:spTree>
    <p:extLst>
      <p:ext uri="{BB962C8B-B14F-4D97-AF65-F5344CB8AC3E}">
        <p14:creationId xmlns:p14="http://schemas.microsoft.com/office/powerpoint/2010/main" val="252769687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4AFFBE3-F2F8-E99C-6E06-A471C1E61142}"/>
              </a:ext>
            </a:extLst>
          </p:cNvPr>
          <p:cNvSpPr>
            <a:spLocks noGrp="1"/>
          </p:cNvSpPr>
          <p:nvPr>
            <p:ph type="title"/>
          </p:nvPr>
        </p:nvSpPr>
        <p:spPr>
          <a:xfrm>
            <a:off x="1205361" y="549445"/>
            <a:ext cx="1846659" cy="332399"/>
          </a:xfrm>
        </p:spPr>
        <p:txBody>
          <a:bodyPr/>
          <a:lstStyle/>
          <a:p>
            <a:r>
              <a:rPr lang="zh-CN" altLang="en-US" dirty="0"/>
              <a:t>项目落地经验</a:t>
            </a:r>
          </a:p>
        </p:txBody>
      </p:sp>
      <p:grpSp>
        <p:nvGrpSpPr>
          <p:cNvPr id="4" name="组合 3">
            <a:extLst>
              <a:ext uri="{FF2B5EF4-FFF2-40B4-BE49-F238E27FC236}">
                <a16:creationId xmlns:a16="http://schemas.microsoft.com/office/drawing/2014/main" id="{F3131104-98F1-F05D-34CE-BBFA6A8B9911}"/>
              </a:ext>
            </a:extLst>
          </p:cNvPr>
          <p:cNvGrpSpPr/>
          <p:nvPr/>
        </p:nvGrpSpPr>
        <p:grpSpPr>
          <a:xfrm>
            <a:off x="699521" y="0"/>
            <a:ext cx="10792958" cy="6858000"/>
            <a:chOff x="699521" y="0"/>
            <a:chExt cx="10792958" cy="6858000"/>
          </a:xfrm>
        </p:grpSpPr>
        <p:sp>
          <p:nvSpPr>
            <p:cNvPr id="27" name="弧形 26">
              <a:extLst>
                <a:ext uri="{FF2B5EF4-FFF2-40B4-BE49-F238E27FC236}">
                  <a16:creationId xmlns:a16="http://schemas.microsoft.com/office/drawing/2014/main" id="{4CD709D5-03C5-A9F9-B1FF-0FF1CEA199D9}"/>
                </a:ext>
              </a:extLst>
            </p:cNvPr>
            <p:cNvSpPr/>
            <p:nvPr/>
          </p:nvSpPr>
          <p:spPr>
            <a:xfrm rot="8274681">
              <a:off x="4854391" y="2187391"/>
              <a:ext cx="2483218" cy="2483218"/>
            </a:xfrm>
            <a:prstGeom prst="arc">
              <a:avLst>
                <a:gd name="adj1" fmla="val 13038686"/>
                <a:gd name="adj2" fmla="val 1288527"/>
              </a:avLst>
            </a:prstGeom>
            <a:ln w="50800" cap="rnd">
              <a:gradFill>
                <a:gsLst>
                  <a:gs pos="0">
                    <a:schemeClr val="accent1"/>
                  </a:gs>
                  <a:gs pos="49000">
                    <a:schemeClr val="accent1"/>
                  </a:gs>
                  <a:gs pos="83000">
                    <a:schemeClr val="accent1">
                      <a:lumMod val="45000"/>
                      <a:lumOff val="55000"/>
                      <a:alpha val="30000"/>
                    </a:schemeClr>
                  </a:gs>
                  <a:gs pos="100000">
                    <a:schemeClr val="accent1">
                      <a:lumMod val="30000"/>
                      <a:lumOff val="70000"/>
                      <a:alpha val="0"/>
                    </a:schemeClr>
                  </a:gs>
                </a:gsLst>
                <a:lin ang="0" scaled="0"/>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nvGrpSpPr>
            <p:cNvPr id="28" name="组合 27">
              <a:extLst>
                <a:ext uri="{FF2B5EF4-FFF2-40B4-BE49-F238E27FC236}">
                  <a16:creationId xmlns:a16="http://schemas.microsoft.com/office/drawing/2014/main" id="{87E42E4F-03E1-9CA1-4B4F-F901335F043C}"/>
                </a:ext>
              </a:extLst>
            </p:cNvPr>
            <p:cNvGrpSpPr/>
            <p:nvPr/>
          </p:nvGrpSpPr>
          <p:grpSpPr>
            <a:xfrm>
              <a:off x="699521" y="0"/>
              <a:ext cx="10792958" cy="6858000"/>
              <a:chOff x="699521" y="0"/>
              <a:chExt cx="10792958" cy="6858000"/>
            </a:xfrm>
          </p:grpSpPr>
          <p:grpSp>
            <p:nvGrpSpPr>
              <p:cNvPr id="29" name="组合 28">
                <a:extLst>
                  <a:ext uri="{FF2B5EF4-FFF2-40B4-BE49-F238E27FC236}">
                    <a16:creationId xmlns:a16="http://schemas.microsoft.com/office/drawing/2014/main" id="{4897F07D-D344-5527-C2EC-B62ABD9E7437}"/>
                  </a:ext>
                </a:extLst>
              </p:cNvPr>
              <p:cNvGrpSpPr/>
              <p:nvPr/>
            </p:nvGrpSpPr>
            <p:grpSpPr>
              <a:xfrm>
                <a:off x="699521" y="0"/>
                <a:ext cx="10792958" cy="6858000"/>
                <a:chOff x="699521" y="0"/>
                <a:chExt cx="10792958" cy="6858000"/>
              </a:xfrm>
            </p:grpSpPr>
            <p:sp>
              <p:nvSpPr>
                <p:cNvPr id="46" name="任意多边形: 形状 45">
                  <a:extLst>
                    <a:ext uri="{FF2B5EF4-FFF2-40B4-BE49-F238E27FC236}">
                      <a16:creationId xmlns:a16="http://schemas.microsoft.com/office/drawing/2014/main" id="{BC5614B7-6360-86FF-8623-566F25E64E5C}"/>
                    </a:ext>
                  </a:extLst>
                </p:cNvPr>
                <p:cNvSpPr/>
                <p:nvPr/>
              </p:nvSpPr>
              <p:spPr>
                <a:xfrm>
                  <a:off x="699521" y="0"/>
                  <a:ext cx="10792958" cy="6858000"/>
                </a:xfrm>
                <a:custGeom>
                  <a:avLst/>
                  <a:gdLst>
                    <a:gd name="connsiteX0" fmla="*/ 1291984 w 10792958"/>
                    <a:gd name="connsiteY0" fmla="*/ 0 h 6858000"/>
                    <a:gd name="connsiteX1" fmla="*/ 9500974 w 10792958"/>
                    <a:gd name="connsiteY1" fmla="*/ 0 h 6858000"/>
                    <a:gd name="connsiteX2" fmla="*/ 9560665 w 10792958"/>
                    <a:gd name="connsiteY2" fmla="*/ 68909 h 6858000"/>
                    <a:gd name="connsiteX3" fmla="*/ 10792958 w 10792958"/>
                    <a:gd name="connsiteY3" fmla="*/ 3501571 h 6858000"/>
                    <a:gd name="connsiteX4" fmla="*/ 9720869 w 10792958"/>
                    <a:gd name="connsiteY4" fmla="*/ 6730371 h 6858000"/>
                    <a:gd name="connsiteX5" fmla="*/ 9620572 w 10792958"/>
                    <a:gd name="connsiteY5" fmla="*/ 6858000 h 6858000"/>
                    <a:gd name="connsiteX6" fmla="*/ 1172387 w 10792958"/>
                    <a:gd name="connsiteY6" fmla="*/ 6858000 h 6858000"/>
                    <a:gd name="connsiteX7" fmla="*/ 1072089 w 10792958"/>
                    <a:gd name="connsiteY7" fmla="*/ 6730371 h 6858000"/>
                    <a:gd name="connsiteX8" fmla="*/ 0 w 10792958"/>
                    <a:gd name="connsiteY8" fmla="*/ 3501571 h 6858000"/>
                    <a:gd name="connsiteX9" fmla="*/ 1232294 w 10792958"/>
                    <a:gd name="connsiteY9" fmla="*/ 68909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792958" h="6858000">
                      <a:moveTo>
                        <a:pt x="1291984" y="0"/>
                      </a:moveTo>
                      <a:lnTo>
                        <a:pt x="9500974" y="0"/>
                      </a:lnTo>
                      <a:lnTo>
                        <a:pt x="9560665" y="68909"/>
                      </a:lnTo>
                      <a:cubicBezTo>
                        <a:pt x="10330504" y="1001739"/>
                        <a:pt x="10792958" y="2197649"/>
                        <a:pt x="10792958" y="3501571"/>
                      </a:cubicBezTo>
                      <a:cubicBezTo>
                        <a:pt x="10792958" y="4712356"/>
                        <a:pt x="10394209" y="5830008"/>
                        <a:pt x="9720869" y="6730371"/>
                      </a:cubicBezTo>
                      <a:lnTo>
                        <a:pt x="9620572" y="6858000"/>
                      </a:lnTo>
                      <a:lnTo>
                        <a:pt x="1172387" y="6858000"/>
                      </a:lnTo>
                      <a:lnTo>
                        <a:pt x="1072089" y="6730371"/>
                      </a:lnTo>
                      <a:cubicBezTo>
                        <a:pt x="398749" y="5830008"/>
                        <a:pt x="0" y="4712356"/>
                        <a:pt x="0" y="3501571"/>
                      </a:cubicBezTo>
                      <a:cubicBezTo>
                        <a:pt x="0" y="2197649"/>
                        <a:pt x="462454" y="1001739"/>
                        <a:pt x="1232294" y="68909"/>
                      </a:cubicBezTo>
                      <a:close/>
                    </a:path>
                  </a:pathLst>
                </a:custGeom>
                <a:noFill/>
                <a:ln w="25400">
                  <a:gradFill>
                    <a:gsLst>
                      <a:gs pos="0">
                        <a:schemeClr val="accent1">
                          <a:lumMod val="5000"/>
                          <a:lumOff val="95000"/>
                          <a:alpha val="0"/>
                        </a:schemeClr>
                      </a:gs>
                      <a:gs pos="38000">
                        <a:schemeClr val="accent3">
                          <a:alpha val="10000"/>
                        </a:schemeClr>
                      </a:gs>
                      <a:gs pos="68000">
                        <a:schemeClr val="accent3">
                          <a:alpha val="10000"/>
                        </a:schemeClr>
                      </a:gs>
                      <a:gs pos="100000">
                        <a:schemeClr val="accent1">
                          <a:lumMod val="30000"/>
                          <a:lumOff val="70000"/>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7" name="任意多边形: 形状 46">
                  <a:extLst>
                    <a:ext uri="{FF2B5EF4-FFF2-40B4-BE49-F238E27FC236}">
                      <a16:creationId xmlns:a16="http://schemas.microsoft.com/office/drawing/2014/main" id="{5CF9B5AB-3D69-B7CD-798C-F5828EE52BE9}"/>
                    </a:ext>
                  </a:extLst>
                </p:cNvPr>
                <p:cNvSpPr/>
                <p:nvPr/>
              </p:nvSpPr>
              <p:spPr>
                <a:xfrm>
                  <a:off x="1733890" y="0"/>
                  <a:ext cx="8724220" cy="6858000"/>
                </a:xfrm>
                <a:custGeom>
                  <a:avLst/>
                  <a:gdLst>
                    <a:gd name="connsiteX0" fmla="*/ 1760710 w 8724220"/>
                    <a:gd name="connsiteY0" fmla="*/ 0 h 6858000"/>
                    <a:gd name="connsiteX1" fmla="*/ 6963510 w 8724220"/>
                    <a:gd name="connsiteY1" fmla="*/ 0 h 6858000"/>
                    <a:gd name="connsiteX2" fmla="*/ 6972030 w 8724220"/>
                    <a:gd name="connsiteY2" fmla="*/ 6059 h 6858000"/>
                    <a:gd name="connsiteX3" fmla="*/ 8724220 w 8724220"/>
                    <a:gd name="connsiteY3" fmla="*/ 3501572 h 6858000"/>
                    <a:gd name="connsiteX4" fmla="*/ 7295094 w 8724220"/>
                    <a:gd name="connsiteY4" fmla="*/ 6730485 h 6858000"/>
                    <a:gd name="connsiteX5" fmla="*/ 7147886 w 8724220"/>
                    <a:gd name="connsiteY5" fmla="*/ 6858000 h 6858000"/>
                    <a:gd name="connsiteX6" fmla="*/ 1576334 w 8724220"/>
                    <a:gd name="connsiteY6" fmla="*/ 6858000 h 6858000"/>
                    <a:gd name="connsiteX7" fmla="*/ 1429126 w 8724220"/>
                    <a:gd name="connsiteY7" fmla="*/ 6730485 h 6858000"/>
                    <a:gd name="connsiteX8" fmla="*/ 0 w 8724220"/>
                    <a:gd name="connsiteY8" fmla="*/ 3501572 h 6858000"/>
                    <a:gd name="connsiteX9" fmla="*/ 1752190 w 8724220"/>
                    <a:gd name="connsiteY9" fmla="*/ 6059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724220" h="6858000">
                      <a:moveTo>
                        <a:pt x="1760710" y="0"/>
                      </a:moveTo>
                      <a:lnTo>
                        <a:pt x="6963510" y="0"/>
                      </a:lnTo>
                      <a:lnTo>
                        <a:pt x="6972030" y="6059"/>
                      </a:lnTo>
                      <a:cubicBezTo>
                        <a:pt x="8035717" y="801542"/>
                        <a:pt x="8724220" y="2071153"/>
                        <a:pt x="8724220" y="3501572"/>
                      </a:cubicBezTo>
                      <a:cubicBezTo>
                        <a:pt x="8724220" y="4781421"/>
                        <a:pt x="8173036" y="5932534"/>
                        <a:pt x="7295094" y="6730485"/>
                      </a:cubicBezTo>
                      <a:lnTo>
                        <a:pt x="7147886" y="6858000"/>
                      </a:lnTo>
                      <a:lnTo>
                        <a:pt x="1576334" y="6858000"/>
                      </a:lnTo>
                      <a:lnTo>
                        <a:pt x="1429126" y="6730485"/>
                      </a:lnTo>
                      <a:cubicBezTo>
                        <a:pt x="551184" y="5932534"/>
                        <a:pt x="0" y="4781421"/>
                        <a:pt x="0" y="3501572"/>
                      </a:cubicBezTo>
                      <a:cubicBezTo>
                        <a:pt x="0" y="2071153"/>
                        <a:pt x="688503" y="801542"/>
                        <a:pt x="1752190" y="6059"/>
                      </a:cubicBezTo>
                      <a:close/>
                    </a:path>
                  </a:pathLst>
                </a:custGeom>
                <a:noFill/>
                <a:ln w="25400">
                  <a:gradFill>
                    <a:gsLst>
                      <a:gs pos="0">
                        <a:schemeClr val="accent1">
                          <a:lumMod val="5000"/>
                          <a:lumOff val="95000"/>
                          <a:alpha val="0"/>
                        </a:schemeClr>
                      </a:gs>
                      <a:gs pos="38000">
                        <a:schemeClr val="accent3">
                          <a:alpha val="10000"/>
                        </a:schemeClr>
                      </a:gs>
                      <a:gs pos="68000">
                        <a:schemeClr val="accent3">
                          <a:alpha val="10000"/>
                        </a:schemeClr>
                      </a:gs>
                      <a:gs pos="100000">
                        <a:schemeClr val="accent1">
                          <a:lumMod val="30000"/>
                          <a:lumOff val="70000"/>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48" name="组合 47">
                  <a:extLst>
                    <a:ext uri="{FF2B5EF4-FFF2-40B4-BE49-F238E27FC236}">
                      <a16:creationId xmlns:a16="http://schemas.microsoft.com/office/drawing/2014/main" id="{91B016C3-A513-2230-53B8-72045CE90428}"/>
                    </a:ext>
                  </a:extLst>
                </p:cNvPr>
                <p:cNvGrpSpPr/>
                <p:nvPr/>
              </p:nvGrpSpPr>
              <p:grpSpPr>
                <a:xfrm>
                  <a:off x="3795713" y="1128713"/>
                  <a:ext cx="4600575" cy="4600575"/>
                  <a:chOff x="3795713" y="1128713"/>
                  <a:chExt cx="4600575" cy="4600575"/>
                </a:xfrm>
              </p:grpSpPr>
              <p:sp>
                <p:nvSpPr>
                  <p:cNvPr id="49" name="椭圆 48">
                    <a:extLst>
                      <a:ext uri="{FF2B5EF4-FFF2-40B4-BE49-F238E27FC236}">
                        <a16:creationId xmlns:a16="http://schemas.microsoft.com/office/drawing/2014/main" id="{20F695E6-5227-6E73-6F0A-112EC69477FE}"/>
                      </a:ext>
                    </a:extLst>
                  </p:cNvPr>
                  <p:cNvSpPr/>
                  <p:nvPr/>
                </p:nvSpPr>
                <p:spPr>
                  <a:xfrm>
                    <a:off x="4493872" y="1826872"/>
                    <a:ext cx="3204256" cy="3204256"/>
                  </a:xfrm>
                  <a:prstGeom prst="ellipse">
                    <a:avLst/>
                  </a:prstGeom>
                  <a:noFill/>
                  <a:ln w="25400">
                    <a:gradFill>
                      <a:gsLst>
                        <a:gs pos="0">
                          <a:schemeClr val="accent1"/>
                        </a:gs>
                        <a:gs pos="42000">
                          <a:schemeClr val="accent1">
                            <a:lumMod val="45000"/>
                            <a:lumOff val="55000"/>
                            <a:alpha val="79000"/>
                          </a:schemeClr>
                        </a:gs>
                        <a:gs pos="73000">
                          <a:schemeClr val="accent1">
                            <a:lumMod val="45000"/>
                            <a:lumOff val="55000"/>
                            <a:alpha val="0"/>
                          </a:schemeClr>
                        </a:gs>
                        <a:gs pos="100000">
                          <a:schemeClr val="accent1">
                            <a:lumMod val="30000"/>
                            <a:lumOff val="70000"/>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弧形 49">
                    <a:extLst>
                      <a:ext uri="{FF2B5EF4-FFF2-40B4-BE49-F238E27FC236}">
                        <a16:creationId xmlns:a16="http://schemas.microsoft.com/office/drawing/2014/main" id="{89942C0D-DF59-2777-830F-8D97D7928549}"/>
                      </a:ext>
                    </a:extLst>
                  </p:cNvPr>
                  <p:cNvSpPr/>
                  <p:nvPr/>
                </p:nvSpPr>
                <p:spPr>
                  <a:xfrm rot="21204433">
                    <a:off x="5072671" y="2405671"/>
                    <a:ext cx="2046659" cy="2046659"/>
                  </a:xfrm>
                  <a:prstGeom prst="arc">
                    <a:avLst>
                      <a:gd name="adj1" fmla="val 13506525"/>
                      <a:gd name="adj2" fmla="val 21043887"/>
                    </a:avLst>
                  </a:prstGeom>
                  <a:ln w="50800" cap="rnd">
                    <a:gradFill>
                      <a:gsLst>
                        <a:gs pos="0">
                          <a:schemeClr val="accent1"/>
                        </a:gs>
                        <a:gs pos="49000">
                          <a:schemeClr val="accent1"/>
                        </a:gs>
                        <a:gs pos="83000">
                          <a:schemeClr val="accent1">
                            <a:lumMod val="45000"/>
                            <a:lumOff val="55000"/>
                            <a:alpha val="30000"/>
                          </a:schemeClr>
                        </a:gs>
                        <a:gs pos="100000">
                          <a:schemeClr val="accent1">
                            <a:lumMod val="30000"/>
                            <a:lumOff val="70000"/>
                            <a:alpha val="0"/>
                          </a:schemeClr>
                        </a:gs>
                      </a:gsLst>
                      <a:lin ang="0" scaled="0"/>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51" name="弧形 50">
                    <a:extLst>
                      <a:ext uri="{FF2B5EF4-FFF2-40B4-BE49-F238E27FC236}">
                        <a16:creationId xmlns:a16="http://schemas.microsoft.com/office/drawing/2014/main" id="{51041E13-2182-F5A2-D1C9-DCD03090E778}"/>
                      </a:ext>
                    </a:extLst>
                  </p:cNvPr>
                  <p:cNvSpPr/>
                  <p:nvPr/>
                </p:nvSpPr>
                <p:spPr>
                  <a:xfrm>
                    <a:off x="3795713" y="1128713"/>
                    <a:ext cx="4600575" cy="4600575"/>
                  </a:xfrm>
                  <a:prstGeom prst="arc">
                    <a:avLst>
                      <a:gd name="adj1" fmla="val 6774960"/>
                      <a:gd name="adj2" fmla="val 4045197"/>
                    </a:avLst>
                  </a:prstGeom>
                  <a:ln w="41275">
                    <a:gradFill>
                      <a:gsLst>
                        <a:gs pos="10000">
                          <a:schemeClr val="accent1">
                            <a:lumMod val="5000"/>
                            <a:lumOff val="95000"/>
                          </a:schemeClr>
                        </a:gs>
                        <a:gs pos="54000">
                          <a:schemeClr val="accent1"/>
                        </a:gs>
                        <a:gs pos="83000">
                          <a:schemeClr val="accent1"/>
                        </a:gs>
                        <a:gs pos="100000">
                          <a:schemeClr val="accent1"/>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nvGrpSpPr>
                  <p:cNvPr id="52" name="组合 51">
                    <a:extLst>
                      <a:ext uri="{FF2B5EF4-FFF2-40B4-BE49-F238E27FC236}">
                        <a16:creationId xmlns:a16="http://schemas.microsoft.com/office/drawing/2014/main" id="{993E7515-F937-2E0A-DB9C-DB8AD38A86C3}"/>
                      </a:ext>
                    </a:extLst>
                  </p:cNvPr>
                  <p:cNvGrpSpPr/>
                  <p:nvPr/>
                </p:nvGrpSpPr>
                <p:grpSpPr>
                  <a:xfrm>
                    <a:off x="5217886" y="2550886"/>
                    <a:ext cx="1756229" cy="1756229"/>
                    <a:chOff x="5217886" y="2550886"/>
                    <a:chExt cx="1756229" cy="1756229"/>
                  </a:xfrm>
                </p:grpSpPr>
                <p:sp>
                  <p:nvSpPr>
                    <p:cNvPr id="53" name="椭圆 52">
                      <a:extLst>
                        <a:ext uri="{FF2B5EF4-FFF2-40B4-BE49-F238E27FC236}">
                          <a16:creationId xmlns:a16="http://schemas.microsoft.com/office/drawing/2014/main" id="{88803229-DE73-B322-9E45-4E48871037FB}"/>
                        </a:ext>
                      </a:extLst>
                    </p:cNvPr>
                    <p:cNvSpPr/>
                    <p:nvPr/>
                  </p:nvSpPr>
                  <p:spPr>
                    <a:xfrm>
                      <a:off x="5217886" y="2550886"/>
                      <a:ext cx="1756229" cy="1756229"/>
                    </a:xfrm>
                    <a:prstGeom prst="ellipse">
                      <a:avLst/>
                    </a:prstGeom>
                    <a:gradFill flip="none" rotWithShape="1">
                      <a:gsLst>
                        <a:gs pos="4000">
                          <a:schemeClr val="accent1">
                            <a:lumMod val="0"/>
                            <a:lumOff val="100000"/>
                          </a:schemeClr>
                        </a:gs>
                        <a:gs pos="73000">
                          <a:schemeClr val="accent1"/>
                        </a:gs>
                        <a:gs pos="100000">
                          <a:schemeClr val="accent1">
                            <a:lumMod val="100000"/>
                          </a:schemeClr>
                        </a:gs>
                      </a:gsLst>
                      <a:path path="circle">
                        <a:fillToRect l="50000" t="-80000" r="50000" b="180000"/>
                      </a:path>
                      <a:tileRect/>
                    </a:gradFill>
                    <a:ln>
                      <a:noFill/>
                    </a:ln>
                    <a:effectLst>
                      <a:outerShdw blurRad="254000" dist="127000" dir="5400000" algn="t" rotWithShape="0">
                        <a:schemeClr val="accent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文本框 53">
                      <a:extLst>
                        <a:ext uri="{FF2B5EF4-FFF2-40B4-BE49-F238E27FC236}">
                          <a16:creationId xmlns:a16="http://schemas.microsoft.com/office/drawing/2014/main" id="{F71A1AAF-C224-BE31-3D48-B34F7BEC40C5}"/>
                        </a:ext>
                      </a:extLst>
                    </p:cNvPr>
                    <p:cNvSpPr txBox="1"/>
                    <p:nvPr/>
                  </p:nvSpPr>
                  <p:spPr>
                    <a:xfrm>
                      <a:off x="5379584" y="2828836"/>
                      <a:ext cx="1432833" cy="1200329"/>
                    </a:xfrm>
                    <a:prstGeom prst="rect">
                      <a:avLst/>
                    </a:prstGeom>
                    <a:noFill/>
                  </p:spPr>
                  <p:txBody>
                    <a:bodyPr wrap="square" rtlCol="0">
                      <a:spAutoFit/>
                    </a:bodyPr>
                    <a:lstStyle/>
                    <a:p>
                      <a:pPr algn="ctr"/>
                      <a:r>
                        <a:rPr lang="zh-CN" altLang="en-US" sz="3600" b="1" kern="0" dirty="0">
                          <a:solidFill>
                            <a:schemeClr val="bg1"/>
                          </a:solidFill>
                          <a:effectLst/>
                          <a:latin typeface="+mj-ea"/>
                          <a:ea typeface="+mj-ea"/>
                          <a:cs typeface="Times New Roman" panose="02020603050405020304" pitchFamily="18" charset="0"/>
                        </a:rPr>
                        <a:t>项目</a:t>
                      </a:r>
                      <a:endParaRPr lang="en-US" altLang="zh-CN" sz="3600" b="1" kern="0" dirty="0">
                        <a:solidFill>
                          <a:schemeClr val="bg1"/>
                        </a:solidFill>
                        <a:effectLst/>
                        <a:latin typeface="+mj-ea"/>
                        <a:ea typeface="+mj-ea"/>
                        <a:cs typeface="Times New Roman" panose="02020603050405020304" pitchFamily="18" charset="0"/>
                      </a:endParaRPr>
                    </a:p>
                    <a:p>
                      <a:pPr algn="ctr"/>
                      <a:r>
                        <a:rPr lang="zh-CN" altLang="en-US" sz="3600" b="1" kern="0" dirty="0">
                          <a:solidFill>
                            <a:schemeClr val="bg1"/>
                          </a:solidFill>
                          <a:effectLst/>
                          <a:latin typeface="+mj-ea"/>
                          <a:ea typeface="+mj-ea"/>
                          <a:cs typeface="Times New Roman" panose="02020603050405020304" pitchFamily="18" charset="0"/>
                        </a:rPr>
                        <a:t>经验</a:t>
                      </a:r>
                      <a:endParaRPr lang="zh-CN" altLang="en-US" sz="3600" b="1" dirty="0">
                        <a:solidFill>
                          <a:schemeClr val="bg1"/>
                        </a:solidFill>
                      </a:endParaRPr>
                    </a:p>
                  </p:txBody>
                </p:sp>
              </p:grpSp>
            </p:grpSp>
          </p:grpSp>
          <p:grpSp>
            <p:nvGrpSpPr>
              <p:cNvPr id="30" name="组合 29">
                <a:extLst>
                  <a:ext uri="{FF2B5EF4-FFF2-40B4-BE49-F238E27FC236}">
                    <a16:creationId xmlns:a16="http://schemas.microsoft.com/office/drawing/2014/main" id="{1EF1DC6B-5206-51B7-26CC-8061B6B7168A}"/>
                  </a:ext>
                </a:extLst>
              </p:cNvPr>
              <p:cNvGrpSpPr/>
              <p:nvPr/>
            </p:nvGrpSpPr>
            <p:grpSpPr>
              <a:xfrm>
                <a:off x="3711542" y="1790812"/>
                <a:ext cx="4792696" cy="3562126"/>
                <a:chOff x="3711542" y="1790812"/>
                <a:chExt cx="4792696" cy="3562126"/>
              </a:xfrm>
            </p:grpSpPr>
            <p:grpSp>
              <p:nvGrpSpPr>
                <p:cNvPr id="31" name="组合 30">
                  <a:extLst>
                    <a:ext uri="{FF2B5EF4-FFF2-40B4-BE49-F238E27FC236}">
                      <a16:creationId xmlns:a16="http://schemas.microsoft.com/office/drawing/2014/main" id="{1BBF180F-3704-1054-0A39-78A029D9908C}"/>
                    </a:ext>
                  </a:extLst>
                </p:cNvPr>
                <p:cNvGrpSpPr/>
                <p:nvPr/>
              </p:nvGrpSpPr>
              <p:grpSpPr>
                <a:xfrm>
                  <a:off x="5797663" y="4756263"/>
                  <a:ext cx="596675" cy="596675"/>
                  <a:chOff x="5797663" y="4756263"/>
                  <a:chExt cx="596675" cy="596675"/>
                </a:xfrm>
              </p:grpSpPr>
              <p:sp>
                <p:nvSpPr>
                  <p:cNvPr id="44" name="椭圆 43">
                    <a:extLst>
                      <a:ext uri="{FF2B5EF4-FFF2-40B4-BE49-F238E27FC236}">
                        <a16:creationId xmlns:a16="http://schemas.microsoft.com/office/drawing/2014/main" id="{B7BE6E58-35FA-482B-4BE9-A354A4DB11A9}"/>
                      </a:ext>
                    </a:extLst>
                  </p:cNvPr>
                  <p:cNvSpPr/>
                  <p:nvPr/>
                </p:nvSpPr>
                <p:spPr>
                  <a:xfrm>
                    <a:off x="5797663" y="4756263"/>
                    <a:ext cx="596675" cy="596675"/>
                  </a:xfrm>
                  <a:prstGeom prst="ellipse">
                    <a:avLst/>
                  </a:prstGeom>
                  <a:gradFill flip="none" rotWithShape="1">
                    <a:gsLst>
                      <a:gs pos="4000">
                        <a:schemeClr val="accent1">
                          <a:lumMod val="0"/>
                          <a:lumOff val="100000"/>
                        </a:schemeClr>
                      </a:gs>
                      <a:gs pos="73000">
                        <a:schemeClr val="accent1"/>
                      </a:gs>
                      <a:gs pos="100000">
                        <a:schemeClr val="accent1">
                          <a:lumMod val="100000"/>
                        </a:schemeClr>
                      </a:gs>
                    </a:gsLst>
                    <a:path path="circle">
                      <a:fillToRect l="50000" t="-80000" r="50000" b="180000"/>
                    </a:path>
                    <a:tileRect/>
                  </a:gradFill>
                  <a:ln>
                    <a:noFill/>
                  </a:ln>
                  <a:effectLst>
                    <a:outerShdw blurRad="254000" dist="127000" dir="5400000" algn="t" rotWithShape="0">
                      <a:schemeClr val="accent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45" name="图形 44">
                    <a:extLst>
                      <a:ext uri="{FF2B5EF4-FFF2-40B4-BE49-F238E27FC236}">
                        <a16:creationId xmlns:a16="http://schemas.microsoft.com/office/drawing/2014/main" id="{910022B1-E51F-C036-A0B1-1BA74475CC87}"/>
                      </a:ext>
                    </a:extLst>
                  </p:cNvPr>
                  <p:cNvPicPr>
                    <a:picLocks noChangeAspect="1"/>
                  </p:cNvPicPr>
                  <p:nvPr/>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5896143" y="4854743"/>
                    <a:ext cx="399715" cy="399715"/>
                  </a:xfrm>
                  <a:prstGeom prst="rect">
                    <a:avLst/>
                  </a:prstGeom>
                </p:spPr>
              </p:pic>
            </p:grpSp>
            <p:grpSp>
              <p:nvGrpSpPr>
                <p:cNvPr id="32" name="组合 31">
                  <a:extLst>
                    <a:ext uri="{FF2B5EF4-FFF2-40B4-BE49-F238E27FC236}">
                      <a16:creationId xmlns:a16="http://schemas.microsoft.com/office/drawing/2014/main" id="{47ED92C1-44BA-35C9-11E4-908671E0E917}"/>
                    </a:ext>
                  </a:extLst>
                </p:cNvPr>
                <p:cNvGrpSpPr/>
                <p:nvPr/>
              </p:nvGrpSpPr>
              <p:grpSpPr>
                <a:xfrm>
                  <a:off x="7710858" y="1790812"/>
                  <a:ext cx="596675" cy="596675"/>
                  <a:chOff x="9282483" y="1533637"/>
                  <a:chExt cx="596675" cy="596675"/>
                </a:xfrm>
              </p:grpSpPr>
              <p:sp>
                <p:nvSpPr>
                  <p:cNvPr id="42" name="椭圆 41">
                    <a:extLst>
                      <a:ext uri="{FF2B5EF4-FFF2-40B4-BE49-F238E27FC236}">
                        <a16:creationId xmlns:a16="http://schemas.microsoft.com/office/drawing/2014/main" id="{1EA41468-DC47-C625-2107-ECA1B04BC3E3}"/>
                      </a:ext>
                    </a:extLst>
                  </p:cNvPr>
                  <p:cNvSpPr/>
                  <p:nvPr/>
                </p:nvSpPr>
                <p:spPr>
                  <a:xfrm>
                    <a:off x="9282483" y="1533637"/>
                    <a:ext cx="596675" cy="596675"/>
                  </a:xfrm>
                  <a:prstGeom prst="ellipse">
                    <a:avLst/>
                  </a:prstGeom>
                  <a:gradFill flip="none" rotWithShape="1">
                    <a:gsLst>
                      <a:gs pos="4000">
                        <a:schemeClr val="accent1">
                          <a:lumMod val="0"/>
                          <a:lumOff val="100000"/>
                        </a:schemeClr>
                      </a:gs>
                      <a:gs pos="73000">
                        <a:schemeClr val="accent1"/>
                      </a:gs>
                      <a:gs pos="100000">
                        <a:schemeClr val="accent1">
                          <a:lumMod val="100000"/>
                        </a:schemeClr>
                      </a:gs>
                    </a:gsLst>
                    <a:path path="circle">
                      <a:fillToRect l="50000" t="-80000" r="50000" b="180000"/>
                    </a:path>
                    <a:tileRect/>
                  </a:gradFill>
                  <a:ln>
                    <a:noFill/>
                  </a:ln>
                  <a:effectLst>
                    <a:outerShdw blurRad="254000" dist="127000" dir="5400000" algn="t" rotWithShape="0">
                      <a:schemeClr val="accent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43" name="图形 42">
                    <a:extLst>
                      <a:ext uri="{FF2B5EF4-FFF2-40B4-BE49-F238E27FC236}">
                        <a16:creationId xmlns:a16="http://schemas.microsoft.com/office/drawing/2014/main" id="{C48BA6C0-DB57-DABC-F36E-3C41D8C4D99A}"/>
                      </a:ext>
                    </a:extLst>
                  </p:cNvPr>
                  <p:cNvPicPr>
                    <a:picLocks noChangeAspect="1"/>
                  </p:cNvPicPr>
                  <p:nvPr/>
                </p:nvPicPr>
                <p: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9400820" y="1651974"/>
                    <a:ext cx="360000" cy="360000"/>
                  </a:xfrm>
                  <a:prstGeom prst="rect">
                    <a:avLst/>
                  </a:prstGeom>
                </p:spPr>
              </p:pic>
            </p:grpSp>
            <p:grpSp>
              <p:nvGrpSpPr>
                <p:cNvPr id="33" name="组合 32">
                  <a:extLst>
                    <a:ext uri="{FF2B5EF4-FFF2-40B4-BE49-F238E27FC236}">
                      <a16:creationId xmlns:a16="http://schemas.microsoft.com/office/drawing/2014/main" id="{E2CAAD81-EEA6-4C63-1B6A-1F5DBE473CAC}"/>
                    </a:ext>
                  </a:extLst>
                </p:cNvPr>
                <p:cNvGrpSpPr/>
                <p:nvPr/>
              </p:nvGrpSpPr>
              <p:grpSpPr>
                <a:xfrm>
                  <a:off x="7907563" y="4050051"/>
                  <a:ext cx="596675" cy="596675"/>
                  <a:chOff x="10755538" y="8822076"/>
                  <a:chExt cx="596675" cy="596675"/>
                </a:xfrm>
              </p:grpSpPr>
              <p:sp>
                <p:nvSpPr>
                  <p:cNvPr id="40" name="椭圆 39">
                    <a:extLst>
                      <a:ext uri="{FF2B5EF4-FFF2-40B4-BE49-F238E27FC236}">
                        <a16:creationId xmlns:a16="http://schemas.microsoft.com/office/drawing/2014/main" id="{0D9409B0-87C3-FBB8-261F-A0583747C6F5}"/>
                      </a:ext>
                    </a:extLst>
                  </p:cNvPr>
                  <p:cNvSpPr/>
                  <p:nvPr/>
                </p:nvSpPr>
                <p:spPr>
                  <a:xfrm>
                    <a:off x="10755538" y="8822076"/>
                    <a:ext cx="596675" cy="596675"/>
                  </a:xfrm>
                  <a:prstGeom prst="ellipse">
                    <a:avLst/>
                  </a:prstGeom>
                  <a:gradFill flip="none" rotWithShape="1">
                    <a:gsLst>
                      <a:gs pos="4000">
                        <a:schemeClr val="accent1">
                          <a:lumMod val="0"/>
                          <a:lumOff val="100000"/>
                        </a:schemeClr>
                      </a:gs>
                      <a:gs pos="73000">
                        <a:schemeClr val="accent1"/>
                      </a:gs>
                      <a:gs pos="100000">
                        <a:schemeClr val="accent1">
                          <a:lumMod val="100000"/>
                        </a:schemeClr>
                      </a:gs>
                    </a:gsLst>
                    <a:path path="circle">
                      <a:fillToRect l="50000" t="-80000" r="50000" b="180000"/>
                    </a:path>
                    <a:tileRect/>
                  </a:gradFill>
                  <a:ln>
                    <a:noFill/>
                  </a:ln>
                  <a:effectLst>
                    <a:outerShdw blurRad="254000" dist="127000" dir="5400000" algn="t" rotWithShape="0">
                      <a:schemeClr val="accent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41" name="图形 40">
                    <a:extLst>
                      <a:ext uri="{FF2B5EF4-FFF2-40B4-BE49-F238E27FC236}">
                        <a16:creationId xmlns:a16="http://schemas.microsoft.com/office/drawing/2014/main" id="{C5FD2934-C1BB-3C9C-23BA-04D3F271421C}"/>
                      </a:ext>
                    </a:extLst>
                  </p:cNvPr>
                  <p:cNvPicPr>
                    <a:picLocks noChangeAspect="1"/>
                  </p:cNvPicPr>
                  <p:nvPr/>
                </p:nvPicPr>
                <p:blipFill>
                  <a:blip r:embed="rId6" cstate="email">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10873875" y="8940413"/>
                    <a:ext cx="360000" cy="360000"/>
                  </a:xfrm>
                  <a:prstGeom prst="rect">
                    <a:avLst/>
                  </a:prstGeom>
                </p:spPr>
              </p:pic>
            </p:grpSp>
            <p:grpSp>
              <p:nvGrpSpPr>
                <p:cNvPr id="34" name="组合 33">
                  <a:extLst>
                    <a:ext uri="{FF2B5EF4-FFF2-40B4-BE49-F238E27FC236}">
                      <a16:creationId xmlns:a16="http://schemas.microsoft.com/office/drawing/2014/main" id="{55A266D9-0CD1-C87B-7CA2-BE644277E7F9}"/>
                    </a:ext>
                  </a:extLst>
                </p:cNvPr>
                <p:cNvGrpSpPr/>
                <p:nvPr/>
              </p:nvGrpSpPr>
              <p:grpSpPr>
                <a:xfrm>
                  <a:off x="3862758" y="1790812"/>
                  <a:ext cx="596675" cy="596675"/>
                  <a:chOff x="3862758" y="1790812"/>
                  <a:chExt cx="596675" cy="596675"/>
                </a:xfrm>
              </p:grpSpPr>
              <p:sp>
                <p:nvSpPr>
                  <p:cNvPr id="38" name="椭圆 37">
                    <a:extLst>
                      <a:ext uri="{FF2B5EF4-FFF2-40B4-BE49-F238E27FC236}">
                        <a16:creationId xmlns:a16="http://schemas.microsoft.com/office/drawing/2014/main" id="{8631C60B-A160-BAAB-3E69-84EB63AA30A2}"/>
                      </a:ext>
                    </a:extLst>
                  </p:cNvPr>
                  <p:cNvSpPr/>
                  <p:nvPr/>
                </p:nvSpPr>
                <p:spPr>
                  <a:xfrm>
                    <a:off x="3862758" y="1790812"/>
                    <a:ext cx="596675" cy="596675"/>
                  </a:xfrm>
                  <a:prstGeom prst="ellipse">
                    <a:avLst/>
                  </a:prstGeom>
                  <a:gradFill flip="none" rotWithShape="1">
                    <a:gsLst>
                      <a:gs pos="4000">
                        <a:schemeClr val="accent1">
                          <a:lumMod val="0"/>
                          <a:lumOff val="100000"/>
                        </a:schemeClr>
                      </a:gs>
                      <a:gs pos="73000">
                        <a:schemeClr val="accent1"/>
                      </a:gs>
                      <a:gs pos="100000">
                        <a:schemeClr val="accent1">
                          <a:lumMod val="100000"/>
                        </a:schemeClr>
                      </a:gs>
                    </a:gsLst>
                    <a:path path="circle">
                      <a:fillToRect l="50000" t="-80000" r="50000" b="180000"/>
                    </a:path>
                    <a:tileRect/>
                  </a:gradFill>
                  <a:ln>
                    <a:noFill/>
                  </a:ln>
                  <a:effectLst>
                    <a:outerShdw blurRad="254000" dist="127000" dir="5400000" algn="t" rotWithShape="0">
                      <a:schemeClr val="accent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39" name="图形 38">
                    <a:extLst>
                      <a:ext uri="{FF2B5EF4-FFF2-40B4-BE49-F238E27FC236}">
                        <a16:creationId xmlns:a16="http://schemas.microsoft.com/office/drawing/2014/main" id="{2D4E50EF-4F7F-9BC3-4F8F-B1F14A9CE3F9}"/>
                      </a:ext>
                    </a:extLst>
                  </p:cNvPr>
                  <p:cNvPicPr>
                    <a:picLocks noChangeAspect="1"/>
                  </p:cNvPicPr>
                  <p:nvPr/>
                </p:nvPicPr>
                <p:blipFill>
                  <a:blip r:embed="rId8" cstate="email">
                    <a:extLst>
                      <a:ext uri="{28A0092B-C50C-407E-A947-70E740481C1C}">
                        <a14:useLocalDpi xmlns:a14="http://schemas.microsoft.com/office/drawing/2010/main"/>
                      </a:ext>
                      <a:ext uri="{96DAC541-7B7A-43D3-8B79-37D633B846F1}">
                        <asvg:svgBlip xmlns:asvg="http://schemas.microsoft.com/office/drawing/2016/SVG/main" r:embed="rId9"/>
                      </a:ext>
                    </a:extLst>
                  </a:blip>
                  <a:stretch>
                    <a:fillRect/>
                  </a:stretch>
                </p:blipFill>
                <p:spPr>
                  <a:xfrm>
                    <a:off x="3981095" y="1909149"/>
                    <a:ext cx="360000" cy="360000"/>
                  </a:xfrm>
                  <a:prstGeom prst="rect">
                    <a:avLst/>
                  </a:prstGeom>
                </p:spPr>
              </p:pic>
            </p:grpSp>
            <p:grpSp>
              <p:nvGrpSpPr>
                <p:cNvPr id="35" name="组合 34">
                  <a:extLst>
                    <a:ext uri="{FF2B5EF4-FFF2-40B4-BE49-F238E27FC236}">
                      <a16:creationId xmlns:a16="http://schemas.microsoft.com/office/drawing/2014/main" id="{18656068-B5E1-097F-08AE-7ACA191D5DCF}"/>
                    </a:ext>
                  </a:extLst>
                </p:cNvPr>
                <p:cNvGrpSpPr/>
                <p:nvPr/>
              </p:nvGrpSpPr>
              <p:grpSpPr>
                <a:xfrm>
                  <a:off x="3711542" y="4050051"/>
                  <a:ext cx="596675" cy="596675"/>
                  <a:chOff x="3711542" y="4050051"/>
                  <a:chExt cx="596675" cy="596675"/>
                </a:xfrm>
              </p:grpSpPr>
              <p:sp>
                <p:nvSpPr>
                  <p:cNvPr id="36" name="椭圆 35">
                    <a:extLst>
                      <a:ext uri="{FF2B5EF4-FFF2-40B4-BE49-F238E27FC236}">
                        <a16:creationId xmlns:a16="http://schemas.microsoft.com/office/drawing/2014/main" id="{B073A719-1F0B-435A-3B5F-41025197F7FA}"/>
                      </a:ext>
                    </a:extLst>
                  </p:cNvPr>
                  <p:cNvSpPr/>
                  <p:nvPr/>
                </p:nvSpPr>
                <p:spPr>
                  <a:xfrm>
                    <a:off x="3711542" y="4050051"/>
                    <a:ext cx="596675" cy="596675"/>
                  </a:xfrm>
                  <a:prstGeom prst="ellipse">
                    <a:avLst/>
                  </a:prstGeom>
                  <a:gradFill flip="none" rotWithShape="1">
                    <a:gsLst>
                      <a:gs pos="4000">
                        <a:schemeClr val="accent1">
                          <a:lumMod val="0"/>
                          <a:lumOff val="100000"/>
                        </a:schemeClr>
                      </a:gs>
                      <a:gs pos="73000">
                        <a:schemeClr val="accent1"/>
                      </a:gs>
                      <a:gs pos="100000">
                        <a:schemeClr val="accent1">
                          <a:lumMod val="100000"/>
                        </a:schemeClr>
                      </a:gs>
                    </a:gsLst>
                    <a:path path="circle">
                      <a:fillToRect l="50000" t="-80000" r="50000" b="180000"/>
                    </a:path>
                    <a:tileRect/>
                  </a:gradFill>
                  <a:ln>
                    <a:noFill/>
                  </a:ln>
                  <a:effectLst>
                    <a:outerShdw blurRad="254000" dist="127000" dir="5400000" algn="t" rotWithShape="0">
                      <a:schemeClr val="accent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37" name="图形 36">
                    <a:extLst>
                      <a:ext uri="{FF2B5EF4-FFF2-40B4-BE49-F238E27FC236}">
                        <a16:creationId xmlns:a16="http://schemas.microsoft.com/office/drawing/2014/main" id="{C158458B-8813-5102-75ED-51273CB41342}"/>
                      </a:ext>
                    </a:extLst>
                  </p:cNvPr>
                  <p:cNvPicPr>
                    <a:picLocks noChangeAspect="1"/>
                  </p:cNvPicPr>
                  <p:nvPr/>
                </p:nvPicPr>
                <p:blipFill>
                  <a:blip r:embed="rId10" cstate="email">
                    <a:extLst>
                      <a:ext uri="{28A0092B-C50C-407E-A947-70E740481C1C}">
                        <a14:useLocalDpi xmlns:a14="http://schemas.microsoft.com/office/drawing/2010/main"/>
                      </a:ext>
                      <a:ext uri="{96DAC541-7B7A-43D3-8B79-37D633B846F1}">
                        <asvg:svgBlip xmlns:asvg="http://schemas.microsoft.com/office/drawing/2016/SVG/main" r:embed="rId11"/>
                      </a:ext>
                    </a:extLst>
                  </a:blip>
                  <a:stretch>
                    <a:fillRect/>
                  </a:stretch>
                </p:blipFill>
                <p:spPr>
                  <a:xfrm>
                    <a:off x="3736279" y="4168388"/>
                    <a:ext cx="547200" cy="360000"/>
                  </a:xfrm>
                  <a:prstGeom prst="rect">
                    <a:avLst/>
                  </a:prstGeom>
                </p:spPr>
              </p:pic>
            </p:grpSp>
          </p:grpSp>
        </p:grpSp>
      </p:grpSp>
      <p:grpSp>
        <p:nvGrpSpPr>
          <p:cNvPr id="11" name="组合 10">
            <a:extLst>
              <a:ext uri="{FF2B5EF4-FFF2-40B4-BE49-F238E27FC236}">
                <a16:creationId xmlns:a16="http://schemas.microsoft.com/office/drawing/2014/main" id="{FE7007E3-3865-6528-3908-66255716A68B}"/>
              </a:ext>
            </a:extLst>
          </p:cNvPr>
          <p:cNvGrpSpPr/>
          <p:nvPr/>
        </p:nvGrpSpPr>
        <p:grpSpPr>
          <a:xfrm>
            <a:off x="1023257" y="1509488"/>
            <a:ext cx="2590800" cy="1171557"/>
            <a:chOff x="1023257" y="1509488"/>
            <a:chExt cx="2590800" cy="1171557"/>
          </a:xfrm>
        </p:grpSpPr>
        <p:sp>
          <p:nvSpPr>
            <p:cNvPr id="24" name="文本框 23">
              <a:extLst>
                <a:ext uri="{FF2B5EF4-FFF2-40B4-BE49-F238E27FC236}">
                  <a16:creationId xmlns:a16="http://schemas.microsoft.com/office/drawing/2014/main" id="{470558CB-C081-1676-B807-B7C5A6B131F5}"/>
                </a:ext>
              </a:extLst>
            </p:cNvPr>
            <p:cNvSpPr txBox="1"/>
            <p:nvPr/>
          </p:nvSpPr>
          <p:spPr>
            <a:xfrm>
              <a:off x="1023257" y="1975852"/>
              <a:ext cx="2590800" cy="705193"/>
            </a:xfrm>
            <a:prstGeom prst="rect">
              <a:avLst/>
            </a:prstGeom>
            <a:noFill/>
          </p:spPr>
          <p:txBody>
            <a:bodyPr wrap="square" rtlCol="0">
              <a:spAutoFit/>
            </a:bodyPr>
            <a:lstStyle/>
            <a:p>
              <a:pPr algn="r">
                <a:lnSpc>
                  <a:spcPct val="150000"/>
                </a:lnSpc>
              </a:pPr>
              <a:r>
                <a:rPr lang="zh-CN" altLang="en-US" sz="1400" kern="0" dirty="0">
                  <a:latin typeface="+mn-ea"/>
                  <a:cs typeface="Times New Roman" panose="02020603050405020304" pitchFamily="18" charset="0"/>
                </a:rPr>
                <a:t>简单介绍一下项目经验，分解说一下</a:t>
              </a:r>
              <a:endParaRPr lang="zh-CN" altLang="en-US" sz="1400" dirty="0">
                <a:latin typeface="+mn-ea"/>
              </a:endParaRPr>
            </a:p>
          </p:txBody>
        </p:sp>
        <p:sp>
          <p:nvSpPr>
            <p:cNvPr id="25" name="文本框 24">
              <a:extLst>
                <a:ext uri="{FF2B5EF4-FFF2-40B4-BE49-F238E27FC236}">
                  <a16:creationId xmlns:a16="http://schemas.microsoft.com/office/drawing/2014/main" id="{F86F58C3-8E62-1244-6E9D-BFA93C5C1141}"/>
                </a:ext>
              </a:extLst>
            </p:cNvPr>
            <p:cNvSpPr txBox="1"/>
            <p:nvPr/>
          </p:nvSpPr>
          <p:spPr>
            <a:xfrm>
              <a:off x="2104571" y="1509488"/>
              <a:ext cx="1509486" cy="461665"/>
            </a:xfrm>
            <a:prstGeom prst="rect">
              <a:avLst/>
            </a:prstGeom>
            <a:noFill/>
          </p:spPr>
          <p:txBody>
            <a:bodyPr wrap="square" rtlCol="0">
              <a:spAutoFit/>
            </a:bodyPr>
            <a:lstStyle/>
            <a:p>
              <a:pPr algn="r"/>
              <a:r>
                <a:rPr lang="zh-CN" altLang="en-US" sz="2400" b="1" dirty="0">
                  <a:solidFill>
                    <a:schemeClr val="accent1"/>
                  </a:solidFill>
                  <a:latin typeface="+mj-ea"/>
                  <a:ea typeface="+mj-ea"/>
                </a:rPr>
                <a:t>项目经验</a:t>
              </a:r>
            </a:p>
          </p:txBody>
        </p:sp>
        <p:cxnSp>
          <p:nvCxnSpPr>
            <p:cNvPr id="26" name="直接连接符 25">
              <a:extLst>
                <a:ext uri="{FF2B5EF4-FFF2-40B4-BE49-F238E27FC236}">
                  <a16:creationId xmlns:a16="http://schemas.microsoft.com/office/drawing/2014/main" id="{1BFAFB04-81CB-62F3-F7A5-C46E391A3C05}"/>
                </a:ext>
              </a:extLst>
            </p:cNvPr>
            <p:cNvCxnSpPr>
              <a:cxnSpLocks/>
            </p:cNvCxnSpPr>
            <p:nvPr/>
          </p:nvCxnSpPr>
          <p:spPr>
            <a:xfrm>
              <a:off x="2315029" y="1973943"/>
              <a:ext cx="1197428" cy="0"/>
            </a:xfrm>
            <a:prstGeom prst="line">
              <a:avLst/>
            </a:prstGeom>
            <a:ln w="12700" cap="rnd"/>
          </p:spPr>
          <p:style>
            <a:lnRef idx="1">
              <a:schemeClr val="accent1"/>
            </a:lnRef>
            <a:fillRef idx="0">
              <a:schemeClr val="accent1"/>
            </a:fillRef>
            <a:effectRef idx="0">
              <a:schemeClr val="accent1"/>
            </a:effectRef>
            <a:fontRef idx="minor">
              <a:schemeClr val="tx1"/>
            </a:fontRef>
          </p:style>
        </p:cxnSp>
      </p:grpSp>
      <p:grpSp>
        <p:nvGrpSpPr>
          <p:cNvPr id="12" name="组合 11">
            <a:extLst>
              <a:ext uri="{FF2B5EF4-FFF2-40B4-BE49-F238E27FC236}">
                <a16:creationId xmlns:a16="http://schemas.microsoft.com/office/drawing/2014/main" id="{BEAC6C32-6DC9-9AFA-65A2-2C9D26548815}"/>
              </a:ext>
            </a:extLst>
          </p:cNvPr>
          <p:cNvGrpSpPr/>
          <p:nvPr/>
        </p:nvGrpSpPr>
        <p:grpSpPr>
          <a:xfrm>
            <a:off x="877207" y="3969660"/>
            <a:ext cx="2736850" cy="1156169"/>
            <a:chOff x="877207" y="3969660"/>
            <a:chExt cx="2736850" cy="1156169"/>
          </a:xfrm>
        </p:grpSpPr>
        <p:sp>
          <p:nvSpPr>
            <p:cNvPr id="21" name="文本框 20">
              <a:extLst>
                <a:ext uri="{FF2B5EF4-FFF2-40B4-BE49-F238E27FC236}">
                  <a16:creationId xmlns:a16="http://schemas.microsoft.com/office/drawing/2014/main" id="{02021740-3E84-A1AC-2907-93F9BC5F41A7}"/>
                </a:ext>
              </a:extLst>
            </p:cNvPr>
            <p:cNvSpPr txBox="1"/>
            <p:nvPr/>
          </p:nvSpPr>
          <p:spPr>
            <a:xfrm>
              <a:off x="877207" y="4423777"/>
              <a:ext cx="2736850" cy="702052"/>
            </a:xfrm>
            <a:prstGeom prst="rect">
              <a:avLst/>
            </a:prstGeom>
            <a:noFill/>
          </p:spPr>
          <p:txBody>
            <a:bodyPr wrap="square" rtlCol="0">
              <a:spAutoFit/>
            </a:bodyPr>
            <a:lstStyle>
              <a:defPPr>
                <a:defRPr lang="zh-CN"/>
              </a:defPPr>
              <a:lvl1pPr algn="just">
                <a:lnSpc>
                  <a:spcPct val="130000"/>
                </a:lnSpc>
                <a:defRPr sz="1400" kern="0">
                  <a:solidFill>
                    <a:schemeClr val="bg1"/>
                  </a:solidFill>
                  <a:effectLst/>
                  <a:latin typeface="+mn-ea"/>
                  <a:cs typeface="Times New Roman" panose="02020603050405020304" pitchFamily="18" charset="0"/>
                </a:defRPr>
              </a:lvl1pPr>
            </a:lstStyle>
            <a:p>
              <a:pPr algn="r">
                <a:lnSpc>
                  <a:spcPct val="150000"/>
                </a:lnSpc>
              </a:pPr>
              <a:r>
                <a:rPr lang="zh-CN" altLang="en-US" dirty="0">
                  <a:solidFill>
                    <a:schemeClr val="tx1"/>
                  </a:solidFill>
                </a:rPr>
                <a:t>简单介绍一下项目经验，分解说一下</a:t>
              </a:r>
            </a:p>
          </p:txBody>
        </p:sp>
        <p:sp>
          <p:nvSpPr>
            <p:cNvPr id="22" name="文本框 21">
              <a:extLst>
                <a:ext uri="{FF2B5EF4-FFF2-40B4-BE49-F238E27FC236}">
                  <a16:creationId xmlns:a16="http://schemas.microsoft.com/office/drawing/2014/main" id="{4A68B081-841F-D99F-A3BE-A445BCCFADF9}"/>
                </a:ext>
              </a:extLst>
            </p:cNvPr>
            <p:cNvSpPr txBox="1"/>
            <p:nvPr/>
          </p:nvSpPr>
          <p:spPr>
            <a:xfrm>
              <a:off x="2104571" y="3969660"/>
              <a:ext cx="1509486" cy="461665"/>
            </a:xfrm>
            <a:prstGeom prst="rect">
              <a:avLst/>
            </a:prstGeom>
            <a:noFill/>
          </p:spPr>
          <p:txBody>
            <a:bodyPr wrap="square" rtlCol="0">
              <a:spAutoFit/>
            </a:bodyPr>
            <a:lstStyle/>
            <a:p>
              <a:pPr algn="r"/>
              <a:r>
                <a:rPr lang="zh-CN" altLang="en-US" sz="2400" b="1" dirty="0">
                  <a:solidFill>
                    <a:schemeClr val="accent1"/>
                  </a:solidFill>
                  <a:latin typeface="+mj-ea"/>
                  <a:ea typeface="+mj-ea"/>
                </a:rPr>
                <a:t>项目经验</a:t>
              </a:r>
            </a:p>
          </p:txBody>
        </p:sp>
        <p:cxnSp>
          <p:nvCxnSpPr>
            <p:cNvPr id="23" name="直接连接符 22">
              <a:extLst>
                <a:ext uri="{FF2B5EF4-FFF2-40B4-BE49-F238E27FC236}">
                  <a16:creationId xmlns:a16="http://schemas.microsoft.com/office/drawing/2014/main" id="{841DF563-E891-18F5-37D6-E0B4736048C2}"/>
                </a:ext>
              </a:extLst>
            </p:cNvPr>
            <p:cNvCxnSpPr>
              <a:cxnSpLocks/>
            </p:cNvCxnSpPr>
            <p:nvPr/>
          </p:nvCxnSpPr>
          <p:spPr>
            <a:xfrm>
              <a:off x="2315029" y="4441372"/>
              <a:ext cx="1197428" cy="0"/>
            </a:xfrm>
            <a:prstGeom prst="line">
              <a:avLst/>
            </a:prstGeom>
            <a:ln w="12700" cap="rnd"/>
          </p:spPr>
          <p:style>
            <a:lnRef idx="1">
              <a:schemeClr val="accent1"/>
            </a:lnRef>
            <a:fillRef idx="0">
              <a:schemeClr val="accent1"/>
            </a:fillRef>
            <a:effectRef idx="0">
              <a:schemeClr val="accent1"/>
            </a:effectRef>
            <a:fontRef idx="minor">
              <a:schemeClr val="tx1"/>
            </a:fontRef>
          </p:style>
        </p:cxnSp>
      </p:grpSp>
      <p:grpSp>
        <p:nvGrpSpPr>
          <p:cNvPr id="13" name="组合 12">
            <a:extLst>
              <a:ext uri="{FF2B5EF4-FFF2-40B4-BE49-F238E27FC236}">
                <a16:creationId xmlns:a16="http://schemas.microsoft.com/office/drawing/2014/main" id="{DB0D4186-F6C8-9F6F-2CB0-A9A0A063E006}"/>
              </a:ext>
            </a:extLst>
          </p:cNvPr>
          <p:cNvGrpSpPr/>
          <p:nvPr/>
        </p:nvGrpSpPr>
        <p:grpSpPr>
          <a:xfrm>
            <a:off x="8550274" y="3969660"/>
            <a:ext cx="2736851" cy="1156169"/>
            <a:chOff x="8550274" y="3969660"/>
            <a:chExt cx="2736851" cy="1156169"/>
          </a:xfrm>
        </p:grpSpPr>
        <p:sp>
          <p:nvSpPr>
            <p:cNvPr id="18" name="文本框 17">
              <a:extLst>
                <a:ext uri="{FF2B5EF4-FFF2-40B4-BE49-F238E27FC236}">
                  <a16:creationId xmlns:a16="http://schemas.microsoft.com/office/drawing/2014/main" id="{25A177B5-90DE-9241-2794-8094D211D5CF}"/>
                </a:ext>
              </a:extLst>
            </p:cNvPr>
            <p:cNvSpPr txBox="1"/>
            <p:nvPr/>
          </p:nvSpPr>
          <p:spPr>
            <a:xfrm>
              <a:off x="8550274" y="4423777"/>
              <a:ext cx="2736851" cy="702052"/>
            </a:xfrm>
            <a:prstGeom prst="rect">
              <a:avLst/>
            </a:prstGeom>
            <a:noFill/>
          </p:spPr>
          <p:txBody>
            <a:bodyPr wrap="square" rtlCol="0">
              <a:spAutoFit/>
            </a:bodyPr>
            <a:lstStyle>
              <a:defPPr>
                <a:defRPr lang="zh-CN"/>
              </a:defPPr>
              <a:lvl1pPr algn="just">
                <a:lnSpc>
                  <a:spcPct val="130000"/>
                </a:lnSpc>
                <a:defRPr sz="1400" kern="0">
                  <a:solidFill>
                    <a:schemeClr val="bg1"/>
                  </a:solidFill>
                  <a:effectLst/>
                  <a:latin typeface="+mn-ea"/>
                  <a:cs typeface="Times New Roman" panose="02020603050405020304" pitchFamily="18" charset="0"/>
                </a:defRPr>
              </a:lvl1pPr>
            </a:lstStyle>
            <a:p>
              <a:pPr algn="l">
                <a:lnSpc>
                  <a:spcPct val="150000"/>
                </a:lnSpc>
              </a:pPr>
              <a:r>
                <a:rPr lang="zh-CN" altLang="en-US" dirty="0">
                  <a:solidFill>
                    <a:schemeClr val="tx1"/>
                  </a:solidFill>
                </a:rPr>
                <a:t>简单介绍一下项目经验，分解说一下</a:t>
              </a:r>
            </a:p>
          </p:txBody>
        </p:sp>
        <p:sp>
          <p:nvSpPr>
            <p:cNvPr id="19" name="文本框 18">
              <a:extLst>
                <a:ext uri="{FF2B5EF4-FFF2-40B4-BE49-F238E27FC236}">
                  <a16:creationId xmlns:a16="http://schemas.microsoft.com/office/drawing/2014/main" id="{36AF0BA8-D36E-67D6-8867-B5A631607E22}"/>
                </a:ext>
              </a:extLst>
            </p:cNvPr>
            <p:cNvSpPr txBox="1"/>
            <p:nvPr/>
          </p:nvSpPr>
          <p:spPr>
            <a:xfrm>
              <a:off x="8550274" y="3969660"/>
              <a:ext cx="1509486" cy="461665"/>
            </a:xfrm>
            <a:prstGeom prst="rect">
              <a:avLst/>
            </a:prstGeom>
            <a:noFill/>
          </p:spPr>
          <p:txBody>
            <a:bodyPr wrap="square" rtlCol="0">
              <a:spAutoFit/>
            </a:bodyPr>
            <a:lstStyle/>
            <a:p>
              <a:r>
                <a:rPr lang="zh-CN" altLang="en-US" sz="2400" b="1" dirty="0">
                  <a:solidFill>
                    <a:schemeClr val="accent1"/>
                  </a:solidFill>
                  <a:latin typeface="+mj-ea"/>
                  <a:ea typeface="+mj-ea"/>
                </a:rPr>
                <a:t>项目经验</a:t>
              </a:r>
            </a:p>
          </p:txBody>
        </p:sp>
        <p:cxnSp>
          <p:nvCxnSpPr>
            <p:cNvPr id="20" name="直接连接符 19">
              <a:extLst>
                <a:ext uri="{FF2B5EF4-FFF2-40B4-BE49-F238E27FC236}">
                  <a16:creationId xmlns:a16="http://schemas.microsoft.com/office/drawing/2014/main" id="{5A456F71-D5F4-96A0-231A-174F6C5BC279}"/>
                </a:ext>
              </a:extLst>
            </p:cNvPr>
            <p:cNvCxnSpPr>
              <a:cxnSpLocks/>
            </p:cNvCxnSpPr>
            <p:nvPr/>
          </p:nvCxnSpPr>
          <p:spPr>
            <a:xfrm>
              <a:off x="8665029" y="4441372"/>
              <a:ext cx="1197428" cy="0"/>
            </a:xfrm>
            <a:prstGeom prst="line">
              <a:avLst/>
            </a:prstGeom>
            <a:ln w="12700" cap="rnd"/>
          </p:spPr>
          <p:style>
            <a:lnRef idx="1">
              <a:schemeClr val="accent1"/>
            </a:lnRef>
            <a:fillRef idx="0">
              <a:schemeClr val="accent1"/>
            </a:fillRef>
            <a:effectRef idx="0">
              <a:schemeClr val="accent1"/>
            </a:effectRef>
            <a:fontRef idx="minor">
              <a:schemeClr val="tx1"/>
            </a:fontRef>
          </p:style>
        </p:cxnSp>
      </p:grpSp>
      <p:grpSp>
        <p:nvGrpSpPr>
          <p:cNvPr id="14" name="组合 13">
            <a:extLst>
              <a:ext uri="{FF2B5EF4-FFF2-40B4-BE49-F238E27FC236}">
                <a16:creationId xmlns:a16="http://schemas.microsoft.com/office/drawing/2014/main" id="{BE052FA6-0C5A-0933-A01F-EA4CD05D9464}"/>
              </a:ext>
            </a:extLst>
          </p:cNvPr>
          <p:cNvGrpSpPr/>
          <p:nvPr/>
        </p:nvGrpSpPr>
        <p:grpSpPr>
          <a:xfrm>
            <a:off x="8550274" y="1509488"/>
            <a:ext cx="2600325" cy="1168416"/>
            <a:chOff x="8550274" y="1509488"/>
            <a:chExt cx="2600325" cy="1168416"/>
          </a:xfrm>
        </p:grpSpPr>
        <p:sp>
          <p:nvSpPr>
            <p:cNvPr id="15" name="文本框 14">
              <a:extLst>
                <a:ext uri="{FF2B5EF4-FFF2-40B4-BE49-F238E27FC236}">
                  <a16:creationId xmlns:a16="http://schemas.microsoft.com/office/drawing/2014/main" id="{7661E069-2A54-E73C-F922-05F0D26905E7}"/>
                </a:ext>
              </a:extLst>
            </p:cNvPr>
            <p:cNvSpPr txBox="1"/>
            <p:nvPr/>
          </p:nvSpPr>
          <p:spPr>
            <a:xfrm>
              <a:off x="8550274" y="1975852"/>
              <a:ext cx="2600325" cy="702052"/>
            </a:xfrm>
            <a:prstGeom prst="rect">
              <a:avLst/>
            </a:prstGeom>
            <a:noFill/>
          </p:spPr>
          <p:txBody>
            <a:bodyPr wrap="square" rtlCol="0">
              <a:spAutoFit/>
            </a:bodyPr>
            <a:lstStyle>
              <a:defPPr>
                <a:defRPr lang="zh-CN"/>
              </a:defPPr>
              <a:lvl1pPr algn="just">
                <a:lnSpc>
                  <a:spcPct val="130000"/>
                </a:lnSpc>
                <a:defRPr sz="1600" kern="0">
                  <a:solidFill>
                    <a:schemeClr val="bg1"/>
                  </a:solidFill>
                  <a:effectLst/>
                  <a:latin typeface="+mn-ea"/>
                  <a:cs typeface="Times New Roman" panose="02020603050405020304" pitchFamily="18" charset="0"/>
                </a:defRPr>
              </a:lvl1pPr>
            </a:lstStyle>
            <a:p>
              <a:pPr algn="l">
                <a:lnSpc>
                  <a:spcPct val="150000"/>
                </a:lnSpc>
              </a:pPr>
              <a:r>
                <a:rPr lang="zh-CN" altLang="en-US" sz="1400" dirty="0">
                  <a:solidFill>
                    <a:schemeClr val="tx1"/>
                  </a:solidFill>
                </a:rPr>
                <a:t>简单介绍一下项目经验，分解说一下</a:t>
              </a:r>
            </a:p>
          </p:txBody>
        </p:sp>
        <p:sp>
          <p:nvSpPr>
            <p:cNvPr id="16" name="文本框 15">
              <a:extLst>
                <a:ext uri="{FF2B5EF4-FFF2-40B4-BE49-F238E27FC236}">
                  <a16:creationId xmlns:a16="http://schemas.microsoft.com/office/drawing/2014/main" id="{7A33FAFF-43EA-3ABD-ABE4-6E9A973A92F6}"/>
                </a:ext>
              </a:extLst>
            </p:cNvPr>
            <p:cNvSpPr txBox="1"/>
            <p:nvPr/>
          </p:nvSpPr>
          <p:spPr>
            <a:xfrm>
              <a:off x="8550274" y="1509488"/>
              <a:ext cx="1509486" cy="461665"/>
            </a:xfrm>
            <a:prstGeom prst="rect">
              <a:avLst/>
            </a:prstGeom>
            <a:noFill/>
          </p:spPr>
          <p:txBody>
            <a:bodyPr wrap="square" rtlCol="0">
              <a:spAutoFit/>
            </a:bodyPr>
            <a:lstStyle/>
            <a:p>
              <a:r>
                <a:rPr lang="zh-CN" altLang="en-US" sz="2400" b="1" dirty="0">
                  <a:solidFill>
                    <a:schemeClr val="accent1"/>
                  </a:solidFill>
                  <a:latin typeface="+mj-ea"/>
                  <a:ea typeface="+mj-ea"/>
                </a:rPr>
                <a:t>项目经验</a:t>
              </a:r>
            </a:p>
          </p:txBody>
        </p:sp>
        <p:cxnSp>
          <p:nvCxnSpPr>
            <p:cNvPr id="17" name="直接连接符 16">
              <a:extLst>
                <a:ext uri="{FF2B5EF4-FFF2-40B4-BE49-F238E27FC236}">
                  <a16:creationId xmlns:a16="http://schemas.microsoft.com/office/drawing/2014/main" id="{C57F6FFF-8747-BA09-6EE7-F5F655CC4A17}"/>
                </a:ext>
              </a:extLst>
            </p:cNvPr>
            <p:cNvCxnSpPr>
              <a:cxnSpLocks/>
            </p:cNvCxnSpPr>
            <p:nvPr/>
          </p:nvCxnSpPr>
          <p:spPr>
            <a:xfrm>
              <a:off x="8672286" y="1973943"/>
              <a:ext cx="1197428" cy="0"/>
            </a:xfrm>
            <a:prstGeom prst="line">
              <a:avLst/>
            </a:prstGeom>
            <a:ln w="12700" cap="rnd"/>
          </p:spPr>
          <p:style>
            <a:lnRef idx="1">
              <a:schemeClr val="accent1"/>
            </a:lnRef>
            <a:fillRef idx="0">
              <a:schemeClr val="accent1"/>
            </a:fillRef>
            <a:effectRef idx="0">
              <a:schemeClr val="accent1"/>
            </a:effectRef>
            <a:fontRef idx="minor">
              <a:schemeClr val="tx1"/>
            </a:fontRef>
          </p:style>
        </p:cxnSp>
      </p:grpSp>
      <p:grpSp>
        <p:nvGrpSpPr>
          <p:cNvPr id="7" name="组合 6">
            <a:extLst>
              <a:ext uri="{FF2B5EF4-FFF2-40B4-BE49-F238E27FC236}">
                <a16:creationId xmlns:a16="http://schemas.microsoft.com/office/drawing/2014/main" id="{BAD432EF-DC7E-39BA-E183-FEB7C522D4E5}"/>
              </a:ext>
            </a:extLst>
          </p:cNvPr>
          <p:cNvGrpSpPr/>
          <p:nvPr/>
        </p:nvGrpSpPr>
        <p:grpSpPr>
          <a:xfrm>
            <a:off x="4452428" y="5406574"/>
            <a:ext cx="3287145" cy="863961"/>
            <a:chOff x="4452428" y="5406574"/>
            <a:chExt cx="3287145" cy="863961"/>
          </a:xfrm>
        </p:grpSpPr>
        <p:sp>
          <p:nvSpPr>
            <p:cNvPr id="8" name="文本框 7">
              <a:extLst>
                <a:ext uri="{FF2B5EF4-FFF2-40B4-BE49-F238E27FC236}">
                  <a16:creationId xmlns:a16="http://schemas.microsoft.com/office/drawing/2014/main" id="{DCC188B2-3A77-FFB0-BDFA-96AB9F7B225B}"/>
                </a:ext>
              </a:extLst>
            </p:cNvPr>
            <p:cNvSpPr txBox="1"/>
            <p:nvPr/>
          </p:nvSpPr>
          <p:spPr>
            <a:xfrm>
              <a:off x="4452428" y="5923965"/>
              <a:ext cx="3287145" cy="346570"/>
            </a:xfrm>
            <a:prstGeom prst="rect">
              <a:avLst/>
            </a:prstGeom>
            <a:noFill/>
          </p:spPr>
          <p:txBody>
            <a:bodyPr wrap="square" rtlCol="0">
              <a:spAutoFit/>
            </a:bodyPr>
            <a:lstStyle>
              <a:defPPr>
                <a:defRPr lang="zh-CN"/>
              </a:defPPr>
              <a:lvl1pPr algn="just">
                <a:lnSpc>
                  <a:spcPct val="130000"/>
                </a:lnSpc>
                <a:defRPr sz="1600" kern="0">
                  <a:solidFill>
                    <a:schemeClr val="bg1"/>
                  </a:solidFill>
                  <a:effectLst/>
                  <a:latin typeface="+mn-ea"/>
                  <a:cs typeface="Times New Roman" panose="02020603050405020304" pitchFamily="18" charset="0"/>
                </a:defRPr>
              </a:lvl1pPr>
            </a:lstStyle>
            <a:p>
              <a:r>
                <a:rPr lang="zh-CN" altLang="en-US" sz="1400" dirty="0">
                  <a:solidFill>
                    <a:schemeClr val="tx1"/>
                  </a:solidFill>
                </a:rPr>
                <a:t>简单介绍一下项目经验，分解说一下</a:t>
              </a:r>
            </a:p>
          </p:txBody>
        </p:sp>
        <p:sp>
          <p:nvSpPr>
            <p:cNvPr id="9" name="文本框 8">
              <a:extLst>
                <a:ext uri="{FF2B5EF4-FFF2-40B4-BE49-F238E27FC236}">
                  <a16:creationId xmlns:a16="http://schemas.microsoft.com/office/drawing/2014/main" id="{ECC26293-2F32-DE48-2783-F2DFBCBB1041}"/>
                </a:ext>
              </a:extLst>
            </p:cNvPr>
            <p:cNvSpPr txBox="1"/>
            <p:nvPr/>
          </p:nvSpPr>
          <p:spPr>
            <a:xfrm>
              <a:off x="5341257" y="5406574"/>
              <a:ext cx="1509486" cy="461665"/>
            </a:xfrm>
            <a:prstGeom prst="rect">
              <a:avLst/>
            </a:prstGeom>
            <a:noFill/>
          </p:spPr>
          <p:txBody>
            <a:bodyPr wrap="square" rtlCol="0">
              <a:spAutoFit/>
            </a:bodyPr>
            <a:lstStyle/>
            <a:p>
              <a:pPr algn="ctr"/>
              <a:r>
                <a:rPr lang="zh-CN" altLang="en-US" sz="2400" b="1" dirty="0">
                  <a:solidFill>
                    <a:schemeClr val="accent1"/>
                  </a:solidFill>
                  <a:latin typeface="+mj-ea"/>
                  <a:ea typeface="+mj-ea"/>
                </a:rPr>
                <a:t>项目经验</a:t>
              </a:r>
            </a:p>
          </p:txBody>
        </p:sp>
        <p:cxnSp>
          <p:nvCxnSpPr>
            <p:cNvPr id="10" name="直接连接符 9">
              <a:extLst>
                <a:ext uri="{FF2B5EF4-FFF2-40B4-BE49-F238E27FC236}">
                  <a16:creationId xmlns:a16="http://schemas.microsoft.com/office/drawing/2014/main" id="{47F00AA6-8353-3824-1396-EF7E45E77A8E}"/>
                </a:ext>
              </a:extLst>
            </p:cNvPr>
            <p:cNvCxnSpPr>
              <a:cxnSpLocks/>
            </p:cNvCxnSpPr>
            <p:nvPr/>
          </p:nvCxnSpPr>
          <p:spPr>
            <a:xfrm>
              <a:off x="5497286" y="5863772"/>
              <a:ext cx="1197428" cy="0"/>
            </a:xfrm>
            <a:prstGeom prst="line">
              <a:avLst/>
            </a:prstGeom>
            <a:ln w="12700" cap="rnd"/>
          </p:spPr>
          <p:style>
            <a:lnRef idx="1">
              <a:schemeClr val="accent1"/>
            </a:lnRef>
            <a:fillRef idx="0">
              <a:schemeClr val="accent1"/>
            </a:fillRef>
            <a:effectRef idx="0">
              <a:schemeClr val="accent1"/>
            </a:effectRef>
            <a:fontRef idx="minor">
              <a:schemeClr val="tx1"/>
            </a:fontRef>
          </p:style>
        </p:cxnSp>
      </p:grpSp>
      <p:sp>
        <p:nvSpPr>
          <p:cNvPr id="55" name="任意多边形: 形状 54">
            <a:extLst>
              <a:ext uri="{FF2B5EF4-FFF2-40B4-BE49-F238E27FC236}">
                <a16:creationId xmlns:a16="http://schemas.microsoft.com/office/drawing/2014/main" id="{568A4660-EB30-ADCB-354B-DC1A5F3B15BE}"/>
              </a:ext>
            </a:extLst>
          </p:cNvPr>
          <p:cNvSpPr/>
          <p:nvPr/>
        </p:nvSpPr>
        <p:spPr>
          <a:xfrm>
            <a:off x="1" y="4249141"/>
            <a:ext cx="4562917" cy="2608859"/>
          </a:xfrm>
          <a:custGeom>
            <a:avLst/>
            <a:gdLst>
              <a:gd name="connsiteX0" fmla="*/ 0 w 4562917"/>
              <a:gd name="connsiteY0" fmla="*/ 0 h 2608859"/>
              <a:gd name="connsiteX1" fmla="*/ 66363 w 4562917"/>
              <a:gd name="connsiteY1" fmla="*/ 86267 h 2608859"/>
              <a:gd name="connsiteX2" fmla="*/ 1082040 w 4562917"/>
              <a:gd name="connsiteY2" fmla="*/ 1267739 h 2608859"/>
              <a:gd name="connsiteX3" fmla="*/ 3185160 w 4562917"/>
              <a:gd name="connsiteY3" fmla="*/ 1877339 h 2608859"/>
              <a:gd name="connsiteX4" fmla="*/ 4497601 w 4562917"/>
              <a:gd name="connsiteY4" fmla="*/ 2548256 h 2608859"/>
              <a:gd name="connsiteX5" fmla="*/ 4562917 w 4562917"/>
              <a:gd name="connsiteY5" fmla="*/ 2608859 h 2608859"/>
              <a:gd name="connsiteX6" fmla="*/ 0 w 4562917"/>
              <a:gd name="connsiteY6" fmla="*/ 2608859 h 2608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562917" h="2608859">
                <a:moveTo>
                  <a:pt x="0" y="0"/>
                </a:moveTo>
                <a:lnTo>
                  <a:pt x="66363" y="86267"/>
                </a:lnTo>
                <a:cubicBezTo>
                  <a:pt x="376397" y="500183"/>
                  <a:pt x="699453" y="1024852"/>
                  <a:pt x="1082040" y="1267739"/>
                </a:cubicBezTo>
                <a:cubicBezTo>
                  <a:pt x="1694180" y="1656359"/>
                  <a:pt x="2606040" y="1587779"/>
                  <a:pt x="3185160" y="1877339"/>
                </a:cubicBezTo>
                <a:cubicBezTo>
                  <a:pt x="3547110" y="2058314"/>
                  <a:pt x="4189849" y="2296836"/>
                  <a:pt x="4497601" y="2548256"/>
                </a:cubicBezTo>
                <a:lnTo>
                  <a:pt x="4562917" y="2608859"/>
                </a:lnTo>
                <a:lnTo>
                  <a:pt x="0" y="2608859"/>
                </a:lnTo>
                <a:close/>
              </a:path>
            </a:pathLst>
          </a:custGeom>
          <a:gradFill>
            <a:gsLst>
              <a:gs pos="0">
                <a:schemeClr val="accent1"/>
              </a:gs>
              <a:gs pos="100000">
                <a:schemeClr val="accent1">
                  <a:lumMod val="75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6" name="任意多边形: 形状 55">
            <a:extLst>
              <a:ext uri="{FF2B5EF4-FFF2-40B4-BE49-F238E27FC236}">
                <a16:creationId xmlns:a16="http://schemas.microsoft.com/office/drawing/2014/main" id="{40C87D83-4BEC-6042-2DEB-721CA6CAA028}"/>
              </a:ext>
            </a:extLst>
          </p:cNvPr>
          <p:cNvSpPr/>
          <p:nvPr/>
        </p:nvSpPr>
        <p:spPr>
          <a:xfrm rot="11982137">
            <a:off x="9530489" y="-275986"/>
            <a:ext cx="3261691" cy="2994105"/>
          </a:xfrm>
          <a:custGeom>
            <a:avLst/>
            <a:gdLst>
              <a:gd name="connsiteX0" fmla="*/ 3261691 w 3261691"/>
              <a:gd name="connsiteY0" fmla="*/ 2210048 h 2994105"/>
              <a:gd name="connsiteX1" fmla="*/ 1072180 w 3261691"/>
              <a:gd name="connsiteY1" fmla="*/ 2994105 h 2994105"/>
              <a:gd name="connsiteX2" fmla="*/ 0 w 3261691"/>
              <a:gd name="connsiteY2" fmla="*/ 0 h 2994105"/>
              <a:gd name="connsiteX3" fmla="*/ 83082 w 3261691"/>
              <a:gd name="connsiteY3" fmla="*/ 16073 h 2994105"/>
              <a:gd name="connsiteX4" fmla="*/ 279207 w 3261691"/>
              <a:gd name="connsiteY4" fmla="*/ 82212 h 2994105"/>
              <a:gd name="connsiteX5" fmla="*/ 1848927 w 3261691"/>
              <a:gd name="connsiteY5" fmla="*/ 1804332 h 2994105"/>
              <a:gd name="connsiteX6" fmla="*/ 3193515 w 3261691"/>
              <a:gd name="connsiteY6" fmla="*/ 2196271 h 29941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61691" h="2994105">
                <a:moveTo>
                  <a:pt x="3261691" y="2210048"/>
                </a:moveTo>
                <a:lnTo>
                  <a:pt x="1072180" y="2994105"/>
                </a:lnTo>
                <a:lnTo>
                  <a:pt x="0" y="0"/>
                </a:lnTo>
                <a:lnTo>
                  <a:pt x="83082" y="16073"/>
                </a:lnTo>
                <a:cubicBezTo>
                  <a:pt x="151096" y="32285"/>
                  <a:pt x="216978" y="54272"/>
                  <a:pt x="279207" y="82212"/>
                </a:cubicBezTo>
                <a:cubicBezTo>
                  <a:pt x="777047" y="305732"/>
                  <a:pt x="1236787" y="1415712"/>
                  <a:pt x="1848927" y="1804332"/>
                </a:cubicBezTo>
                <a:cubicBezTo>
                  <a:pt x="2231514" y="2047219"/>
                  <a:pt x="2731180" y="2111513"/>
                  <a:pt x="3193515" y="2196271"/>
                </a:cubicBezTo>
                <a:close/>
              </a:path>
            </a:pathLst>
          </a:custGeom>
          <a:gradFill>
            <a:gsLst>
              <a:gs pos="0">
                <a:schemeClr val="accent1"/>
              </a:gs>
              <a:gs pos="100000">
                <a:schemeClr val="accent1">
                  <a:lumMod val="75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Tree>
    <p:extLst>
      <p:ext uri="{BB962C8B-B14F-4D97-AF65-F5344CB8AC3E}">
        <p14:creationId xmlns:p14="http://schemas.microsoft.com/office/powerpoint/2010/main" val="268169398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6" name="组合 85">
            <a:extLst>
              <a:ext uri="{FF2B5EF4-FFF2-40B4-BE49-F238E27FC236}">
                <a16:creationId xmlns:a16="http://schemas.microsoft.com/office/drawing/2014/main" id="{58CEDCCD-7425-28F8-BDF2-E654539E48AF}"/>
              </a:ext>
            </a:extLst>
          </p:cNvPr>
          <p:cNvGrpSpPr/>
          <p:nvPr/>
        </p:nvGrpSpPr>
        <p:grpSpPr>
          <a:xfrm>
            <a:off x="6096000" y="0"/>
            <a:ext cx="6096000" cy="6858001"/>
            <a:chOff x="6096000" y="0"/>
            <a:chExt cx="6096000" cy="6858001"/>
          </a:xfrm>
        </p:grpSpPr>
        <p:pic>
          <p:nvPicPr>
            <p:cNvPr id="84" name="图片 83">
              <a:extLst>
                <a:ext uri="{FF2B5EF4-FFF2-40B4-BE49-F238E27FC236}">
                  <a16:creationId xmlns:a16="http://schemas.microsoft.com/office/drawing/2014/main" id="{EC53AA34-FF62-EE75-2551-7D817515C7A2}"/>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flipH="1">
              <a:off x="6096000" y="11874"/>
              <a:ext cx="6096000" cy="6846127"/>
            </a:xfrm>
            <a:custGeom>
              <a:avLst/>
              <a:gdLst>
                <a:gd name="connsiteX0" fmla="*/ 6096000 w 6096000"/>
                <a:gd name="connsiteY0" fmla="*/ 0 h 6846127"/>
                <a:gd name="connsiteX1" fmla="*/ 0 w 6096000"/>
                <a:gd name="connsiteY1" fmla="*/ 0 h 6846127"/>
                <a:gd name="connsiteX2" fmla="*/ 0 w 6096000"/>
                <a:gd name="connsiteY2" fmla="*/ 6846127 h 6846127"/>
                <a:gd name="connsiteX3" fmla="*/ 6096000 w 6096000"/>
                <a:gd name="connsiteY3" fmla="*/ 6846127 h 6846127"/>
              </a:gdLst>
              <a:ahLst/>
              <a:cxnLst>
                <a:cxn ang="0">
                  <a:pos x="connsiteX0" y="connsiteY0"/>
                </a:cxn>
                <a:cxn ang="0">
                  <a:pos x="connsiteX1" y="connsiteY1"/>
                </a:cxn>
                <a:cxn ang="0">
                  <a:pos x="connsiteX2" y="connsiteY2"/>
                </a:cxn>
                <a:cxn ang="0">
                  <a:pos x="connsiteX3" y="connsiteY3"/>
                </a:cxn>
              </a:cxnLst>
              <a:rect l="l" t="t" r="r" b="b"/>
              <a:pathLst>
                <a:path w="6096000" h="6846127">
                  <a:moveTo>
                    <a:pt x="6096000" y="0"/>
                  </a:moveTo>
                  <a:lnTo>
                    <a:pt x="0" y="0"/>
                  </a:lnTo>
                  <a:lnTo>
                    <a:pt x="0" y="6846127"/>
                  </a:lnTo>
                  <a:lnTo>
                    <a:pt x="6096000" y="6846127"/>
                  </a:lnTo>
                  <a:close/>
                </a:path>
              </a:pathLst>
            </a:custGeom>
          </p:spPr>
        </p:pic>
        <p:sp>
          <p:nvSpPr>
            <p:cNvPr id="85" name="矩形 84">
              <a:extLst>
                <a:ext uri="{FF2B5EF4-FFF2-40B4-BE49-F238E27FC236}">
                  <a16:creationId xmlns:a16="http://schemas.microsoft.com/office/drawing/2014/main" id="{5094BDB7-5A5E-DD31-4382-E988832592BE}"/>
                </a:ext>
              </a:extLst>
            </p:cNvPr>
            <p:cNvSpPr/>
            <p:nvPr/>
          </p:nvSpPr>
          <p:spPr>
            <a:xfrm>
              <a:off x="6096000" y="0"/>
              <a:ext cx="6096000" cy="6858000"/>
            </a:xfrm>
            <a:prstGeom prst="rect">
              <a:avLst/>
            </a:prstGeom>
            <a:solidFill>
              <a:schemeClr val="bg1">
                <a:alpha val="69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标题 1">
            <a:extLst>
              <a:ext uri="{FF2B5EF4-FFF2-40B4-BE49-F238E27FC236}">
                <a16:creationId xmlns:a16="http://schemas.microsoft.com/office/drawing/2014/main" id="{17A83105-06BD-862D-8306-3698F506D1F1}"/>
              </a:ext>
            </a:extLst>
          </p:cNvPr>
          <p:cNvSpPr>
            <a:spLocks noGrp="1"/>
          </p:cNvSpPr>
          <p:nvPr>
            <p:ph type="title"/>
          </p:nvPr>
        </p:nvSpPr>
        <p:spPr>
          <a:xfrm>
            <a:off x="1205361" y="549445"/>
            <a:ext cx="1538883" cy="332399"/>
          </a:xfrm>
        </p:spPr>
        <p:txBody>
          <a:bodyPr/>
          <a:lstStyle/>
          <a:p>
            <a:r>
              <a:rPr lang="zh-CN" altLang="en-US" dirty="0"/>
              <a:t>存在的问题</a:t>
            </a:r>
          </a:p>
        </p:txBody>
      </p:sp>
      <p:grpSp>
        <p:nvGrpSpPr>
          <p:cNvPr id="89" name="组合 88">
            <a:extLst>
              <a:ext uri="{FF2B5EF4-FFF2-40B4-BE49-F238E27FC236}">
                <a16:creationId xmlns:a16="http://schemas.microsoft.com/office/drawing/2014/main" id="{D9639C51-0609-A160-6358-27854A245DE9}"/>
              </a:ext>
            </a:extLst>
          </p:cNvPr>
          <p:cNvGrpSpPr/>
          <p:nvPr/>
        </p:nvGrpSpPr>
        <p:grpSpPr>
          <a:xfrm>
            <a:off x="939028" y="1813652"/>
            <a:ext cx="4680000" cy="1980000"/>
            <a:chOff x="1274308" y="2027012"/>
            <a:chExt cx="4680000" cy="1980000"/>
          </a:xfrm>
        </p:grpSpPr>
        <p:sp>
          <p:nvSpPr>
            <p:cNvPr id="73" name="矩形: 圆角 72">
              <a:extLst>
                <a:ext uri="{FF2B5EF4-FFF2-40B4-BE49-F238E27FC236}">
                  <a16:creationId xmlns:a16="http://schemas.microsoft.com/office/drawing/2014/main" id="{9C1459B2-8E73-4DE3-BCF1-839ED1F690FC}"/>
                </a:ext>
              </a:extLst>
            </p:cNvPr>
            <p:cNvSpPr/>
            <p:nvPr/>
          </p:nvSpPr>
          <p:spPr>
            <a:xfrm>
              <a:off x="1274308" y="2027012"/>
              <a:ext cx="4680000" cy="1980000"/>
            </a:xfrm>
            <a:prstGeom prst="roundRect">
              <a:avLst/>
            </a:prstGeom>
            <a:solidFill>
              <a:schemeClr val="bg1"/>
            </a:solidFill>
            <a:ln w="1905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8" name="组合 87">
              <a:extLst>
                <a:ext uri="{FF2B5EF4-FFF2-40B4-BE49-F238E27FC236}">
                  <a16:creationId xmlns:a16="http://schemas.microsoft.com/office/drawing/2014/main" id="{53B0E104-649D-2586-882E-4E0C906856D4}"/>
                </a:ext>
              </a:extLst>
            </p:cNvPr>
            <p:cNvGrpSpPr/>
            <p:nvPr/>
          </p:nvGrpSpPr>
          <p:grpSpPr>
            <a:xfrm>
              <a:off x="1631269" y="2156517"/>
              <a:ext cx="4151342" cy="1643513"/>
              <a:chOff x="1631269" y="2156517"/>
              <a:chExt cx="4151342" cy="1643513"/>
            </a:xfrm>
          </p:grpSpPr>
          <p:grpSp>
            <p:nvGrpSpPr>
              <p:cNvPr id="87" name="组合 86">
                <a:extLst>
                  <a:ext uri="{FF2B5EF4-FFF2-40B4-BE49-F238E27FC236}">
                    <a16:creationId xmlns:a16="http://schemas.microsoft.com/office/drawing/2014/main" id="{235E07E8-3E7E-613E-079A-902530598767}"/>
                  </a:ext>
                </a:extLst>
              </p:cNvPr>
              <p:cNvGrpSpPr/>
              <p:nvPr/>
            </p:nvGrpSpPr>
            <p:grpSpPr>
              <a:xfrm>
                <a:off x="2722611" y="2156517"/>
                <a:ext cx="3060000" cy="1643513"/>
                <a:chOff x="2722611" y="2156517"/>
                <a:chExt cx="3060000" cy="1643513"/>
              </a:xfrm>
            </p:grpSpPr>
            <p:sp>
              <p:nvSpPr>
                <p:cNvPr id="74" name="文本框 73">
                  <a:extLst>
                    <a:ext uri="{FF2B5EF4-FFF2-40B4-BE49-F238E27FC236}">
                      <a16:creationId xmlns:a16="http://schemas.microsoft.com/office/drawing/2014/main" id="{EF5D03FB-110E-6301-44AE-084B4443A059}"/>
                    </a:ext>
                  </a:extLst>
                </p:cNvPr>
                <p:cNvSpPr txBox="1"/>
                <p:nvPr/>
              </p:nvSpPr>
              <p:spPr>
                <a:xfrm>
                  <a:off x="2722611" y="2773082"/>
                  <a:ext cx="3060000" cy="1026948"/>
                </a:xfrm>
                <a:prstGeom prst="rect">
                  <a:avLst/>
                </a:prstGeom>
                <a:noFill/>
              </p:spPr>
              <p:txBody>
                <a:bodyPr wrap="square" rtlCol="0">
                  <a:spAutoFit/>
                </a:bodyPr>
                <a:lstStyle/>
                <a:p>
                  <a:pPr algn="just">
                    <a:lnSpc>
                      <a:spcPct val="150000"/>
                    </a:lnSpc>
                  </a:pPr>
                  <a:r>
                    <a:rPr lang="zh-CN" altLang="en-US" sz="1400" kern="0" dirty="0">
                      <a:effectLst/>
                      <a:latin typeface="+mn-ea"/>
                      <a:cs typeface="Times New Roman" panose="02020603050405020304" pitchFamily="18" charset="0"/>
                    </a:rPr>
                    <a:t>存在问题的详细描述存在问题的详细描述存在问题的详细描述存在问题的详细描述</a:t>
                  </a:r>
                  <a:endParaRPr lang="zh-CN" altLang="en-US" sz="1400" dirty="0"/>
                </a:p>
              </p:txBody>
            </p:sp>
            <p:sp>
              <p:nvSpPr>
                <p:cNvPr id="75" name="文本框 74">
                  <a:extLst>
                    <a:ext uri="{FF2B5EF4-FFF2-40B4-BE49-F238E27FC236}">
                      <a16:creationId xmlns:a16="http://schemas.microsoft.com/office/drawing/2014/main" id="{D5A0030A-26DA-2BDE-8556-C43040EC61E8}"/>
                    </a:ext>
                  </a:extLst>
                </p:cNvPr>
                <p:cNvSpPr txBox="1"/>
                <p:nvPr/>
              </p:nvSpPr>
              <p:spPr>
                <a:xfrm>
                  <a:off x="2722611" y="2156517"/>
                  <a:ext cx="1480458" cy="400110"/>
                </a:xfrm>
                <a:prstGeom prst="rect">
                  <a:avLst/>
                </a:prstGeom>
                <a:noFill/>
              </p:spPr>
              <p:txBody>
                <a:bodyPr wrap="square" rtlCol="0">
                  <a:spAutoFit/>
                </a:bodyPr>
                <a:lstStyle/>
                <a:p>
                  <a:r>
                    <a:rPr lang="zh-CN" altLang="en-US" sz="2000" b="1" dirty="0">
                      <a:solidFill>
                        <a:schemeClr val="accent1"/>
                      </a:solidFill>
                      <a:latin typeface="+mj-ea"/>
                      <a:ea typeface="+mj-ea"/>
                    </a:rPr>
                    <a:t>存在问题</a:t>
                  </a:r>
                </a:p>
              </p:txBody>
            </p:sp>
            <p:cxnSp>
              <p:nvCxnSpPr>
                <p:cNvPr id="76" name="直接连接符 75">
                  <a:extLst>
                    <a:ext uri="{FF2B5EF4-FFF2-40B4-BE49-F238E27FC236}">
                      <a16:creationId xmlns:a16="http://schemas.microsoft.com/office/drawing/2014/main" id="{C0ED127C-82BD-EB3E-9284-9A66453F12FE}"/>
                    </a:ext>
                  </a:extLst>
                </p:cNvPr>
                <p:cNvCxnSpPr>
                  <a:cxnSpLocks/>
                </p:cNvCxnSpPr>
                <p:nvPr/>
              </p:nvCxnSpPr>
              <p:spPr>
                <a:xfrm>
                  <a:off x="2828835" y="2676615"/>
                  <a:ext cx="1135016" cy="0"/>
                </a:xfrm>
                <a:prstGeom prst="line">
                  <a:avLst/>
                </a:prstGeom>
                <a:ln w="25400" cap="rnd">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81" name="椭圆 80">
                <a:extLst>
                  <a:ext uri="{FF2B5EF4-FFF2-40B4-BE49-F238E27FC236}">
                    <a16:creationId xmlns:a16="http://schemas.microsoft.com/office/drawing/2014/main" id="{1AB1EFC0-15B7-B219-8D96-4BEF4B43C5E9}"/>
                  </a:ext>
                </a:extLst>
              </p:cNvPr>
              <p:cNvSpPr/>
              <p:nvPr/>
            </p:nvSpPr>
            <p:spPr>
              <a:xfrm>
                <a:off x="1631269" y="2224683"/>
                <a:ext cx="819150" cy="819150"/>
              </a:xfrm>
              <a:prstGeom prst="ellipse">
                <a:avLst/>
              </a:prstGeom>
              <a:gradFill flip="none" rotWithShape="1">
                <a:gsLst>
                  <a:gs pos="4000">
                    <a:schemeClr val="accent1">
                      <a:lumMod val="0"/>
                      <a:lumOff val="100000"/>
                    </a:schemeClr>
                  </a:gs>
                  <a:gs pos="73000">
                    <a:schemeClr val="accent1"/>
                  </a:gs>
                  <a:gs pos="100000">
                    <a:schemeClr val="accent1">
                      <a:lumMod val="100000"/>
                    </a:schemeClr>
                  </a:gs>
                </a:gsLst>
                <a:path path="circle">
                  <a:fillToRect l="50000" t="-80000" r="50000" b="180000"/>
                </a:path>
                <a:tileRect/>
              </a:gradFill>
              <a:ln>
                <a:noFill/>
              </a:ln>
              <a:effectLst>
                <a:outerShdw blurRad="254000" dist="127000" dir="5400000" algn="t" rotWithShape="0">
                  <a:schemeClr val="accent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chemeClr val="bg1"/>
                    </a:solidFill>
                  </a:rPr>
                  <a:t>01</a:t>
                </a:r>
                <a:endParaRPr lang="zh-CN" altLang="en-US" sz="2400" dirty="0">
                  <a:solidFill>
                    <a:schemeClr val="bg1"/>
                  </a:solidFill>
                </a:endParaRPr>
              </a:p>
            </p:txBody>
          </p:sp>
        </p:grpSp>
      </p:grpSp>
      <p:grpSp>
        <p:nvGrpSpPr>
          <p:cNvPr id="90" name="组合 89">
            <a:extLst>
              <a:ext uri="{FF2B5EF4-FFF2-40B4-BE49-F238E27FC236}">
                <a16:creationId xmlns:a16="http://schemas.microsoft.com/office/drawing/2014/main" id="{E468EA15-7AD0-0161-A902-DC97FBF72F93}"/>
              </a:ext>
            </a:extLst>
          </p:cNvPr>
          <p:cNvGrpSpPr/>
          <p:nvPr/>
        </p:nvGrpSpPr>
        <p:grpSpPr>
          <a:xfrm>
            <a:off x="6547348" y="1813652"/>
            <a:ext cx="4680000" cy="1980000"/>
            <a:chOff x="1274308" y="2027012"/>
            <a:chExt cx="4680000" cy="1980000"/>
          </a:xfrm>
        </p:grpSpPr>
        <p:sp>
          <p:nvSpPr>
            <p:cNvPr id="91" name="矩形: 圆角 90">
              <a:extLst>
                <a:ext uri="{FF2B5EF4-FFF2-40B4-BE49-F238E27FC236}">
                  <a16:creationId xmlns:a16="http://schemas.microsoft.com/office/drawing/2014/main" id="{594F2BD7-4F9B-1AD6-3D9D-F59BE0DF022E}"/>
                </a:ext>
              </a:extLst>
            </p:cNvPr>
            <p:cNvSpPr/>
            <p:nvPr/>
          </p:nvSpPr>
          <p:spPr>
            <a:xfrm>
              <a:off x="1274308" y="2027012"/>
              <a:ext cx="4680000" cy="1980000"/>
            </a:xfrm>
            <a:prstGeom prst="roundRect">
              <a:avLst/>
            </a:prstGeom>
            <a:solidFill>
              <a:schemeClr val="bg1"/>
            </a:solidFill>
            <a:ln w="1905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2" name="组合 91">
              <a:extLst>
                <a:ext uri="{FF2B5EF4-FFF2-40B4-BE49-F238E27FC236}">
                  <a16:creationId xmlns:a16="http://schemas.microsoft.com/office/drawing/2014/main" id="{3A3A0289-CDE2-AF1F-B451-257B5333BC7C}"/>
                </a:ext>
              </a:extLst>
            </p:cNvPr>
            <p:cNvGrpSpPr/>
            <p:nvPr/>
          </p:nvGrpSpPr>
          <p:grpSpPr>
            <a:xfrm>
              <a:off x="1631269" y="2156517"/>
              <a:ext cx="4151342" cy="1643513"/>
              <a:chOff x="1631269" y="2156517"/>
              <a:chExt cx="4151342" cy="1643513"/>
            </a:xfrm>
          </p:grpSpPr>
          <p:grpSp>
            <p:nvGrpSpPr>
              <p:cNvPr id="93" name="组合 92">
                <a:extLst>
                  <a:ext uri="{FF2B5EF4-FFF2-40B4-BE49-F238E27FC236}">
                    <a16:creationId xmlns:a16="http://schemas.microsoft.com/office/drawing/2014/main" id="{7EFC6B31-B8D1-2106-14D0-F292B637C76C}"/>
                  </a:ext>
                </a:extLst>
              </p:cNvPr>
              <p:cNvGrpSpPr/>
              <p:nvPr/>
            </p:nvGrpSpPr>
            <p:grpSpPr>
              <a:xfrm>
                <a:off x="2722611" y="2156517"/>
                <a:ext cx="3060000" cy="1643513"/>
                <a:chOff x="2722611" y="2156517"/>
                <a:chExt cx="3060000" cy="1643513"/>
              </a:xfrm>
            </p:grpSpPr>
            <p:sp>
              <p:nvSpPr>
                <p:cNvPr id="95" name="文本框 94">
                  <a:extLst>
                    <a:ext uri="{FF2B5EF4-FFF2-40B4-BE49-F238E27FC236}">
                      <a16:creationId xmlns:a16="http://schemas.microsoft.com/office/drawing/2014/main" id="{BA6DF5ED-D84F-1B43-9A95-5AAB64ABFF87}"/>
                    </a:ext>
                  </a:extLst>
                </p:cNvPr>
                <p:cNvSpPr txBox="1"/>
                <p:nvPr/>
              </p:nvSpPr>
              <p:spPr>
                <a:xfrm>
                  <a:off x="2722611" y="2773082"/>
                  <a:ext cx="3060000" cy="1026948"/>
                </a:xfrm>
                <a:prstGeom prst="rect">
                  <a:avLst/>
                </a:prstGeom>
                <a:noFill/>
              </p:spPr>
              <p:txBody>
                <a:bodyPr wrap="square" rtlCol="0">
                  <a:spAutoFit/>
                </a:bodyPr>
                <a:lstStyle/>
                <a:p>
                  <a:pPr algn="just">
                    <a:lnSpc>
                      <a:spcPct val="150000"/>
                    </a:lnSpc>
                  </a:pPr>
                  <a:r>
                    <a:rPr lang="zh-CN" altLang="en-US" sz="1400" kern="0" dirty="0">
                      <a:effectLst/>
                      <a:latin typeface="+mn-ea"/>
                      <a:cs typeface="Times New Roman" panose="02020603050405020304" pitchFamily="18" charset="0"/>
                    </a:rPr>
                    <a:t>存在问题的详细描述存在问题的详细描述存在问题的详细描述存在问题的详细描述</a:t>
                  </a:r>
                  <a:endParaRPr lang="zh-CN" altLang="en-US" sz="1400" dirty="0"/>
                </a:p>
              </p:txBody>
            </p:sp>
            <p:sp>
              <p:nvSpPr>
                <p:cNvPr id="96" name="文本框 95">
                  <a:extLst>
                    <a:ext uri="{FF2B5EF4-FFF2-40B4-BE49-F238E27FC236}">
                      <a16:creationId xmlns:a16="http://schemas.microsoft.com/office/drawing/2014/main" id="{0C031B1D-73F1-C621-DDB4-E2FC017CEC57}"/>
                    </a:ext>
                  </a:extLst>
                </p:cNvPr>
                <p:cNvSpPr txBox="1"/>
                <p:nvPr/>
              </p:nvSpPr>
              <p:spPr>
                <a:xfrm>
                  <a:off x="2722611" y="2156517"/>
                  <a:ext cx="1480458" cy="400110"/>
                </a:xfrm>
                <a:prstGeom prst="rect">
                  <a:avLst/>
                </a:prstGeom>
                <a:noFill/>
              </p:spPr>
              <p:txBody>
                <a:bodyPr wrap="square" rtlCol="0">
                  <a:spAutoFit/>
                </a:bodyPr>
                <a:lstStyle/>
                <a:p>
                  <a:r>
                    <a:rPr lang="zh-CN" altLang="en-US" sz="2000" b="1" dirty="0">
                      <a:solidFill>
                        <a:schemeClr val="accent1"/>
                      </a:solidFill>
                      <a:latin typeface="+mj-ea"/>
                      <a:ea typeface="+mj-ea"/>
                    </a:rPr>
                    <a:t>存在问题</a:t>
                  </a:r>
                </a:p>
              </p:txBody>
            </p:sp>
            <p:cxnSp>
              <p:nvCxnSpPr>
                <p:cNvPr id="97" name="直接连接符 96">
                  <a:extLst>
                    <a:ext uri="{FF2B5EF4-FFF2-40B4-BE49-F238E27FC236}">
                      <a16:creationId xmlns:a16="http://schemas.microsoft.com/office/drawing/2014/main" id="{E08D9C6B-BACF-2F2D-C0FD-31ADB41C5D6A}"/>
                    </a:ext>
                  </a:extLst>
                </p:cNvPr>
                <p:cNvCxnSpPr>
                  <a:cxnSpLocks/>
                </p:cNvCxnSpPr>
                <p:nvPr/>
              </p:nvCxnSpPr>
              <p:spPr>
                <a:xfrm>
                  <a:off x="2828835" y="2676615"/>
                  <a:ext cx="1135016" cy="0"/>
                </a:xfrm>
                <a:prstGeom prst="line">
                  <a:avLst/>
                </a:prstGeom>
                <a:ln w="25400" cap="rnd">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94" name="椭圆 93">
                <a:extLst>
                  <a:ext uri="{FF2B5EF4-FFF2-40B4-BE49-F238E27FC236}">
                    <a16:creationId xmlns:a16="http://schemas.microsoft.com/office/drawing/2014/main" id="{F3208A55-8CCE-252F-CD68-573EC27895F9}"/>
                  </a:ext>
                </a:extLst>
              </p:cNvPr>
              <p:cNvSpPr/>
              <p:nvPr/>
            </p:nvSpPr>
            <p:spPr>
              <a:xfrm>
                <a:off x="1631269" y="2224683"/>
                <a:ext cx="819150" cy="819150"/>
              </a:xfrm>
              <a:prstGeom prst="ellipse">
                <a:avLst/>
              </a:prstGeom>
              <a:gradFill flip="none" rotWithShape="1">
                <a:gsLst>
                  <a:gs pos="4000">
                    <a:schemeClr val="accent1">
                      <a:lumMod val="0"/>
                      <a:lumOff val="100000"/>
                    </a:schemeClr>
                  </a:gs>
                  <a:gs pos="73000">
                    <a:schemeClr val="accent1"/>
                  </a:gs>
                  <a:gs pos="100000">
                    <a:schemeClr val="accent1">
                      <a:lumMod val="100000"/>
                    </a:schemeClr>
                  </a:gs>
                </a:gsLst>
                <a:path path="circle">
                  <a:fillToRect l="50000" t="-80000" r="50000" b="180000"/>
                </a:path>
                <a:tileRect/>
              </a:gradFill>
              <a:ln>
                <a:noFill/>
              </a:ln>
              <a:effectLst>
                <a:outerShdw blurRad="254000" dist="127000" dir="5400000" algn="t" rotWithShape="0">
                  <a:schemeClr val="accent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chemeClr val="bg1"/>
                    </a:solidFill>
                  </a:rPr>
                  <a:t>02</a:t>
                </a:r>
                <a:endParaRPr lang="zh-CN" altLang="en-US" sz="2400" dirty="0">
                  <a:solidFill>
                    <a:schemeClr val="bg1"/>
                  </a:solidFill>
                </a:endParaRPr>
              </a:p>
            </p:txBody>
          </p:sp>
        </p:grpSp>
      </p:grpSp>
      <p:grpSp>
        <p:nvGrpSpPr>
          <p:cNvPr id="98" name="组合 97">
            <a:extLst>
              <a:ext uri="{FF2B5EF4-FFF2-40B4-BE49-F238E27FC236}">
                <a16:creationId xmlns:a16="http://schemas.microsoft.com/office/drawing/2014/main" id="{693007E7-CC1F-966F-AA47-6CBC2910F9AE}"/>
              </a:ext>
            </a:extLst>
          </p:cNvPr>
          <p:cNvGrpSpPr/>
          <p:nvPr/>
        </p:nvGrpSpPr>
        <p:grpSpPr>
          <a:xfrm>
            <a:off x="999988" y="4170772"/>
            <a:ext cx="4680000" cy="1980000"/>
            <a:chOff x="1274308" y="2027012"/>
            <a:chExt cx="4680000" cy="1980000"/>
          </a:xfrm>
        </p:grpSpPr>
        <p:sp>
          <p:nvSpPr>
            <p:cNvPr id="99" name="矩形: 圆角 98">
              <a:extLst>
                <a:ext uri="{FF2B5EF4-FFF2-40B4-BE49-F238E27FC236}">
                  <a16:creationId xmlns:a16="http://schemas.microsoft.com/office/drawing/2014/main" id="{A3B9365F-8799-3BC2-842B-968AD8B147A8}"/>
                </a:ext>
              </a:extLst>
            </p:cNvPr>
            <p:cNvSpPr/>
            <p:nvPr/>
          </p:nvSpPr>
          <p:spPr>
            <a:xfrm>
              <a:off x="1274308" y="2027012"/>
              <a:ext cx="4680000" cy="1980000"/>
            </a:xfrm>
            <a:prstGeom prst="roundRect">
              <a:avLst/>
            </a:prstGeom>
            <a:solidFill>
              <a:schemeClr val="bg1"/>
            </a:solidFill>
            <a:ln w="1905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0" name="组合 99">
              <a:extLst>
                <a:ext uri="{FF2B5EF4-FFF2-40B4-BE49-F238E27FC236}">
                  <a16:creationId xmlns:a16="http://schemas.microsoft.com/office/drawing/2014/main" id="{85F515F6-5B7D-D3A9-E32D-0B3FE1C00743}"/>
                </a:ext>
              </a:extLst>
            </p:cNvPr>
            <p:cNvGrpSpPr/>
            <p:nvPr/>
          </p:nvGrpSpPr>
          <p:grpSpPr>
            <a:xfrm>
              <a:off x="1631269" y="2156517"/>
              <a:ext cx="4151342" cy="1643513"/>
              <a:chOff x="1631269" y="2156517"/>
              <a:chExt cx="4151342" cy="1643513"/>
            </a:xfrm>
          </p:grpSpPr>
          <p:grpSp>
            <p:nvGrpSpPr>
              <p:cNvPr id="101" name="组合 100">
                <a:extLst>
                  <a:ext uri="{FF2B5EF4-FFF2-40B4-BE49-F238E27FC236}">
                    <a16:creationId xmlns:a16="http://schemas.microsoft.com/office/drawing/2014/main" id="{9AE773C2-0332-5F7E-9C79-1B73BCCE3171}"/>
                  </a:ext>
                </a:extLst>
              </p:cNvPr>
              <p:cNvGrpSpPr/>
              <p:nvPr/>
            </p:nvGrpSpPr>
            <p:grpSpPr>
              <a:xfrm>
                <a:off x="2722611" y="2156517"/>
                <a:ext cx="3060000" cy="1643513"/>
                <a:chOff x="2722611" y="2156517"/>
                <a:chExt cx="3060000" cy="1643513"/>
              </a:xfrm>
            </p:grpSpPr>
            <p:sp>
              <p:nvSpPr>
                <p:cNvPr id="103" name="文本框 102">
                  <a:extLst>
                    <a:ext uri="{FF2B5EF4-FFF2-40B4-BE49-F238E27FC236}">
                      <a16:creationId xmlns:a16="http://schemas.microsoft.com/office/drawing/2014/main" id="{47D49584-A90E-21F5-E3CD-11EDD079602B}"/>
                    </a:ext>
                  </a:extLst>
                </p:cNvPr>
                <p:cNvSpPr txBox="1"/>
                <p:nvPr/>
              </p:nvSpPr>
              <p:spPr>
                <a:xfrm>
                  <a:off x="2722611" y="2773082"/>
                  <a:ext cx="3060000" cy="1026948"/>
                </a:xfrm>
                <a:prstGeom prst="rect">
                  <a:avLst/>
                </a:prstGeom>
                <a:noFill/>
              </p:spPr>
              <p:txBody>
                <a:bodyPr wrap="square" rtlCol="0">
                  <a:spAutoFit/>
                </a:bodyPr>
                <a:lstStyle/>
                <a:p>
                  <a:pPr algn="just">
                    <a:lnSpc>
                      <a:spcPct val="150000"/>
                    </a:lnSpc>
                  </a:pPr>
                  <a:r>
                    <a:rPr lang="zh-CN" altLang="en-US" sz="1400" kern="0" dirty="0">
                      <a:effectLst/>
                      <a:latin typeface="+mn-ea"/>
                      <a:cs typeface="Times New Roman" panose="02020603050405020304" pitchFamily="18" charset="0"/>
                    </a:rPr>
                    <a:t>存在问题的详细描述存在问题的详细描述存在问题的详细描述存在问题的详细描述</a:t>
                  </a:r>
                  <a:endParaRPr lang="zh-CN" altLang="en-US" sz="1400" dirty="0"/>
                </a:p>
              </p:txBody>
            </p:sp>
            <p:sp>
              <p:nvSpPr>
                <p:cNvPr id="104" name="文本框 103">
                  <a:extLst>
                    <a:ext uri="{FF2B5EF4-FFF2-40B4-BE49-F238E27FC236}">
                      <a16:creationId xmlns:a16="http://schemas.microsoft.com/office/drawing/2014/main" id="{AA0E3D26-B0D1-D09D-8B49-A55E62ABC207}"/>
                    </a:ext>
                  </a:extLst>
                </p:cNvPr>
                <p:cNvSpPr txBox="1"/>
                <p:nvPr/>
              </p:nvSpPr>
              <p:spPr>
                <a:xfrm>
                  <a:off x="2722611" y="2156517"/>
                  <a:ext cx="1480458" cy="400110"/>
                </a:xfrm>
                <a:prstGeom prst="rect">
                  <a:avLst/>
                </a:prstGeom>
                <a:noFill/>
              </p:spPr>
              <p:txBody>
                <a:bodyPr wrap="square" rtlCol="0">
                  <a:spAutoFit/>
                </a:bodyPr>
                <a:lstStyle/>
                <a:p>
                  <a:r>
                    <a:rPr lang="zh-CN" altLang="en-US" sz="2000" b="1" dirty="0">
                      <a:solidFill>
                        <a:schemeClr val="accent1"/>
                      </a:solidFill>
                      <a:latin typeface="+mj-ea"/>
                      <a:ea typeface="+mj-ea"/>
                    </a:rPr>
                    <a:t>存在问题</a:t>
                  </a:r>
                </a:p>
              </p:txBody>
            </p:sp>
            <p:cxnSp>
              <p:nvCxnSpPr>
                <p:cNvPr id="105" name="直接连接符 104">
                  <a:extLst>
                    <a:ext uri="{FF2B5EF4-FFF2-40B4-BE49-F238E27FC236}">
                      <a16:creationId xmlns:a16="http://schemas.microsoft.com/office/drawing/2014/main" id="{4E308F38-DA30-6071-7B64-D5179D2202BA}"/>
                    </a:ext>
                  </a:extLst>
                </p:cNvPr>
                <p:cNvCxnSpPr>
                  <a:cxnSpLocks/>
                </p:cNvCxnSpPr>
                <p:nvPr/>
              </p:nvCxnSpPr>
              <p:spPr>
                <a:xfrm>
                  <a:off x="2828835" y="2676615"/>
                  <a:ext cx="1135016" cy="0"/>
                </a:xfrm>
                <a:prstGeom prst="line">
                  <a:avLst/>
                </a:prstGeom>
                <a:ln w="25400" cap="rnd">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102" name="椭圆 101">
                <a:extLst>
                  <a:ext uri="{FF2B5EF4-FFF2-40B4-BE49-F238E27FC236}">
                    <a16:creationId xmlns:a16="http://schemas.microsoft.com/office/drawing/2014/main" id="{F7FDDAC3-DA17-6189-90BA-0E338FB474DD}"/>
                  </a:ext>
                </a:extLst>
              </p:cNvPr>
              <p:cNvSpPr/>
              <p:nvPr/>
            </p:nvSpPr>
            <p:spPr>
              <a:xfrm>
                <a:off x="1631269" y="2224683"/>
                <a:ext cx="819150" cy="819150"/>
              </a:xfrm>
              <a:prstGeom prst="ellipse">
                <a:avLst/>
              </a:prstGeom>
              <a:gradFill flip="none" rotWithShape="1">
                <a:gsLst>
                  <a:gs pos="4000">
                    <a:schemeClr val="accent1">
                      <a:lumMod val="0"/>
                      <a:lumOff val="100000"/>
                    </a:schemeClr>
                  </a:gs>
                  <a:gs pos="73000">
                    <a:schemeClr val="accent1"/>
                  </a:gs>
                  <a:gs pos="100000">
                    <a:schemeClr val="accent1">
                      <a:lumMod val="100000"/>
                    </a:schemeClr>
                  </a:gs>
                </a:gsLst>
                <a:path path="circle">
                  <a:fillToRect l="50000" t="-80000" r="50000" b="180000"/>
                </a:path>
                <a:tileRect/>
              </a:gradFill>
              <a:ln>
                <a:noFill/>
              </a:ln>
              <a:effectLst>
                <a:outerShdw blurRad="254000" dist="127000" dir="5400000" algn="t" rotWithShape="0">
                  <a:schemeClr val="accent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chemeClr val="bg1"/>
                    </a:solidFill>
                  </a:rPr>
                  <a:t>03</a:t>
                </a:r>
                <a:endParaRPr lang="zh-CN" altLang="en-US" sz="2400" dirty="0">
                  <a:solidFill>
                    <a:schemeClr val="bg1"/>
                  </a:solidFill>
                </a:endParaRPr>
              </a:p>
            </p:txBody>
          </p:sp>
        </p:grpSp>
      </p:grpSp>
      <p:grpSp>
        <p:nvGrpSpPr>
          <p:cNvPr id="106" name="组合 105">
            <a:extLst>
              <a:ext uri="{FF2B5EF4-FFF2-40B4-BE49-F238E27FC236}">
                <a16:creationId xmlns:a16="http://schemas.microsoft.com/office/drawing/2014/main" id="{E71CF8C4-FE0A-4E33-4031-FA08FB0CC22A}"/>
              </a:ext>
            </a:extLst>
          </p:cNvPr>
          <p:cNvGrpSpPr/>
          <p:nvPr/>
        </p:nvGrpSpPr>
        <p:grpSpPr>
          <a:xfrm>
            <a:off x="6608308" y="4170772"/>
            <a:ext cx="4680000" cy="1980000"/>
            <a:chOff x="1274308" y="2027012"/>
            <a:chExt cx="4680000" cy="1980000"/>
          </a:xfrm>
        </p:grpSpPr>
        <p:sp>
          <p:nvSpPr>
            <p:cNvPr id="107" name="矩形: 圆角 106">
              <a:extLst>
                <a:ext uri="{FF2B5EF4-FFF2-40B4-BE49-F238E27FC236}">
                  <a16:creationId xmlns:a16="http://schemas.microsoft.com/office/drawing/2014/main" id="{7976223F-94F0-F4E0-A646-91A83F1026C3}"/>
                </a:ext>
              </a:extLst>
            </p:cNvPr>
            <p:cNvSpPr/>
            <p:nvPr/>
          </p:nvSpPr>
          <p:spPr>
            <a:xfrm>
              <a:off x="1274308" y="2027012"/>
              <a:ext cx="4680000" cy="1980000"/>
            </a:xfrm>
            <a:prstGeom prst="roundRect">
              <a:avLst/>
            </a:prstGeom>
            <a:solidFill>
              <a:schemeClr val="bg1"/>
            </a:solidFill>
            <a:ln w="1905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8" name="组合 107">
              <a:extLst>
                <a:ext uri="{FF2B5EF4-FFF2-40B4-BE49-F238E27FC236}">
                  <a16:creationId xmlns:a16="http://schemas.microsoft.com/office/drawing/2014/main" id="{22C069D3-3BD8-C31F-E66D-AD1739309956}"/>
                </a:ext>
              </a:extLst>
            </p:cNvPr>
            <p:cNvGrpSpPr/>
            <p:nvPr/>
          </p:nvGrpSpPr>
          <p:grpSpPr>
            <a:xfrm>
              <a:off x="1631269" y="2156517"/>
              <a:ext cx="4151342" cy="1643513"/>
              <a:chOff x="1631269" y="2156517"/>
              <a:chExt cx="4151342" cy="1643513"/>
            </a:xfrm>
          </p:grpSpPr>
          <p:grpSp>
            <p:nvGrpSpPr>
              <p:cNvPr id="109" name="组合 108">
                <a:extLst>
                  <a:ext uri="{FF2B5EF4-FFF2-40B4-BE49-F238E27FC236}">
                    <a16:creationId xmlns:a16="http://schemas.microsoft.com/office/drawing/2014/main" id="{7B47611C-3012-8518-0D8E-8B7FD634C981}"/>
                  </a:ext>
                </a:extLst>
              </p:cNvPr>
              <p:cNvGrpSpPr/>
              <p:nvPr/>
            </p:nvGrpSpPr>
            <p:grpSpPr>
              <a:xfrm>
                <a:off x="2722611" y="2156517"/>
                <a:ext cx="3060000" cy="1643513"/>
                <a:chOff x="2722611" y="2156517"/>
                <a:chExt cx="3060000" cy="1643513"/>
              </a:xfrm>
            </p:grpSpPr>
            <p:sp>
              <p:nvSpPr>
                <p:cNvPr id="111" name="文本框 110">
                  <a:extLst>
                    <a:ext uri="{FF2B5EF4-FFF2-40B4-BE49-F238E27FC236}">
                      <a16:creationId xmlns:a16="http://schemas.microsoft.com/office/drawing/2014/main" id="{CCF931CF-E596-D7BB-A6CA-D7A30867518E}"/>
                    </a:ext>
                  </a:extLst>
                </p:cNvPr>
                <p:cNvSpPr txBox="1"/>
                <p:nvPr/>
              </p:nvSpPr>
              <p:spPr>
                <a:xfrm>
                  <a:off x="2722611" y="2773082"/>
                  <a:ext cx="3060000" cy="1026948"/>
                </a:xfrm>
                <a:prstGeom prst="rect">
                  <a:avLst/>
                </a:prstGeom>
                <a:noFill/>
              </p:spPr>
              <p:txBody>
                <a:bodyPr wrap="square" rtlCol="0">
                  <a:spAutoFit/>
                </a:bodyPr>
                <a:lstStyle/>
                <a:p>
                  <a:pPr algn="just">
                    <a:lnSpc>
                      <a:spcPct val="150000"/>
                    </a:lnSpc>
                  </a:pPr>
                  <a:r>
                    <a:rPr lang="zh-CN" altLang="en-US" sz="1400" kern="0" dirty="0">
                      <a:effectLst/>
                      <a:latin typeface="+mn-ea"/>
                      <a:cs typeface="Times New Roman" panose="02020603050405020304" pitchFamily="18" charset="0"/>
                    </a:rPr>
                    <a:t>存在问题的详细描述存在问题的详细描述存在问题的详细描述存在问题的详细描述</a:t>
                  </a:r>
                  <a:endParaRPr lang="zh-CN" altLang="en-US" sz="1400" dirty="0"/>
                </a:p>
              </p:txBody>
            </p:sp>
            <p:sp>
              <p:nvSpPr>
                <p:cNvPr id="112" name="文本框 111">
                  <a:extLst>
                    <a:ext uri="{FF2B5EF4-FFF2-40B4-BE49-F238E27FC236}">
                      <a16:creationId xmlns:a16="http://schemas.microsoft.com/office/drawing/2014/main" id="{08CC2A0A-49C1-09C1-2BEC-2F8876E0601C}"/>
                    </a:ext>
                  </a:extLst>
                </p:cNvPr>
                <p:cNvSpPr txBox="1"/>
                <p:nvPr/>
              </p:nvSpPr>
              <p:spPr>
                <a:xfrm>
                  <a:off x="2722611" y="2156517"/>
                  <a:ext cx="1480458" cy="400110"/>
                </a:xfrm>
                <a:prstGeom prst="rect">
                  <a:avLst/>
                </a:prstGeom>
                <a:noFill/>
              </p:spPr>
              <p:txBody>
                <a:bodyPr wrap="square" rtlCol="0">
                  <a:spAutoFit/>
                </a:bodyPr>
                <a:lstStyle/>
                <a:p>
                  <a:r>
                    <a:rPr lang="zh-CN" altLang="en-US" sz="2000" b="1" dirty="0">
                      <a:solidFill>
                        <a:schemeClr val="accent1"/>
                      </a:solidFill>
                      <a:latin typeface="+mj-ea"/>
                      <a:ea typeface="+mj-ea"/>
                    </a:rPr>
                    <a:t>存在问题</a:t>
                  </a:r>
                </a:p>
              </p:txBody>
            </p:sp>
            <p:cxnSp>
              <p:nvCxnSpPr>
                <p:cNvPr id="113" name="直接连接符 112">
                  <a:extLst>
                    <a:ext uri="{FF2B5EF4-FFF2-40B4-BE49-F238E27FC236}">
                      <a16:creationId xmlns:a16="http://schemas.microsoft.com/office/drawing/2014/main" id="{30683B0C-58CC-B028-B7A6-322E4599E00C}"/>
                    </a:ext>
                  </a:extLst>
                </p:cNvPr>
                <p:cNvCxnSpPr>
                  <a:cxnSpLocks/>
                </p:cNvCxnSpPr>
                <p:nvPr/>
              </p:nvCxnSpPr>
              <p:spPr>
                <a:xfrm>
                  <a:off x="2828835" y="2676615"/>
                  <a:ext cx="1135016" cy="0"/>
                </a:xfrm>
                <a:prstGeom prst="line">
                  <a:avLst/>
                </a:prstGeom>
                <a:ln w="25400" cap="rnd">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110" name="椭圆 109">
                <a:extLst>
                  <a:ext uri="{FF2B5EF4-FFF2-40B4-BE49-F238E27FC236}">
                    <a16:creationId xmlns:a16="http://schemas.microsoft.com/office/drawing/2014/main" id="{BB32042A-ED01-5835-EC46-A48BDDF3CD12}"/>
                  </a:ext>
                </a:extLst>
              </p:cNvPr>
              <p:cNvSpPr/>
              <p:nvPr/>
            </p:nvSpPr>
            <p:spPr>
              <a:xfrm>
                <a:off x="1631269" y="2224683"/>
                <a:ext cx="819150" cy="819150"/>
              </a:xfrm>
              <a:prstGeom prst="ellipse">
                <a:avLst/>
              </a:prstGeom>
              <a:gradFill flip="none" rotWithShape="1">
                <a:gsLst>
                  <a:gs pos="4000">
                    <a:schemeClr val="accent1">
                      <a:lumMod val="0"/>
                      <a:lumOff val="100000"/>
                    </a:schemeClr>
                  </a:gs>
                  <a:gs pos="73000">
                    <a:schemeClr val="accent1"/>
                  </a:gs>
                  <a:gs pos="100000">
                    <a:schemeClr val="accent1">
                      <a:lumMod val="100000"/>
                    </a:schemeClr>
                  </a:gs>
                </a:gsLst>
                <a:path path="circle">
                  <a:fillToRect l="50000" t="-80000" r="50000" b="180000"/>
                </a:path>
                <a:tileRect/>
              </a:gradFill>
              <a:ln>
                <a:noFill/>
              </a:ln>
              <a:effectLst>
                <a:outerShdw blurRad="254000" dist="127000" dir="5400000" algn="t" rotWithShape="0">
                  <a:schemeClr val="accent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chemeClr val="bg1"/>
                    </a:solidFill>
                  </a:rPr>
                  <a:t>04</a:t>
                </a:r>
                <a:endParaRPr lang="zh-CN" altLang="en-US" sz="2400" dirty="0">
                  <a:solidFill>
                    <a:schemeClr val="bg1"/>
                  </a:solidFill>
                </a:endParaRPr>
              </a:p>
            </p:txBody>
          </p:sp>
        </p:grpSp>
      </p:grpSp>
    </p:spTree>
    <p:extLst>
      <p:ext uri="{BB962C8B-B14F-4D97-AF65-F5344CB8AC3E}">
        <p14:creationId xmlns:p14="http://schemas.microsoft.com/office/powerpoint/2010/main" val="418860575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DE9AFE1-18B0-D5FA-2200-0E649583DC23}"/>
              </a:ext>
            </a:extLst>
          </p:cNvPr>
          <p:cNvSpPr>
            <a:spLocks noGrp="1"/>
          </p:cNvSpPr>
          <p:nvPr>
            <p:ph type="title"/>
          </p:nvPr>
        </p:nvSpPr>
        <p:spPr>
          <a:xfrm>
            <a:off x="1205361" y="549445"/>
            <a:ext cx="1231106" cy="332399"/>
          </a:xfrm>
        </p:spPr>
        <p:txBody>
          <a:bodyPr/>
          <a:lstStyle/>
          <a:p>
            <a:r>
              <a:rPr lang="zh-CN" altLang="en-US" dirty="0"/>
              <a:t>改进方案</a:t>
            </a:r>
          </a:p>
        </p:txBody>
      </p:sp>
      <p:sp>
        <p:nvSpPr>
          <p:cNvPr id="3" name="任意多边形: 形状 2">
            <a:extLst>
              <a:ext uri="{FF2B5EF4-FFF2-40B4-BE49-F238E27FC236}">
                <a16:creationId xmlns:a16="http://schemas.microsoft.com/office/drawing/2014/main" id="{887A896B-166D-59DE-1951-98278C003660}"/>
              </a:ext>
            </a:extLst>
          </p:cNvPr>
          <p:cNvSpPr/>
          <p:nvPr/>
        </p:nvSpPr>
        <p:spPr>
          <a:xfrm rot="16200000" flipV="1">
            <a:off x="8105053" y="2771052"/>
            <a:ext cx="4221876" cy="3952018"/>
          </a:xfrm>
          <a:custGeom>
            <a:avLst/>
            <a:gdLst>
              <a:gd name="connsiteX0" fmla="*/ 0 w 4221877"/>
              <a:gd name="connsiteY0" fmla="*/ 0 h 3952019"/>
              <a:gd name="connsiteX1" fmla="*/ 4221877 w 4221877"/>
              <a:gd name="connsiteY1" fmla="*/ 0 h 3952019"/>
              <a:gd name="connsiteX2" fmla="*/ 4163765 w 4221877"/>
              <a:gd name="connsiteY2" fmla="*/ 203448 h 3952019"/>
              <a:gd name="connsiteX3" fmla="*/ 3448050 w 4221877"/>
              <a:gd name="connsiteY3" fmla="*/ 1619250 h 3952019"/>
              <a:gd name="connsiteX4" fmla="*/ 1866900 w 4221877"/>
              <a:gd name="connsiteY4" fmla="*/ 2362200 h 3952019"/>
              <a:gd name="connsiteX5" fmla="*/ 628650 w 4221877"/>
              <a:gd name="connsiteY5" fmla="*/ 3162300 h 3952019"/>
              <a:gd name="connsiteX6" fmla="*/ 51534 w 4221877"/>
              <a:gd name="connsiteY6" fmla="*/ 3881314 h 3952019"/>
              <a:gd name="connsiteX7" fmla="*/ 0 w 4221877"/>
              <a:gd name="connsiteY7" fmla="*/ 3952019 h 39520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221877" h="3952019">
                <a:moveTo>
                  <a:pt x="0" y="0"/>
                </a:moveTo>
                <a:lnTo>
                  <a:pt x="4221877" y="0"/>
                </a:lnTo>
                <a:lnTo>
                  <a:pt x="4163765" y="203448"/>
                </a:lnTo>
                <a:cubicBezTo>
                  <a:pt x="4006453" y="710208"/>
                  <a:pt x="3750469" y="1290638"/>
                  <a:pt x="3448050" y="1619250"/>
                </a:cubicBezTo>
                <a:cubicBezTo>
                  <a:pt x="3044825" y="2057400"/>
                  <a:pt x="2451100" y="2085975"/>
                  <a:pt x="1866900" y="2362200"/>
                </a:cubicBezTo>
                <a:cubicBezTo>
                  <a:pt x="1282700" y="2638425"/>
                  <a:pt x="1168400" y="2593975"/>
                  <a:pt x="628650" y="3162300"/>
                </a:cubicBezTo>
                <a:cubicBezTo>
                  <a:pt x="459978" y="3339902"/>
                  <a:pt x="262471" y="3594398"/>
                  <a:pt x="51534" y="3881314"/>
                </a:cubicBezTo>
                <a:lnTo>
                  <a:pt x="0" y="3952019"/>
                </a:lnTo>
                <a:close/>
              </a:path>
            </a:pathLst>
          </a:custGeom>
          <a:gradFill flip="none" rotWithShape="1">
            <a:gsLst>
              <a:gs pos="52200">
                <a:schemeClr val="accent2"/>
              </a:gs>
              <a:gs pos="0">
                <a:schemeClr val="accent1"/>
              </a:gs>
              <a:gs pos="100000">
                <a:schemeClr val="accent2">
                  <a:lumMod val="75000"/>
                </a:schemeClr>
              </a:gs>
            </a:gsLst>
            <a:lin ang="5400000" scaled="1"/>
            <a:tileRect/>
          </a:gradFill>
          <a:ln>
            <a:noFill/>
          </a:ln>
          <a:effectLst>
            <a:outerShdw blurRad="254000" dist="101600" dir="5400000" algn="t" rotWithShape="0">
              <a:srgbClr val="FE9B33">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800" b="1" i="0" u="none" strike="noStrike" kern="1200" cap="none" spc="0" normalizeH="0" baseline="0" noProof="0">
              <a:ln>
                <a:noFill/>
              </a:ln>
              <a:solidFill>
                <a:prstClr val="white"/>
              </a:solidFill>
              <a:effectLst/>
              <a:uLnTx/>
              <a:uFillTx/>
              <a:cs typeface="+mn-ea"/>
              <a:sym typeface="+mn-lt"/>
            </a:endParaRPr>
          </a:p>
        </p:txBody>
      </p:sp>
      <p:sp>
        <p:nvSpPr>
          <p:cNvPr id="10" name="矩形: 圆角 9">
            <a:extLst>
              <a:ext uri="{FF2B5EF4-FFF2-40B4-BE49-F238E27FC236}">
                <a16:creationId xmlns:a16="http://schemas.microsoft.com/office/drawing/2014/main" id="{9C8F0A73-FA96-8675-8363-87393161A48E}"/>
              </a:ext>
            </a:extLst>
          </p:cNvPr>
          <p:cNvSpPr/>
          <p:nvPr/>
        </p:nvSpPr>
        <p:spPr>
          <a:xfrm>
            <a:off x="3430840" y="2430143"/>
            <a:ext cx="2443084" cy="3467100"/>
          </a:xfrm>
          <a:prstGeom prst="roundRect">
            <a:avLst>
              <a:gd name="adj" fmla="val 6808"/>
            </a:avLst>
          </a:prstGeom>
          <a:gradFill>
            <a:gsLst>
              <a:gs pos="100000">
                <a:schemeClr val="bg1">
                  <a:lumMod val="85000"/>
                </a:schemeClr>
              </a:gs>
              <a:gs pos="50000">
                <a:schemeClr val="bg1"/>
              </a:gs>
            </a:gsLst>
            <a:lin ang="2700000" scaled="1"/>
          </a:gradFill>
          <a:ln w="9525">
            <a:solidFill>
              <a:schemeClr val="accent1">
                <a:lumMod val="20000"/>
                <a:lumOff val="80000"/>
              </a:schemeClr>
            </a:solidFill>
          </a:ln>
          <a:effectLst>
            <a:outerShdw blurRad="6350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45" name="矩形: 圆角 44">
            <a:extLst>
              <a:ext uri="{FF2B5EF4-FFF2-40B4-BE49-F238E27FC236}">
                <a16:creationId xmlns:a16="http://schemas.microsoft.com/office/drawing/2014/main" id="{D2AB6BFE-5296-F98C-A7B2-624A33B68A31}"/>
              </a:ext>
            </a:extLst>
          </p:cNvPr>
          <p:cNvSpPr/>
          <p:nvPr/>
        </p:nvSpPr>
        <p:spPr>
          <a:xfrm>
            <a:off x="698499" y="2782568"/>
            <a:ext cx="2443084" cy="3467100"/>
          </a:xfrm>
          <a:prstGeom prst="roundRect">
            <a:avLst>
              <a:gd name="adj" fmla="val 6808"/>
            </a:avLst>
          </a:prstGeom>
          <a:gradFill>
            <a:gsLst>
              <a:gs pos="100000">
                <a:schemeClr val="bg1">
                  <a:lumMod val="85000"/>
                </a:schemeClr>
              </a:gs>
              <a:gs pos="50000">
                <a:schemeClr val="bg1"/>
              </a:gs>
            </a:gsLst>
            <a:lin ang="2700000" scaled="1"/>
          </a:gradFill>
          <a:ln w="9525">
            <a:solidFill>
              <a:schemeClr val="accent1">
                <a:lumMod val="20000"/>
                <a:lumOff val="80000"/>
              </a:schemeClr>
            </a:solidFill>
          </a:ln>
          <a:effectLst>
            <a:outerShdw blurRad="6350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48" name="矩形: 圆角 47">
            <a:extLst>
              <a:ext uri="{FF2B5EF4-FFF2-40B4-BE49-F238E27FC236}">
                <a16:creationId xmlns:a16="http://schemas.microsoft.com/office/drawing/2014/main" id="{8DC8EDFF-BDEB-B793-1059-DD3383C355FE}"/>
              </a:ext>
            </a:extLst>
          </p:cNvPr>
          <p:cNvSpPr/>
          <p:nvPr/>
        </p:nvSpPr>
        <p:spPr>
          <a:xfrm>
            <a:off x="6305521" y="1514539"/>
            <a:ext cx="2443084" cy="3467100"/>
          </a:xfrm>
          <a:prstGeom prst="roundRect">
            <a:avLst>
              <a:gd name="adj" fmla="val 6808"/>
            </a:avLst>
          </a:prstGeom>
          <a:gradFill>
            <a:gsLst>
              <a:gs pos="100000">
                <a:schemeClr val="bg1">
                  <a:lumMod val="85000"/>
                </a:schemeClr>
              </a:gs>
              <a:gs pos="50000">
                <a:schemeClr val="bg1"/>
              </a:gs>
            </a:gsLst>
            <a:lin ang="2700000" scaled="1"/>
          </a:gradFill>
          <a:ln w="9525">
            <a:solidFill>
              <a:schemeClr val="accent1">
                <a:lumMod val="20000"/>
                <a:lumOff val="80000"/>
              </a:schemeClr>
            </a:solidFill>
          </a:ln>
          <a:effectLst>
            <a:outerShdw blurRad="6350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238" name="矩形: 圆角 237">
            <a:extLst>
              <a:ext uri="{FF2B5EF4-FFF2-40B4-BE49-F238E27FC236}">
                <a16:creationId xmlns:a16="http://schemas.microsoft.com/office/drawing/2014/main" id="{7C2C0D4A-B3AC-D507-4E66-09051524C5D0}"/>
              </a:ext>
            </a:extLst>
          </p:cNvPr>
          <p:cNvSpPr/>
          <p:nvPr/>
        </p:nvSpPr>
        <p:spPr>
          <a:xfrm>
            <a:off x="9180202" y="2430143"/>
            <a:ext cx="2443084" cy="3467100"/>
          </a:xfrm>
          <a:prstGeom prst="roundRect">
            <a:avLst>
              <a:gd name="adj" fmla="val 6808"/>
            </a:avLst>
          </a:prstGeom>
          <a:gradFill>
            <a:gsLst>
              <a:gs pos="100000">
                <a:schemeClr val="bg1">
                  <a:lumMod val="85000"/>
                </a:schemeClr>
              </a:gs>
              <a:gs pos="50000">
                <a:schemeClr val="bg1"/>
              </a:gs>
            </a:gsLst>
            <a:lin ang="2700000" scaled="1"/>
          </a:gradFill>
          <a:ln w="9525">
            <a:solidFill>
              <a:schemeClr val="accent1">
                <a:lumMod val="20000"/>
                <a:lumOff val="80000"/>
              </a:schemeClr>
            </a:solidFill>
          </a:ln>
          <a:effectLst>
            <a:outerShdw blurRad="6350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332" name="任意多边形: 形状 331">
            <a:extLst>
              <a:ext uri="{FF2B5EF4-FFF2-40B4-BE49-F238E27FC236}">
                <a16:creationId xmlns:a16="http://schemas.microsoft.com/office/drawing/2014/main" id="{35EB8A22-F75D-F8ED-57B9-4424DA39876D}"/>
              </a:ext>
            </a:extLst>
          </p:cNvPr>
          <p:cNvSpPr/>
          <p:nvPr/>
        </p:nvSpPr>
        <p:spPr>
          <a:xfrm>
            <a:off x="692323" y="6113771"/>
            <a:ext cx="2455436" cy="147167"/>
          </a:xfrm>
          <a:custGeom>
            <a:avLst/>
            <a:gdLst>
              <a:gd name="connsiteX0" fmla="*/ 0 w 2434850"/>
              <a:gd name="connsiteY0" fmla="*/ 0 h 145933"/>
              <a:gd name="connsiteX1" fmla="*/ 2434850 w 2434850"/>
              <a:gd name="connsiteY1" fmla="*/ 0 h 145933"/>
              <a:gd name="connsiteX2" fmla="*/ 2425897 w 2434850"/>
              <a:gd name="connsiteY2" fmla="*/ 44350 h 145933"/>
              <a:gd name="connsiteX3" fmla="*/ 2272642 w 2434850"/>
              <a:gd name="connsiteY3" fmla="*/ 145933 h 145933"/>
              <a:gd name="connsiteX4" fmla="*/ 162208 w 2434850"/>
              <a:gd name="connsiteY4" fmla="*/ 145933 h 145933"/>
              <a:gd name="connsiteX5" fmla="*/ 8954 w 2434850"/>
              <a:gd name="connsiteY5" fmla="*/ 44350 h 1459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34850" h="145933">
                <a:moveTo>
                  <a:pt x="0" y="0"/>
                </a:moveTo>
                <a:lnTo>
                  <a:pt x="2434850" y="0"/>
                </a:lnTo>
                <a:lnTo>
                  <a:pt x="2425897" y="44350"/>
                </a:lnTo>
                <a:cubicBezTo>
                  <a:pt x="2400647" y="104046"/>
                  <a:pt x="2341536" y="145933"/>
                  <a:pt x="2272642" y="145933"/>
                </a:cubicBezTo>
                <a:lnTo>
                  <a:pt x="162208" y="145933"/>
                </a:lnTo>
                <a:cubicBezTo>
                  <a:pt x="93314" y="145933"/>
                  <a:pt x="34203" y="104046"/>
                  <a:pt x="8954" y="44350"/>
                </a:cubicBezTo>
                <a:close/>
              </a:path>
            </a:pathLst>
          </a:custGeom>
          <a:solidFill>
            <a:schemeClr val="accent1"/>
          </a:solidFill>
          <a:ln>
            <a:noFill/>
          </a:ln>
          <a:effectLst>
            <a:outerShdw blurRad="254000" dist="101600" dir="5400000" algn="t" rotWithShape="0">
              <a:srgbClr val="FE9B33">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333" name="任意多边形: 形状 332">
            <a:extLst>
              <a:ext uri="{FF2B5EF4-FFF2-40B4-BE49-F238E27FC236}">
                <a16:creationId xmlns:a16="http://schemas.microsoft.com/office/drawing/2014/main" id="{CC35A0BE-479F-B1D7-68C0-634D6C37FDA8}"/>
              </a:ext>
            </a:extLst>
          </p:cNvPr>
          <p:cNvSpPr/>
          <p:nvPr/>
        </p:nvSpPr>
        <p:spPr>
          <a:xfrm>
            <a:off x="3424664" y="5760587"/>
            <a:ext cx="2455436" cy="147167"/>
          </a:xfrm>
          <a:custGeom>
            <a:avLst/>
            <a:gdLst>
              <a:gd name="connsiteX0" fmla="*/ 0 w 2434850"/>
              <a:gd name="connsiteY0" fmla="*/ 0 h 145933"/>
              <a:gd name="connsiteX1" fmla="*/ 2434850 w 2434850"/>
              <a:gd name="connsiteY1" fmla="*/ 0 h 145933"/>
              <a:gd name="connsiteX2" fmla="*/ 2425897 w 2434850"/>
              <a:gd name="connsiteY2" fmla="*/ 44350 h 145933"/>
              <a:gd name="connsiteX3" fmla="*/ 2272642 w 2434850"/>
              <a:gd name="connsiteY3" fmla="*/ 145933 h 145933"/>
              <a:gd name="connsiteX4" fmla="*/ 162208 w 2434850"/>
              <a:gd name="connsiteY4" fmla="*/ 145933 h 145933"/>
              <a:gd name="connsiteX5" fmla="*/ 8954 w 2434850"/>
              <a:gd name="connsiteY5" fmla="*/ 44350 h 1459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34850" h="145933">
                <a:moveTo>
                  <a:pt x="0" y="0"/>
                </a:moveTo>
                <a:lnTo>
                  <a:pt x="2434850" y="0"/>
                </a:lnTo>
                <a:lnTo>
                  <a:pt x="2425897" y="44350"/>
                </a:lnTo>
                <a:cubicBezTo>
                  <a:pt x="2400647" y="104046"/>
                  <a:pt x="2341536" y="145933"/>
                  <a:pt x="2272642" y="145933"/>
                </a:cubicBezTo>
                <a:lnTo>
                  <a:pt x="162208" y="145933"/>
                </a:lnTo>
                <a:cubicBezTo>
                  <a:pt x="93314" y="145933"/>
                  <a:pt x="34203" y="104046"/>
                  <a:pt x="8954" y="44350"/>
                </a:cubicBezTo>
                <a:close/>
              </a:path>
            </a:pathLst>
          </a:custGeom>
          <a:solidFill>
            <a:schemeClr val="accent1"/>
          </a:solidFill>
          <a:ln>
            <a:noFill/>
          </a:ln>
          <a:effectLst>
            <a:outerShdw blurRad="254000" dist="101600" dir="5400000" algn="t" rotWithShape="0">
              <a:srgbClr val="FE9B33">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334" name="任意多边形: 形状 333">
            <a:extLst>
              <a:ext uri="{FF2B5EF4-FFF2-40B4-BE49-F238E27FC236}">
                <a16:creationId xmlns:a16="http://schemas.microsoft.com/office/drawing/2014/main" id="{240AAA20-9C3A-81E8-9313-4BC32D92912A}"/>
              </a:ext>
            </a:extLst>
          </p:cNvPr>
          <p:cNvSpPr/>
          <p:nvPr/>
        </p:nvSpPr>
        <p:spPr>
          <a:xfrm>
            <a:off x="6299345" y="4847809"/>
            <a:ext cx="2455436" cy="147167"/>
          </a:xfrm>
          <a:custGeom>
            <a:avLst/>
            <a:gdLst>
              <a:gd name="connsiteX0" fmla="*/ 0 w 2434850"/>
              <a:gd name="connsiteY0" fmla="*/ 0 h 145933"/>
              <a:gd name="connsiteX1" fmla="*/ 2434850 w 2434850"/>
              <a:gd name="connsiteY1" fmla="*/ 0 h 145933"/>
              <a:gd name="connsiteX2" fmla="*/ 2425897 w 2434850"/>
              <a:gd name="connsiteY2" fmla="*/ 44350 h 145933"/>
              <a:gd name="connsiteX3" fmla="*/ 2272642 w 2434850"/>
              <a:gd name="connsiteY3" fmla="*/ 145933 h 145933"/>
              <a:gd name="connsiteX4" fmla="*/ 162208 w 2434850"/>
              <a:gd name="connsiteY4" fmla="*/ 145933 h 145933"/>
              <a:gd name="connsiteX5" fmla="*/ 8954 w 2434850"/>
              <a:gd name="connsiteY5" fmla="*/ 44350 h 1459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34850" h="145933">
                <a:moveTo>
                  <a:pt x="0" y="0"/>
                </a:moveTo>
                <a:lnTo>
                  <a:pt x="2434850" y="0"/>
                </a:lnTo>
                <a:lnTo>
                  <a:pt x="2425897" y="44350"/>
                </a:lnTo>
                <a:cubicBezTo>
                  <a:pt x="2400647" y="104046"/>
                  <a:pt x="2341536" y="145933"/>
                  <a:pt x="2272642" y="145933"/>
                </a:cubicBezTo>
                <a:lnTo>
                  <a:pt x="162208" y="145933"/>
                </a:lnTo>
                <a:cubicBezTo>
                  <a:pt x="93314" y="145933"/>
                  <a:pt x="34203" y="104046"/>
                  <a:pt x="8954" y="44350"/>
                </a:cubicBezTo>
                <a:close/>
              </a:path>
            </a:pathLst>
          </a:custGeom>
          <a:solidFill>
            <a:schemeClr val="accent1"/>
          </a:solidFill>
          <a:ln>
            <a:noFill/>
          </a:ln>
          <a:effectLst>
            <a:outerShdw blurRad="254000" dist="101600" dir="5400000" algn="t" rotWithShape="0">
              <a:srgbClr val="FE9B33">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335" name="任意多边形: 形状 334">
            <a:extLst>
              <a:ext uri="{FF2B5EF4-FFF2-40B4-BE49-F238E27FC236}">
                <a16:creationId xmlns:a16="http://schemas.microsoft.com/office/drawing/2014/main" id="{0ACC0B77-FE6D-519A-887A-38D47FBA7C17}"/>
              </a:ext>
            </a:extLst>
          </p:cNvPr>
          <p:cNvSpPr/>
          <p:nvPr/>
        </p:nvSpPr>
        <p:spPr>
          <a:xfrm>
            <a:off x="9174026" y="5762316"/>
            <a:ext cx="2455436" cy="147167"/>
          </a:xfrm>
          <a:custGeom>
            <a:avLst/>
            <a:gdLst>
              <a:gd name="connsiteX0" fmla="*/ 0 w 2434850"/>
              <a:gd name="connsiteY0" fmla="*/ 0 h 145933"/>
              <a:gd name="connsiteX1" fmla="*/ 2434850 w 2434850"/>
              <a:gd name="connsiteY1" fmla="*/ 0 h 145933"/>
              <a:gd name="connsiteX2" fmla="*/ 2425897 w 2434850"/>
              <a:gd name="connsiteY2" fmla="*/ 44350 h 145933"/>
              <a:gd name="connsiteX3" fmla="*/ 2272642 w 2434850"/>
              <a:gd name="connsiteY3" fmla="*/ 145933 h 145933"/>
              <a:gd name="connsiteX4" fmla="*/ 162208 w 2434850"/>
              <a:gd name="connsiteY4" fmla="*/ 145933 h 145933"/>
              <a:gd name="connsiteX5" fmla="*/ 8954 w 2434850"/>
              <a:gd name="connsiteY5" fmla="*/ 44350 h 1459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34850" h="145933">
                <a:moveTo>
                  <a:pt x="0" y="0"/>
                </a:moveTo>
                <a:lnTo>
                  <a:pt x="2434850" y="0"/>
                </a:lnTo>
                <a:lnTo>
                  <a:pt x="2425897" y="44350"/>
                </a:lnTo>
                <a:cubicBezTo>
                  <a:pt x="2400647" y="104046"/>
                  <a:pt x="2341536" y="145933"/>
                  <a:pt x="2272642" y="145933"/>
                </a:cubicBezTo>
                <a:lnTo>
                  <a:pt x="162208" y="145933"/>
                </a:lnTo>
                <a:cubicBezTo>
                  <a:pt x="93314" y="145933"/>
                  <a:pt x="34203" y="104046"/>
                  <a:pt x="8954" y="44350"/>
                </a:cubicBezTo>
                <a:close/>
              </a:path>
            </a:pathLst>
          </a:custGeom>
          <a:solidFill>
            <a:schemeClr val="accent1"/>
          </a:solidFill>
          <a:ln>
            <a:noFill/>
          </a:ln>
          <a:effectLst>
            <a:outerShdw blurRad="254000" dist="101600" dir="5400000" algn="t" rotWithShape="0">
              <a:srgbClr val="FE9B33">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4" name="文本框 3">
            <a:extLst>
              <a:ext uri="{FF2B5EF4-FFF2-40B4-BE49-F238E27FC236}">
                <a16:creationId xmlns:a16="http://schemas.microsoft.com/office/drawing/2014/main" id="{7BC50BDA-BB43-A2E7-2DEC-98905D05A61F}"/>
              </a:ext>
            </a:extLst>
          </p:cNvPr>
          <p:cNvSpPr txBox="1"/>
          <p:nvPr/>
        </p:nvSpPr>
        <p:spPr>
          <a:xfrm>
            <a:off x="1290041" y="2334470"/>
            <a:ext cx="1260000" cy="936000"/>
          </a:xfrm>
          <a:prstGeom prst="rect">
            <a:avLst/>
          </a:prstGeom>
          <a:solidFill>
            <a:schemeClr val="bg1"/>
          </a:solidFill>
        </p:spPr>
        <p:txBody>
          <a:bodyPr wrap="square" rtlCol="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6000" b="0" i="0" u="none" strike="noStrike" kern="1200" cap="none" spc="0" normalizeH="0" baseline="0" noProof="0" dirty="0">
                <a:ln>
                  <a:noFill/>
                </a:ln>
                <a:gradFill flip="none" rotWithShape="1">
                  <a:gsLst>
                    <a:gs pos="100000">
                      <a:schemeClr val="accent2"/>
                    </a:gs>
                    <a:gs pos="14000">
                      <a:schemeClr val="accent1"/>
                    </a:gs>
                  </a:gsLst>
                  <a:lin ang="5400000" scaled="1"/>
                  <a:tileRect/>
                </a:gradFill>
                <a:effectLst>
                  <a:outerShdw dist="63500" dir="5400000" algn="t" rotWithShape="0">
                    <a:prstClr val="black">
                      <a:alpha val="10000"/>
                    </a:prstClr>
                  </a:outerShdw>
                </a:effectLst>
                <a:uLnTx/>
                <a:uFillTx/>
                <a:cs typeface="+mn-ea"/>
                <a:sym typeface="+mn-lt"/>
              </a:rPr>
              <a:t>01</a:t>
            </a:r>
            <a:endParaRPr kumimoji="0" lang="zh-CN" altLang="en-US" sz="6000" b="0" i="0" u="none" strike="noStrike" kern="1200" cap="none" spc="0" normalizeH="0" baseline="0" noProof="0" dirty="0">
              <a:ln>
                <a:noFill/>
              </a:ln>
              <a:gradFill flip="none" rotWithShape="1">
                <a:gsLst>
                  <a:gs pos="100000">
                    <a:schemeClr val="accent2"/>
                  </a:gs>
                  <a:gs pos="14000">
                    <a:schemeClr val="accent1"/>
                  </a:gs>
                </a:gsLst>
                <a:lin ang="5400000" scaled="1"/>
                <a:tileRect/>
              </a:gradFill>
              <a:effectLst>
                <a:outerShdw dist="63500" dir="5400000" algn="t" rotWithShape="0">
                  <a:prstClr val="black">
                    <a:alpha val="10000"/>
                  </a:prstClr>
                </a:outerShdw>
              </a:effectLst>
              <a:uLnTx/>
              <a:uFillTx/>
              <a:cs typeface="+mn-ea"/>
              <a:sym typeface="+mn-lt"/>
            </a:endParaRPr>
          </a:p>
        </p:txBody>
      </p:sp>
      <p:sp>
        <p:nvSpPr>
          <p:cNvPr id="5" name="文本框 4">
            <a:extLst>
              <a:ext uri="{FF2B5EF4-FFF2-40B4-BE49-F238E27FC236}">
                <a16:creationId xmlns:a16="http://schemas.microsoft.com/office/drawing/2014/main" id="{D7AA8B91-40F1-C446-B956-241277075A8D}"/>
              </a:ext>
            </a:extLst>
          </p:cNvPr>
          <p:cNvSpPr txBox="1"/>
          <p:nvPr/>
        </p:nvSpPr>
        <p:spPr>
          <a:xfrm>
            <a:off x="4022382" y="1982045"/>
            <a:ext cx="1260000" cy="936000"/>
          </a:xfrm>
          <a:prstGeom prst="rect">
            <a:avLst/>
          </a:prstGeom>
          <a:solidFill>
            <a:schemeClr val="bg1"/>
          </a:solidFill>
        </p:spPr>
        <p:txBody>
          <a:bodyPr wrap="square" rtlCol="0">
            <a:noAutofit/>
          </a:bodyPr>
          <a:lstStyle/>
          <a:p>
            <a:pPr algn="ctr">
              <a:defRPr/>
            </a:pPr>
            <a:r>
              <a:rPr lang="en-US" altLang="zh-CN" sz="6000" dirty="0">
                <a:gradFill flip="none" rotWithShape="1">
                  <a:gsLst>
                    <a:gs pos="100000">
                      <a:schemeClr val="accent2"/>
                    </a:gs>
                    <a:gs pos="14000">
                      <a:schemeClr val="accent1"/>
                    </a:gs>
                  </a:gsLst>
                  <a:lin ang="5400000" scaled="1"/>
                  <a:tileRect/>
                </a:gradFill>
                <a:effectLst>
                  <a:outerShdw dist="63500" dir="5400000" algn="t" rotWithShape="0">
                    <a:prstClr val="black">
                      <a:alpha val="10000"/>
                    </a:prstClr>
                  </a:outerShdw>
                </a:effectLst>
                <a:cs typeface="+mn-ea"/>
                <a:sym typeface="+mn-lt"/>
              </a:rPr>
              <a:t>02</a:t>
            </a:r>
            <a:endParaRPr lang="zh-CN" altLang="en-US" sz="6000" dirty="0">
              <a:gradFill flip="none" rotWithShape="1">
                <a:gsLst>
                  <a:gs pos="100000">
                    <a:schemeClr val="accent2"/>
                  </a:gs>
                  <a:gs pos="14000">
                    <a:schemeClr val="accent1"/>
                  </a:gs>
                </a:gsLst>
                <a:lin ang="5400000" scaled="1"/>
                <a:tileRect/>
              </a:gradFill>
              <a:effectLst>
                <a:outerShdw dist="63500" dir="5400000" algn="t" rotWithShape="0">
                  <a:prstClr val="black">
                    <a:alpha val="10000"/>
                  </a:prstClr>
                </a:outerShdw>
              </a:effectLst>
              <a:cs typeface="+mn-ea"/>
              <a:sym typeface="+mn-lt"/>
            </a:endParaRPr>
          </a:p>
        </p:txBody>
      </p:sp>
      <p:sp>
        <p:nvSpPr>
          <p:cNvPr id="6" name="文本框 5">
            <a:extLst>
              <a:ext uri="{FF2B5EF4-FFF2-40B4-BE49-F238E27FC236}">
                <a16:creationId xmlns:a16="http://schemas.microsoft.com/office/drawing/2014/main" id="{B497F7A8-CAC1-01EA-8F28-B123E15D55AA}"/>
              </a:ext>
            </a:extLst>
          </p:cNvPr>
          <p:cNvSpPr txBox="1"/>
          <p:nvPr/>
        </p:nvSpPr>
        <p:spPr>
          <a:xfrm>
            <a:off x="6931281" y="1066441"/>
            <a:ext cx="1260000" cy="936000"/>
          </a:xfrm>
          <a:prstGeom prst="rect">
            <a:avLst/>
          </a:prstGeom>
          <a:solidFill>
            <a:schemeClr val="bg1"/>
          </a:solidFill>
        </p:spPr>
        <p:txBody>
          <a:bodyPr wrap="square" rtlCol="0">
            <a:noAutofit/>
          </a:bodyPr>
          <a:lstStyle/>
          <a:p>
            <a:pPr marR="0" lvl="0" indent="0" algn="ctr" fontAlgn="auto">
              <a:lnSpc>
                <a:spcPct val="100000"/>
              </a:lnSpc>
              <a:spcBef>
                <a:spcPts val="0"/>
              </a:spcBef>
              <a:spcAft>
                <a:spcPts val="0"/>
              </a:spcAft>
              <a:buClrTx/>
              <a:buSzTx/>
              <a:buFontTx/>
              <a:buNone/>
              <a:tabLst/>
              <a:defRPr/>
            </a:pPr>
            <a:r>
              <a:rPr lang="en-US" altLang="zh-CN" sz="6000" dirty="0">
                <a:gradFill flip="none" rotWithShape="1">
                  <a:gsLst>
                    <a:gs pos="100000">
                      <a:schemeClr val="accent2"/>
                    </a:gs>
                    <a:gs pos="14000">
                      <a:schemeClr val="accent1"/>
                    </a:gs>
                  </a:gsLst>
                  <a:lin ang="5400000" scaled="1"/>
                  <a:tileRect/>
                </a:gradFill>
                <a:effectLst>
                  <a:outerShdw dist="63500" dir="5400000" algn="t" rotWithShape="0">
                    <a:prstClr val="black">
                      <a:alpha val="10000"/>
                    </a:prstClr>
                  </a:outerShdw>
                </a:effectLst>
                <a:cs typeface="+mn-ea"/>
                <a:sym typeface="+mn-lt"/>
              </a:rPr>
              <a:t>03</a:t>
            </a:r>
            <a:endParaRPr lang="zh-CN" altLang="en-US" sz="6000" dirty="0">
              <a:gradFill flip="none" rotWithShape="1">
                <a:gsLst>
                  <a:gs pos="100000">
                    <a:schemeClr val="accent2"/>
                  </a:gs>
                  <a:gs pos="14000">
                    <a:schemeClr val="accent1"/>
                  </a:gs>
                </a:gsLst>
                <a:lin ang="5400000" scaled="1"/>
                <a:tileRect/>
              </a:gradFill>
              <a:effectLst>
                <a:outerShdw dist="63500" dir="5400000" algn="t" rotWithShape="0">
                  <a:prstClr val="black">
                    <a:alpha val="10000"/>
                  </a:prstClr>
                </a:outerShdw>
              </a:effectLst>
              <a:cs typeface="+mn-ea"/>
              <a:sym typeface="+mn-lt"/>
            </a:endParaRPr>
          </a:p>
        </p:txBody>
      </p:sp>
      <p:sp>
        <p:nvSpPr>
          <p:cNvPr id="7" name="文本框 6">
            <a:extLst>
              <a:ext uri="{FF2B5EF4-FFF2-40B4-BE49-F238E27FC236}">
                <a16:creationId xmlns:a16="http://schemas.microsoft.com/office/drawing/2014/main" id="{6998297B-201B-002F-67BF-2E9851607988}"/>
              </a:ext>
            </a:extLst>
          </p:cNvPr>
          <p:cNvSpPr txBox="1"/>
          <p:nvPr/>
        </p:nvSpPr>
        <p:spPr>
          <a:xfrm>
            <a:off x="9771744" y="1982045"/>
            <a:ext cx="1260000" cy="936000"/>
          </a:xfrm>
          <a:prstGeom prst="rect">
            <a:avLst/>
          </a:prstGeom>
          <a:solidFill>
            <a:schemeClr val="bg1"/>
          </a:solidFill>
        </p:spPr>
        <p:txBody>
          <a:bodyPr wrap="square" rtlCol="0">
            <a:noAutofit/>
          </a:bodyPr>
          <a:lstStyle/>
          <a:p>
            <a:pPr algn="ctr">
              <a:defRPr/>
            </a:pPr>
            <a:r>
              <a:rPr lang="en-US" altLang="zh-CN" sz="6000" dirty="0">
                <a:gradFill flip="none" rotWithShape="1">
                  <a:gsLst>
                    <a:gs pos="100000">
                      <a:schemeClr val="accent2"/>
                    </a:gs>
                    <a:gs pos="14000">
                      <a:schemeClr val="accent1"/>
                    </a:gs>
                  </a:gsLst>
                  <a:lin ang="5400000" scaled="1"/>
                  <a:tileRect/>
                </a:gradFill>
                <a:effectLst>
                  <a:outerShdw dist="63500" dir="5400000" algn="t" rotWithShape="0">
                    <a:prstClr val="black">
                      <a:alpha val="10000"/>
                    </a:prstClr>
                  </a:outerShdw>
                </a:effectLst>
                <a:cs typeface="+mn-ea"/>
                <a:sym typeface="+mn-lt"/>
              </a:rPr>
              <a:t>04</a:t>
            </a:r>
            <a:endParaRPr lang="zh-CN" altLang="en-US" sz="6000" dirty="0">
              <a:gradFill flip="none" rotWithShape="1">
                <a:gsLst>
                  <a:gs pos="100000">
                    <a:schemeClr val="accent2"/>
                  </a:gs>
                  <a:gs pos="14000">
                    <a:schemeClr val="accent1"/>
                  </a:gs>
                </a:gsLst>
                <a:lin ang="5400000" scaled="1"/>
                <a:tileRect/>
              </a:gradFill>
              <a:effectLst>
                <a:outerShdw dist="63500" dir="5400000" algn="t" rotWithShape="0">
                  <a:prstClr val="black">
                    <a:alpha val="10000"/>
                  </a:prstClr>
                </a:outerShdw>
              </a:effectLst>
              <a:cs typeface="+mn-ea"/>
              <a:sym typeface="+mn-lt"/>
            </a:endParaRPr>
          </a:p>
        </p:txBody>
      </p:sp>
      <p:grpSp>
        <p:nvGrpSpPr>
          <p:cNvPr id="435" name="组合 434">
            <a:extLst>
              <a:ext uri="{FF2B5EF4-FFF2-40B4-BE49-F238E27FC236}">
                <a16:creationId xmlns:a16="http://schemas.microsoft.com/office/drawing/2014/main" id="{3F71E5B3-D874-DB20-9249-D99473550863}"/>
              </a:ext>
            </a:extLst>
          </p:cNvPr>
          <p:cNvGrpSpPr/>
          <p:nvPr/>
        </p:nvGrpSpPr>
        <p:grpSpPr>
          <a:xfrm>
            <a:off x="945338" y="3416144"/>
            <a:ext cx="1949406" cy="2402255"/>
            <a:chOff x="945338" y="3416144"/>
            <a:chExt cx="1949406" cy="2402255"/>
          </a:xfrm>
        </p:grpSpPr>
        <p:sp>
          <p:nvSpPr>
            <p:cNvPr id="46" name="矩形 45">
              <a:extLst>
                <a:ext uri="{FF2B5EF4-FFF2-40B4-BE49-F238E27FC236}">
                  <a16:creationId xmlns:a16="http://schemas.microsoft.com/office/drawing/2014/main" id="{BEBBC231-8DE3-C2EB-7A41-0C0284C575B6}"/>
                </a:ext>
              </a:extLst>
            </p:cNvPr>
            <p:cNvSpPr/>
            <p:nvPr/>
          </p:nvSpPr>
          <p:spPr>
            <a:xfrm>
              <a:off x="945338" y="4039077"/>
              <a:ext cx="1949406" cy="1779322"/>
            </a:xfrm>
            <a:prstGeom prst="rect">
              <a:avLst/>
            </a:prstGeom>
          </p:spPr>
          <p:txBody>
            <a:bodyPr wrap="square">
              <a:noAutofit/>
            </a:bodyPr>
            <a:lstStyle/>
            <a:p>
              <a:pPr algn="just">
                <a:lnSpc>
                  <a:spcPct val="120000"/>
                </a:lnSpc>
                <a:defRPr/>
              </a:pPr>
              <a:r>
                <a:rPr kumimoji="0" lang="zh-CN" altLang="en-US" b="0" i="0" u="none" strike="noStrike" kern="1200" cap="none" spc="0" normalizeH="0" baseline="0" noProof="0" dirty="0">
                  <a:ln>
                    <a:noFill/>
                  </a:ln>
                  <a:effectLst/>
                  <a:uLnTx/>
                  <a:uFillTx/>
                  <a:cs typeface="+mn-ea"/>
                  <a:sym typeface="+mn-lt"/>
                </a:rPr>
                <a:t>详细改进方案介绍详细的改进方案介绍详细的改进方案介绍详细的改进方案</a:t>
              </a:r>
            </a:p>
          </p:txBody>
        </p:sp>
        <p:grpSp>
          <p:nvGrpSpPr>
            <p:cNvPr id="434" name="组合 433">
              <a:extLst>
                <a:ext uri="{FF2B5EF4-FFF2-40B4-BE49-F238E27FC236}">
                  <a16:creationId xmlns:a16="http://schemas.microsoft.com/office/drawing/2014/main" id="{1030DA82-1A5C-9DF3-7E6F-8FE00DEA138F}"/>
                </a:ext>
              </a:extLst>
            </p:cNvPr>
            <p:cNvGrpSpPr/>
            <p:nvPr/>
          </p:nvGrpSpPr>
          <p:grpSpPr>
            <a:xfrm>
              <a:off x="1018187" y="3416144"/>
              <a:ext cx="1803708" cy="501530"/>
              <a:chOff x="1018187" y="3639664"/>
              <a:chExt cx="1803708" cy="501530"/>
            </a:xfrm>
          </p:grpSpPr>
          <p:cxnSp>
            <p:nvCxnSpPr>
              <p:cNvPr id="47" name="直接连接符 46">
                <a:extLst>
                  <a:ext uri="{FF2B5EF4-FFF2-40B4-BE49-F238E27FC236}">
                    <a16:creationId xmlns:a16="http://schemas.microsoft.com/office/drawing/2014/main" id="{22B87941-5C68-1E0D-64C7-0723CD8DEFF1}"/>
                  </a:ext>
                </a:extLst>
              </p:cNvPr>
              <p:cNvCxnSpPr>
                <a:cxnSpLocks/>
              </p:cNvCxnSpPr>
              <p:nvPr/>
            </p:nvCxnSpPr>
            <p:spPr>
              <a:xfrm>
                <a:off x="1018187" y="4141194"/>
                <a:ext cx="1803708"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427" name="矩形 426">
                <a:extLst>
                  <a:ext uri="{FF2B5EF4-FFF2-40B4-BE49-F238E27FC236}">
                    <a16:creationId xmlns:a16="http://schemas.microsoft.com/office/drawing/2014/main" id="{E266C738-7B25-7BF7-6FF5-5E1288D58FAC}"/>
                  </a:ext>
                </a:extLst>
              </p:cNvPr>
              <p:cNvSpPr/>
              <p:nvPr/>
            </p:nvSpPr>
            <p:spPr>
              <a:xfrm>
                <a:off x="1058267" y="3639664"/>
                <a:ext cx="1723549" cy="400110"/>
              </a:xfrm>
              <a:prstGeom prst="rect">
                <a:avLst/>
              </a:prstGeom>
            </p:spPr>
            <p:txBody>
              <a:bodyPr wrap="none">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chemeClr val="accent1"/>
                    </a:solidFill>
                    <a:effectLst/>
                    <a:uLnTx/>
                    <a:uFillTx/>
                    <a:cs typeface="+mn-ea"/>
                    <a:sym typeface="+mn-lt"/>
                  </a:rPr>
                  <a:t>改进方案</a:t>
                </a:r>
              </a:p>
            </p:txBody>
          </p:sp>
        </p:grpSp>
      </p:grpSp>
      <p:grpSp>
        <p:nvGrpSpPr>
          <p:cNvPr id="436" name="组合 435">
            <a:extLst>
              <a:ext uri="{FF2B5EF4-FFF2-40B4-BE49-F238E27FC236}">
                <a16:creationId xmlns:a16="http://schemas.microsoft.com/office/drawing/2014/main" id="{55D61A1F-2A4F-59A1-400B-E034B6DC388B}"/>
              </a:ext>
            </a:extLst>
          </p:cNvPr>
          <p:cNvGrpSpPr/>
          <p:nvPr/>
        </p:nvGrpSpPr>
        <p:grpSpPr>
          <a:xfrm>
            <a:off x="3677679" y="2962565"/>
            <a:ext cx="1949406" cy="2402255"/>
            <a:chOff x="945338" y="3416144"/>
            <a:chExt cx="1949406" cy="2402255"/>
          </a:xfrm>
        </p:grpSpPr>
        <p:sp>
          <p:nvSpPr>
            <p:cNvPr id="437" name="矩形 436">
              <a:extLst>
                <a:ext uri="{FF2B5EF4-FFF2-40B4-BE49-F238E27FC236}">
                  <a16:creationId xmlns:a16="http://schemas.microsoft.com/office/drawing/2014/main" id="{5E08A549-E183-61D5-D8A6-73E75A0D1CEB}"/>
                </a:ext>
              </a:extLst>
            </p:cNvPr>
            <p:cNvSpPr/>
            <p:nvPr/>
          </p:nvSpPr>
          <p:spPr>
            <a:xfrm>
              <a:off x="945338" y="4039077"/>
              <a:ext cx="1949406" cy="1779322"/>
            </a:xfrm>
            <a:prstGeom prst="rect">
              <a:avLst/>
            </a:prstGeom>
          </p:spPr>
          <p:txBody>
            <a:bodyPr wrap="square">
              <a:noAutofit/>
            </a:bodyPr>
            <a:lstStyle/>
            <a:p>
              <a:pPr algn="just">
                <a:lnSpc>
                  <a:spcPct val="120000"/>
                </a:lnSpc>
                <a:defRPr/>
              </a:pPr>
              <a:r>
                <a:rPr kumimoji="0" lang="zh-CN" altLang="en-US" b="0" i="0" u="none" strike="noStrike" kern="1200" cap="none" spc="0" normalizeH="0" baseline="0" noProof="0" dirty="0">
                  <a:ln>
                    <a:noFill/>
                  </a:ln>
                  <a:effectLst/>
                  <a:uLnTx/>
                  <a:uFillTx/>
                  <a:cs typeface="+mn-ea"/>
                  <a:sym typeface="+mn-lt"/>
                </a:rPr>
                <a:t>详细改进方案介绍详细的改进方案介绍详细的改进方案介绍详细的改进方案</a:t>
              </a:r>
            </a:p>
          </p:txBody>
        </p:sp>
        <p:grpSp>
          <p:nvGrpSpPr>
            <p:cNvPr id="438" name="组合 437">
              <a:extLst>
                <a:ext uri="{FF2B5EF4-FFF2-40B4-BE49-F238E27FC236}">
                  <a16:creationId xmlns:a16="http://schemas.microsoft.com/office/drawing/2014/main" id="{78CAC8DD-25B4-388F-2345-41F0C13DFAC9}"/>
                </a:ext>
              </a:extLst>
            </p:cNvPr>
            <p:cNvGrpSpPr/>
            <p:nvPr/>
          </p:nvGrpSpPr>
          <p:grpSpPr>
            <a:xfrm>
              <a:off x="1018187" y="3416144"/>
              <a:ext cx="1803708" cy="501530"/>
              <a:chOff x="1018187" y="3639664"/>
              <a:chExt cx="1803708" cy="501530"/>
            </a:xfrm>
          </p:grpSpPr>
          <p:cxnSp>
            <p:nvCxnSpPr>
              <p:cNvPr id="439" name="直接连接符 438">
                <a:extLst>
                  <a:ext uri="{FF2B5EF4-FFF2-40B4-BE49-F238E27FC236}">
                    <a16:creationId xmlns:a16="http://schemas.microsoft.com/office/drawing/2014/main" id="{1AD33DC6-DA31-E45F-89D0-3F3C3CAEBC36}"/>
                  </a:ext>
                </a:extLst>
              </p:cNvPr>
              <p:cNvCxnSpPr>
                <a:cxnSpLocks/>
              </p:cNvCxnSpPr>
              <p:nvPr/>
            </p:nvCxnSpPr>
            <p:spPr>
              <a:xfrm>
                <a:off x="1018187" y="4141194"/>
                <a:ext cx="1803708"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440" name="矩形 439">
                <a:extLst>
                  <a:ext uri="{FF2B5EF4-FFF2-40B4-BE49-F238E27FC236}">
                    <a16:creationId xmlns:a16="http://schemas.microsoft.com/office/drawing/2014/main" id="{9654C255-0F7B-B8E9-2823-E67AECFD53BC}"/>
                  </a:ext>
                </a:extLst>
              </p:cNvPr>
              <p:cNvSpPr/>
              <p:nvPr/>
            </p:nvSpPr>
            <p:spPr>
              <a:xfrm>
                <a:off x="1058267" y="3639664"/>
                <a:ext cx="1723549" cy="400110"/>
              </a:xfrm>
              <a:prstGeom prst="rect">
                <a:avLst/>
              </a:prstGeom>
            </p:spPr>
            <p:txBody>
              <a:bodyPr wrap="none">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chemeClr val="accent1"/>
                    </a:solidFill>
                    <a:effectLst/>
                    <a:uLnTx/>
                    <a:uFillTx/>
                    <a:cs typeface="+mn-ea"/>
                    <a:sym typeface="+mn-lt"/>
                  </a:rPr>
                  <a:t>改进方案</a:t>
                </a:r>
              </a:p>
            </p:txBody>
          </p:sp>
        </p:grpSp>
      </p:grpSp>
      <p:grpSp>
        <p:nvGrpSpPr>
          <p:cNvPr id="441" name="组合 440">
            <a:extLst>
              <a:ext uri="{FF2B5EF4-FFF2-40B4-BE49-F238E27FC236}">
                <a16:creationId xmlns:a16="http://schemas.microsoft.com/office/drawing/2014/main" id="{1E584B90-4ACB-8737-692A-0C788CBCB2B2}"/>
              </a:ext>
            </a:extLst>
          </p:cNvPr>
          <p:cNvGrpSpPr/>
          <p:nvPr/>
        </p:nvGrpSpPr>
        <p:grpSpPr>
          <a:xfrm>
            <a:off x="6549332" y="2208420"/>
            <a:ext cx="1949406" cy="2402255"/>
            <a:chOff x="945338" y="3416144"/>
            <a:chExt cx="1949406" cy="2402255"/>
          </a:xfrm>
        </p:grpSpPr>
        <p:sp>
          <p:nvSpPr>
            <p:cNvPr id="442" name="矩形 441">
              <a:extLst>
                <a:ext uri="{FF2B5EF4-FFF2-40B4-BE49-F238E27FC236}">
                  <a16:creationId xmlns:a16="http://schemas.microsoft.com/office/drawing/2014/main" id="{63BF271A-AC4B-747D-49CF-AC404CCE2292}"/>
                </a:ext>
              </a:extLst>
            </p:cNvPr>
            <p:cNvSpPr/>
            <p:nvPr/>
          </p:nvSpPr>
          <p:spPr>
            <a:xfrm>
              <a:off x="945338" y="4039077"/>
              <a:ext cx="1949406" cy="1779322"/>
            </a:xfrm>
            <a:prstGeom prst="rect">
              <a:avLst/>
            </a:prstGeom>
          </p:spPr>
          <p:txBody>
            <a:bodyPr wrap="square">
              <a:noAutofit/>
            </a:bodyPr>
            <a:lstStyle/>
            <a:p>
              <a:pPr algn="just">
                <a:lnSpc>
                  <a:spcPct val="120000"/>
                </a:lnSpc>
                <a:defRPr/>
              </a:pPr>
              <a:r>
                <a:rPr kumimoji="0" lang="zh-CN" altLang="en-US" b="0" i="0" u="none" strike="noStrike" kern="1200" cap="none" spc="0" normalizeH="0" baseline="0" noProof="0" dirty="0">
                  <a:ln>
                    <a:noFill/>
                  </a:ln>
                  <a:effectLst/>
                  <a:uLnTx/>
                  <a:uFillTx/>
                  <a:cs typeface="+mn-ea"/>
                  <a:sym typeface="+mn-lt"/>
                </a:rPr>
                <a:t>详细改进方案介绍详细的改进方案介绍详细的改进方案介绍详细的改进方案</a:t>
              </a:r>
            </a:p>
          </p:txBody>
        </p:sp>
        <p:grpSp>
          <p:nvGrpSpPr>
            <p:cNvPr id="443" name="组合 442">
              <a:extLst>
                <a:ext uri="{FF2B5EF4-FFF2-40B4-BE49-F238E27FC236}">
                  <a16:creationId xmlns:a16="http://schemas.microsoft.com/office/drawing/2014/main" id="{FF641E12-B8FA-4EDE-FF10-56E2A6B41B0A}"/>
                </a:ext>
              </a:extLst>
            </p:cNvPr>
            <p:cNvGrpSpPr/>
            <p:nvPr/>
          </p:nvGrpSpPr>
          <p:grpSpPr>
            <a:xfrm>
              <a:off x="1018187" y="3416144"/>
              <a:ext cx="1803708" cy="501530"/>
              <a:chOff x="1018187" y="3639664"/>
              <a:chExt cx="1803708" cy="501530"/>
            </a:xfrm>
          </p:grpSpPr>
          <p:cxnSp>
            <p:nvCxnSpPr>
              <p:cNvPr id="444" name="直接连接符 443">
                <a:extLst>
                  <a:ext uri="{FF2B5EF4-FFF2-40B4-BE49-F238E27FC236}">
                    <a16:creationId xmlns:a16="http://schemas.microsoft.com/office/drawing/2014/main" id="{8488D15E-1916-8888-D62C-29B061AD5A4D}"/>
                  </a:ext>
                </a:extLst>
              </p:cNvPr>
              <p:cNvCxnSpPr>
                <a:cxnSpLocks/>
              </p:cNvCxnSpPr>
              <p:nvPr/>
            </p:nvCxnSpPr>
            <p:spPr>
              <a:xfrm>
                <a:off x="1018187" y="4141194"/>
                <a:ext cx="1803708"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445" name="矩形 444">
                <a:extLst>
                  <a:ext uri="{FF2B5EF4-FFF2-40B4-BE49-F238E27FC236}">
                    <a16:creationId xmlns:a16="http://schemas.microsoft.com/office/drawing/2014/main" id="{CB6D3B2C-0D0D-44DD-BEB0-029BC2F43C09}"/>
                  </a:ext>
                </a:extLst>
              </p:cNvPr>
              <p:cNvSpPr/>
              <p:nvPr/>
            </p:nvSpPr>
            <p:spPr>
              <a:xfrm>
                <a:off x="1058267" y="3639664"/>
                <a:ext cx="1723549" cy="400110"/>
              </a:xfrm>
              <a:prstGeom prst="rect">
                <a:avLst/>
              </a:prstGeom>
            </p:spPr>
            <p:txBody>
              <a:bodyPr wrap="none">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chemeClr val="accent1"/>
                    </a:solidFill>
                    <a:effectLst/>
                    <a:uLnTx/>
                    <a:uFillTx/>
                    <a:cs typeface="+mn-ea"/>
                    <a:sym typeface="+mn-lt"/>
                  </a:rPr>
                  <a:t>改进方案</a:t>
                </a:r>
              </a:p>
            </p:txBody>
          </p:sp>
        </p:grpSp>
      </p:grpSp>
      <p:grpSp>
        <p:nvGrpSpPr>
          <p:cNvPr id="446" name="组合 445">
            <a:extLst>
              <a:ext uri="{FF2B5EF4-FFF2-40B4-BE49-F238E27FC236}">
                <a16:creationId xmlns:a16="http://schemas.microsoft.com/office/drawing/2014/main" id="{26E7F864-7BAE-AB30-8203-6D9384899CB1}"/>
              </a:ext>
            </a:extLst>
          </p:cNvPr>
          <p:cNvGrpSpPr/>
          <p:nvPr/>
        </p:nvGrpSpPr>
        <p:grpSpPr>
          <a:xfrm>
            <a:off x="9427041" y="2998092"/>
            <a:ext cx="1949406" cy="2402255"/>
            <a:chOff x="945338" y="3416144"/>
            <a:chExt cx="1949406" cy="2402255"/>
          </a:xfrm>
        </p:grpSpPr>
        <p:sp>
          <p:nvSpPr>
            <p:cNvPr id="447" name="矩形 446">
              <a:extLst>
                <a:ext uri="{FF2B5EF4-FFF2-40B4-BE49-F238E27FC236}">
                  <a16:creationId xmlns:a16="http://schemas.microsoft.com/office/drawing/2014/main" id="{904FBBEB-F7AF-7666-1BE9-287AB6959BB6}"/>
                </a:ext>
              </a:extLst>
            </p:cNvPr>
            <p:cNvSpPr/>
            <p:nvPr/>
          </p:nvSpPr>
          <p:spPr>
            <a:xfrm>
              <a:off x="945338" y="4039077"/>
              <a:ext cx="1949406" cy="1779322"/>
            </a:xfrm>
            <a:prstGeom prst="rect">
              <a:avLst/>
            </a:prstGeom>
          </p:spPr>
          <p:txBody>
            <a:bodyPr wrap="square">
              <a:noAutofit/>
            </a:bodyPr>
            <a:lstStyle/>
            <a:p>
              <a:pPr algn="just">
                <a:lnSpc>
                  <a:spcPct val="120000"/>
                </a:lnSpc>
                <a:defRPr/>
              </a:pPr>
              <a:r>
                <a:rPr kumimoji="0" lang="zh-CN" altLang="en-US" b="0" i="0" u="none" strike="noStrike" kern="1200" cap="none" spc="0" normalizeH="0" baseline="0" noProof="0" dirty="0">
                  <a:ln>
                    <a:noFill/>
                  </a:ln>
                  <a:effectLst/>
                  <a:uLnTx/>
                  <a:uFillTx/>
                  <a:cs typeface="+mn-ea"/>
                  <a:sym typeface="+mn-lt"/>
                </a:rPr>
                <a:t>详细改进方案介绍详细的改进方案介绍详细的改进方案介绍详细的改进方案</a:t>
              </a:r>
            </a:p>
          </p:txBody>
        </p:sp>
        <p:grpSp>
          <p:nvGrpSpPr>
            <p:cNvPr id="448" name="组合 447">
              <a:extLst>
                <a:ext uri="{FF2B5EF4-FFF2-40B4-BE49-F238E27FC236}">
                  <a16:creationId xmlns:a16="http://schemas.microsoft.com/office/drawing/2014/main" id="{3897434B-8D16-3D84-FD2B-F810C00C1D5C}"/>
                </a:ext>
              </a:extLst>
            </p:cNvPr>
            <p:cNvGrpSpPr/>
            <p:nvPr/>
          </p:nvGrpSpPr>
          <p:grpSpPr>
            <a:xfrm>
              <a:off x="1018187" y="3416144"/>
              <a:ext cx="1803708" cy="501530"/>
              <a:chOff x="1018187" y="3639664"/>
              <a:chExt cx="1803708" cy="501530"/>
            </a:xfrm>
          </p:grpSpPr>
          <p:cxnSp>
            <p:nvCxnSpPr>
              <p:cNvPr id="449" name="直接连接符 448">
                <a:extLst>
                  <a:ext uri="{FF2B5EF4-FFF2-40B4-BE49-F238E27FC236}">
                    <a16:creationId xmlns:a16="http://schemas.microsoft.com/office/drawing/2014/main" id="{478B480E-6B61-22A6-B31B-99ADF6C706AA}"/>
                  </a:ext>
                </a:extLst>
              </p:cNvPr>
              <p:cNvCxnSpPr>
                <a:cxnSpLocks/>
              </p:cNvCxnSpPr>
              <p:nvPr/>
            </p:nvCxnSpPr>
            <p:spPr>
              <a:xfrm>
                <a:off x="1018187" y="4141194"/>
                <a:ext cx="1803708"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450" name="矩形 449">
                <a:extLst>
                  <a:ext uri="{FF2B5EF4-FFF2-40B4-BE49-F238E27FC236}">
                    <a16:creationId xmlns:a16="http://schemas.microsoft.com/office/drawing/2014/main" id="{396657D6-BDBB-5930-6EB2-48C10328CB33}"/>
                  </a:ext>
                </a:extLst>
              </p:cNvPr>
              <p:cNvSpPr/>
              <p:nvPr/>
            </p:nvSpPr>
            <p:spPr>
              <a:xfrm>
                <a:off x="1058267" y="3639664"/>
                <a:ext cx="1723549" cy="400110"/>
              </a:xfrm>
              <a:prstGeom prst="rect">
                <a:avLst/>
              </a:prstGeom>
            </p:spPr>
            <p:txBody>
              <a:bodyPr wrap="none">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chemeClr val="accent1"/>
                    </a:solidFill>
                    <a:effectLst/>
                    <a:uLnTx/>
                    <a:uFillTx/>
                    <a:cs typeface="+mn-ea"/>
                    <a:sym typeface="+mn-lt"/>
                  </a:rPr>
                  <a:t>改进方案</a:t>
                </a:r>
              </a:p>
            </p:txBody>
          </p:sp>
        </p:grpSp>
      </p:grpSp>
    </p:spTree>
    <p:extLst>
      <p:ext uri="{BB962C8B-B14F-4D97-AF65-F5344CB8AC3E}">
        <p14:creationId xmlns:p14="http://schemas.microsoft.com/office/powerpoint/2010/main" val="164366937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8225FCC0-676A-8E84-3E88-68302122A524}"/>
              </a:ext>
            </a:extLst>
          </p:cNvPr>
          <p:cNvSpPr>
            <a:spLocks noGrp="1"/>
          </p:cNvSpPr>
          <p:nvPr>
            <p:ph type="body" sz="quarter" idx="11"/>
          </p:nvPr>
        </p:nvSpPr>
        <p:spPr>
          <a:xfrm>
            <a:off x="532223" y="1897811"/>
            <a:ext cx="4772860" cy="2756139"/>
          </a:xfrm>
        </p:spPr>
        <p:txBody>
          <a:bodyPr/>
          <a:lstStyle/>
          <a:p>
            <a:r>
              <a:rPr lang="en-US" altLang="zh-CN" dirty="0"/>
              <a:t>04</a:t>
            </a:r>
            <a:endParaRPr lang="zh-CN" altLang="en-US" dirty="0"/>
          </a:p>
        </p:txBody>
      </p:sp>
      <p:sp>
        <p:nvSpPr>
          <p:cNvPr id="3" name="文本框 2">
            <a:extLst>
              <a:ext uri="{FF2B5EF4-FFF2-40B4-BE49-F238E27FC236}">
                <a16:creationId xmlns:a16="http://schemas.microsoft.com/office/drawing/2014/main" id="{686F0442-F111-B93A-15C6-337328E09376}"/>
              </a:ext>
            </a:extLst>
          </p:cNvPr>
          <p:cNvSpPr txBox="1"/>
          <p:nvPr/>
        </p:nvSpPr>
        <p:spPr>
          <a:xfrm>
            <a:off x="6904823" y="2767281"/>
            <a:ext cx="4288353" cy="1323439"/>
          </a:xfrm>
          <a:prstGeom prst="rect">
            <a:avLst/>
          </a:prstGeom>
          <a:noFill/>
        </p:spPr>
        <p:txBody>
          <a:bodyPr wrap="none" rtlCol="0">
            <a:spAutoFit/>
          </a:bodyPr>
          <a:lstStyle/>
          <a:p>
            <a:r>
              <a:rPr lang="zh-CN" altLang="en-US" sz="8000" dirty="0">
                <a:latin typeface="+mj-ea"/>
                <a:ea typeface="+mj-ea"/>
              </a:rPr>
              <a:t>未来规划</a:t>
            </a:r>
          </a:p>
        </p:txBody>
      </p:sp>
    </p:spTree>
    <p:extLst>
      <p:ext uri="{BB962C8B-B14F-4D97-AF65-F5344CB8AC3E}">
        <p14:creationId xmlns:p14="http://schemas.microsoft.com/office/powerpoint/2010/main" val="195360561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AE4E216-8A14-2745-6225-4782375CBDA8}"/>
              </a:ext>
            </a:extLst>
          </p:cNvPr>
          <p:cNvSpPr>
            <a:spLocks noGrp="1"/>
          </p:cNvSpPr>
          <p:nvPr>
            <p:ph type="title"/>
          </p:nvPr>
        </p:nvSpPr>
        <p:spPr>
          <a:xfrm>
            <a:off x="1205361" y="549445"/>
            <a:ext cx="1231106" cy="332399"/>
          </a:xfrm>
        </p:spPr>
        <p:txBody>
          <a:bodyPr/>
          <a:lstStyle/>
          <a:p>
            <a:r>
              <a:rPr lang="zh-CN" altLang="en-US" dirty="0"/>
              <a:t>未来规划</a:t>
            </a:r>
          </a:p>
        </p:txBody>
      </p:sp>
      <p:sp>
        <p:nvSpPr>
          <p:cNvPr id="4" name="文本框 3">
            <a:extLst>
              <a:ext uri="{FF2B5EF4-FFF2-40B4-BE49-F238E27FC236}">
                <a16:creationId xmlns:a16="http://schemas.microsoft.com/office/drawing/2014/main" id="{A1D9A594-0BF8-5DAF-8322-8D4A0E169194}"/>
              </a:ext>
            </a:extLst>
          </p:cNvPr>
          <p:cNvSpPr txBox="1"/>
          <p:nvPr/>
        </p:nvSpPr>
        <p:spPr>
          <a:xfrm>
            <a:off x="2019390" y="1666687"/>
            <a:ext cx="1243931" cy="276999"/>
          </a:xfrm>
          <a:prstGeom prst="rect">
            <a:avLst/>
          </a:prstGeom>
        </p:spPr>
        <p:txBody>
          <a:bodyPr wrap="none" lIns="0" tIns="0" rIns="0" bIns="0">
            <a:spAutoFit/>
          </a:bodyPr>
          <a:lstStyle>
            <a:lvl1pPr indent="0">
              <a:lnSpc>
                <a:spcPct val="90000"/>
              </a:lnSpc>
              <a:spcBef>
                <a:spcPts val="1000"/>
              </a:spcBef>
              <a:buFont typeface="Arial" panose="020B0604020202020204" pitchFamily="34" charset="0"/>
              <a:buNone/>
              <a:defRPr sz="2800" spc="120" baseline="0">
                <a:gradFill>
                  <a:gsLst>
                    <a:gs pos="100000">
                      <a:schemeClr val="accent1"/>
                    </a:gs>
                    <a:gs pos="55000">
                      <a:schemeClr val="accent3"/>
                    </a:gs>
                    <a:gs pos="0">
                      <a:schemeClr val="accent2"/>
                    </a:gs>
                  </a:gsLst>
                  <a:lin ang="2700000" scaled="1"/>
                </a:gradFill>
                <a:latin typeface="+mj-ea"/>
                <a:ea typeface="+mj-ea"/>
              </a:defRPr>
            </a:lvl1pPr>
            <a:lvl2pPr marL="685800" indent="-228600">
              <a:lnSpc>
                <a:spcPct val="90000"/>
              </a:lnSpc>
              <a:spcBef>
                <a:spcPts val="500"/>
              </a:spcBef>
              <a:buFont typeface="Arial" panose="020B0604020202020204" pitchFamily="34" charset="0"/>
              <a:buChar char="•"/>
              <a:defRPr sz="1600"/>
            </a:lvl2pPr>
            <a:lvl3pPr marL="1143000" indent="-228600">
              <a:lnSpc>
                <a:spcPct val="90000"/>
              </a:lnSpc>
              <a:spcBef>
                <a:spcPts val="500"/>
              </a:spcBef>
              <a:buFont typeface="Arial" panose="020B0604020202020204" pitchFamily="34" charset="0"/>
              <a:buChar char="•"/>
              <a:defRPr sz="1400"/>
            </a:lvl3pPr>
            <a:lvl4pPr marL="1600200" indent="-228600">
              <a:lnSpc>
                <a:spcPct val="90000"/>
              </a:lnSpc>
              <a:spcBef>
                <a:spcPts val="500"/>
              </a:spcBef>
              <a:buFont typeface="Arial" panose="020B0604020202020204" pitchFamily="34" charset="0"/>
              <a:buChar char="•"/>
              <a:defRPr sz="1200"/>
            </a:lvl4pPr>
            <a:lvl5pPr marL="2057400" indent="-228600">
              <a:lnSpc>
                <a:spcPct val="90000"/>
              </a:lnSpc>
              <a:spcBef>
                <a:spcPts val="500"/>
              </a:spcBef>
              <a:buFont typeface="Arial" panose="020B0604020202020204" pitchFamily="34" charset="0"/>
              <a:buChar char="•"/>
              <a:defRPr sz="1200"/>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algn="r"/>
            <a:r>
              <a:rPr lang="zh-CN" altLang="en-US" sz="2000" dirty="0">
                <a:solidFill>
                  <a:schemeClr val="accent1"/>
                </a:solidFill>
                <a:latin typeface="+mn-ea"/>
                <a:ea typeface="+mn-ea"/>
              </a:rPr>
              <a:t>未来规划</a:t>
            </a:r>
            <a:r>
              <a:rPr lang="en-US" altLang="zh-CN" sz="2000" dirty="0">
                <a:solidFill>
                  <a:schemeClr val="accent1"/>
                </a:solidFill>
                <a:latin typeface="+mn-ea"/>
                <a:ea typeface="+mn-ea"/>
              </a:rPr>
              <a:t>1</a:t>
            </a:r>
            <a:endParaRPr lang="zh-CN" altLang="en-US" sz="2000" dirty="0">
              <a:solidFill>
                <a:schemeClr val="accent1"/>
              </a:solidFill>
              <a:latin typeface="+mn-ea"/>
              <a:ea typeface="+mn-ea"/>
            </a:endParaRPr>
          </a:p>
        </p:txBody>
      </p:sp>
      <p:sp>
        <p:nvSpPr>
          <p:cNvPr id="5" name="文本框 4">
            <a:extLst>
              <a:ext uri="{FF2B5EF4-FFF2-40B4-BE49-F238E27FC236}">
                <a16:creationId xmlns:a16="http://schemas.microsoft.com/office/drawing/2014/main" id="{AC6EA408-4BC9-1FC9-4CB1-5073898CAA23}"/>
              </a:ext>
            </a:extLst>
          </p:cNvPr>
          <p:cNvSpPr txBox="1"/>
          <p:nvPr/>
        </p:nvSpPr>
        <p:spPr>
          <a:xfrm>
            <a:off x="1052469" y="2006554"/>
            <a:ext cx="2195612" cy="571118"/>
          </a:xfrm>
          <a:prstGeom prst="rect">
            <a:avLst/>
          </a:prstGeom>
          <a:noFill/>
        </p:spPr>
        <p:txBody>
          <a:bodyPr wrap="square" lIns="0" tIns="0" rIns="0" bIns="0">
            <a:spAutoFit/>
          </a:bodyPr>
          <a:lstStyle/>
          <a:p>
            <a:pPr algn="r">
              <a:lnSpc>
                <a:spcPct val="120000"/>
              </a:lnSpc>
              <a:defRPr/>
            </a:pPr>
            <a:r>
              <a:rPr lang="zh-CN" altLang="en-US" sz="1600" dirty="0">
                <a:solidFill>
                  <a:schemeClr val="tx1">
                    <a:lumMod val="75000"/>
                    <a:lumOff val="25000"/>
                  </a:schemeClr>
                </a:solidFill>
                <a:latin typeface="+mn-ea"/>
              </a:rPr>
              <a:t>未来规划规划未来规划规划未来规划规划</a:t>
            </a:r>
            <a:endParaRPr kumimoji="0" lang="zh-CN" altLang="en-US" sz="1600" b="0" i="0" u="none" strike="noStrike" kern="1200" cap="none" spc="0" normalizeH="0" baseline="0" noProof="0" dirty="0">
              <a:ln>
                <a:noFill/>
              </a:ln>
              <a:solidFill>
                <a:schemeClr val="tx1">
                  <a:lumMod val="75000"/>
                  <a:lumOff val="25000"/>
                </a:schemeClr>
              </a:solidFill>
              <a:effectLst/>
              <a:uLnTx/>
              <a:uFillTx/>
              <a:latin typeface="+mn-ea"/>
              <a:cs typeface="+mn-cs"/>
            </a:endParaRPr>
          </a:p>
        </p:txBody>
      </p:sp>
      <p:sp>
        <p:nvSpPr>
          <p:cNvPr id="7" name="文本框 6">
            <a:extLst>
              <a:ext uri="{FF2B5EF4-FFF2-40B4-BE49-F238E27FC236}">
                <a16:creationId xmlns:a16="http://schemas.microsoft.com/office/drawing/2014/main" id="{DDCAF4DB-EFE0-CB3B-B285-9BABBE28480B}"/>
              </a:ext>
            </a:extLst>
          </p:cNvPr>
          <p:cNvSpPr txBox="1"/>
          <p:nvPr/>
        </p:nvSpPr>
        <p:spPr>
          <a:xfrm>
            <a:off x="1528579" y="3072482"/>
            <a:ext cx="1261564" cy="276999"/>
          </a:xfrm>
          <a:prstGeom prst="rect">
            <a:avLst/>
          </a:prstGeom>
        </p:spPr>
        <p:txBody>
          <a:bodyPr wrap="none" lIns="0" tIns="0" rIns="0" bIns="0">
            <a:spAutoFit/>
          </a:bodyPr>
          <a:lstStyle>
            <a:lvl1pPr indent="0">
              <a:lnSpc>
                <a:spcPct val="90000"/>
              </a:lnSpc>
              <a:spcBef>
                <a:spcPts val="1000"/>
              </a:spcBef>
              <a:buFont typeface="Arial" panose="020B0604020202020204" pitchFamily="34" charset="0"/>
              <a:buNone/>
              <a:defRPr sz="2800" spc="120" baseline="0">
                <a:gradFill>
                  <a:gsLst>
                    <a:gs pos="100000">
                      <a:schemeClr val="accent1"/>
                    </a:gs>
                    <a:gs pos="55000">
                      <a:schemeClr val="accent3"/>
                    </a:gs>
                    <a:gs pos="0">
                      <a:schemeClr val="accent2"/>
                    </a:gs>
                  </a:gsLst>
                  <a:lin ang="2700000" scaled="1"/>
                </a:gradFill>
                <a:latin typeface="+mj-ea"/>
                <a:ea typeface="+mj-ea"/>
              </a:defRPr>
            </a:lvl1pPr>
            <a:lvl2pPr marL="685800" indent="-228600">
              <a:lnSpc>
                <a:spcPct val="90000"/>
              </a:lnSpc>
              <a:spcBef>
                <a:spcPts val="500"/>
              </a:spcBef>
              <a:buFont typeface="Arial" panose="020B0604020202020204" pitchFamily="34" charset="0"/>
              <a:buChar char="•"/>
              <a:defRPr sz="1600"/>
            </a:lvl2pPr>
            <a:lvl3pPr marL="1143000" indent="-228600">
              <a:lnSpc>
                <a:spcPct val="90000"/>
              </a:lnSpc>
              <a:spcBef>
                <a:spcPts val="500"/>
              </a:spcBef>
              <a:buFont typeface="Arial" panose="020B0604020202020204" pitchFamily="34" charset="0"/>
              <a:buChar char="•"/>
              <a:defRPr sz="1400"/>
            </a:lvl3pPr>
            <a:lvl4pPr marL="1600200" indent="-228600">
              <a:lnSpc>
                <a:spcPct val="90000"/>
              </a:lnSpc>
              <a:spcBef>
                <a:spcPts val="500"/>
              </a:spcBef>
              <a:buFont typeface="Arial" panose="020B0604020202020204" pitchFamily="34" charset="0"/>
              <a:buChar char="•"/>
              <a:defRPr sz="1200"/>
            </a:lvl4pPr>
            <a:lvl5pPr marL="2057400" indent="-228600">
              <a:lnSpc>
                <a:spcPct val="90000"/>
              </a:lnSpc>
              <a:spcBef>
                <a:spcPts val="500"/>
              </a:spcBef>
              <a:buFont typeface="Arial" panose="020B0604020202020204" pitchFamily="34" charset="0"/>
              <a:buChar char="•"/>
              <a:defRPr sz="1200"/>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algn="r"/>
            <a:r>
              <a:rPr lang="zh-CN" altLang="en-US" sz="2000" dirty="0">
                <a:solidFill>
                  <a:schemeClr val="accent1"/>
                </a:solidFill>
                <a:latin typeface="+mn-ea"/>
                <a:ea typeface="+mn-ea"/>
              </a:rPr>
              <a:t>未来规划</a:t>
            </a:r>
            <a:r>
              <a:rPr lang="en-US" altLang="zh-CN" sz="2000" dirty="0">
                <a:solidFill>
                  <a:schemeClr val="accent1"/>
                </a:solidFill>
                <a:latin typeface="+mn-ea"/>
                <a:ea typeface="+mn-ea"/>
              </a:rPr>
              <a:t>2</a:t>
            </a:r>
            <a:endParaRPr lang="zh-CN" altLang="en-US" sz="2000" dirty="0">
              <a:solidFill>
                <a:schemeClr val="accent1"/>
              </a:solidFill>
              <a:latin typeface="+mn-ea"/>
              <a:ea typeface="+mn-ea"/>
            </a:endParaRPr>
          </a:p>
        </p:txBody>
      </p:sp>
      <p:sp>
        <p:nvSpPr>
          <p:cNvPr id="8" name="文本框 7">
            <a:extLst>
              <a:ext uri="{FF2B5EF4-FFF2-40B4-BE49-F238E27FC236}">
                <a16:creationId xmlns:a16="http://schemas.microsoft.com/office/drawing/2014/main" id="{4E81D8B7-039B-DA2F-6D79-5CEC582D4B84}"/>
              </a:ext>
            </a:extLst>
          </p:cNvPr>
          <p:cNvSpPr txBox="1"/>
          <p:nvPr/>
        </p:nvSpPr>
        <p:spPr>
          <a:xfrm>
            <a:off x="559043" y="3412349"/>
            <a:ext cx="2195612" cy="567528"/>
          </a:xfrm>
          <a:prstGeom prst="rect">
            <a:avLst/>
          </a:prstGeom>
          <a:noFill/>
        </p:spPr>
        <p:txBody>
          <a:bodyPr wrap="square" lIns="0" tIns="0" rIns="0" bIns="0">
            <a:spAutoFit/>
          </a:bodyPr>
          <a:lstStyle/>
          <a:p>
            <a:pPr algn="r">
              <a:lnSpc>
                <a:spcPct val="120000"/>
              </a:lnSpc>
              <a:defRPr/>
            </a:pPr>
            <a:r>
              <a:rPr lang="zh-CN" altLang="en-US" sz="1600" dirty="0">
                <a:solidFill>
                  <a:schemeClr val="tx1">
                    <a:lumMod val="75000"/>
                    <a:lumOff val="25000"/>
                  </a:schemeClr>
                </a:solidFill>
                <a:latin typeface="+mn-ea"/>
              </a:rPr>
              <a:t>未来规划规划未来规划规划未来规划规划</a:t>
            </a:r>
            <a:endParaRPr kumimoji="0" lang="zh-CN" altLang="en-US" sz="1600" b="0" i="0" u="none" strike="noStrike" kern="1200" cap="none" spc="0" normalizeH="0" baseline="0" noProof="0" dirty="0">
              <a:ln>
                <a:noFill/>
              </a:ln>
              <a:solidFill>
                <a:schemeClr val="tx1">
                  <a:lumMod val="75000"/>
                  <a:lumOff val="25000"/>
                </a:schemeClr>
              </a:solidFill>
              <a:effectLst/>
              <a:uLnTx/>
              <a:uFillTx/>
              <a:latin typeface="+mn-ea"/>
              <a:cs typeface="+mn-cs"/>
            </a:endParaRPr>
          </a:p>
        </p:txBody>
      </p:sp>
      <p:sp>
        <p:nvSpPr>
          <p:cNvPr id="10" name="文本框 9">
            <a:extLst>
              <a:ext uri="{FF2B5EF4-FFF2-40B4-BE49-F238E27FC236}">
                <a16:creationId xmlns:a16="http://schemas.microsoft.com/office/drawing/2014/main" id="{E10312C8-66C5-C490-BB91-875BD87934CC}"/>
              </a:ext>
            </a:extLst>
          </p:cNvPr>
          <p:cNvSpPr txBox="1"/>
          <p:nvPr/>
        </p:nvSpPr>
        <p:spPr>
          <a:xfrm>
            <a:off x="2001757" y="4597199"/>
            <a:ext cx="1261564" cy="276999"/>
          </a:xfrm>
          <a:prstGeom prst="rect">
            <a:avLst/>
          </a:prstGeom>
        </p:spPr>
        <p:txBody>
          <a:bodyPr wrap="none" lIns="0" tIns="0" rIns="0" bIns="0">
            <a:spAutoFit/>
          </a:bodyPr>
          <a:lstStyle>
            <a:lvl1pPr indent="0">
              <a:lnSpc>
                <a:spcPct val="90000"/>
              </a:lnSpc>
              <a:spcBef>
                <a:spcPts val="1000"/>
              </a:spcBef>
              <a:buFont typeface="Arial" panose="020B0604020202020204" pitchFamily="34" charset="0"/>
              <a:buNone/>
              <a:defRPr sz="2800" spc="120" baseline="0">
                <a:gradFill>
                  <a:gsLst>
                    <a:gs pos="100000">
                      <a:schemeClr val="accent1"/>
                    </a:gs>
                    <a:gs pos="55000">
                      <a:schemeClr val="accent3"/>
                    </a:gs>
                    <a:gs pos="0">
                      <a:schemeClr val="accent2"/>
                    </a:gs>
                  </a:gsLst>
                  <a:lin ang="2700000" scaled="1"/>
                </a:gradFill>
                <a:latin typeface="+mj-ea"/>
                <a:ea typeface="+mj-ea"/>
              </a:defRPr>
            </a:lvl1pPr>
            <a:lvl2pPr marL="685800" indent="-228600">
              <a:lnSpc>
                <a:spcPct val="90000"/>
              </a:lnSpc>
              <a:spcBef>
                <a:spcPts val="500"/>
              </a:spcBef>
              <a:buFont typeface="Arial" panose="020B0604020202020204" pitchFamily="34" charset="0"/>
              <a:buChar char="•"/>
              <a:defRPr sz="1600"/>
            </a:lvl2pPr>
            <a:lvl3pPr marL="1143000" indent="-228600">
              <a:lnSpc>
                <a:spcPct val="90000"/>
              </a:lnSpc>
              <a:spcBef>
                <a:spcPts val="500"/>
              </a:spcBef>
              <a:buFont typeface="Arial" panose="020B0604020202020204" pitchFamily="34" charset="0"/>
              <a:buChar char="•"/>
              <a:defRPr sz="1400"/>
            </a:lvl3pPr>
            <a:lvl4pPr marL="1600200" indent="-228600">
              <a:lnSpc>
                <a:spcPct val="90000"/>
              </a:lnSpc>
              <a:spcBef>
                <a:spcPts val="500"/>
              </a:spcBef>
              <a:buFont typeface="Arial" panose="020B0604020202020204" pitchFamily="34" charset="0"/>
              <a:buChar char="•"/>
              <a:defRPr sz="1200"/>
            </a:lvl4pPr>
            <a:lvl5pPr marL="2057400" indent="-228600">
              <a:lnSpc>
                <a:spcPct val="90000"/>
              </a:lnSpc>
              <a:spcBef>
                <a:spcPts val="500"/>
              </a:spcBef>
              <a:buFont typeface="Arial" panose="020B0604020202020204" pitchFamily="34" charset="0"/>
              <a:buChar char="•"/>
              <a:defRPr sz="1200"/>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algn="r"/>
            <a:r>
              <a:rPr lang="zh-CN" altLang="en-US" sz="2000" dirty="0">
                <a:solidFill>
                  <a:schemeClr val="accent1"/>
                </a:solidFill>
                <a:latin typeface="+mn-ea"/>
                <a:ea typeface="+mn-ea"/>
              </a:rPr>
              <a:t>未来规划</a:t>
            </a:r>
            <a:r>
              <a:rPr lang="en-US" altLang="zh-CN" sz="2000" dirty="0">
                <a:solidFill>
                  <a:schemeClr val="accent1"/>
                </a:solidFill>
                <a:latin typeface="+mn-ea"/>
                <a:ea typeface="+mn-ea"/>
              </a:rPr>
              <a:t>3</a:t>
            </a:r>
            <a:endParaRPr lang="zh-CN" altLang="en-US" sz="2000" dirty="0">
              <a:solidFill>
                <a:schemeClr val="accent1"/>
              </a:solidFill>
              <a:latin typeface="+mn-ea"/>
              <a:ea typeface="+mn-ea"/>
            </a:endParaRPr>
          </a:p>
        </p:txBody>
      </p:sp>
      <p:sp>
        <p:nvSpPr>
          <p:cNvPr id="11" name="文本框 10">
            <a:extLst>
              <a:ext uri="{FF2B5EF4-FFF2-40B4-BE49-F238E27FC236}">
                <a16:creationId xmlns:a16="http://schemas.microsoft.com/office/drawing/2014/main" id="{56E1F7C1-DEC2-D1BE-6F56-E8BAA70902F3}"/>
              </a:ext>
            </a:extLst>
          </p:cNvPr>
          <p:cNvSpPr txBox="1"/>
          <p:nvPr/>
        </p:nvSpPr>
        <p:spPr>
          <a:xfrm>
            <a:off x="1052469" y="4937066"/>
            <a:ext cx="2195612" cy="567528"/>
          </a:xfrm>
          <a:prstGeom prst="rect">
            <a:avLst/>
          </a:prstGeom>
          <a:noFill/>
        </p:spPr>
        <p:txBody>
          <a:bodyPr wrap="square" lIns="0" tIns="0" rIns="0" bIns="0">
            <a:spAutoFit/>
          </a:bodyPr>
          <a:lstStyle/>
          <a:p>
            <a:pPr algn="r">
              <a:lnSpc>
                <a:spcPct val="120000"/>
              </a:lnSpc>
              <a:defRPr/>
            </a:pPr>
            <a:r>
              <a:rPr lang="zh-CN" altLang="en-US" sz="1600" dirty="0">
                <a:solidFill>
                  <a:schemeClr val="tx1">
                    <a:lumMod val="75000"/>
                    <a:lumOff val="25000"/>
                  </a:schemeClr>
                </a:solidFill>
                <a:latin typeface="+mn-ea"/>
              </a:rPr>
              <a:t>未来规划规划未来规划规划未来规划规划</a:t>
            </a:r>
            <a:endParaRPr kumimoji="0" lang="zh-CN" altLang="en-US" sz="1600" b="0" i="0" u="none" strike="noStrike" kern="1200" cap="none" spc="0" normalizeH="0" baseline="0" noProof="0" dirty="0">
              <a:ln>
                <a:noFill/>
              </a:ln>
              <a:solidFill>
                <a:schemeClr val="tx1">
                  <a:lumMod val="75000"/>
                  <a:lumOff val="25000"/>
                </a:schemeClr>
              </a:solidFill>
              <a:effectLst/>
              <a:uLnTx/>
              <a:uFillTx/>
              <a:latin typeface="+mn-ea"/>
              <a:cs typeface="+mn-cs"/>
            </a:endParaRPr>
          </a:p>
        </p:txBody>
      </p:sp>
      <p:sp>
        <p:nvSpPr>
          <p:cNvPr id="13" name="文本框 12">
            <a:extLst>
              <a:ext uri="{FF2B5EF4-FFF2-40B4-BE49-F238E27FC236}">
                <a16:creationId xmlns:a16="http://schemas.microsoft.com/office/drawing/2014/main" id="{46E2C467-32B7-557D-8914-C1B610794425}"/>
              </a:ext>
            </a:extLst>
          </p:cNvPr>
          <p:cNvSpPr txBox="1"/>
          <p:nvPr/>
        </p:nvSpPr>
        <p:spPr>
          <a:xfrm flipH="1">
            <a:off x="9115929" y="1666687"/>
            <a:ext cx="1261564" cy="276999"/>
          </a:xfrm>
          <a:prstGeom prst="rect">
            <a:avLst/>
          </a:prstGeom>
        </p:spPr>
        <p:txBody>
          <a:bodyPr wrap="none" lIns="0" tIns="0" rIns="0" bIns="0">
            <a:spAutoFit/>
          </a:bodyPr>
          <a:lstStyle>
            <a:lvl1pPr indent="0">
              <a:lnSpc>
                <a:spcPct val="90000"/>
              </a:lnSpc>
              <a:spcBef>
                <a:spcPts val="1000"/>
              </a:spcBef>
              <a:buFont typeface="Arial" panose="020B0604020202020204" pitchFamily="34" charset="0"/>
              <a:buNone/>
              <a:defRPr sz="2800" spc="120" baseline="0">
                <a:gradFill>
                  <a:gsLst>
                    <a:gs pos="100000">
                      <a:schemeClr val="accent1"/>
                    </a:gs>
                    <a:gs pos="55000">
                      <a:schemeClr val="accent3"/>
                    </a:gs>
                    <a:gs pos="0">
                      <a:schemeClr val="accent2"/>
                    </a:gs>
                  </a:gsLst>
                  <a:lin ang="2700000" scaled="1"/>
                </a:gradFill>
                <a:latin typeface="+mj-ea"/>
                <a:ea typeface="+mj-ea"/>
              </a:defRPr>
            </a:lvl1pPr>
            <a:lvl2pPr marL="685800" indent="-228600">
              <a:lnSpc>
                <a:spcPct val="90000"/>
              </a:lnSpc>
              <a:spcBef>
                <a:spcPts val="500"/>
              </a:spcBef>
              <a:buFont typeface="Arial" panose="020B0604020202020204" pitchFamily="34" charset="0"/>
              <a:buChar char="•"/>
              <a:defRPr sz="1600"/>
            </a:lvl2pPr>
            <a:lvl3pPr marL="1143000" indent="-228600">
              <a:lnSpc>
                <a:spcPct val="90000"/>
              </a:lnSpc>
              <a:spcBef>
                <a:spcPts val="500"/>
              </a:spcBef>
              <a:buFont typeface="Arial" panose="020B0604020202020204" pitchFamily="34" charset="0"/>
              <a:buChar char="•"/>
              <a:defRPr sz="1400"/>
            </a:lvl3pPr>
            <a:lvl4pPr marL="1600200" indent="-228600">
              <a:lnSpc>
                <a:spcPct val="90000"/>
              </a:lnSpc>
              <a:spcBef>
                <a:spcPts val="500"/>
              </a:spcBef>
              <a:buFont typeface="Arial" panose="020B0604020202020204" pitchFamily="34" charset="0"/>
              <a:buChar char="•"/>
              <a:defRPr sz="1200"/>
            </a:lvl4pPr>
            <a:lvl5pPr marL="2057400" indent="-228600">
              <a:lnSpc>
                <a:spcPct val="90000"/>
              </a:lnSpc>
              <a:spcBef>
                <a:spcPts val="500"/>
              </a:spcBef>
              <a:buFont typeface="Arial" panose="020B0604020202020204" pitchFamily="34" charset="0"/>
              <a:buChar char="•"/>
              <a:defRPr sz="1200"/>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sz="2000" dirty="0">
                <a:solidFill>
                  <a:schemeClr val="accent1"/>
                </a:solidFill>
                <a:latin typeface="+mn-ea"/>
                <a:ea typeface="+mn-ea"/>
              </a:rPr>
              <a:t>未来规划</a:t>
            </a:r>
            <a:r>
              <a:rPr lang="en-US" altLang="zh-CN" sz="2000" dirty="0">
                <a:solidFill>
                  <a:schemeClr val="accent1"/>
                </a:solidFill>
                <a:latin typeface="+mn-ea"/>
                <a:ea typeface="+mn-ea"/>
              </a:rPr>
              <a:t>4</a:t>
            </a:r>
            <a:endParaRPr lang="zh-CN" altLang="en-US" sz="2000" dirty="0">
              <a:solidFill>
                <a:schemeClr val="accent1"/>
              </a:solidFill>
              <a:latin typeface="+mn-ea"/>
              <a:ea typeface="+mn-ea"/>
            </a:endParaRPr>
          </a:p>
        </p:txBody>
      </p:sp>
      <p:sp>
        <p:nvSpPr>
          <p:cNvPr id="14" name="文本框 13">
            <a:extLst>
              <a:ext uri="{FF2B5EF4-FFF2-40B4-BE49-F238E27FC236}">
                <a16:creationId xmlns:a16="http://schemas.microsoft.com/office/drawing/2014/main" id="{E4CB18BE-B678-66CA-DE4F-F4B5DC3DFBA3}"/>
              </a:ext>
            </a:extLst>
          </p:cNvPr>
          <p:cNvSpPr txBox="1"/>
          <p:nvPr/>
        </p:nvSpPr>
        <p:spPr>
          <a:xfrm flipH="1">
            <a:off x="9115929" y="2006554"/>
            <a:ext cx="2195612" cy="567528"/>
          </a:xfrm>
          <a:prstGeom prst="rect">
            <a:avLst/>
          </a:prstGeom>
          <a:noFill/>
        </p:spPr>
        <p:txBody>
          <a:bodyPr wrap="square" lIns="0" tIns="0" rIns="0" bIns="0">
            <a:spAutoFit/>
          </a:bodyPr>
          <a:lstStyle/>
          <a:p>
            <a:pPr>
              <a:lnSpc>
                <a:spcPct val="120000"/>
              </a:lnSpc>
              <a:defRPr/>
            </a:pPr>
            <a:r>
              <a:rPr lang="zh-CN" altLang="en-US" sz="1600" dirty="0">
                <a:solidFill>
                  <a:schemeClr val="tx1">
                    <a:lumMod val="75000"/>
                    <a:lumOff val="25000"/>
                  </a:schemeClr>
                </a:solidFill>
                <a:latin typeface="+mn-ea"/>
              </a:rPr>
              <a:t>未来规划规划未来规划规划未来规划规划</a:t>
            </a:r>
            <a:endParaRPr kumimoji="0" lang="zh-CN" altLang="en-US" sz="1600" b="0" i="0" u="none" strike="noStrike" kern="1200" cap="none" spc="0" normalizeH="0" baseline="0" noProof="0" dirty="0">
              <a:ln>
                <a:noFill/>
              </a:ln>
              <a:solidFill>
                <a:schemeClr val="tx1">
                  <a:lumMod val="75000"/>
                  <a:lumOff val="25000"/>
                </a:schemeClr>
              </a:solidFill>
              <a:effectLst/>
              <a:uLnTx/>
              <a:uFillTx/>
              <a:latin typeface="+mn-ea"/>
              <a:cs typeface="+mn-cs"/>
            </a:endParaRPr>
          </a:p>
        </p:txBody>
      </p:sp>
      <p:sp>
        <p:nvSpPr>
          <p:cNvPr id="16" name="文本框 15">
            <a:extLst>
              <a:ext uri="{FF2B5EF4-FFF2-40B4-BE49-F238E27FC236}">
                <a16:creationId xmlns:a16="http://schemas.microsoft.com/office/drawing/2014/main" id="{45CDE05C-F84E-B490-8943-8380EE869DFF}"/>
              </a:ext>
            </a:extLst>
          </p:cNvPr>
          <p:cNvSpPr txBox="1"/>
          <p:nvPr/>
        </p:nvSpPr>
        <p:spPr>
          <a:xfrm flipH="1">
            <a:off x="9409467" y="3072482"/>
            <a:ext cx="1261564" cy="276999"/>
          </a:xfrm>
          <a:prstGeom prst="rect">
            <a:avLst/>
          </a:prstGeom>
        </p:spPr>
        <p:txBody>
          <a:bodyPr wrap="none" lIns="0" tIns="0" rIns="0" bIns="0">
            <a:spAutoFit/>
          </a:bodyPr>
          <a:lstStyle>
            <a:lvl1pPr indent="0">
              <a:lnSpc>
                <a:spcPct val="90000"/>
              </a:lnSpc>
              <a:spcBef>
                <a:spcPts val="1000"/>
              </a:spcBef>
              <a:buFont typeface="Arial" panose="020B0604020202020204" pitchFamily="34" charset="0"/>
              <a:buNone/>
              <a:defRPr sz="2800" spc="120" baseline="0">
                <a:gradFill>
                  <a:gsLst>
                    <a:gs pos="100000">
                      <a:schemeClr val="accent1"/>
                    </a:gs>
                    <a:gs pos="55000">
                      <a:schemeClr val="accent3"/>
                    </a:gs>
                    <a:gs pos="0">
                      <a:schemeClr val="accent2"/>
                    </a:gs>
                  </a:gsLst>
                  <a:lin ang="2700000" scaled="1"/>
                </a:gradFill>
                <a:latin typeface="+mj-ea"/>
                <a:ea typeface="+mj-ea"/>
              </a:defRPr>
            </a:lvl1pPr>
            <a:lvl2pPr marL="685800" indent="-228600">
              <a:lnSpc>
                <a:spcPct val="90000"/>
              </a:lnSpc>
              <a:spcBef>
                <a:spcPts val="500"/>
              </a:spcBef>
              <a:buFont typeface="Arial" panose="020B0604020202020204" pitchFamily="34" charset="0"/>
              <a:buChar char="•"/>
              <a:defRPr sz="1600"/>
            </a:lvl2pPr>
            <a:lvl3pPr marL="1143000" indent="-228600">
              <a:lnSpc>
                <a:spcPct val="90000"/>
              </a:lnSpc>
              <a:spcBef>
                <a:spcPts val="500"/>
              </a:spcBef>
              <a:buFont typeface="Arial" panose="020B0604020202020204" pitchFamily="34" charset="0"/>
              <a:buChar char="•"/>
              <a:defRPr sz="1400"/>
            </a:lvl3pPr>
            <a:lvl4pPr marL="1600200" indent="-228600">
              <a:lnSpc>
                <a:spcPct val="90000"/>
              </a:lnSpc>
              <a:spcBef>
                <a:spcPts val="500"/>
              </a:spcBef>
              <a:buFont typeface="Arial" panose="020B0604020202020204" pitchFamily="34" charset="0"/>
              <a:buChar char="•"/>
              <a:defRPr sz="1200"/>
            </a:lvl4pPr>
            <a:lvl5pPr marL="2057400" indent="-228600">
              <a:lnSpc>
                <a:spcPct val="90000"/>
              </a:lnSpc>
              <a:spcBef>
                <a:spcPts val="500"/>
              </a:spcBef>
              <a:buFont typeface="Arial" panose="020B0604020202020204" pitchFamily="34" charset="0"/>
              <a:buChar char="•"/>
              <a:defRPr sz="1200"/>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sz="2000" dirty="0">
                <a:solidFill>
                  <a:schemeClr val="accent1"/>
                </a:solidFill>
                <a:latin typeface="+mn-ea"/>
                <a:ea typeface="+mn-ea"/>
              </a:rPr>
              <a:t>未来规划</a:t>
            </a:r>
            <a:r>
              <a:rPr lang="en-US" altLang="zh-CN" sz="2000" dirty="0">
                <a:solidFill>
                  <a:schemeClr val="accent1"/>
                </a:solidFill>
                <a:latin typeface="+mn-ea"/>
                <a:ea typeface="+mn-ea"/>
              </a:rPr>
              <a:t>5</a:t>
            </a:r>
            <a:endParaRPr lang="zh-CN" altLang="en-US" sz="2000" dirty="0">
              <a:solidFill>
                <a:schemeClr val="accent1"/>
              </a:solidFill>
              <a:latin typeface="+mn-ea"/>
              <a:ea typeface="+mn-ea"/>
            </a:endParaRPr>
          </a:p>
        </p:txBody>
      </p:sp>
      <p:sp>
        <p:nvSpPr>
          <p:cNvPr id="17" name="文本框 16">
            <a:extLst>
              <a:ext uri="{FF2B5EF4-FFF2-40B4-BE49-F238E27FC236}">
                <a16:creationId xmlns:a16="http://schemas.microsoft.com/office/drawing/2014/main" id="{347C8695-A12F-582D-6170-11259E53A08B}"/>
              </a:ext>
            </a:extLst>
          </p:cNvPr>
          <p:cNvSpPr txBox="1"/>
          <p:nvPr/>
        </p:nvSpPr>
        <p:spPr>
          <a:xfrm flipH="1">
            <a:off x="9409467" y="3412349"/>
            <a:ext cx="2195612" cy="567528"/>
          </a:xfrm>
          <a:prstGeom prst="rect">
            <a:avLst/>
          </a:prstGeom>
          <a:noFill/>
        </p:spPr>
        <p:txBody>
          <a:bodyPr wrap="square" lIns="0" tIns="0" rIns="0" bIns="0">
            <a:spAutoFit/>
          </a:bodyPr>
          <a:lstStyle/>
          <a:p>
            <a:pPr>
              <a:lnSpc>
                <a:spcPct val="120000"/>
              </a:lnSpc>
              <a:defRPr/>
            </a:pPr>
            <a:r>
              <a:rPr lang="zh-CN" altLang="en-US" sz="1600" dirty="0">
                <a:solidFill>
                  <a:schemeClr val="tx1">
                    <a:lumMod val="75000"/>
                    <a:lumOff val="25000"/>
                  </a:schemeClr>
                </a:solidFill>
                <a:latin typeface="+mn-ea"/>
              </a:rPr>
              <a:t>未来规划规划未来规划规划未来规划规划</a:t>
            </a:r>
            <a:endParaRPr kumimoji="0" lang="zh-CN" altLang="en-US" sz="1600" b="0" i="0" u="none" strike="noStrike" kern="1200" cap="none" spc="0" normalizeH="0" baseline="0" noProof="0" dirty="0">
              <a:ln>
                <a:noFill/>
              </a:ln>
              <a:solidFill>
                <a:schemeClr val="tx1">
                  <a:lumMod val="75000"/>
                  <a:lumOff val="25000"/>
                </a:schemeClr>
              </a:solidFill>
              <a:effectLst/>
              <a:uLnTx/>
              <a:uFillTx/>
              <a:latin typeface="+mn-ea"/>
              <a:cs typeface="+mn-cs"/>
            </a:endParaRPr>
          </a:p>
        </p:txBody>
      </p:sp>
      <p:sp>
        <p:nvSpPr>
          <p:cNvPr id="19" name="文本框 18">
            <a:extLst>
              <a:ext uri="{FF2B5EF4-FFF2-40B4-BE49-F238E27FC236}">
                <a16:creationId xmlns:a16="http://schemas.microsoft.com/office/drawing/2014/main" id="{446F9B78-94C5-1516-6E28-319D4530369D}"/>
              </a:ext>
            </a:extLst>
          </p:cNvPr>
          <p:cNvSpPr txBox="1"/>
          <p:nvPr/>
        </p:nvSpPr>
        <p:spPr>
          <a:xfrm flipH="1">
            <a:off x="9115929" y="4597199"/>
            <a:ext cx="1261564" cy="276999"/>
          </a:xfrm>
          <a:prstGeom prst="rect">
            <a:avLst/>
          </a:prstGeom>
        </p:spPr>
        <p:txBody>
          <a:bodyPr wrap="none" lIns="0" tIns="0" rIns="0" bIns="0">
            <a:spAutoFit/>
          </a:bodyPr>
          <a:lstStyle>
            <a:lvl1pPr indent="0">
              <a:lnSpc>
                <a:spcPct val="90000"/>
              </a:lnSpc>
              <a:spcBef>
                <a:spcPts val="1000"/>
              </a:spcBef>
              <a:buFont typeface="Arial" panose="020B0604020202020204" pitchFamily="34" charset="0"/>
              <a:buNone/>
              <a:defRPr sz="2800" spc="120" baseline="0">
                <a:gradFill>
                  <a:gsLst>
                    <a:gs pos="100000">
                      <a:schemeClr val="accent1"/>
                    </a:gs>
                    <a:gs pos="55000">
                      <a:schemeClr val="accent3"/>
                    </a:gs>
                    <a:gs pos="0">
                      <a:schemeClr val="accent2"/>
                    </a:gs>
                  </a:gsLst>
                  <a:lin ang="2700000" scaled="1"/>
                </a:gradFill>
                <a:latin typeface="+mj-ea"/>
                <a:ea typeface="+mj-ea"/>
              </a:defRPr>
            </a:lvl1pPr>
            <a:lvl2pPr marL="685800" indent="-228600">
              <a:lnSpc>
                <a:spcPct val="90000"/>
              </a:lnSpc>
              <a:spcBef>
                <a:spcPts val="500"/>
              </a:spcBef>
              <a:buFont typeface="Arial" panose="020B0604020202020204" pitchFamily="34" charset="0"/>
              <a:buChar char="•"/>
              <a:defRPr sz="1600"/>
            </a:lvl2pPr>
            <a:lvl3pPr marL="1143000" indent="-228600">
              <a:lnSpc>
                <a:spcPct val="90000"/>
              </a:lnSpc>
              <a:spcBef>
                <a:spcPts val="500"/>
              </a:spcBef>
              <a:buFont typeface="Arial" panose="020B0604020202020204" pitchFamily="34" charset="0"/>
              <a:buChar char="•"/>
              <a:defRPr sz="1400"/>
            </a:lvl3pPr>
            <a:lvl4pPr marL="1600200" indent="-228600">
              <a:lnSpc>
                <a:spcPct val="90000"/>
              </a:lnSpc>
              <a:spcBef>
                <a:spcPts val="500"/>
              </a:spcBef>
              <a:buFont typeface="Arial" panose="020B0604020202020204" pitchFamily="34" charset="0"/>
              <a:buChar char="•"/>
              <a:defRPr sz="1200"/>
            </a:lvl4pPr>
            <a:lvl5pPr marL="2057400" indent="-228600">
              <a:lnSpc>
                <a:spcPct val="90000"/>
              </a:lnSpc>
              <a:spcBef>
                <a:spcPts val="500"/>
              </a:spcBef>
              <a:buFont typeface="Arial" panose="020B0604020202020204" pitchFamily="34" charset="0"/>
              <a:buChar char="•"/>
              <a:defRPr sz="1200"/>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sz="2000" dirty="0">
                <a:solidFill>
                  <a:schemeClr val="accent1"/>
                </a:solidFill>
                <a:latin typeface="+mn-ea"/>
                <a:ea typeface="+mn-ea"/>
              </a:rPr>
              <a:t>未来规划</a:t>
            </a:r>
            <a:r>
              <a:rPr lang="en-US" altLang="zh-CN" sz="2000" dirty="0">
                <a:solidFill>
                  <a:schemeClr val="accent1"/>
                </a:solidFill>
                <a:latin typeface="+mn-ea"/>
                <a:ea typeface="+mn-ea"/>
              </a:rPr>
              <a:t>6</a:t>
            </a:r>
            <a:endParaRPr lang="zh-CN" altLang="en-US" sz="2000" dirty="0">
              <a:solidFill>
                <a:schemeClr val="accent1"/>
              </a:solidFill>
              <a:latin typeface="+mn-ea"/>
              <a:ea typeface="+mn-ea"/>
            </a:endParaRPr>
          </a:p>
        </p:txBody>
      </p:sp>
      <p:sp>
        <p:nvSpPr>
          <p:cNvPr id="20" name="文本框 19">
            <a:extLst>
              <a:ext uri="{FF2B5EF4-FFF2-40B4-BE49-F238E27FC236}">
                <a16:creationId xmlns:a16="http://schemas.microsoft.com/office/drawing/2014/main" id="{8C7C8B3B-8F49-9C69-AFA8-B97581AE8510}"/>
              </a:ext>
            </a:extLst>
          </p:cNvPr>
          <p:cNvSpPr txBox="1"/>
          <p:nvPr/>
        </p:nvSpPr>
        <p:spPr>
          <a:xfrm flipH="1">
            <a:off x="9115929" y="4937066"/>
            <a:ext cx="2195612" cy="567528"/>
          </a:xfrm>
          <a:prstGeom prst="rect">
            <a:avLst/>
          </a:prstGeom>
          <a:noFill/>
        </p:spPr>
        <p:txBody>
          <a:bodyPr wrap="square" lIns="0" tIns="0" rIns="0" bIns="0">
            <a:spAutoFit/>
          </a:bodyPr>
          <a:lstStyle/>
          <a:p>
            <a:pPr>
              <a:lnSpc>
                <a:spcPct val="120000"/>
              </a:lnSpc>
              <a:defRPr/>
            </a:pPr>
            <a:r>
              <a:rPr lang="zh-CN" altLang="en-US" sz="1600" dirty="0">
                <a:solidFill>
                  <a:schemeClr val="tx1">
                    <a:lumMod val="75000"/>
                    <a:lumOff val="25000"/>
                  </a:schemeClr>
                </a:solidFill>
                <a:latin typeface="+mn-ea"/>
              </a:rPr>
              <a:t>未来规划规划未来规划规划未来规划规划</a:t>
            </a:r>
            <a:endParaRPr kumimoji="0" lang="zh-CN" altLang="en-US" sz="1600" b="0" i="0" u="none" strike="noStrike" kern="1200" cap="none" spc="0" normalizeH="0" baseline="0" noProof="0" dirty="0">
              <a:ln>
                <a:noFill/>
              </a:ln>
              <a:solidFill>
                <a:schemeClr val="tx1">
                  <a:lumMod val="75000"/>
                  <a:lumOff val="25000"/>
                </a:schemeClr>
              </a:solidFill>
              <a:effectLst/>
              <a:uLnTx/>
              <a:uFillTx/>
              <a:latin typeface="+mn-ea"/>
              <a:cs typeface="+mn-cs"/>
            </a:endParaRPr>
          </a:p>
        </p:txBody>
      </p:sp>
      <p:sp>
        <p:nvSpPr>
          <p:cNvPr id="22" name="椭圆 21">
            <a:extLst>
              <a:ext uri="{FF2B5EF4-FFF2-40B4-BE49-F238E27FC236}">
                <a16:creationId xmlns:a16="http://schemas.microsoft.com/office/drawing/2014/main" id="{A850CEB1-8F65-E6A7-FFD3-BD6644CEEBA4}"/>
              </a:ext>
            </a:extLst>
          </p:cNvPr>
          <p:cNvSpPr>
            <a:spLocks noChangeAspect="1"/>
          </p:cNvSpPr>
          <p:nvPr/>
        </p:nvSpPr>
        <p:spPr>
          <a:xfrm>
            <a:off x="4362450" y="1905091"/>
            <a:ext cx="3467100" cy="3467100"/>
          </a:xfrm>
          <a:prstGeom prst="ellipse">
            <a:avLst/>
          </a:prstGeom>
          <a:blipFill dpi="0" rotWithShape="1">
            <a:blip r:embed="rId2" cstate="screen">
              <a:extLst>
                <a:ext uri="{28A0092B-C50C-407E-A947-70E740481C1C}">
                  <a14:useLocalDpi xmlns:a14="http://schemas.microsoft.com/office/drawing/2010/main"/>
                </a:ext>
              </a:extLst>
            </a:blip>
            <a:srcRect/>
            <a:stretch>
              <a:fillRect/>
            </a:stretch>
          </a:blipFill>
          <a:ln w="12700" cap="flat" cmpd="sng" algn="ctr">
            <a:noFill/>
            <a:prstDash val="solid"/>
            <a:miter lim="800000"/>
          </a:ln>
          <a:effectLst/>
        </p:spPr>
        <p:style>
          <a:lnRef idx="2">
            <a:schemeClr val="dk1"/>
          </a:lnRef>
          <a:fillRef idx="1">
            <a:schemeClr val="lt1"/>
          </a:fillRef>
          <a:effectRef idx="0">
            <a:schemeClr val="dk1"/>
          </a:effectRef>
          <a:fontRef idx="minor">
            <a:schemeClr val="dk1"/>
          </a:fontRef>
        </p:style>
        <p:txBody>
          <a:bodyPr rtlCol="0" anchor="ctr"/>
          <a:lstStyle/>
          <a:p>
            <a:pPr algn="ctr"/>
            <a:endParaRPr lang="zh-CN" altLang="en-US">
              <a:latin typeface="+mn-ea"/>
            </a:endParaRPr>
          </a:p>
        </p:txBody>
      </p:sp>
      <p:sp>
        <p:nvSpPr>
          <p:cNvPr id="23" name="椭圆 22">
            <a:extLst>
              <a:ext uri="{FF2B5EF4-FFF2-40B4-BE49-F238E27FC236}">
                <a16:creationId xmlns:a16="http://schemas.microsoft.com/office/drawing/2014/main" id="{0B61F5EE-20A1-03BF-A31A-0A0676289FEA}"/>
              </a:ext>
            </a:extLst>
          </p:cNvPr>
          <p:cNvSpPr/>
          <p:nvPr/>
        </p:nvSpPr>
        <p:spPr>
          <a:xfrm>
            <a:off x="4745555" y="2308254"/>
            <a:ext cx="2700889" cy="2700889"/>
          </a:xfrm>
          <a:prstGeom prst="ellips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mn-ea"/>
              <a:cs typeface="+mn-cs"/>
            </a:endParaRPr>
          </a:p>
        </p:txBody>
      </p:sp>
      <p:sp>
        <p:nvSpPr>
          <p:cNvPr id="24" name="文本框 23">
            <a:extLst>
              <a:ext uri="{FF2B5EF4-FFF2-40B4-BE49-F238E27FC236}">
                <a16:creationId xmlns:a16="http://schemas.microsoft.com/office/drawing/2014/main" id="{0C8FBFFA-6775-7B9F-C6E2-FF2C087FC1E4}"/>
              </a:ext>
            </a:extLst>
          </p:cNvPr>
          <p:cNvSpPr txBox="1"/>
          <p:nvPr/>
        </p:nvSpPr>
        <p:spPr>
          <a:xfrm>
            <a:off x="5261501" y="2865116"/>
            <a:ext cx="1668998" cy="1661993"/>
          </a:xfrm>
          <a:prstGeom prst="rect">
            <a:avLst/>
          </a:prstGeom>
          <a:noFill/>
        </p:spPr>
        <p:txBody>
          <a:bodyPr wrap="squar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5400" b="1" dirty="0">
                <a:gradFill>
                  <a:gsLst>
                    <a:gs pos="0">
                      <a:schemeClr val="accent2"/>
                    </a:gs>
                    <a:gs pos="60000">
                      <a:schemeClr val="accent1"/>
                    </a:gs>
                  </a:gsLst>
                  <a:lin ang="2700000" scaled="0"/>
                </a:gradFill>
                <a:latin typeface="+mj-ea"/>
                <a:ea typeface="+mj-ea"/>
              </a:rPr>
              <a:t>未来</a:t>
            </a:r>
            <a:endParaRPr lang="en-US" altLang="zh-CN" sz="5400" b="1" dirty="0">
              <a:gradFill>
                <a:gsLst>
                  <a:gs pos="0">
                    <a:schemeClr val="accent2"/>
                  </a:gs>
                  <a:gs pos="60000">
                    <a:schemeClr val="accent1"/>
                  </a:gs>
                </a:gsLst>
                <a:lin ang="2700000" scaled="0"/>
              </a:gradFill>
              <a:latin typeface="+mj-ea"/>
              <a:ea typeface="+mj-ea"/>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5400" b="1" dirty="0">
                <a:gradFill>
                  <a:gsLst>
                    <a:gs pos="0">
                      <a:schemeClr val="accent2"/>
                    </a:gs>
                    <a:gs pos="60000">
                      <a:schemeClr val="accent1"/>
                    </a:gs>
                  </a:gsLst>
                  <a:lin ang="2700000" scaled="0"/>
                </a:gradFill>
                <a:latin typeface="+mj-ea"/>
                <a:ea typeface="+mj-ea"/>
              </a:rPr>
              <a:t>规划</a:t>
            </a:r>
            <a:endParaRPr kumimoji="0" lang="zh-CN" altLang="en-US" sz="5400" b="1" i="0" u="none" strike="noStrike" kern="1200" cap="none" spc="0" normalizeH="0" baseline="0" noProof="0" dirty="0">
              <a:ln>
                <a:noFill/>
              </a:ln>
              <a:gradFill>
                <a:gsLst>
                  <a:gs pos="0">
                    <a:schemeClr val="accent2"/>
                  </a:gs>
                  <a:gs pos="60000">
                    <a:schemeClr val="accent1"/>
                  </a:gs>
                </a:gsLst>
                <a:lin ang="2700000" scaled="0"/>
              </a:gradFill>
              <a:effectLst/>
              <a:uLnTx/>
              <a:uFillTx/>
              <a:latin typeface="+mj-ea"/>
              <a:ea typeface="+mj-ea"/>
              <a:cs typeface="+mn-cs"/>
            </a:endParaRPr>
          </a:p>
        </p:txBody>
      </p:sp>
      <p:sp>
        <p:nvSpPr>
          <p:cNvPr id="25" name="椭圆 24">
            <a:extLst>
              <a:ext uri="{FF2B5EF4-FFF2-40B4-BE49-F238E27FC236}">
                <a16:creationId xmlns:a16="http://schemas.microsoft.com/office/drawing/2014/main" id="{1D6182E6-7002-5D21-7EE7-863D448D00AC}"/>
              </a:ext>
            </a:extLst>
          </p:cNvPr>
          <p:cNvSpPr/>
          <p:nvPr/>
        </p:nvSpPr>
        <p:spPr>
          <a:xfrm>
            <a:off x="3311470" y="854111"/>
            <a:ext cx="5569060" cy="5569060"/>
          </a:xfrm>
          <a:prstGeom prst="ellipse">
            <a:avLst/>
          </a:prstGeom>
          <a:noFill/>
          <a:ln>
            <a:gradFill flip="none" rotWithShape="1">
              <a:gsLst>
                <a:gs pos="0">
                  <a:schemeClr val="accent1"/>
                </a:gs>
                <a:gs pos="87000">
                  <a:schemeClr val="bg1">
                    <a:alpha val="0"/>
                  </a:schemeClr>
                </a:gs>
                <a:gs pos="13000">
                  <a:schemeClr val="bg1">
                    <a:alpha val="0"/>
                  </a:schemeClr>
                </a:gs>
                <a:gs pos="100000">
                  <a:schemeClr val="accent1"/>
                </a:gs>
              </a:gsLst>
              <a:lin ang="10800000" scaled="1"/>
              <a:tileRect/>
            </a:gra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mn-ea"/>
              <a:cs typeface="+mn-cs"/>
            </a:endParaRPr>
          </a:p>
        </p:txBody>
      </p:sp>
      <p:sp>
        <p:nvSpPr>
          <p:cNvPr id="475" name="椭圆 474">
            <a:extLst>
              <a:ext uri="{FF2B5EF4-FFF2-40B4-BE49-F238E27FC236}">
                <a16:creationId xmlns:a16="http://schemas.microsoft.com/office/drawing/2014/main" id="{DA3AC93F-5B0D-F137-D5C1-C0D9AE3D1E64}"/>
              </a:ext>
            </a:extLst>
          </p:cNvPr>
          <p:cNvSpPr/>
          <p:nvPr/>
        </p:nvSpPr>
        <p:spPr>
          <a:xfrm>
            <a:off x="3739169" y="1281810"/>
            <a:ext cx="4713662" cy="4713662"/>
          </a:xfrm>
          <a:prstGeom prst="ellipse">
            <a:avLst/>
          </a:prstGeom>
          <a:noFill/>
          <a:ln>
            <a:gradFill flip="none" rotWithShape="1">
              <a:gsLst>
                <a:gs pos="0">
                  <a:schemeClr val="accent1"/>
                </a:gs>
                <a:gs pos="87000">
                  <a:schemeClr val="bg1">
                    <a:alpha val="0"/>
                  </a:schemeClr>
                </a:gs>
                <a:gs pos="13000">
                  <a:schemeClr val="bg1">
                    <a:alpha val="0"/>
                  </a:schemeClr>
                </a:gs>
                <a:gs pos="100000">
                  <a:schemeClr val="accent1"/>
                </a:gs>
              </a:gsLst>
              <a:lin ang="10800000" scaled="1"/>
              <a:tileRect/>
            </a:gra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mn-ea"/>
              <a:cs typeface="+mn-cs"/>
            </a:endParaRPr>
          </a:p>
        </p:txBody>
      </p:sp>
      <p:sp>
        <p:nvSpPr>
          <p:cNvPr id="476" name="椭圆 475">
            <a:extLst>
              <a:ext uri="{FF2B5EF4-FFF2-40B4-BE49-F238E27FC236}">
                <a16:creationId xmlns:a16="http://schemas.microsoft.com/office/drawing/2014/main" id="{C43EB720-4E96-FB15-A164-73A8EDF3DC53}"/>
              </a:ext>
            </a:extLst>
          </p:cNvPr>
          <p:cNvSpPr/>
          <p:nvPr/>
        </p:nvSpPr>
        <p:spPr>
          <a:xfrm>
            <a:off x="3990929" y="1533570"/>
            <a:ext cx="4210142" cy="4210142"/>
          </a:xfrm>
          <a:prstGeom prst="ellipse">
            <a:avLst/>
          </a:prstGeom>
          <a:noFill/>
          <a:ln>
            <a:gradFill flip="none" rotWithShape="1">
              <a:gsLst>
                <a:gs pos="0">
                  <a:schemeClr val="accent1"/>
                </a:gs>
                <a:gs pos="87000">
                  <a:schemeClr val="bg1">
                    <a:alpha val="0"/>
                  </a:schemeClr>
                </a:gs>
                <a:gs pos="13000">
                  <a:schemeClr val="bg1">
                    <a:alpha val="0"/>
                  </a:schemeClr>
                </a:gs>
                <a:gs pos="100000">
                  <a:schemeClr val="accent1"/>
                </a:gs>
              </a:gsLst>
              <a:lin ang="10800000" scaled="1"/>
              <a:tileRect/>
            </a:gra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mn-ea"/>
              <a:cs typeface="+mn-cs"/>
            </a:endParaRPr>
          </a:p>
        </p:txBody>
      </p:sp>
      <p:sp>
        <p:nvSpPr>
          <p:cNvPr id="477" name="椭圆 476">
            <a:extLst>
              <a:ext uri="{FF2B5EF4-FFF2-40B4-BE49-F238E27FC236}">
                <a16:creationId xmlns:a16="http://schemas.microsoft.com/office/drawing/2014/main" id="{E01C05C1-E155-E738-5069-170D405F9348}"/>
              </a:ext>
            </a:extLst>
          </p:cNvPr>
          <p:cNvSpPr/>
          <p:nvPr/>
        </p:nvSpPr>
        <p:spPr>
          <a:xfrm>
            <a:off x="4218357" y="1760998"/>
            <a:ext cx="3755286" cy="3755286"/>
          </a:xfrm>
          <a:prstGeom prst="ellipse">
            <a:avLst/>
          </a:prstGeom>
          <a:noFill/>
          <a:ln>
            <a:gradFill flip="none" rotWithShape="1">
              <a:gsLst>
                <a:gs pos="0">
                  <a:schemeClr val="accent1"/>
                </a:gs>
                <a:gs pos="87000">
                  <a:schemeClr val="bg1">
                    <a:alpha val="0"/>
                  </a:schemeClr>
                </a:gs>
                <a:gs pos="13000">
                  <a:schemeClr val="bg1">
                    <a:alpha val="0"/>
                  </a:schemeClr>
                </a:gs>
                <a:gs pos="100000">
                  <a:schemeClr val="accent1"/>
                </a:gs>
              </a:gsLst>
              <a:lin ang="10800000" scaled="1"/>
              <a:tileRect/>
            </a:gra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mn-ea"/>
              <a:cs typeface="+mn-cs"/>
            </a:endParaRPr>
          </a:p>
        </p:txBody>
      </p:sp>
      <p:sp>
        <p:nvSpPr>
          <p:cNvPr id="39" name="任意多边形: 形状 38">
            <a:extLst>
              <a:ext uri="{FF2B5EF4-FFF2-40B4-BE49-F238E27FC236}">
                <a16:creationId xmlns:a16="http://schemas.microsoft.com/office/drawing/2014/main" id="{A13359F6-829C-13A7-9039-0F767B687497}"/>
              </a:ext>
            </a:extLst>
          </p:cNvPr>
          <p:cNvSpPr/>
          <p:nvPr/>
        </p:nvSpPr>
        <p:spPr>
          <a:xfrm>
            <a:off x="9054687" y="3556130"/>
            <a:ext cx="13521" cy="13521"/>
          </a:xfrm>
          <a:custGeom>
            <a:avLst/>
            <a:gdLst>
              <a:gd name="connsiteX0" fmla="*/ 26193 w 30689"/>
              <a:gd name="connsiteY0" fmla="*/ 4496 h 30689"/>
              <a:gd name="connsiteX1" fmla="*/ 15345 w 30689"/>
              <a:gd name="connsiteY1" fmla="*/ 0 h 30689"/>
              <a:gd name="connsiteX2" fmla="*/ 4498 w 30689"/>
              <a:gd name="connsiteY2" fmla="*/ 4496 h 30689"/>
              <a:gd name="connsiteX3" fmla="*/ 0 w 30689"/>
              <a:gd name="connsiteY3" fmla="*/ 15360 h 30689"/>
              <a:gd name="connsiteX4" fmla="*/ 4498 w 30689"/>
              <a:gd name="connsiteY4" fmla="*/ 26209 h 30689"/>
              <a:gd name="connsiteX5" fmla="*/ 15345 w 30689"/>
              <a:gd name="connsiteY5" fmla="*/ 30689 h 30689"/>
              <a:gd name="connsiteX6" fmla="*/ 26193 w 30689"/>
              <a:gd name="connsiteY6" fmla="*/ 26209 h 30689"/>
              <a:gd name="connsiteX7" fmla="*/ 30689 w 30689"/>
              <a:gd name="connsiteY7" fmla="*/ 15360 h 30689"/>
              <a:gd name="connsiteX8" fmla="*/ 26193 w 30689"/>
              <a:gd name="connsiteY8" fmla="*/ 4496 h 306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0689" h="30689">
                <a:moveTo>
                  <a:pt x="26193" y="4496"/>
                </a:moveTo>
                <a:cubicBezTo>
                  <a:pt x="23339" y="1640"/>
                  <a:pt x="19379" y="0"/>
                  <a:pt x="15345" y="0"/>
                </a:cubicBezTo>
                <a:cubicBezTo>
                  <a:pt x="11309" y="0"/>
                  <a:pt x="7350" y="1640"/>
                  <a:pt x="4498" y="4496"/>
                </a:cubicBezTo>
                <a:cubicBezTo>
                  <a:pt x="1643" y="7350"/>
                  <a:pt x="0" y="11307"/>
                  <a:pt x="0" y="15360"/>
                </a:cubicBezTo>
                <a:cubicBezTo>
                  <a:pt x="0" y="19396"/>
                  <a:pt x="1642" y="23355"/>
                  <a:pt x="4498" y="26209"/>
                </a:cubicBezTo>
                <a:cubicBezTo>
                  <a:pt x="7350" y="29061"/>
                  <a:pt x="11309" y="30689"/>
                  <a:pt x="15345" y="30689"/>
                </a:cubicBezTo>
                <a:cubicBezTo>
                  <a:pt x="19380" y="30689"/>
                  <a:pt x="23339" y="29061"/>
                  <a:pt x="26193" y="26209"/>
                </a:cubicBezTo>
                <a:cubicBezTo>
                  <a:pt x="29047" y="23339"/>
                  <a:pt x="30689" y="19396"/>
                  <a:pt x="30689" y="15360"/>
                </a:cubicBezTo>
                <a:cubicBezTo>
                  <a:pt x="30689" y="11324"/>
                  <a:pt x="29049" y="7365"/>
                  <a:pt x="26193" y="4496"/>
                </a:cubicBezTo>
                <a:close/>
              </a:path>
            </a:pathLst>
          </a:custGeom>
          <a:solidFill>
            <a:srgbClr val="FFFFFF"/>
          </a:solidFill>
          <a:ln w="1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mn-ea"/>
              <a:cs typeface="+mn-cs"/>
            </a:endParaRPr>
          </a:p>
        </p:txBody>
      </p:sp>
      <p:sp>
        <p:nvSpPr>
          <p:cNvPr id="40" name="任意多边形: 形状 39">
            <a:extLst>
              <a:ext uri="{FF2B5EF4-FFF2-40B4-BE49-F238E27FC236}">
                <a16:creationId xmlns:a16="http://schemas.microsoft.com/office/drawing/2014/main" id="{D2D0CB51-8407-8459-853C-BE6527E65F91}"/>
              </a:ext>
            </a:extLst>
          </p:cNvPr>
          <p:cNvSpPr/>
          <p:nvPr/>
        </p:nvSpPr>
        <p:spPr>
          <a:xfrm>
            <a:off x="8862488" y="3526304"/>
            <a:ext cx="13521" cy="13521"/>
          </a:xfrm>
          <a:custGeom>
            <a:avLst/>
            <a:gdLst>
              <a:gd name="connsiteX0" fmla="*/ 26193 w 30689"/>
              <a:gd name="connsiteY0" fmla="*/ 4496 h 30689"/>
              <a:gd name="connsiteX1" fmla="*/ 15345 w 30689"/>
              <a:gd name="connsiteY1" fmla="*/ 0 h 30689"/>
              <a:gd name="connsiteX2" fmla="*/ 4496 w 30689"/>
              <a:gd name="connsiteY2" fmla="*/ 4496 h 30689"/>
              <a:gd name="connsiteX3" fmla="*/ 0 w 30689"/>
              <a:gd name="connsiteY3" fmla="*/ 15345 h 30689"/>
              <a:gd name="connsiteX4" fmla="*/ 4496 w 30689"/>
              <a:gd name="connsiteY4" fmla="*/ 26193 h 30689"/>
              <a:gd name="connsiteX5" fmla="*/ 15345 w 30689"/>
              <a:gd name="connsiteY5" fmla="*/ 30689 h 30689"/>
              <a:gd name="connsiteX6" fmla="*/ 26193 w 30689"/>
              <a:gd name="connsiteY6" fmla="*/ 26193 h 30689"/>
              <a:gd name="connsiteX7" fmla="*/ 30689 w 30689"/>
              <a:gd name="connsiteY7" fmla="*/ 15345 h 30689"/>
              <a:gd name="connsiteX8" fmla="*/ 26193 w 30689"/>
              <a:gd name="connsiteY8" fmla="*/ 4496 h 306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0689" h="30689">
                <a:moveTo>
                  <a:pt x="26193" y="4496"/>
                </a:moveTo>
                <a:cubicBezTo>
                  <a:pt x="23339" y="1627"/>
                  <a:pt x="19380" y="0"/>
                  <a:pt x="15345" y="0"/>
                </a:cubicBezTo>
                <a:cubicBezTo>
                  <a:pt x="11309" y="0"/>
                  <a:pt x="7350" y="1627"/>
                  <a:pt x="4496" y="4496"/>
                </a:cubicBezTo>
                <a:cubicBezTo>
                  <a:pt x="1643" y="7350"/>
                  <a:pt x="0" y="11294"/>
                  <a:pt x="0" y="15345"/>
                </a:cubicBezTo>
                <a:cubicBezTo>
                  <a:pt x="0" y="19380"/>
                  <a:pt x="1642" y="23339"/>
                  <a:pt x="4496" y="26193"/>
                </a:cubicBezTo>
                <a:cubicBezTo>
                  <a:pt x="7350" y="29048"/>
                  <a:pt x="11309" y="30689"/>
                  <a:pt x="15345" y="30689"/>
                </a:cubicBezTo>
                <a:cubicBezTo>
                  <a:pt x="19380" y="30689"/>
                  <a:pt x="23339" y="29048"/>
                  <a:pt x="26193" y="26193"/>
                </a:cubicBezTo>
                <a:cubicBezTo>
                  <a:pt x="29046" y="23339"/>
                  <a:pt x="30689" y="19380"/>
                  <a:pt x="30689" y="15345"/>
                </a:cubicBezTo>
                <a:cubicBezTo>
                  <a:pt x="30689" y="11294"/>
                  <a:pt x="29047" y="7350"/>
                  <a:pt x="26193" y="4496"/>
                </a:cubicBezTo>
                <a:close/>
              </a:path>
            </a:pathLst>
          </a:custGeom>
          <a:solidFill>
            <a:srgbClr val="FFFFFF"/>
          </a:solidFill>
          <a:ln w="1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mn-ea"/>
              <a:cs typeface="+mn-cs"/>
            </a:endParaRPr>
          </a:p>
        </p:txBody>
      </p:sp>
      <p:sp>
        <p:nvSpPr>
          <p:cNvPr id="49" name="任意多边形: 形状 48">
            <a:extLst>
              <a:ext uri="{FF2B5EF4-FFF2-40B4-BE49-F238E27FC236}">
                <a16:creationId xmlns:a16="http://schemas.microsoft.com/office/drawing/2014/main" id="{3AD9C401-406A-2BD5-268A-260403AEA839}"/>
              </a:ext>
            </a:extLst>
          </p:cNvPr>
          <p:cNvSpPr/>
          <p:nvPr/>
        </p:nvSpPr>
        <p:spPr>
          <a:xfrm>
            <a:off x="8555476" y="2058701"/>
            <a:ext cx="0" cy="0"/>
          </a:xfrm>
          <a:custGeom>
            <a:avLst/>
            <a:gdLst>
              <a:gd name="connsiteX0" fmla="*/ 0 w 1"/>
              <a:gd name="connsiteY0" fmla="*/ 0 h 1"/>
              <a:gd name="connsiteX1" fmla="*/ 0 w 1"/>
              <a:gd name="connsiteY1" fmla="*/ 2 h 1"/>
              <a:gd name="connsiteX2" fmla="*/ 2 w 1"/>
              <a:gd name="connsiteY2" fmla="*/ 2 h 1"/>
            </a:gdLst>
            <a:ahLst/>
            <a:cxnLst>
              <a:cxn ang="0">
                <a:pos x="connsiteX0" y="connsiteY0"/>
              </a:cxn>
              <a:cxn ang="0">
                <a:pos x="connsiteX1" y="connsiteY1"/>
              </a:cxn>
              <a:cxn ang="0">
                <a:pos x="connsiteX2" y="connsiteY2"/>
              </a:cxn>
            </a:cxnLst>
            <a:rect l="l" t="t" r="r" b="b"/>
            <a:pathLst>
              <a:path w="1" h="1">
                <a:moveTo>
                  <a:pt x="0" y="0"/>
                </a:moveTo>
                <a:lnTo>
                  <a:pt x="0" y="2"/>
                </a:lnTo>
                <a:lnTo>
                  <a:pt x="2" y="2"/>
                </a:lnTo>
                <a:close/>
              </a:path>
            </a:pathLst>
          </a:custGeom>
          <a:solidFill>
            <a:srgbClr val="FFFFFF"/>
          </a:solidFill>
          <a:ln w="1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mn-ea"/>
              <a:cs typeface="+mn-cs"/>
            </a:endParaRPr>
          </a:p>
        </p:txBody>
      </p:sp>
      <p:grpSp>
        <p:nvGrpSpPr>
          <p:cNvPr id="487" name="组合 486">
            <a:extLst>
              <a:ext uri="{FF2B5EF4-FFF2-40B4-BE49-F238E27FC236}">
                <a16:creationId xmlns:a16="http://schemas.microsoft.com/office/drawing/2014/main" id="{7161E7CB-98DC-FD96-049C-96F595D00B6B}"/>
              </a:ext>
            </a:extLst>
          </p:cNvPr>
          <p:cNvGrpSpPr/>
          <p:nvPr/>
        </p:nvGrpSpPr>
        <p:grpSpPr>
          <a:xfrm>
            <a:off x="8322860" y="1775688"/>
            <a:ext cx="623461" cy="623461"/>
            <a:chOff x="8322860" y="1775688"/>
            <a:chExt cx="623461" cy="623461"/>
          </a:xfrm>
        </p:grpSpPr>
        <p:sp>
          <p:nvSpPr>
            <p:cNvPr id="46" name="椭圆 45">
              <a:extLst>
                <a:ext uri="{FF2B5EF4-FFF2-40B4-BE49-F238E27FC236}">
                  <a16:creationId xmlns:a16="http://schemas.microsoft.com/office/drawing/2014/main" id="{FD357589-17F8-889B-8AD8-92C5669E9D25}"/>
                </a:ext>
              </a:extLst>
            </p:cNvPr>
            <p:cNvSpPr/>
            <p:nvPr/>
          </p:nvSpPr>
          <p:spPr>
            <a:xfrm>
              <a:off x="8322860" y="1775688"/>
              <a:ext cx="623461" cy="623461"/>
            </a:xfrm>
            <a:prstGeom prst="ellipse">
              <a:avLst/>
            </a:prstGeom>
            <a:gradFill>
              <a:gsLst>
                <a:gs pos="0">
                  <a:schemeClr val="accent2"/>
                </a:gs>
                <a:gs pos="98000">
                  <a:schemeClr val="accent1"/>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478" name="Freeform 20">
              <a:extLst>
                <a:ext uri="{FF2B5EF4-FFF2-40B4-BE49-F238E27FC236}">
                  <a16:creationId xmlns:a16="http://schemas.microsoft.com/office/drawing/2014/main" id="{13517114-A091-92EA-4B83-623656915324}"/>
                </a:ext>
              </a:extLst>
            </p:cNvPr>
            <p:cNvSpPr>
              <a:spLocks noChangeArrowheads="1"/>
            </p:cNvSpPr>
            <p:nvPr/>
          </p:nvSpPr>
          <p:spPr bwMode="auto">
            <a:xfrm>
              <a:off x="8479161" y="1929744"/>
              <a:ext cx="310858" cy="315348"/>
            </a:xfrm>
            <a:custGeom>
              <a:avLst/>
              <a:gdLst>
                <a:gd name="T0" fmla="*/ 469 w 497"/>
                <a:gd name="T1" fmla="*/ 8 h 505"/>
                <a:gd name="T2" fmla="*/ 469 w 497"/>
                <a:gd name="T3" fmla="*/ 8 h 505"/>
                <a:gd name="T4" fmla="*/ 452 w 497"/>
                <a:gd name="T5" fmla="*/ 0 h 505"/>
                <a:gd name="T6" fmla="*/ 443 w 497"/>
                <a:gd name="T7" fmla="*/ 17 h 505"/>
                <a:gd name="T8" fmla="*/ 381 w 497"/>
                <a:gd name="T9" fmla="*/ 168 h 505"/>
                <a:gd name="T10" fmla="*/ 372 w 497"/>
                <a:gd name="T11" fmla="*/ 141 h 505"/>
                <a:gd name="T12" fmla="*/ 346 w 497"/>
                <a:gd name="T13" fmla="*/ 132 h 505"/>
                <a:gd name="T14" fmla="*/ 265 w 497"/>
                <a:gd name="T15" fmla="*/ 132 h 505"/>
                <a:gd name="T16" fmla="*/ 240 w 497"/>
                <a:gd name="T17" fmla="*/ 141 h 505"/>
                <a:gd name="T18" fmla="*/ 9 w 497"/>
                <a:gd name="T19" fmla="*/ 300 h 505"/>
                <a:gd name="T20" fmla="*/ 9 w 497"/>
                <a:gd name="T21" fmla="*/ 336 h 505"/>
                <a:gd name="T22" fmla="*/ 106 w 497"/>
                <a:gd name="T23" fmla="*/ 486 h 505"/>
                <a:gd name="T24" fmla="*/ 142 w 497"/>
                <a:gd name="T25" fmla="*/ 495 h 505"/>
                <a:gd name="T26" fmla="*/ 372 w 497"/>
                <a:gd name="T27" fmla="*/ 327 h 505"/>
                <a:gd name="T28" fmla="*/ 390 w 497"/>
                <a:gd name="T29" fmla="*/ 309 h 505"/>
                <a:gd name="T30" fmla="*/ 416 w 497"/>
                <a:gd name="T31" fmla="*/ 229 h 505"/>
                <a:gd name="T32" fmla="*/ 408 w 497"/>
                <a:gd name="T33" fmla="*/ 203 h 505"/>
                <a:gd name="T34" fmla="*/ 399 w 497"/>
                <a:gd name="T35" fmla="*/ 185 h 505"/>
                <a:gd name="T36" fmla="*/ 469 w 497"/>
                <a:gd name="T37" fmla="*/ 8 h 505"/>
                <a:gd name="T38" fmla="*/ 363 w 497"/>
                <a:gd name="T39" fmla="*/ 247 h 505"/>
                <a:gd name="T40" fmla="*/ 363 w 497"/>
                <a:gd name="T41" fmla="*/ 247 h 505"/>
                <a:gd name="T42" fmla="*/ 310 w 497"/>
                <a:gd name="T43" fmla="*/ 229 h 505"/>
                <a:gd name="T44" fmla="*/ 319 w 497"/>
                <a:gd name="T45" fmla="*/ 176 h 505"/>
                <a:gd name="T46" fmla="*/ 363 w 497"/>
                <a:gd name="T47" fmla="*/ 176 h 505"/>
                <a:gd name="T48" fmla="*/ 355 w 497"/>
                <a:gd name="T49" fmla="*/ 185 h 505"/>
                <a:gd name="T50" fmla="*/ 346 w 497"/>
                <a:gd name="T51" fmla="*/ 203 h 505"/>
                <a:gd name="T52" fmla="*/ 355 w 497"/>
                <a:gd name="T53" fmla="*/ 212 h 505"/>
                <a:gd name="T54" fmla="*/ 363 w 497"/>
                <a:gd name="T55" fmla="*/ 212 h 505"/>
                <a:gd name="T56" fmla="*/ 381 w 497"/>
                <a:gd name="T57" fmla="*/ 203 h 505"/>
                <a:gd name="T58" fmla="*/ 363 w 497"/>
                <a:gd name="T59" fmla="*/ 247 h 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97" h="505">
                  <a:moveTo>
                    <a:pt x="469" y="8"/>
                  </a:moveTo>
                  <a:lnTo>
                    <a:pt x="469" y="8"/>
                  </a:lnTo>
                  <a:cubicBezTo>
                    <a:pt x="469" y="8"/>
                    <a:pt x="461" y="0"/>
                    <a:pt x="452" y="0"/>
                  </a:cubicBezTo>
                  <a:cubicBezTo>
                    <a:pt x="443" y="8"/>
                    <a:pt x="443" y="17"/>
                    <a:pt x="443" y="17"/>
                  </a:cubicBezTo>
                  <a:cubicBezTo>
                    <a:pt x="461" y="88"/>
                    <a:pt x="416" y="141"/>
                    <a:pt x="381" y="168"/>
                  </a:cubicBezTo>
                  <a:cubicBezTo>
                    <a:pt x="372" y="141"/>
                    <a:pt x="372" y="141"/>
                    <a:pt x="372" y="141"/>
                  </a:cubicBezTo>
                  <a:cubicBezTo>
                    <a:pt x="363" y="141"/>
                    <a:pt x="355" y="132"/>
                    <a:pt x="346" y="132"/>
                  </a:cubicBezTo>
                  <a:cubicBezTo>
                    <a:pt x="265" y="132"/>
                    <a:pt x="265" y="132"/>
                    <a:pt x="265" y="132"/>
                  </a:cubicBezTo>
                  <a:cubicBezTo>
                    <a:pt x="257" y="132"/>
                    <a:pt x="248" y="132"/>
                    <a:pt x="240" y="141"/>
                  </a:cubicBezTo>
                  <a:cubicBezTo>
                    <a:pt x="9" y="300"/>
                    <a:pt x="9" y="300"/>
                    <a:pt x="9" y="300"/>
                  </a:cubicBezTo>
                  <a:cubicBezTo>
                    <a:pt x="0" y="309"/>
                    <a:pt x="0" y="327"/>
                    <a:pt x="9" y="336"/>
                  </a:cubicBezTo>
                  <a:cubicBezTo>
                    <a:pt x="106" y="486"/>
                    <a:pt x="106" y="486"/>
                    <a:pt x="106" y="486"/>
                  </a:cubicBezTo>
                  <a:cubicBezTo>
                    <a:pt x="115" y="504"/>
                    <a:pt x="133" y="495"/>
                    <a:pt x="142" y="495"/>
                  </a:cubicBezTo>
                  <a:cubicBezTo>
                    <a:pt x="372" y="327"/>
                    <a:pt x="372" y="327"/>
                    <a:pt x="372" y="327"/>
                  </a:cubicBezTo>
                  <a:cubicBezTo>
                    <a:pt x="381" y="327"/>
                    <a:pt x="390" y="309"/>
                    <a:pt x="390" y="309"/>
                  </a:cubicBezTo>
                  <a:cubicBezTo>
                    <a:pt x="416" y="229"/>
                    <a:pt x="416" y="229"/>
                    <a:pt x="416" y="229"/>
                  </a:cubicBezTo>
                  <a:cubicBezTo>
                    <a:pt x="416" y="221"/>
                    <a:pt x="416" y="212"/>
                    <a:pt x="408" y="203"/>
                  </a:cubicBezTo>
                  <a:cubicBezTo>
                    <a:pt x="399" y="185"/>
                    <a:pt x="399" y="185"/>
                    <a:pt x="399" y="185"/>
                  </a:cubicBezTo>
                  <a:cubicBezTo>
                    <a:pt x="452" y="150"/>
                    <a:pt x="496" y="88"/>
                    <a:pt x="469" y="8"/>
                  </a:cubicBezTo>
                  <a:close/>
                  <a:moveTo>
                    <a:pt x="363" y="247"/>
                  </a:moveTo>
                  <a:lnTo>
                    <a:pt x="363" y="247"/>
                  </a:lnTo>
                  <a:cubicBezTo>
                    <a:pt x="346" y="256"/>
                    <a:pt x="319" y="256"/>
                    <a:pt x="310" y="229"/>
                  </a:cubicBezTo>
                  <a:cubicBezTo>
                    <a:pt x="293" y="212"/>
                    <a:pt x="301" y="194"/>
                    <a:pt x="319" y="176"/>
                  </a:cubicBezTo>
                  <a:cubicBezTo>
                    <a:pt x="328" y="168"/>
                    <a:pt x="346" y="168"/>
                    <a:pt x="363" y="176"/>
                  </a:cubicBezTo>
                  <a:cubicBezTo>
                    <a:pt x="355" y="185"/>
                    <a:pt x="355" y="185"/>
                    <a:pt x="355" y="185"/>
                  </a:cubicBezTo>
                  <a:cubicBezTo>
                    <a:pt x="346" y="185"/>
                    <a:pt x="337" y="194"/>
                    <a:pt x="346" y="203"/>
                  </a:cubicBezTo>
                  <a:cubicBezTo>
                    <a:pt x="346" y="212"/>
                    <a:pt x="355" y="212"/>
                    <a:pt x="355" y="212"/>
                  </a:cubicBezTo>
                  <a:cubicBezTo>
                    <a:pt x="363" y="212"/>
                    <a:pt x="363" y="212"/>
                    <a:pt x="363" y="212"/>
                  </a:cubicBezTo>
                  <a:cubicBezTo>
                    <a:pt x="372" y="212"/>
                    <a:pt x="372" y="212"/>
                    <a:pt x="381" y="203"/>
                  </a:cubicBezTo>
                  <a:cubicBezTo>
                    <a:pt x="381" y="221"/>
                    <a:pt x="372" y="238"/>
                    <a:pt x="363" y="247"/>
                  </a:cubicBezTo>
                  <a:close/>
                </a:path>
              </a:pathLst>
            </a:custGeom>
            <a:solidFill>
              <a:schemeClr val="tx1"/>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lIns="45712" tIns="22856" rIns="45712" bIns="22856" anchor="ctr"/>
            <a:lstStyle/>
            <a:p>
              <a:pPr defTabSz="914217">
                <a:defRPr/>
              </a:pPr>
              <a:endParaRPr lang="en-US" dirty="0">
                <a:solidFill>
                  <a:srgbClr val="91969B"/>
                </a:solidFill>
                <a:latin typeface="思源黑体 CN Normal" panose="020B0400000000000000" pitchFamily="34" charset="-122"/>
              </a:endParaRPr>
            </a:p>
          </p:txBody>
        </p:sp>
      </p:grpSp>
      <p:grpSp>
        <p:nvGrpSpPr>
          <p:cNvPr id="488" name="组合 487">
            <a:extLst>
              <a:ext uri="{FF2B5EF4-FFF2-40B4-BE49-F238E27FC236}">
                <a16:creationId xmlns:a16="http://schemas.microsoft.com/office/drawing/2014/main" id="{4B654F2A-D090-0D58-D335-D8A3602574D2}"/>
              </a:ext>
            </a:extLst>
          </p:cNvPr>
          <p:cNvGrpSpPr/>
          <p:nvPr/>
        </p:nvGrpSpPr>
        <p:grpSpPr>
          <a:xfrm>
            <a:off x="8647342" y="3234970"/>
            <a:ext cx="623461" cy="623461"/>
            <a:chOff x="8647342" y="3234970"/>
            <a:chExt cx="623461" cy="623461"/>
          </a:xfrm>
        </p:grpSpPr>
        <p:sp>
          <p:nvSpPr>
            <p:cNvPr id="37" name="椭圆 36">
              <a:extLst>
                <a:ext uri="{FF2B5EF4-FFF2-40B4-BE49-F238E27FC236}">
                  <a16:creationId xmlns:a16="http://schemas.microsoft.com/office/drawing/2014/main" id="{33BABE2D-AF82-592F-556A-6E9494F83C63}"/>
                </a:ext>
              </a:extLst>
            </p:cNvPr>
            <p:cNvSpPr/>
            <p:nvPr/>
          </p:nvSpPr>
          <p:spPr>
            <a:xfrm>
              <a:off x="8647342" y="3234970"/>
              <a:ext cx="623461" cy="623461"/>
            </a:xfrm>
            <a:prstGeom prst="ellipse">
              <a:avLst/>
            </a:prstGeom>
            <a:gradFill>
              <a:gsLst>
                <a:gs pos="0">
                  <a:schemeClr val="accent2"/>
                </a:gs>
                <a:gs pos="98000">
                  <a:schemeClr val="accent1"/>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479" name="Freeform 21">
              <a:extLst>
                <a:ext uri="{FF2B5EF4-FFF2-40B4-BE49-F238E27FC236}">
                  <a16:creationId xmlns:a16="http://schemas.microsoft.com/office/drawing/2014/main" id="{FF045744-865E-324D-D702-A362585B34C5}"/>
                </a:ext>
              </a:extLst>
            </p:cNvPr>
            <p:cNvSpPr>
              <a:spLocks noChangeArrowheads="1"/>
            </p:cNvSpPr>
            <p:nvPr/>
          </p:nvSpPr>
          <p:spPr bwMode="auto">
            <a:xfrm>
              <a:off x="8803645" y="3459593"/>
              <a:ext cx="310854" cy="174214"/>
            </a:xfrm>
            <a:custGeom>
              <a:avLst/>
              <a:gdLst>
                <a:gd name="T0" fmla="*/ 249 w 497"/>
                <a:gd name="T1" fmla="*/ 0 h 276"/>
                <a:gd name="T2" fmla="*/ 249 w 497"/>
                <a:gd name="T3" fmla="*/ 0 h 276"/>
                <a:gd name="T4" fmla="*/ 0 w 497"/>
                <a:gd name="T5" fmla="*/ 133 h 276"/>
                <a:gd name="T6" fmla="*/ 249 w 497"/>
                <a:gd name="T7" fmla="*/ 275 h 276"/>
                <a:gd name="T8" fmla="*/ 496 w 497"/>
                <a:gd name="T9" fmla="*/ 133 h 276"/>
                <a:gd name="T10" fmla="*/ 249 w 497"/>
                <a:gd name="T11" fmla="*/ 0 h 276"/>
                <a:gd name="T12" fmla="*/ 249 w 497"/>
                <a:gd name="T13" fmla="*/ 239 h 276"/>
                <a:gd name="T14" fmla="*/ 249 w 497"/>
                <a:gd name="T15" fmla="*/ 239 h 276"/>
                <a:gd name="T16" fmla="*/ 142 w 497"/>
                <a:gd name="T17" fmla="*/ 133 h 276"/>
                <a:gd name="T18" fmla="*/ 249 w 497"/>
                <a:gd name="T19" fmla="*/ 26 h 276"/>
                <a:gd name="T20" fmla="*/ 355 w 497"/>
                <a:gd name="T21" fmla="*/ 133 h 276"/>
                <a:gd name="T22" fmla="*/ 249 w 497"/>
                <a:gd name="T23" fmla="*/ 239 h 276"/>
                <a:gd name="T24" fmla="*/ 249 w 497"/>
                <a:gd name="T25" fmla="*/ 133 h 276"/>
                <a:gd name="T26" fmla="*/ 249 w 497"/>
                <a:gd name="T27" fmla="*/ 133 h 276"/>
                <a:gd name="T28" fmla="*/ 249 w 497"/>
                <a:gd name="T29" fmla="*/ 79 h 276"/>
                <a:gd name="T30" fmla="*/ 195 w 497"/>
                <a:gd name="T31" fmla="*/ 133 h 276"/>
                <a:gd name="T32" fmla="*/ 249 w 497"/>
                <a:gd name="T33" fmla="*/ 186 h 276"/>
                <a:gd name="T34" fmla="*/ 302 w 497"/>
                <a:gd name="T35" fmla="*/ 133 h 276"/>
                <a:gd name="T36" fmla="*/ 249 w 497"/>
                <a:gd name="T37" fmla="*/ 133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97" h="276">
                  <a:moveTo>
                    <a:pt x="249" y="0"/>
                  </a:moveTo>
                  <a:lnTo>
                    <a:pt x="249" y="0"/>
                  </a:lnTo>
                  <a:cubicBezTo>
                    <a:pt x="89" y="0"/>
                    <a:pt x="0" y="115"/>
                    <a:pt x="0" y="133"/>
                  </a:cubicBezTo>
                  <a:cubicBezTo>
                    <a:pt x="0" y="151"/>
                    <a:pt x="89" y="275"/>
                    <a:pt x="249" y="275"/>
                  </a:cubicBezTo>
                  <a:cubicBezTo>
                    <a:pt x="408" y="275"/>
                    <a:pt x="496" y="151"/>
                    <a:pt x="496" y="133"/>
                  </a:cubicBezTo>
                  <a:cubicBezTo>
                    <a:pt x="496" y="115"/>
                    <a:pt x="408" y="0"/>
                    <a:pt x="249" y="0"/>
                  </a:cubicBezTo>
                  <a:close/>
                  <a:moveTo>
                    <a:pt x="249" y="239"/>
                  </a:moveTo>
                  <a:lnTo>
                    <a:pt x="249" y="239"/>
                  </a:lnTo>
                  <a:cubicBezTo>
                    <a:pt x="186" y="239"/>
                    <a:pt x="142" y="195"/>
                    <a:pt x="142" y="133"/>
                  </a:cubicBezTo>
                  <a:cubicBezTo>
                    <a:pt x="142" y="79"/>
                    <a:pt x="186" y="26"/>
                    <a:pt x="249" y="26"/>
                  </a:cubicBezTo>
                  <a:cubicBezTo>
                    <a:pt x="310" y="26"/>
                    <a:pt x="355" y="79"/>
                    <a:pt x="355" y="133"/>
                  </a:cubicBezTo>
                  <a:cubicBezTo>
                    <a:pt x="355" y="195"/>
                    <a:pt x="310" y="239"/>
                    <a:pt x="249" y="239"/>
                  </a:cubicBezTo>
                  <a:close/>
                  <a:moveTo>
                    <a:pt x="249" y="133"/>
                  </a:moveTo>
                  <a:lnTo>
                    <a:pt x="249" y="133"/>
                  </a:lnTo>
                  <a:cubicBezTo>
                    <a:pt x="239" y="123"/>
                    <a:pt x="266" y="79"/>
                    <a:pt x="249" y="79"/>
                  </a:cubicBezTo>
                  <a:cubicBezTo>
                    <a:pt x="221" y="79"/>
                    <a:pt x="195" y="107"/>
                    <a:pt x="195" y="133"/>
                  </a:cubicBezTo>
                  <a:cubicBezTo>
                    <a:pt x="195" y="168"/>
                    <a:pt x="221" y="186"/>
                    <a:pt x="249" y="186"/>
                  </a:cubicBezTo>
                  <a:cubicBezTo>
                    <a:pt x="274" y="186"/>
                    <a:pt x="302" y="168"/>
                    <a:pt x="302" y="133"/>
                  </a:cubicBezTo>
                  <a:cubicBezTo>
                    <a:pt x="302" y="123"/>
                    <a:pt x="257" y="142"/>
                    <a:pt x="249" y="133"/>
                  </a:cubicBezTo>
                  <a:close/>
                </a:path>
              </a:pathLst>
            </a:custGeom>
            <a:solidFill>
              <a:schemeClr val="tx1"/>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lIns="45712" tIns="22856" rIns="45712" bIns="22856" anchor="ctr"/>
            <a:lstStyle/>
            <a:p>
              <a:pPr defTabSz="914217">
                <a:defRPr/>
              </a:pPr>
              <a:endParaRPr lang="en-US" dirty="0">
                <a:solidFill>
                  <a:srgbClr val="91969B"/>
                </a:solidFill>
                <a:latin typeface="思源黑体 CN Normal" panose="020B0400000000000000" pitchFamily="34" charset="-122"/>
              </a:endParaRPr>
            </a:p>
          </p:txBody>
        </p:sp>
      </p:grpSp>
      <p:grpSp>
        <p:nvGrpSpPr>
          <p:cNvPr id="489" name="组合 488">
            <a:extLst>
              <a:ext uri="{FF2B5EF4-FFF2-40B4-BE49-F238E27FC236}">
                <a16:creationId xmlns:a16="http://schemas.microsoft.com/office/drawing/2014/main" id="{93BBCF7E-BE78-F834-990A-35BB2376BECA}"/>
              </a:ext>
            </a:extLst>
          </p:cNvPr>
          <p:cNvGrpSpPr/>
          <p:nvPr/>
        </p:nvGrpSpPr>
        <p:grpSpPr>
          <a:xfrm>
            <a:off x="8322860" y="4694252"/>
            <a:ext cx="623461" cy="623461"/>
            <a:chOff x="8322860" y="4694252"/>
            <a:chExt cx="623461" cy="623461"/>
          </a:xfrm>
        </p:grpSpPr>
        <p:sp>
          <p:nvSpPr>
            <p:cNvPr id="26" name="椭圆 25">
              <a:extLst>
                <a:ext uri="{FF2B5EF4-FFF2-40B4-BE49-F238E27FC236}">
                  <a16:creationId xmlns:a16="http://schemas.microsoft.com/office/drawing/2014/main" id="{7A08E2C0-FCB5-FBAA-C60E-83A81B4C0EBD}"/>
                </a:ext>
              </a:extLst>
            </p:cNvPr>
            <p:cNvSpPr/>
            <p:nvPr/>
          </p:nvSpPr>
          <p:spPr>
            <a:xfrm>
              <a:off x="8322860" y="4694252"/>
              <a:ext cx="623461" cy="623461"/>
            </a:xfrm>
            <a:prstGeom prst="ellipse">
              <a:avLst/>
            </a:prstGeom>
            <a:gradFill>
              <a:gsLst>
                <a:gs pos="0">
                  <a:schemeClr val="accent2"/>
                </a:gs>
                <a:gs pos="98000">
                  <a:schemeClr val="accent1"/>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480" name="Freeform 22">
              <a:extLst>
                <a:ext uri="{FF2B5EF4-FFF2-40B4-BE49-F238E27FC236}">
                  <a16:creationId xmlns:a16="http://schemas.microsoft.com/office/drawing/2014/main" id="{5C8A4B92-E0DC-71E1-0E8E-77AE3A17E048}"/>
                </a:ext>
              </a:extLst>
            </p:cNvPr>
            <p:cNvSpPr>
              <a:spLocks noChangeArrowheads="1"/>
            </p:cNvSpPr>
            <p:nvPr/>
          </p:nvSpPr>
          <p:spPr bwMode="auto">
            <a:xfrm>
              <a:off x="8490185" y="4861540"/>
              <a:ext cx="288810" cy="288884"/>
            </a:xfrm>
            <a:custGeom>
              <a:avLst/>
              <a:gdLst>
                <a:gd name="T0" fmla="*/ 230 w 461"/>
                <a:gd name="T1" fmla="*/ 8 h 461"/>
                <a:gd name="T2" fmla="*/ 230 w 461"/>
                <a:gd name="T3" fmla="*/ 8 h 461"/>
                <a:gd name="T4" fmla="*/ 0 w 461"/>
                <a:gd name="T5" fmla="*/ 239 h 461"/>
                <a:gd name="T6" fmla="*/ 230 w 461"/>
                <a:gd name="T7" fmla="*/ 460 h 461"/>
                <a:gd name="T8" fmla="*/ 460 w 461"/>
                <a:gd name="T9" fmla="*/ 230 h 461"/>
                <a:gd name="T10" fmla="*/ 230 w 461"/>
                <a:gd name="T11" fmla="*/ 8 h 461"/>
                <a:gd name="T12" fmla="*/ 230 w 461"/>
                <a:gd name="T13" fmla="*/ 35 h 461"/>
                <a:gd name="T14" fmla="*/ 230 w 461"/>
                <a:gd name="T15" fmla="*/ 35 h 461"/>
                <a:gd name="T16" fmla="*/ 319 w 461"/>
                <a:gd name="T17" fmla="*/ 53 h 461"/>
                <a:gd name="T18" fmla="*/ 291 w 461"/>
                <a:gd name="T19" fmla="*/ 106 h 461"/>
                <a:gd name="T20" fmla="*/ 230 w 461"/>
                <a:gd name="T21" fmla="*/ 97 h 461"/>
                <a:gd name="T22" fmla="*/ 168 w 461"/>
                <a:gd name="T23" fmla="*/ 106 h 461"/>
                <a:gd name="T24" fmla="*/ 141 w 461"/>
                <a:gd name="T25" fmla="*/ 53 h 461"/>
                <a:gd name="T26" fmla="*/ 230 w 461"/>
                <a:gd name="T27" fmla="*/ 35 h 461"/>
                <a:gd name="T28" fmla="*/ 106 w 461"/>
                <a:gd name="T29" fmla="*/ 292 h 461"/>
                <a:gd name="T30" fmla="*/ 106 w 461"/>
                <a:gd name="T31" fmla="*/ 292 h 461"/>
                <a:gd name="T32" fmla="*/ 53 w 461"/>
                <a:gd name="T33" fmla="*/ 327 h 461"/>
                <a:gd name="T34" fmla="*/ 35 w 461"/>
                <a:gd name="T35" fmla="*/ 239 h 461"/>
                <a:gd name="T36" fmla="*/ 53 w 461"/>
                <a:gd name="T37" fmla="*/ 141 h 461"/>
                <a:gd name="T38" fmla="*/ 106 w 461"/>
                <a:gd name="T39" fmla="*/ 167 h 461"/>
                <a:gd name="T40" fmla="*/ 88 w 461"/>
                <a:gd name="T41" fmla="*/ 230 h 461"/>
                <a:gd name="T42" fmla="*/ 106 w 461"/>
                <a:gd name="T43" fmla="*/ 292 h 461"/>
                <a:gd name="T44" fmla="*/ 230 w 461"/>
                <a:gd name="T45" fmla="*/ 433 h 461"/>
                <a:gd name="T46" fmla="*/ 230 w 461"/>
                <a:gd name="T47" fmla="*/ 433 h 461"/>
                <a:gd name="T48" fmla="*/ 141 w 461"/>
                <a:gd name="T49" fmla="*/ 407 h 461"/>
                <a:gd name="T50" fmla="*/ 168 w 461"/>
                <a:gd name="T51" fmla="*/ 354 h 461"/>
                <a:gd name="T52" fmla="*/ 230 w 461"/>
                <a:gd name="T53" fmla="*/ 372 h 461"/>
                <a:gd name="T54" fmla="*/ 291 w 461"/>
                <a:gd name="T55" fmla="*/ 354 h 461"/>
                <a:gd name="T56" fmla="*/ 319 w 461"/>
                <a:gd name="T57" fmla="*/ 407 h 461"/>
                <a:gd name="T58" fmla="*/ 230 w 461"/>
                <a:gd name="T59" fmla="*/ 433 h 461"/>
                <a:gd name="T60" fmla="*/ 230 w 461"/>
                <a:gd name="T61" fmla="*/ 345 h 461"/>
                <a:gd name="T62" fmla="*/ 230 w 461"/>
                <a:gd name="T63" fmla="*/ 345 h 461"/>
                <a:gd name="T64" fmla="*/ 124 w 461"/>
                <a:gd name="T65" fmla="*/ 230 h 461"/>
                <a:gd name="T66" fmla="*/ 230 w 461"/>
                <a:gd name="T67" fmla="*/ 123 h 461"/>
                <a:gd name="T68" fmla="*/ 336 w 461"/>
                <a:gd name="T69" fmla="*/ 230 h 461"/>
                <a:gd name="T70" fmla="*/ 230 w 461"/>
                <a:gd name="T71" fmla="*/ 345 h 461"/>
                <a:gd name="T72" fmla="*/ 354 w 461"/>
                <a:gd name="T73" fmla="*/ 292 h 461"/>
                <a:gd name="T74" fmla="*/ 354 w 461"/>
                <a:gd name="T75" fmla="*/ 292 h 461"/>
                <a:gd name="T76" fmla="*/ 372 w 461"/>
                <a:gd name="T77" fmla="*/ 230 h 461"/>
                <a:gd name="T78" fmla="*/ 354 w 461"/>
                <a:gd name="T79" fmla="*/ 167 h 461"/>
                <a:gd name="T80" fmla="*/ 407 w 461"/>
                <a:gd name="T81" fmla="*/ 141 h 461"/>
                <a:gd name="T82" fmla="*/ 425 w 461"/>
                <a:gd name="T83" fmla="*/ 230 h 461"/>
                <a:gd name="T84" fmla="*/ 407 w 461"/>
                <a:gd name="T85" fmla="*/ 327 h 461"/>
                <a:gd name="T86" fmla="*/ 354 w 461"/>
                <a:gd name="T87" fmla="*/ 292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61" h="461">
                  <a:moveTo>
                    <a:pt x="230" y="8"/>
                  </a:moveTo>
                  <a:lnTo>
                    <a:pt x="230" y="8"/>
                  </a:lnTo>
                  <a:cubicBezTo>
                    <a:pt x="97" y="8"/>
                    <a:pt x="0" y="106"/>
                    <a:pt x="0" y="239"/>
                  </a:cubicBezTo>
                  <a:cubicBezTo>
                    <a:pt x="0" y="363"/>
                    <a:pt x="106" y="460"/>
                    <a:pt x="230" y="460"/>
                  </a:cubicBezTo>
                  <a:cubicBezTo>
                    <a:pt x="363" y="460"/>
                    <a:pt x="460" y="354"/>
                    <a:pt x="460" y="230"/>
                  </a:cubicBezTo>
                  <a:cubicBezTo>
                    <a:pt x="460" y="106"/>
                    <a:pt x="354" y="0"/>
                    <a:pt x="230" y="8"/>
                  </a:cubicBezTo>
                  <a:close/>
                  <a:moveTo>
                    <a:pt x="230" y="35"/>
                  </a:moveTo>
                  <a:lnTo>
                    <a:pt x="230" y="35"/>
                  </a:lnTo>
                  <a:cubicBezTo>
                    <a:pt x="256" y="35"/>
                    <a:pt x="291" y="44"/>
                    <a:pt x="319" y="53"/>
                  </a:cubicBezTo>
                  <a:cubicBezTo>
                    <a:pt x="291" y="106"/>
                    <a:pt x="291" y="106"/>
                    <a:pt x="291" y="106"/>
                  </a:cubicBezTo>
                  <a:cubicBezTo>
                    <a:pt x="275" y="97"/>
                    <a:pt x="247" y="97"/>
                    <a:pt x="230" y="97"/>
                  </a:cubicBezTo>
                  <a:cubicBezTo>
                    <a:pt x="203" y="97"/>
                    <a:pt x="185" y="97"/>
                    <a:pt x="168" y="106"/>
                  </a:cubicBezTo>
                  <a:cubicBezTo>
                    <a:pt x="141" y="53"/>
                    <a:pt x="141" y="53"/>
                    <a:pt x="141" y="53"/>
                  </a:cubicBezTo>
                  <a:cubicBezTo>
                    <a:pt x="168" y="44"/>
                    <a:pt x="194" y="35"/>
                    <a:pt x="230" y="35"/>
                  </a:cubicBezTo>
                  <a:close/>
                  <a:moveTo>
                    <a:pt x="106" y="292"/>
                  </a:moveTo>
                  <a:lnTo>
                    <a:pt x="106" y="292"/>
                  </a:lnTo>
                  <a:cubicBezTo>
                    <a:pt x="53" y="327"/>
                    <a:pt x="53" y="327"/>
                    <a:pt x="53" y="327"/>
                  </a:cubicBezTo>
                  <a:cubicBezTo>
                    <a:pt x="35" y="301"/>
                    <a:pt x="35" y="265"/>
                    <a:pt x="35" y="239"/>
                  </a:cubicBezTo>
                  <a:cubicBezTo>
                    <a:pt x="26" y="204"/>
                    <a:pt x="35" y="167"/>
                    <a:pt x="53" y="141"/>
                  </a:cubicBezTo>
                  <a:cubicBezTo>
                    <a:pt x="106" y="167"/>
                    <a:pt x="106" y="167"/>
                    <a:pt x="106" y="167"/>
                  </a:cubicBezTo>
                  <a:cubicBezTo>
                    <a:pt x="97" y="185"/>
                    <a:pt x="88" y="212"/>
                    <a:pt x="88" y="230"/>
                  </a:cubicBezTo>
                  <a:cubicBezTo>
                    <a:pt x="88" y="257"/>
                    <a:pt x="97" y="274"/>
                    <a:pt x="106" y="292"/>
                  </a:cubicBezTo>
                  <a:close/>
                  <a:moveTo>
                    <a:pt x="230" y="433"/>
                  </a:moveTo>
                  <a:lnTo>
                    <a:pt x="230" y="433"/>
                  </a:lnTo>
                  <a:cubicBezTo>
                    <a:pt x="194" y="433"/>
                    <a:pt x="168" y="425"/>
                    <a:pt x="141" y="407"/>
                  </a:cubicBezTo>
                  <a:cubicBezTo>
                    <a:pt x="168" y="354"/>
                    <a:pt x="168" y="354"/>
                    <a:pt x="168" y="354"/>
                  </a:cubicBezTo>
                  <a:cubicBezTo>
                    <a:pt x="185" y="363"/>
                    <a:pt x="203" y="372"/>
                    <a:pt x="230" y="372"/>
                  </a:cubicBezTo>
                  <a:cubicBezTo>
                    <a:pt x="247" y="372"/>
                    <a:pt x="275" y="363"/>
                    <a:pt x="291" y="354"/>
                  </a:cubicBezTo>
                  <a:cubicBezTo>
                    <a:pt x="319" y="407"/>
                    <a:pt x="319" y="407"/>
                    <a:pt x="319" y="407"/>
                  </a:cubicBezTo>
                  <a:cubicBezTo>
                    <a:pt x="291" y="425"/>
                    <a:pt x="266" y="433"/>
                    <a:pt x="230" y="433"/>
                  </a:cubicBezTo>
                  <a:close/>
                  <a:moveTo>
                    <a:pt x="230" y="345"/>
                  </a:moveTo>
                  <a:lnTo>
                    <a:pt x="230" y="345"/>
                  </a:lnTo>
                  <a:cubicBezTo>
                    <a:pt x="168" y="345"/>
                    <a:pt x="124" y="292"/>
                    <a:pt x="124" y="230"/>
                  </a:cubicBezTo>
                  <a:cubicBezTo>
                    <a:pt x="124" y="167"/>
                    <a:pt x="168" y="123"/>
                    <a:pt x="230" y="123"/>
                  </a:cubicBezTo>
                  <a:cubicBezTo>
                    <a:pt x="291" y="123"/>
                    <a:pt x="336" y="167"/>
                    <a:pt x="336" y="230"/>
                  </a:cubicBezTo>
                  <a:cubicBezTo>
                    <a:pt x="336" y="292"/>
                    <a:pt x="291" y="345"/>
                    <a:pt x="230" y="345"/>
                  </a:cubicBezTo>
                  <a:close/>
                  <a:moveTo>
                    <a:pt x="354" y="292"/>
                  </a:moveTo>
                  <a:lnTo>
                    <a:pt x="354" y="292"/>
                  </a:lnTo>
                  <a:cubicBezTo>
                    <a:pt x="363" y="274"/>
                    <a:pt x="372" y="257"/>
                    <a:pt x="372" y="230"/>
                  </a:cubicBezTo>
                  <a:cubicBezTo>
                    <a:pt x="372" y="212"/>
                    <a:pt x="363" y="185"/>
                    <a:pt x="354" y="167"/>
                  </a:cubicBezTo>
                  <a:cubicBezTo>
                    <a:pt x="407" y="141"/>
                    <a:pt x="407" y="141"/>
                    <a:pt x="407" y="141"/>
                  </a:cubicBezTo>
                  <a:cubicBezTo>
                    <a:pt x="416" y="167"/>
                    <a:pt x="425" y="195"/>
                    <a:pt x="425" y="230"/>
                  </a:cubicBezTo>
                  <a:cubicBezTo>
                    <a:pt x="425" y="265"/>
                    <a:pt x="416" y="292"/>
                    <a:pt x="407" y="327"/>
                  </a:cubicBezTo>
                  <a:lnTo>
                    <a:pt x="354" y="292"/>
                  </a:lnTo>
                  <a:close/>
                </a:path>
              </a:pathLst>
            </a:custGeom>
            <a:solidFill>
              <a:schemeClr val="tx1"/>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lIns="45712" tIns="22856" rIns="45712" bIns="22856" anchor="ctr"/>
            <a:lstStyle/>
            <a:p>
              <a:pPr defTabSz="914217">
                <a:defRPr/>
              </a:pPr>
              <a:endParaRPr lang="en-US" dirty="0">
                <a:solidFill>
                  <a:srgbClr val="91969B"/>
                </a:solidFill>
                <a:latin typeface="思源黑体 CN Normal" panose="020B0400000000000000" pitchFamily="34" charset="-122"/>
              </a:endParaRPr>
            </a:p>
          </p:txBody>
        </p:sp>
      </p:grpSp>
      <p:grpSp>
        <p:nvGrpSpPr>
          <p:cNvPr id="486" name="组合 485">
            <a:extLst>
              <a:ext uri="{FF2B5EF4-FFF2-40B4-BE49-F238E27FC236}">
                <a16:creationId xmlns:a16="http://schemas.microsoft.com/office/drawing/2014/main" id="{337B514D-15A5-7391-9C28-856DD4A26FE6}"/>
              </a:ext>
            </a:extLst>
          </p:cNvPr>
          <p:cNvGrpSpPr/>
          <p:nvPr/>
        </p:nvGrpSpPr>
        <p:grpSpPr>
          <a:xfrm>
            <a:off x="3400385" y="4694252"/>
            <a:ext cx="623461" cy="623461"/>
            <a:chOff x="3400385" y="4694252"/>
            <a:chExt cx="623461" cy="623461"/>
          </a:xfrm>
        </p:grpSpPr>
        <p:sp>
          <p:nvSpPr>
            <p:cNvPr id="35" name="椭圆 34">
              <a:extLst>
                <a:ext uri="{FF2B5EF4-FFF2-40B4-BE49-F238E27FC236}">
                  <a16:creationId xmlns:a16="http://schemas.microsoft.com/office/drawing/2014/main" id="{A71405AC-9C70-00F8-2D56-57946AEE906E}"/>
                </a:ext>
              </a:extLst>
            </p:cNvPr>
            <p:cNvSpPr/>
            <p:nvPr/>
          </p:nvSpPr>
          <p:spPr>
            <a:xfrm flipH="1">
              <a:off x="3400385" y="4694252"/>
              <a:ext cx="623461" cy="623461"/>
            </a:xfrm>
            <a:prstGeom prst="ellipse">
              <a:avLst/>
            </a:prstGeom>
            <a:gradFill>
              <a:gsLst>
                <a:gs pos="0">
                  <a:schemeClr val="accent2"/>
                </a:gs>
                <a:gs pos="98000">
                  <a:schemeClr val="accent1"/>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481" name="Freeform 30">
              <a:extLst>
                <a:ext uri="{FF2B5EF4-FFF2-40B4-BE49-F238E27FC236}">
                  <a16:creationId xmlns:a16="http://schemas.microsoft.com/office/drawing/2014/main" id="{7FB0533A-6DCE-F598-02D5-FEB535AE82B7}"/>
                </a:ext>
              </a:extLst>
            </p:cNvPr>
            <p:cNvSpPr>
              <a:spLocks noChangeArrowheads="1"/>
            </p:cNvSpPr>
            <p:nvPr/>
          </p:nvSpPr>
          <p:spPr bwMode="auto">
            <a:xfrm>
              <a:off x="3557789" y="4859334"/>
              <a:ext cx="308652" cy="293296"/>
            </a:xfrm>
            <a:custGeom>
              <a:avLst/>
              <a:gdLst>
                <a:gd name="T0" fmla="*/ 133 w 498"/>
                <a:gd name="T1" fmla="*/ 469 h 470"/>
                <a:gd name="T2" fmla="*/ 133 w 498"/>
                <a:gd name="T3" fmla="*/ 469 h 470"/>
                <a:gd name="T4" fmla="*/ 186 w 498"/>
                <a:gd name="T5" fmla="*/ 469 h 470"/>
                <a:gd name="T6" fmla="*/ 293 w 498"/>
                <a:gd name="T7" fmla="*/ 265 h 470"/>
                <a:gd name="T8" fmla="*/ 426 w 498"/>
                <a:gd name="T9" fmla="*/ 265 h 470"/>
                <a:gd name="T10" fmla="*/ 497 w 498"/>
                <a:gd name="T11" fmla="*/ 230 h 470"/>
                <a:gd name="T12" fmla="*/ 426 w 498"/>
                <a:gd name="T13" fmla="*/ 195 h 470"/>
                <a:gd name="T14" fmla="*/ 293 w 498"/>
                <a:gd name="T15" fmla="*/ 195 h 470"/>
                <a:gd name="T16" fmla="*/ 186 w 498"/>
                <a:gd name="T17" fmla="*/ 0 h 470"/>
                <a:gd name="T18" fmla="*/ 133 w 498"/>
                <a:gd name="T19" fmla="*/ 0 h 470"/>
                <a:gd name="T20" fmla="*/ 195 w 498"/>
                <a:gd name="T21" fmla="*/ 195 h 470"/>
                <a:gd name="T22" fmla="*/ 107 w 498"/>
                <a:gd name="T23" fmla="*/ 195 h 470"/>
                <a:gd name="T24" fmla="*/ 53 w 498"/>
                <a:gd name="T25" fmla="*/ 150 h 470"/>
                <a:gd name="T26" fmla="*/ 0 w 498"/>
                <a:gd name="T27" fmla="*/ 150 h 470"/>
                <a:gd name="T28" fmla="*/ 36 w 498"/>
                <a:gd name="T29" fmla="*/ 230 h 470"/>
                <a:gd name="T30" fmla="*/ 0 w 498"/>
                <a:gd name="T31" fmla="*/ 319 h 470"/>
                <a:gd name="T32" fmla="*/ 53 w 498"/>
                <a:gd name="T33" fmla="*/ 319 h 470"/>
                <a:gd name="T34" fmla="*/ 107 w 498"/>
                <a:gd name="T35" fmla="*/ 265 h 470"/>
                <a:gd name="T36" fmla="*/ 195 w 498"/>
                <a:gd name="T37" fmla="*/ 265 h 470"/>
                <a:gd name="T38" fmla="*/ 133 w 498"/>
                <a:gd name="T39" fmla="*/ 469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98" h="470">
                  <a:moveTo>
                    <a:pt x="133" y="469"/>
                  </a:moveTo>
                  <a:lnTo>
                    <a:pt x="133" y="469"/>
                  </a:lnTo>
                  <a:cubicBezTo>
                    <a:pt x="186" y="469"/>
                    <a:pt x="186" y="469"/>
                    <a:pt x="186" y="469"/>
                  </a:cubicBezTo>
                  <a:cubicBezTo>
                    <a:pt x="293" y="265"/>
                    <a:pt x="293" y="265"/>
                    <a:pt x="293" y="265"/>
                  </a:cubicBezTo>
                  <a:cubicBezTo>
                    <a:pt x="426" y="265"/>
                    <a:pt x="426" y="265"/>
                    <a:pt x="426" y="265"/>
                  </a:cubicBezTo>
                  <a:cubicBezTo>
                    <a:pt x="426" y="265"/>
                    <a:pt x="497" y="265"/>
                    <a:pt x="497" y="230"/>
                  </a:cubicBezTo>
                  <a:cubicBezTo>
                    <a:pt x="497" y="195"/>
                    <a:pt x="426" y="195"/>
                    <a:pt x="426" y="195"/>
                  </a:cubicBezTo>
                  <a:cubicBezTo>
                    <a:pt x="293" y="195"/>
                    <a:pt x="293" y="195"/>
                    <a:pt x="293" y="195"/>
                  </a:cubicBezTo>
                  <a:cubicBezTo>
                    <a:pt x="186" y="0"/>
                    <a:pt x="186" y="0"/>
                    <a:pt x="186" y="0"/>
                  </a:cubicBezTo>
                  <a:cubicBezTo>
                    <a:pt x="133" y="0"/>
                    <a:pt x="133" y="0"/>
                    <a:pt x="133" y="0"/>
                  </a:cubicBezTo>
                  <a:cubicBezTo>
                    <a:pt x="195" y="195"/>
                    <a:pt x="195" y="195"/>
                    <a:pt x="195" y="195"/>
                  </a:cubicBezTo>
                  <a:cubicBezTo>
                    <a:pt x="107" y="195"/>
                    <a:pt x="107" y="195"/>
                    <a:pt x="107" y="195"/>
                  </a:cubicBezTo>
                  <a:cubicBezTo>
                    <a:pt x="53" y="150"/>
                    <a:pt x="53" y="150"/>
                    <a:pt x="53" y="150"/>
                  </a:cubicBezTo>
                  <a:cubicBezTo>
                    <a:pt x="0" y="150"/>
                    <a:pt x="0" y="150"/>
                    <a:pt x="0" y="150"/>
                  </a:cubicBezTo>
                  <a:cubicBezTo>
                    <a:pt x="36" y="230"/>
                    <a:pt x="36" y="230"/>
                    <a:pt x="36" y="230"/>
                  </a:cubicBezTo>
                  <a:cubicBezTo>
                    <a:pt x="0" y="319"/>
                    <a:pt x="0" y="319"/>
                    <a:pt x="0" y="319"/>
                  </a:cubicBezTo>
                  <a:cubicBezTo>
                    <a:pt x="53" y="319"/>
                    <a:pt x="53" y="319"/>
                    <a:pt x="53" y="319"/>
                  </a:cubicBezTo>
                  <a:cubicBezTo>
                    <a:pt x="107" y="265"/>
                    <a:pt x="107" y="265"/>
                    <a:pt x="107" y="265"/>
                  </a:cubicBezTo>
                  <a:cubicBezTo>
                    <a:pt x="195" y="265"/>
                    <a:pt x="195" y="265"/>
                    <a:pt x="195" y="265"/>
                  </a:cubicBezTo>
                  <a:lnTo>
                    <a:pt x="133" y="469"/>
                  </a:lnTo>
                </a:path>
              </a:pathLst>
            </a:custGeom>
            <a:solidFill>
              <a:schemeClr val="tx1"/>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lIns="45712" tIns="22856" rIns="45712" bIns="22856" anchor="ctr"/>
            <a:lstStyle/>
            <a:p>
              <a:pPr defTabSz="914217">
                <a:defRPr/>
              </a:pPr>
              <a:endParaRPr lang="en-US" dirty="0">
                <a:solidFill>
                  <a:srgbClr val="91969B"/>
                </a:solidFill>
                <a:latin typeface="思源黑体 CN Normal" panose="020B0400000000000000" pitchFamily="34" charset="-122"/>
              </a:endParaRPr>
            </a:p>
          </p:txBody>
        </p:sp>
      </p:grpSp>
      <p:grpSp>
        <p:nvGrpSpPr>
          <p:cNvPr id="485" name="组合 484">
            <a:extLst>
              <a:ext uri="{FF2B5EF4-FFF2-40B4-BE49-F238E27FC236}">
                <a16:creationId xmlns:a16="http://schemas.microsoft.com/office/drawing/2014/main" id="{B95A0ECF-9D68-84E7-4271-A4DC38063711}"/>
              </a:ext>
            </a:extLst>
          </p:cNvPr>
          <p:cNvGrpSpPr/>
          <p:nvPr/>
        </p:nvGrpSpPr>
        <p:grpSpPr>
          <a:xfrm>
            <a:off x="2907254" y="3234970"/>
            <a:ext cx="623461" cy="623461"/>
            <a:chOff x="2907254" y="3234970"/>
            <a:chExt cx="623461" cy="623461"/>
          </a:xfrm>
        </p:grpSpPr>
        <p:sp>
          <p:nvSpPr>
            <p:cNvPr id="41" name="椭圆 40">
              <a:extLst>
                <a:ext uri="{FF2B5EF4-FFF2-40B4-BE49-F238E27FC236}">
                  <a16:creationId xmlns:a16="http://schemas.microsoft.com/office/drawing/2014/main" id="{16C13F5A-F1B2-6863-D881-566792C06480}"/>
                </a:ext>
              </a:extLst>
            </p:cNvPr>
            <p:cNvSpPr/>
            <p:nvPr/>
          </p:nvSpPr>
          <p:spPr>
            <a:xfrm flipH="1">
              <a:off x="2907254" y="3234970"/>
              <a:ext cx="623461" cy="623461"/>
            </a:xfrm>
            <a:prstGeom prst="ellipse">
              <a:avLst/>
            </a:prstGeom>
            <a:gradFill>
              <a:gsLst>
                <a:gs pos="0">
                  <a:schemeClr val="accent2"/>
                </a:gs>
                <a:gs pos="98000">
                  <a:schemeClr val="accent1"/>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482" name="Freeform 65">
              <a:extLst>
                <a:ext uri="{FF2B5EF4-FFF2-40B4-BE49-F238E27FC236}">
                  <a16:creationId xmlns:a16="http://schemas.microsoft.com/office/drawing/2014/main" id="{FAD8EA46-B06C-1432-B022-6B4FF5011384}"/>
                </a:ext>
              </a:extLst>
            </p:cNvPr>
            <p:cNvSpPr>
              <a:spLocks noChangeArrowheads="1"/>
            </p:cNvSpPr>
            <p:nvPr/>
          </p:nvSpPr>
          <p:spPr bwMode="auto">
            <a:xfrm>
              <a:off x="3087807" y="3416593"/>
              <a:ext cx="262354" cy="260214"/>
            </a:xfrm>
            <a:custGeom>
              <a:avLst/>
              <a:gdLst>
                <a:gd name="T0" fmla="*/ 381 w 417"/>
                <a:gd name="T1" fmla="*/ 203 h 417"/>
                <a:gd name="T2" fmla="*/ 381 w 417"/>
                <a:gd name="T3" fmla="*/ 203 h 417"/>
                <a:gd name="T4" fmla="*/ 416 w 417"/>
                <a:gd name="T5" fmla="*/ 141 h 417"/>
                <a:gd name="T6" fmla="*/ 408 w 417"/>
                <a:gd name="T7" fmla="*/ 106 h 417"/>
                <a:gd name="T8" fmla="*/ 337 w 417"/>
                <a:gd name="T9" fmla="*/ 79 h 417"/>
                <a:gd name="T10" fmla="*/ 319 w 417"/>
                <a:gd name="T11" fmla="*/ 17 h 417"/>
                <a:gd name="T12" fmla="*/ 275 w 417"/>
                <a:gd name="T13" fmla="*/ 0 h 417"/>
                <a:gd name="T14" fmla="*/ 213 w 417"/>
                <a:gd name="T15" fmla="*/ 35 h 417"/>
                <a:gd name="T16" fmla="*/ 151 w 417"/>
                <a:gd name="T17" fmla="*/ 0 h 417"/>
                <a:gd name="T18" fmla="*/ 107 w 417"/>
                <a:gd name="T19" fmla="*/ 17 h 417"/>
                <a:gd name="T20" fmla="*/ 89 w 417"/>
                <a:gd name="T21" fmla="*/ 79 h 417"/>
                <a:gd name="T22" fmla="*/ 18 w 417"/>
                <a:gd name="T23" fmla="*/ 106 h 417"/>
                <a:gd name="T24" fmla="*/ 0 w 417"/>
                <a:gd name="T25" fmla="*/ 141 h 417"/>
                <a:gd name="T26" fmla="*/ 44 w 417"/>
                <a:gd name="T27" fmla="*/ 203 h 417"/>
                <a:gd name="T28" fmla="*/ 0 w 417"/>
                <a:gd name="T29" fmla="*/ 275 h 417"/>
                <a:gd name="T30" fmla="*/ 18 w 417"/>
                <a:gd name="T31" fmla="*/ 310 h 417"/>
                <a:gd name="T32" fmla="*/ 89 w 417"/>
                <a:gd name="T33" fmla="*/ 328 h 417"/>
                <a:gd name="T34" fmla="*/ 107 w 417"/>
                <a:gd name="T35" fmla="*/ 398 h 417"/>
                <a:gd name="T36" fmla="*/ 151 w 417"/>
                <a:gd name="T37" fmla="*/ 416 h 417"/>
                <a:gd name="T38" fmla="*/ 213 w 417"/>
                <a:gd name="T39" fmla="*/ 372 h 417"/>
                <a:gd name="T40" fmla="*/ 275 w 417"/>
                <a:gd name="T41" fmla="*/ 416 h 417"/>
                <a:gd name="T42" fmla="*/ 319 w 417"/>
                <a:gd name="T43" fmla="*/ 398 h 417"/>
                <a:gd name="T44" fmla="*/ 337 w 417"/>
                <a:gd name="T45" fmla="*/ 328 h 417"/>
                <a:gd name="T46" fmla="*/ 408 w 417"/>
                <a:gd name="T47" fmla="*/ 310 h 417"/>
                <a:gd name="T48" fmla="*/ 416 w 417"/>
                <a:gd name="T49" fmla="*/ 265 h 417"/>
                <a:gd name="T50" fmla="*/ 381 w 417"/>
                <a:gd name="T51" fmla="*/ 203 h 417"/>
                <a:gd name="T52" fmla="*/ 213 w 417"/>
                <a:gd name="T53" fmla="*/ 292 h 417"/>
                <a:gd name="T54" fmla="*/ 213 w 417"/>
                <a:gd name="T55" fmla="*/ 292 h 417"/>
                <a:gd name="T56" fmla="*/ 125 w 417"/>
                <a:gd name="T57" fmla="*/ 203 h 417"/>
                <a:gd name="T58" fmla="*/ 213 w 417"/>
                <a:gd name="T59" fmla="*/ 115 h 417"/>
                <a:gd name="T60" fmla="*/ 301 w 417"/>
                <a:gd name="T61" fmla="*/ 203 h 417"/>
                <a:gd name="T62" fmla="*/ 213 w 417"/>
                <a:gd name="T63" fmla="*/ 292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17" h="417">
                  <a:moveTo>
                    <a:pt x="381" y="203"/>
                  </a:moveTo>
                  <a:lnTo>
                    <a:pt x="381" y="203"/>
                  </a:lnTo>
                  <a:cubicBezTo>
                    <a:pt x="381" y="177"/>
                    <a:pt x="399" y="159"/>
                    <a:pt x="416" y="141"/>
                  </a:cubicBezTo>
                  <a:cubicBezTo>
                    <a:pt x="416" y="132"/>
                    <a:pt x="408" y="115"/>
                    <a:pt x="408" y="106"/>
                  </a:cubicBezTo>
                  <a:cubicBezTo>
                    <a:pt x="372" y="115"/>
                    <a:pt x="354" y="97"/>
                    <a:pt x="337" y="79"/>
                  </a:cubicBezTo>
                  <a:cubicBezTo>
                    <a:pt x="319" y="62"/>
                    <a:pt x="310" y="44"/>
                    <a:pt x="319" y="17"/>
                  </a:cubicBezTo>
                  <a:cubicBezTo>
                    <a:pt x="310" y="9"/>
                    <a:pt x="293" y="0"/>
                    <a:pt x="275" y="0"/>
                  </a:cubicBezTo>
                  <a:cubicBezTo>
                    <a:pt x="266" y="17"/>
                    <a:pt x="240" y="35"/>
                    <a:pt x="213" y="35"/>
                  </a:cubicBezTo>
                  <a:cubicBezTo>
                    <a:pt x="187" y="35"/>
                    <a:pt x="160" y="17"/>
                    <a:pt x="151" y="0"/>
                  </a:cubicBezTo>
                  <a:cubicBezTo>
                    <a:pt x="133" y="0"/>
                    <a:pt x="116" y="9"/>
                    <a:pt x="107" y="17"/>
                  </a:cubicBezTo>
                  <a:cubicBezTo>
                    <a:pt x="116" y="44"/>
                    <a:pt x="107" y="62"/>
                    <a:pt x="89" y="79"/>
                  </a:cubicBezTo>
                  <a:cubicBezTo>
                    <a:pt x="72" y="97"/>
                    <a:pt x="44" y="115"/>
                    <a:pt x="18" y="106"/>
                  </a:cubicBezTo>
                  <a:cubicBezTo>
                    <a:pt x="18" y="115"/>
                    <a:pt x="9" y="132"/>
                    <a:pt x="0" y="141"/>
                  </a:cubicBezTo>
                  <a:cubicBezTo>
                    <a:pt x="27" y="159"/>
                    <a:pt x="44" y="177"/>
                    <a:pt x="44" y="203"/>
                  </a:cubicBezTo>
                  <a:cubicBezTo>
                    <a:pt x="44" y="230"/>
                    <a:pt x="27" y="256"/>
                    <a:pt x="0" y="275"/>
                  </a:cubicBezTo>
                  <a:cubicBezTo>
                    <a:pt x="9" y="283"/>
                    <a:pt x="18" y="301"/>
                    <a:pt x="18" y="310"/>
                  </a:cubicBezTo>
                  <a:cubicBezTo>
                    <a:pt x="44" y="310"/>
                    <a:pt x="72" y="310"/>
                    <a:pt x="89" y="328"/>
                  </a:cubicBezTo>
                  <a:cubicBezTo>
                    <a:pt x="107" y="345"/>
                    <a:pt x="116" y="372"/>
                    <a:pt x="107" y="398"/>
                  </a:cubicBezTo>
                  <a:cubicBezTo>
                    <a:pt x="116" y="407"/>
                    <a:pt x="133" y="407"/>
                    <a:pt x="151" y="416"/>
                  </a:cubicBezTo>
                  <a:cubicBezTo>
                    <a:pt x="160" y="389"/>
                    <a:pt x="187" y="372"/>
                    <a:pt x="213" y="372"/>
                  </a:cubicBezTo>
                  <a:cubicBezTo>
                    <a:pt x="240" y="372"/>
                    <a:pt x="266" y="389"/>
                    <a:pt x="275" y="416"/>
                  </a:cubicBezTo>
                  <a:cubicBezTo>
                    <a:pt x="293" y="407"/>
                    <a:pt x="310" y="407"/>
                    <a:pt x="319" y="398"/>
                  </a:cubicBezTo>
                  <a:cubicBezTo>
                    <a:pt x="310" y="372"/>
                    <a:pt x="319" y="345"/>
                    <a:pt x="337" y="328"/>
                  </a:cubicBezTo>
                  <a:cubicBezTo>
                    <a:pt x="354" y="310"/>
                    <a:pt x="372" y="301"/>
                    <a:pt x="408" y="310"/>
                  </a:cubicBezTo>
                  <a:cubicBezTo>
                    <a:pt x="408" y="292"/>
                    <a:pt x="416" y="283"/>
                    <a:pt x="416" y="265"/>
                  </a:cubicBezTo>
                  <a:cubicBezTo>
                    <a:pt x="399" y="256"/>
                    <a:pt x="381" y="230"/>
                    <a:pt x="381" y="203"/>
                  </a:cubicBezTo>
                  <a:close/>
                  <a:moveTo>
                    <a:pt x="213" y="292"/>
                  </a:moveTo>
                  <a:lnTo>
                    <a:pt x="213" y="292"/>
                  </a:lnTo>
                  <a:cubicBezTo>
                    <a:pt x="160" y="292"/>
                    <a:pt x="125" y="256"/>
                    <a:pt x="125" y="203"/>
                  </a:cubicBezTo>
                  <a:cubicBezTo>
                    <a:pt x="125" y="159"/>
                    <a:pt x="160" y="115"/>
                    <a:pt x="213" y="115"/>
                  </a:cubicBezTo>
                  <a:cubicBezTo>
                    <a:pt x="266" y="115"/>
                    <a:pt x="301" y="159"/>
                    <a:pt x="301" y="203"/>
                  </a:cubicBezTo>
                  <a:cubicBezTo>
                    <a:pt x="301" y="256"/>
                    <a:pt x="266" y="292"/>
                    <a:pt x="213" y="292"/>
                  </a:cubicBezTo>
                  <a:close/>
                </a:path>
              </a:pathLst>
            </a:custGeom>
            <a:solidFill>
              <a:schemeClr val="tx1"/>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lIns="45712" tIns="22856" rIns="45712" bIns="22856" anchor="ctr"/>
            <a:lstStyle/>
            <a:p>
              <a:pPr defTabSz="914217">
                <a:defRPr/>
              </a:pPr>
              <a:endParaRPr lang="en-US" dirty="0">
                <a:solidFill>
                  <a:srgbClr val="91969B"/>
                </a:solidFill>
                <a:latin typeface="思源黑体 CN Normal" panose="020B0400000000000000" pitchFamily="34" charset="-122"/>
              </a:endParaRPr>
            </a:p>
          </p:txBody>
        </p:sp>
      </p:grpSp>
      <p:grpSp>
        <p:nvGrpSpPr>
          <p:cNvPr id="484" name="组合 483">
            <a:extLst>
              <a:ext uri="{FF2B5EF4-FFF2-40B4-BE49-F238E27FC236}">
                <a16:creationId xmlns:a16="http://schemas.microsoft.com/office/drawing/2014/main" id="{F3CA3E5D-70D1-51CB-EB1C-35F763F5C7E7}"/>
              </a:ext>
            </a:extLst>
          </p:cNvPr>
          <p:cNvGrpSpPr/>
          <p:nvPr/>
        </p:nvGrpSpPr>
        <p:grpSpPr>
          <a:xfrm>
            <a:off x="3367468" y="1775688"/>
            <a:ext cx="623461" cy="623461"/>
            <a:chOff x="3367468" y="1775688"/>
            <a:chExt cx="623461" cy="623461"/>
          </a:xfrm>
        </p:grpSpPr>
        <p:sp>
          <p:nvSpPr>
            <p:cNvPr id="33" name="椭圆 32">
              <a:extLst>
                <a:ext uri="{FF2B5EF4-FFF2-40B4-BE49-F238E27FC236}">
                  <a16:creationId xmlns:a16="http://schemas.microsoft.com/office/drawing/2014/main" id="{C29E02BC-350B-7846-D52A-0D7FBE5ADD62}"/>
                </a:ext>
              </a:extLst>
            </p:cNvPr>
            <p:cNvSpPr/>
            <p:nvPr/>
          </p:nvSpPr>
          <p:spPr>
            <a:xfrm flipH="1">
              <a:off x="3367468" y="1775688"/>
              <a:ext cx="623461" cy="623461"/>
            </a:xfrm>
            <a:prstGeom prst="ellipse">
              <a:avLst/>
            </a:prstGeom>
            <a:gradFill>
              <a:gsLst>
                <a:gs pos="0">
                  <a:schemeClr val="accent2"/>
                </a:gs>
                <a:gs pos="98000">
                  <a:schemeClr val="accent1"/>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483" name="Freeform 67">
              <a:extLst>
                <a:ext uri="{FF2B5EF4-FFF2-40B4-BE49-F238E27FC236}">
                  <a16:creationId xmlns:a16="http://schemas.microsoft.com/office/drawing/2014/main" id="{A2FE1DA4-8CB3-805D-AA39-E90032126BBF}"/>
                </a:ext>
              </a:extLst>
            </p:cNvPr>
            <p:cNvSpPr>
              <a:spLocks noChangeArrowheads="1"/>
            </p:cNvSpPr>
            <p:nvPr/>
          </p:nvSpPr>
          <p:spPr bwMode="auto">
            <a:xfrm>
              <a:off x="3536999" y="1922026"/>
              <a:ext cx="284398" cy="330784"/>
            </a:xfrm>
            <a:custGeom>
              <a:avLst/>
              <a:gdLst>
                <a:gd name="T0" fmla="*/ 434 w 453"/>
                <a:gd name="T1" fmla="*/ 186 h 533"/>
                <a:gd name="T2" fmla="*/ 434 w 453"/>
                <a:gd name="T3" fmla="*/ 186 h 533"/>
                <a:gd name="T4" fmla="*/ 44 w 453"/>
                <a:gd name="T5" fmla="*/ 160 h 533"/>
                <a:gd name="T6" fmla="*/ 0 w 453"/>
                <a:gd name="T7" fmla="*/ 178 h 533"/>
                <a:gd name="T8" fmla="*/ 88 w 453"/>
                <a:gd name="T9" fmla="*/ 532 h 533"/>
                <a:gd name="T10" fmla="*/ 141 w 453"/>
                <a:gd name="T11" fmla="*/ 532 h 533"/>
                <a:gd name="T12" fmla="*/ 97 w 453"/>
                <a:gd name="T13" fmla="*/ 355 h 533"/>
                <a:gd name="T14" fmla="*/ 443 w 453"/>
                <a:gd name="T15" fmla="*/ 195 h 533"/>
                <a:gd name="T16" fmla="*/ 434 w 453"/>
                <a:gd name="T17" fmla="*/ 186 h 5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3" h="533">
                  <a:moveTo>
                    <a:pt x="434" y="186"/>
                  </a:moveTo>
                  <a:lnTo>
                    <a:pt x="434" y="186"/>
                  </a:lnTo>
                  <a:cubicBezTo>
                    <a:pt x="151" y="301"/>
                    <a:pt x="266" y="0"/>
                    <a:pt x="44" y="160"/>
                  </a:cubicBezTo>
                  <a:cubicBezTo>
                    <a:pt x="0" y="178"/>
                    <a:pt x="0" y="178"/>
                    <a:pt x="0" y="178"/>
                  </a:cubicBezTo>
                  <a:cubicBezTo>
                    <a:pt x="88" y="532"/>
                    <a:pt x="88" y="532"/>
                    <a:pt x="88" y="532"/>
                  </a:cubicBezTo>
                  <a:cubicBezTo>
                    <a:pt x="141" y="532"/>
                    <a:pt x="141" y="532"/>
                    <a:pt x="141" y="532"/>
                  </a:cubicBezTo>
                  <a:cubicBezTo>
                    <a:pt x="97" y="355"/>
                    <a:pt x="97" y="355"/>
                    <a:pt x="97" y="355"/>
                  </a:cubicBezTo>
                  <a:cubicBezTo>
                    <a:pt x="293" y="195"/>
                    <a:pt x="213" y="532"/>
                    <a:pt x="443" y="195"/>
                  </a:cubicBezTo>
                  <a:cubicBezTo>
                    <a:pt x="452" y="195"/>
                    <a:pt x="443" y="186"/>
                    <a:pt x="434" y="186"/>
                  </a:cubicBezTo>
                </a:path>
              </a:pathLst>
            </a:custGeom>
            <a:solidFill>
              <a:schemeClr val="tx1"/>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lIns="45712" tIns="22856" rIns="45712" bIns="22856" anchor="ctr"/>
            <a:lstStyle/>
            <a:p>
              <a:pPr defTabSz="914217">
                <a:defRPr/>
              </a:pPr>
              <a:endParaRPr lang="en-US" dirty="0">
                <a:solidFill>
                  <a:srgbClr val="91969B"/>
                </a:solidFill>
                <a:latin typeface="思源黑体 CN Normal" panose="020B0400000000000000" pitchFamily="34" charset="-122"/>
              </a:endParaRPr>
            </a:p>
          </p:txBody>
        </p:sp>
      </p:grpSp>
      <p:sp>
        <p:nvSpPr>
          <p:cNvPr id="490" name="任意多边形: 形状 489">
            <a:extLst>
              <a:ext uri="{FF2B5EF4-FFF2-40B4-BE49-F238E27FC236}">
                <a16:creationId xmlns:a16="http://schemas.microsoft.com/office/drawing/2014/main" id="{B40A576F-14A2-3A47-293D-A29782522E1D}"/>
              </a:ext>
            </a:extLst>
          </p:cNvPr>
          <p:cNvSpPr/>
          <p:nvPr/>
        </p:nvSpPr>
        <p:spPr>
          <a:xfrm>
            <a:off x="1" y="4249141"/>
            <a:ext cx="4562917" cy="2608859"/>
          </a:xfrm>
          <a:custGeom>
            <a:avLst/>
            <a:gdLst>
              <a:gd name="connsiteX0" fmla="*/ 0 w 4562917"/>
              <a:gd name="connsiteY0" fmla="*/ 0 h 2608859"/>
              <a:gd name="connsiteX1" fmla="*/ 66363 w 4562917"/>
              <a:gd name="connsiteY1" fmla="*/ 86267 h 2608859"/>
              <a:gd name="connsiteX2" fmla="*/ 1082040 w 4562917"/>
              <a:gd name="connsiteY2" fmla="*/ 1267739 h 2608859"/>
              <a:gd name="connsiteX3" fmla="*/ 3185160 w 4562917"/>
              <a:gd name="connsiteY3" fmla="*/ 1877339 h 2608859"/>
              <a:gd name="connsiteX4" fmla="*/ 4497601 w 4562917"/>
              <a:gd name="connsiteY4" fmla="*/ 2548256 h 2608859"/>
              <a:gd name="connsiteX5" fmla="*/ 4562917 w 4562917"/>
              <a:gd name="connsiteY5" fmla="*/ 2608859 h 2608859"/>
              <a:gd name="connsiteX6" fmla="*/ 0 w 4562917"/>
              <a:gd name="connsiteY6" fmla="*/ 2608859 h 2608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562917" h="2608859">
                <a:moveTo>
                  <a:pt x="0" y="0"/>
                </a:moveTo>
                <a:lnTo>
                  <a:pt x="66363" y="86267"/>
                </a:lnTo>
                <a:cubicBezTo>
                  <a:pt x="376397" y="500183"/>
                  <a:pt x="699453" y="1024852"/>
                  <a:pt x="1082040" y="1267739"/>
                </a:cubicBezTo>
                <a:cubicBezTo>
                  <a:pt x="1694180" y="1656359"/>
                  <a:pt x="2606040" y="1587779"/>
                  <a:pt x="3185160" y="1877339"/>
                </a:cubicBezTo>
                <a:cubicBezTo>
                  <a:pt x="3547110" y="2058314"/>
                  <a:pt x="4189849" y="2296836"/>
                  <a:pt x="4497601" y="2548256"/>
                </a:cubicBezTo>
                <a:lnTo>
                  <a:pt x="4562917" y="2608859"/>
                </a:lnTo>
                <a:lnTo>
                  <a:pt x="0" y="2608859"/>
                </a:lnTo>
                <a:close/>
              </a:path>
            </a:pathLst>
          </a:custGeom>
          <a:gradFill>
            <a:gsLst>
              <a:gs pos="0">
                <a:schemeClr val="accent1"/>
              </a:gs>
              <a:gs pos="100000">
                <a:schemeClr val="accent1">
                  <a:lumMod val="75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91" name="任意多边形: 形状 490">
            <a:extLst>
              <a:ext uri="{FF2B5EF4-FFF2-40B4-BE49-F238E27FC236}">
                <a16:creationId xmlns:a16="http://schemas.microsoft.com/office/drawing/2014/main" id="{0DB58568-AAD1-4F8A-0329-EB543B49BBE1}"/>
              </a:ext>
            </a:extLst>
          </p:cNvPr>
          <p:cNvSpPr/>
          <p:nvPr/>
        </p:nvSpPr>
        <p:spPr>
          <a:xfrm rot="11982137">
            <a:off x="9530489" y="-275986"/>
            <a:ext cx="3261691" cy="2994105"/>
          </a:xfrm>
          <a:custGeom>
            <a:avLst/>
            <a:gdLst>
              <a:gd name="connsiteX0" fmla="*/ 3261691 w 3261691"/>
              <a:gd name="connsiteY0" fmla="*/ 2210048 h 2994105"/>
              <a:gd name="connsiteX1" fmla="*/ 1072180 w 3261691"/>
              <a:gd name="connsiteY1" fmla="*/ 2994105 h 2994105"/>
              <a:gd name="connsiteX2" fmla="*/ 0 w 3261691"/>
              <a:gd name="connsiteY2" fmla="*/ 0 h 2994105"/>
              <a:gd name="connsiteX3" fmla="*/ 83082 w 3261691"/>
              <a:gd name="connsiteY3" fmla="*/ 16073 h 2994105"/>
              <a:gd name="connsiteX4" fmla="*/ 279207 w 3261691"/>
              <a:gd name="connsiteY4" fmla="*/ 82212 h 2994105"/>
              <a:gd name="connsiteX5" fmla="*/ 1848927 w 3261691"/>
              <a:gd name="connsiteY5" fmla="*/ 1804332 h 2994105"/>
              <a:gd name="connsiteX6" fmla="*/ 3193515 w 3261691"/>
              <a:gd name="connsiteY6" fmla="*/ 2196271 h 29941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61691" h="2994105">
                <a:moveTo>
                  <a:pt x="3261691" y="2210048"/>
                </a:moveTo>
                <a:lnTo>
                  <a:pt x="1072180" y="2994105"/>
                </a:lnTo>
                <a:lnTo>
                  <a:pt x="0" y="0"/>
                </a:lnTo>
                <a:lnTo>
                  <a:pt x="83082" y="16073"/>
                </a:lnTo>
                <a:cubicBezTo>
                  <a:pt x="151096" y="32285"/>
                  <a:pt x="216978" y="54272"/>
                  <a:pt x="279207" y="82212"/>
                </a:cubicBezTo>
                <a:cubicBezTo>
                  <a:pt x="777047" y="305732"/>
                  <a:pt x="1236787" y="1415712"/>
                  <a:pt x="1848927" y="1804332"/>
                </a:cubicBezTo>
                <a:cubicBezTo>
                  <a:pt x="2231514" y="2047219"/>
                  <a:pt x="2731180" y="2111513"/>
                  <a:pt x="3193515" y="2196271"/>
                </a:cubicBezTo>
                <a:close/>
              </a:path>
            </a:pathLst>
          </a:custGeom>
          <a:gradFill>
            <a:gsLst>
              <a:gs pos="0">
                <a:schemeClr val="accent1"/>
              </a:gs>
              <a:gs pos="100000">
                <a:schemeClr val="accent1">
                  <a:lumMod val="75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Tree>
    <p:extLst>
      <p:ext uri="{BB962C8B-B14F-4D97-AF65-F5344CB8AC3E}">
        <p14:creationId xmlns:p14="http://schemas.microsoft.com/office/powerpoint/2010/main" val="373093604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 name="任意多边形: 形状 124">
            <a:extLst>
              <a:ext uri="{FF2B5EF4-FFF2-40B4-BE49-F238E27FC236}">
                <a16:creationId xmlns:a16="http://schemas.microsoft.com/office/drawing/2014/main" id="{F8EF6827-5887-E7B1-311A-6BECC8CECE79}"/>
              </a:ext>
            </a:extLst>
          </p:cNvPr>
          <p:cNvSpPr/>
          <p:nvPr/>
        </p:nvSpPr>
        <p:spPr>
          <a:xfrm rot="11982137">
            <a:off x="9530489" y="-275986"/>
            <a:ext cx="3261691" cy="2994105"/>
          </a:xfrm>
          <a:custGeom>
            <a:avLst/>
            <a:gdLst>
              <a:gd name="connsiteX0" fmla="*/ 3261691 w 3261691"/>
              <a:gd name="connsiteY0" fmla="*/ 2210048 h 2994105"/>
              <a:gd name="connsiteX1" fmla="*/ 1072180 w 3261691"/>
              <a:gd name="connsiteY1" fmla="*/ 2994105 h 2994105"/>
              <a:gd name="connsiteX2" fmla="*/ 0 w 3261691"/>
              <a:gd name="connsiteY2" fmla="*/ 0 h 2994105"/>
              <a:gd name="connsiteX3" fmla="*/ 83082 w 3261691"/>
              <a:gd name="connsiteY3" fmla="*/ 16073 h 2994105"/>
              <a:gd name="connsiteX4" fmla="*/ 279207 w 3261691"/>
              <a:gd name="connsiteY4" fmla="*/ 82212 h 2994105"/>
              <a:gd name="connsiteX5" fmla="*/ 1848927 w 3261691"/>
              <a:gd name="connsiteY5" fmla="*/ 1804332 h 2994105"/>
              <a:gd name="connsiteX6" fmla="*/ 3193515 w 3261691"/>
              <a:gd name="connsiteY6" fmla="*/ 2196271 h 29941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61691" h="2994105">
                <a:moveTo>
                  <a:pt x="3261691" y="2210048"/>
                </a:moveTo>
                <a:lnTo>
                  <a:pt x="1072180" y="2994105"/>
                </a:lnTo>
                <a:lnTo>
                  <a:pt x="0" y="0"/>
                </a:lnTo>
                <a:lnTo>
                  <a:pt x="83082" y="16073"/>
                </a:lnTo>
                <a:cubicBezTo>
                  <a:pt x="151096" y="32285"/>
                  <a:pt x="216978" y="54272"/>
                  <a:pt x="279207" y="82212"/>
                </a:cubicBezTo>
                <a:cubicBezTo>
                  <a:pt x="777047" y="305732"/>
                  <a:pt x="1236787" y="1415712"/>
                  <a:pt x="1848927" y="1804332"/>
                </a:cubicBezTo>
                <a:cubicBezTo>
                  <a:pt x="2231514" y="2047219"/>
                  <a:pt x="2731180" y="2111513"/>
                  <a:pt x="3193515" y="2196271"/>
                </a:cubicBezTo>
                <a:close/>
              </a:path>
            </a:pathLst>
          </a:custGeom>
          <a:gradFill>
            <a:gsLst>
              <a:gs pos="0">
                <a:schemeClr val="accent1"/>
              </a:gs>
              <a:gs pos="100000">
                <a:schemeClr val="accent1">
                  <a:lumMod val="75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 name="标题 1">
            <a:extLst>
              <a:ext uri="{FF2B5EF4-FFF2-40B4-BE49-F238E27FC236}">
                <a16:creationId xmlns:a16="http://schemas.microsoft.com/office/drawing/2014/main" id="{6C7447D8-659B-DE80-304F-8E560BBC5EE0}"/>
              </a:ext>
            </a:extLst>
          </p:cNvPr>
          <p:cNvSpPr>
            <a:spLocks noGrp="1"/>
          </p:cNvSpPr>
          <p:nvPr>
            <p:ph type="title"/>
          </p:nvPr>
        </p:nvSpPr>
        <p:spPr>
          <a:xfrm>
            <a:off x="1205361" y="549445"/>
            <a:ext cx="1231106" cy="332399"/>
          </a:xfrm>
        </p:spPr>
        <p:txBody>
          <a:bodyPr/>
          <a:lstStyle/>
          <a:p>
            <a:r>
              <a:rPr lang="zh-CN" altLang="en-US" dirty="0"/>
              <a:t>时间规划</a:t>
            </a:r>
          </a:p>
        </p:txBody>
      </p:sp>
      <p:grpSp>
        <p:nvGrpSpPr>
          <p:cNvPr id="3" name="组合 2">
            <a:extLst>
              <a:ext uri="{FF2B5EF4-FFF2-40B4-BE49-F238E27FC236}">
                <a16:creationId xmlns:a16="http://schemas.microsoft.com/office/drawing/2014/main" id="{AB8873B4-EACB-D62A-611E-93E422840210}"/>
              </a:ext>
            </a:extLst>
          </p:cNvPr>
          <p:cNvGrpSpPr/>
          <p:nvPr/>
        </p:nvGrpSpPr>
        <p:grpSpPr>
          <a:xfrm flipH="1">
            <a:off x="-259081" y="3100892"/>
            <a:ext cx="12588237" cy="656217"/>
            <a:chOff x="-138743" y="3100892"/>
            <a:chExt cx="12588237" cy="656217"/>
          </a:xfrm>
        </p:grpSpPr>
        <p:sp>
          <p:nvSpPr>
            <p:cNvPr id="4" name="矩形: 圆顶角 3">
              <a:extLst>
                <a:ext uri="{FF2B5EF4-FFF2-40B4-BE49-F238E27FC236}">
                  <a16:creationId xmlns:a16="http://schemas.microsoft.com/office/drawing/2014/main" id="{08B86D58-42D3-530F-C91D-5FB019BB7F29}"/>
                </a:ext>
              </a:extLst>
            </p:cNvPr>
            <p:cNvSpPr/>
            <p:nvPr/>
          </p:nvSpPr>
          <p:spPr>
            <a:xfrm>
              <a:off x="-138743" y="3100892"/>
              <a:ext cx="12588237" cy="656217"/>
            </a:xfrm>
            <a:prstGeom prst="round2SameRect">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a:extLst>
                <a:ext uri="{FF2B5EF4-FFF2-40B4-BE49-F238E27FC236}">
                  <a16:creationId xmlns:a16="http://schemas.microsoft.com/office/drawing/2014/main" id="{204967A7-8724-0BEE-849F-19D9C4F425F6}"/>
                </a:ext>
              </a:extLst>
            </p:cNvPr>
            <p:cNvGrpSpPr/>
            <p:nvPr/>
          </p:nvGrpSpPr>
          <p:grpSpPr>
            <a:xfrm>
              <a:off x="1053306" y="3249000"/>
              <a:ext cx="10083800" cy="360000"/>
              <a:chOff x="1054100" y="3718115"/>
              <a:chExt cx="10083800" cy="360000"/>
            </a:xfrm>
          </p:grpSpPr>
          <p:cxnSp>
            <p:nvCxnSpPr>
              <p:cNvPr id="6" name="直接连接符 5">
                <a:extLst>
                  <a:ext uri="{FF2B5EF4-FFF2-40B4-BE49-F238E27FC236}">
                    <a16:creationId xmlns:a16="http://schemas.microsoft.com/office/drawing/2014/main" id="{42394DD7-FBC3-6B58-5D73-BCB0006C8136}"/>
                  </a:ext>
                </a:extLst>
              </p:cNvPr>
              <p:cNvCxnSpPr>
                <a:cxnSpLocks/>
              </p:cNvCxnSpPr>
              <p:nvPr/>
            </p:nvCxnSpPr>
            <p:spPr>
              <a:xfrm>
                <a:off x="1054100" y="3718115"/>
                <a:ext cx="0" cy="360000"/>
              </a:xfrm>
              <a:prstGeom prst="line">
                <a:avLst/>
              </a:prstGeom>
              <a:ln w="9525">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7" name="直接连接符 6">
                <a:extLst>
                  <a:ext uri="{FF2B5EF4-FFF2-40B4-BE49-F238E27FC236}">
                    <a16:creationId xmlns:a16="http://schemas.microsoft.com/office/drawing/2014/main" id="{01A6C30C-EE73-05A1-A9FB-1AB8A89A2D9B}"/>
                  </a:ext>
                </a:extLst>
              </p:cNvPr>
              <p:cNvCxnSpPr>
                <a:cxnSpLocks/>
              </p:cNvCxnSpPr>
              <p:nvPr/>
            </p:nvCxnSpPr>
            <p:spPr>
              <a:xfrm>
                <a:off x="1222163" y="3898115"/>
                <a:ext cx="0" cy="180000"/>
              </a:xfrm>
              <a:prstGeom prst="line">
                <a:avLst/>
              </a:prstGeom>
              <a:ln w="9525">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8" name="直接连接符 7">
                <a:extLst>
                  <a:ext uri="{FF2B5EF4-FFF2-40B4-BE49-F238E27FC236}">
                    <a16:creationId xmlns:a16="http://schemas.microsoft.com/office/drawing/2014/main" id="{74AF1969-8D53-ECE8-BD87-EED56EFEB148}"/>
                  </a:ext>
                </a:extLst>
              </p:cNvPr>
              <p:cNvCxnSpPr>
                <a:cxnSpLocks/>
              </p:cNvCxnSpPr>
              <p:nvPr/>
            </p:nvCxnSpPr>
            <p:spPr>
              <a:xfrm>
                <a:off x="1558289" y="3898115"/>
                <a:ext cx="0" cy="180000"/>
              </a:xfrm>
              <a:prstGeom prst="line">
                <a:avLst/>
              </a:prstGeom>
              <a:ln w="9525">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9" name="直接连接符 8">
                <a:extLst>
                  <a:ext uri="{FF2B5EF4-FFF2-40B4-BE49-F238E27FC236}">
                    <a16:creationId xmlns:a16="http://schemas.microsoft.com/office/drawing/2014/main" id="{CE35BC1A-3ED9-6EC6-E880-357816603B76}"/>
                  </a:ext>
                </a:extLst>
              </p:cNvPr>
              <p:cNvCxnSpPr>
                <a:cxnSpLocks/>
              </p:cNvCxnSpPr>
              <p:nvPr/>
            </p:nvCxnSpPr>
            <p:spPr>
              <a:xfrm>
                <a:off x="1390226" y="3898115"/>
                <a:ext cx="0" cy="180000"/>
              </a:xfrm>
              <a:prstGeom prst="line">
                <a:avLst/>
              </a:prstGeom>
              <a:ln w="9525">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10" name="直接连接符 9">
                <a:extLst>
                  <a:ext uri="{FF2B5EF4-FFF2-40B4-BE49-F238E27FC236}">
                    <a16:creationId xmlns:a16="http://schemas.microsoft.com/office/drawing/2014/main" id="{5C64DC28-86E6-C6CC-5F39-176B62FBB61B}"/>
                  </a:ext>
                </a:extLst>
              </p:cNvPr>
              <p:cNvCxnSpPr>
                <a:cxnSpLocks/>
              </p:cNvCxnSpPr>
              <p:nvPr/>
            </p:nvCxnSpPr>
            <p:spPr>
              <a:xfrm>
                <a:off x="1726352" y="3898115"/>
                <a:ext cx="0" cy="180000"/>
              </a:xfrm>
              <a:prstGeom prst="line">
                <a:avLst/>
              </a:prstGeom>
              <a:ln w="9525">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11" name="直接连接符 10">
                <a:extLst>
                  <a:ext uri="{FF2B5EF4-FFF2-40B4-BE49-F238E27FC236}">
                    <a16:creationId xmlns:a16="http://schemas.microsoft.com/office/drawing/2014/main" id="{ACF1A63B-F6DD-AD32-4243-8C0AAE0A59E0}"/>
                  </a:ext>
                </a:extLst>
              </p:cNvPr>
              <p:cNvCxnSpPr>
                <a:cxnSpLocks/>
              </p:cNvCxnSpPr>
              <p:nvPr/>
            </p:nvCxnSpPr>
            <p:spPr>
              <a:xfrm>
                <a:off x="1894415" y="3718115"/>
                <a:ext cx="0" cy="360000"/>
              </a:xfrm>
              <a:prstGeom prst="line">
                <a:avLst/>
              </a:prstGeom>
              <a:ln w="9525">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C37362DE-A5D6-4C07-3EF2-FB1942606677}"/>
                  </a:ext>
                </a:extLst>
              </p:cNvPr>
              <p:cNvCxnSpPr>
                <a:cxnSpLocks/>
              </p:cNvCxnSpPr>
              <p:nvPr/>
            </p:nvCxnSpPr>
            <p:spPr>
              <a:xfrm>
                <a:off x="2062478" y="3898115"/>
                <a:ext cx="0" cy="180000"/>
              </a:xfrm>
              <a:prstGeom prst="line">
                <a:avLst/>
              </a:prstGeom>
              <a:ln w="9525">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13" name="直接连接符 12">
                <a:extLst>
                  <a:ext uri="{FF2B5EF4-FFF2-40B4-BE49-F238E27FC236}">
                    <a16:creationId xmlns:a16="http://schemas.microsoft.com/office/drawing/2014/main" id="{3E68A859-DAF0-6220-2DAD-5A6D74C6F2E6}"/>
                  </a:ext>
                </a:extLst>
              </p:cNvPr>
              <p:cNvCxnSpPr>
                <a:cxnSpLocks/>
              </p:cNvCxnSpPr>
              <p:nvPr/>
            </p:nvCxnSpPr>
            <p:spPr>
              <a:xfrm>
                <a:off x="2398604" y="3898115"/>
                <a:ext cx="0" cy="180000"/>
              </a:xfrm>
              <a:prstGeom prst="line">
                <a:avLst/>
              </a:prstGeom>
              <a:ln w="9525">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14" name="直接连接符 13">
                <a:extLst>
                  <a:ext uri="{FF2B5EF4-FFF2-40B4-BE49-F238E27FC236}">
                    <a16:creationId xmlns:a16="http://schemas.microsoft.com/office/drawing/2014/main" id="{06488D12-6FC7-F5E9-474D-9145D20C5C71}"/>
                  </a:ext>
                </a:extLst>
              </p:cNvPr>
              <p:cNvCxnSpPr>
                <a:cxnSpLocks/>
              </p:cNvCxnSpPr>
              <p:nvPr/>
            </p:nvCxnSpPr>
            <p:spPr>
              <a:xfrm>
                <a:off x="2230541" y="3898115"/>
                <a:ext cx="0" cy="180000"/>
              </a:xfrm>
              <a:prstGeom prst="line">
                <a:avLst/>
              </a:prstGeom>
              <a:ln w="9525">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a16="http://schemas.microsoft.com/office/drawing/2014/main" id="{B8A0E4AC-D1D2-092F-9DEE-CC9471FB0343}"/>
                  </a:ext>
                </a:extLst>
              </p:cNvPr>
              <p:cNvCxnSpPr>
                <a:cxnSpLocks/>
              </p:cNvCxnSpPr>
              <p:nvPr/>
            </p:nvCxnSpPr>
            <p:spPr>
              <a:xfrm>
                <a:off x="2566667" y="3898115"/>
                <a:ext cx="0" cy="180000"/>
              </a:xfrm>
              <a:prstGeom prst="line">
                <a:avLst/>
              </a:prstGeom>
              <a:ln w="9525">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16" name="直接连接符 15">
                <a:extLst>
                  <a:ext uri="{FF2B5EF4-FFF2-40B4-BE49-F238E27FC236}">
                    <a16:creationId xmlns:a16="http://schemas.microsoft.com/office/drawing/2014/main" id="{604F05B1-454C-5E54-FA2C-16E39B19AF9F}"/>
                  </a:ext>
                </a:extLst>
              </p:cNvPr>
              <p:cNvCxnSpPr>
                <a:cxnSpLocks/>
              </p:cNvCxnSpPr>
              <p:nvPr/>
            </p:nvCxnSpPr>
            <p:spPr>
              <a:xfrm>
                <a:off x="2734730" y="3718115"/>
                <a:ext cx="0" cy="360000"/>
              </a:xfrm>
              <a:prstGeom prst="line">
                <a:avLst/>
              </a:prstGeom>
              <a:ln w="9525">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88F9A011-7E39-6B87-38A8-0E2EC02672E0}"/>
                  </a:ext>
                </a:extLst>
              </p:cNvPr>
              <p:cNvCxnSpPr>
                <a:cxnSpLocks/>
              </p:cNvCxnSpPr>
              <p:nvPr/>
            </p:nvCxnSpPr>
            <p:spPr>
              <a:xfrm>
                <a:off x="2902793" y="3898115"/>
                <a:ext cx="0" cy="180000"/>
              </a:xfrm>
              <a:prstGeom prst="line">
                <a:avLst/>
              </a:prstGeom>
              <a:ln w="9525">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18" name="直接连接符 17">
                <a:extLst>
                  <a:ext uri="{FF2B5EF4-FFF2-40B4-BE49-F238E27FC236}">
                    <a16:creationId xmlns:a16="http://schemas.microsoft.com/office/drawing/2014/main" id="{17076201-693F-2577-6A06-40BAEC49F368}"/>
                  </a:ext>
                </a:extLst>
              </p:cNvPr>
              <p:cNvCxnSpPr>
                <a:cxnSpLocks/>
              </p:cNvCxnSpPr>
              <p:nvPr/>
            </p:nvCxnSpPr>
            <p:spPr>
              <a:xfrm>
                <a:off x="3238919" y="3898115"/>
                <a:ext cx="0" cy="180000"/>
              </a:xfrm>
              <a:prstGeom prst="line">
                <a:avLst/>
              </a:prstGeom>
              <a:ln w="9525">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273A74F5-3B4F-9363-B563-1C090F6F40D3}"/>
                  </a:ext>
                </a:extLst>
              </p:cNvPr>
              <p:cNvCxnSpPr>
                <a:cxnSpLocks/>
              </p:cNvCxnSpPr>
              <p:nvPr/>
            </p:nvCxnSpPr>
            <p:spPr>
              <a:xfrm>
                <a:off x="3070856" y="3898115"/>
                <a:ext cx="0" cy="180000"/>
              </a:xfrm>
              <a:prstGeom prst="line">
                <a:avLst/>
              </a:prstGeom>
              <a:ln w="9525">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20" name="直接连接符 19">
                <a:extLst>
                  <a:ext uri="{FF2B5EF4-FFF2-40B4-BE49-F238E27FC236}">
                    <a16:creationId xmlns:a16="http://schemas.microsoft.com/office/drawing/2014/main" id="{85581640-867F-5031-146E-062D4C638418}"/>
                  </a:ext>
                </a:extLst>
              </p:cNvPr>
              <p:cNvCxnSpPr>
                <a:cxnSpLocks/>
              </p:cNvCxnSpPr>
              <p:nvPr/>
            </p:nvCxnSpPr>
            <p:spPr>
              <a:xfrm>
                <a:off x="3406982" y="3898115"/>
                <a:ext cx="0" cy="180000"/>
              </a:xfrm>
              <a:prstGeom prst="line">
                <a:avLst/>
              </a:prstGeom>
              <a:ln w="9525">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id="{8B00C2CD-88EB-4612-9A99-DC65705CF34D}"/>
                  </a:ext>
                </a:extLst>
              </p:cNvPr>
              <p:cNvCxnSpPr>
                <a:cxnSpLocks/>
              </p:cNvCxnSpPr>
              <p:nvPr/>
            </p:nvCxnSpPr>
            <p:spPr>
              <a:xfrm>
                <a:off x="3575045" y="3718115"/>
                <a:ext cx="0" cy="360000"/>
              </a:xfrm>
              <a:prstGeom prst="line">
                <a:avLst/>
              </a:prstGeom>
              <a:ln w="9525">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22" name="直接连接符 21">
                <a:extLst>
                  <a:ext uri="{FF2B5EF4-FFF2-40B4-BE49-F238E27FC236}">
                    <a16:creationId xmlns:a16="http://schemas.microsoft.com/office/drawing/2014/main" id="{92B9D8DB-6642-FB05-C10B-030379484CD3}"/>
                  </a:ext>
                </a:extLst>
              </p:cNvPr>
              <p:cNvCxnSpPr>
                <a:cxnSpLocks/>
              </p:cNvCxnSpPr>
              <p:nvPr/>
            </p:nvCxnSpPr>
            <p:spPr>
              <a:xfrm>
                <a:off x="3743108" y="3898115"/>
                <a:ext cx="0" cy="180000"/>
              </a:xfrm>
              <a:prstGeom prst="line">
                <a:avLst/>
              </a:prstGeom>
              <a:ln w="9525">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23" name="直接连接符 22">
                <a:extLst>
                  <a:ext uri="{FF2B5EF4-FFF2-40B4-BE49-F238E27FC236}">
                    <a16:creationId xmlns:a16="http://schemas.microsoft.com/office/drawing/2014/main" id="{C514CEDA-3417-F2AE-5E0A-9EC9D3CA6AEB}"/>
                  </a:ext>
                </a:extLst>
              </p:cNvPr>
              <p:cNvCxnSpPr>
                <a:cxnSpLocks/>
              </p:cNvCxnSpPr>
              <p:nvPr/>
            </p:nvCxnSpPr>
            <p:spPr>
              <a:xfrm>
                <a:off x="4079234" y="3898115"/>
                <a:ext cx="0" cy="180000"/>
              </a:xfrm>
              <a:prstGeom prst="line">
                <a:avLst/>
              </a:prstGeom>
              <a:ln w="9525">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24" name="直接连接符 23">
                <a:extLst>
                  <a:ext uri="{FF2B5EF4-FFF2-40B4-BE49-F238E27FC236}">
                    <a16:creationId xmlns:a16="http://schemas.microsoft.com/office/drawing/2014/main" id="{3FF1AD45-0DBC-D604-4ACB-15D031E3A8C1}"/>
                  </a:ext>
                </a:extLst>
              </p:cNvPr>
              <p:cNvCxnSpPr>
                <a:cxnSpLocks/>
              </p:cNvCxnSpPr>
              <p:nvPr/>
            </p:nvCxnSpPr>
            <p:spPr>
              <a:xfrm>
                <a:off x="3911171" y="3898115"/>
                <a:ext cx="0" cy="180000"/>
              </a:xfrm>
              <a:prstGeom prst="line">
                <a:avLst/>
              </a:prstGeom>
              <a:ln w="9525">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25" name="直接连接符 24">
                <a:extLst>
                  <a:ext uri="{FF2B5EF4-FFF2-40B4-BE49-F238E27FC236}">
                    <a16:creationId xmlns:a16="http://schemas.microsoft.com/office/drawing/2014/main" id="{7BF54395-683B-D190-6C90-7535567C838E}"/>
                  </a:ext>
                </a:extLst>
              </p:cNvPr>
              <p:cNvCxnSpPr>
                <a:cxnSpLocks/>
              </p:cNvCxnSpPr>
              <p:nvPr/>
            </p:nvCxnSpPr>
            <p:spPr>
              <a:xfrm>
                <a:off x="4247297" y="3898115"/>
                <a:ext cx="0" cy="180000"/>
              </a:xfrm>
              <a:prstGeom prst="line">
                <a:avLst/>
              </a:prstGeom>
              <a:ln w="9525">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26" name="直接连接符 25">
                <a:extLst>
                  <a:ext uri="{FF2B5EF4-FFF2-40B4-BE49-F238E27FC236}">
                    <a16:creationId xmlns:a16="http://schemas.microsoft.com/office/drawing/2014/main" id="{948C4B61-1BBA-3746-F12F-9795296A78F5}"/>
                  </a:ext>
                </a:extLst>
              </p:cNvPr>
              <p:cNvCxnSpPr>
                <a:cxnSpLocks/>
              </p:cNvCxnSpPr>
              <p:nvPr/>
            </p:nvCxnSpPr>
            <p:spPr>
              <a:xfrm>
                <a:off x="4415360" y="3718115"/>
                <a:ext cx="0" cy="360000"/>
              </a:xfrm>
              <a:prstGeom prst="line">
                <a:avLst/>
              </a:prstGeom>
              <a:ln w="9525">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27" name="直接连接符 26">
                <a:extLst>
                  <a:ext uri="{FF2B5EF4-FFF2-40B4-BE49-F238E27FC236}">
                    <a16:creationId xmlns:a16="http://schemas.microsoft.com/office/drawing/2014/main" id="{187A5741-CD4C-655F-D9A6-A0CD3603C415}"/>
                  </a:ext>
                </a:extLst>
              </p:cNvPr>
              <p:cNvCxnSpPr>
                <a:cxnSpLocks/>
              </p:cNvCxnSpPr>
              <p:nvPr/>
            </p:nvCxnSpPr>
            <p:spPr>
              <a:xfrm>
                <a:off x="4583423" y="3898115"/>
                <a:ext cx="0" cy="180000"/>
              </a:xfrm>
              <a:prstGeom prst="line">
                <a:avLst/>
              </a:prstGeom>
              <a:ln w="9525">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28" name="直接连接符 27">
                <a:extLst>
                  <a:ext uri="{FF2B5EF4-FFF2-40B4-BE49-F238E27FC236}">
                    <a16:creationId xmlns:a16="http://schemas.microsoft.com/office/drawing/2014/main" id="{E8C602A0-A78D-39F0-6F27-4710B0D6FC0B}"/>
                  </a:ext>
                </a:extLst>
              </p:cNvPr>
              <p:cNvCxnSpPr>
                <a:cxnSpLocks/>
              </p:cNvCxnSpPr>
              <p:nvPr/>
            </p:nvCxnSpPr>
            <p:spPr>
              <a:xfrm>
                <a:off x="4919549" y="3898115"/>
                <a:ext cx="0" cy="180000"/>
              </a:xfrm>
              <a:prstGeom prst="line">
                <a:avLst/>
              </a:prstGeom>
              <a:ln w="9525">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29" name="直接连接符 28">
                <a:extLst>
                  <a:ext uri="{FF2B5EF4-FFF2-40B4-BE49-F238E27FC236}">
                    <a16:creationId xmlns:a16="http://schemas.microsoft.com/office/drawing/2014/main" id="{E61CFA90-3304-DA74-B6E3-158E63176217}"/>
                  </a:ext>
                </a:extLst>
              </p:cNvPr>
              <p:cNvCxnSpPr>
                <a:cxnSpLocks/>
              </p:cNvCxnSpPr>
              <p:nvPr/>
            </p:nvCxnSpPr>
            <p:spPr>
              <a:xfrm>
                <a:off x="4751486" y="3898115"/>
                <a:ext cx="0" cy="180000"/>
              </a:xfrm>
              <a:prstGeom prst="line">
                <a:avLst/>
              </a:prstGeom>
              <a:ln w="9525">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a16="http://schemas.microsoft.com/office/drawing/2014/main" id="{07326EC9-9481-D0D8-D91E-5C180CD7EA78}"/>
                  </a:ext>
                </a:extLst>
              </p:cNvPr>
              <p:cNvCxnSpPr>
                <a:cxnSpLocks/>
              </p:cNvCxnSpPr>
              <p:nvPr/>
            </p:nvCxnSpPr>
            <p:spPr>
              <a:xfrm>
                <a:off x="5087612" y="3898115"/>
                <a:ext cx="0" cy="180000"/>
              </a:xfrm>
              <a:prstGeom prst="line">
                <a:avLst/>
              </a:prstGeom>
              <a:ln w="9525">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31" name="直接连接符 30">
                <a:extLst>
                  <a:ext uri="{FF2B5EF4-FFF2-40B4-BE49-F238E27FC236}">
                    <a16:creationId xmlns:a16="http://schemas.microsoft.com/office/drawing/2014/main" id="{8F6847D1-E7AB-FDA9-8430-523386764B81}"/>
                  </a:ext>
                </a:extLst>
              </p:cNvPr>
              <p:cNvCxnSpPr>
                <a:cxnSpLocks/>
              </p:cNvCxnSpPr>
              <p:nvPr/>
            </p:nvCxnSpPr>
            <p:spPr>
              <a:xfrm>
                <a:off x="5255675" y="3718115"/>
                <a:ext cx="0" cy="360000"/>
              </a:xfrm>
              <a:prstGeom prst="line">
                <a:avLst/>
              </a:prstGeom>
              <a:ln w="9525">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32" name="直接连接符 31">
                <a:extLst>
                  <a:ext uri="{FF2B5EF4-FFF2-40B4-BE49-F238E27FC236}">
                    <a16:creationId xmlns:a16="http://schemas.microsoft.com/office/drawing/2014/main" id="{16EA7A7B-8A86-A964-F450-3FE31896A8D5}"/>
                  </a:ext>
                </a:extLst>
              </p:cNvPr>
              <p:cNvCxnSpPr>
                <a:cxnSpLocks/>
              </p:cNvCxnSpPr>
              <p:nvPr/>
            </p:nvCxnSpPr>
            <p:spPr>
              <a:xfrm>
                <a:off x="5423738" y="3898115"/>
                <a:ext cx="0" cy="180000"/>
              </a:xfrm>
              <a:prstGeom prst="line">
                <a:avLst/>
              </a:prstGeom>
              <a:ln w="9525">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33" name="直接连接符 32">
                <a:extLst>
                  <a:ext uri="{FF2B5EF4-FFF2-40B4-BE49-F238E27FC236}">
                    <a16:creationId xmlns:a16="http://schemas.microsoft.com/office/drawing/2014/main" id="{EE92925F-53D5-6B56-61FF-4AEAD6E7CAC4}"/>
                  </a:ext>
                </a:extLst>
              </p:cNvPr>
              <p:cNvCxnSpPr>
                <a:cxnSpLocks/>
              </p:cNvCxnSpPr>
              <p:nvPr/>
            </p:nvCxnSpPr>
            <p:spPr>
              <a:xfrm>
                <a:off x="5759864" y="3898115"/>
                <a:ext cx="0" cy="180000"/>
              </a:xfrm>
              <a:prstGeom prst="line">
                <a:avLst/>
              </a:prstGeom>
              <a:ln w="9525">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34" name="直接连接符 33">
                <a:extLst>
                  <a:ext uri="{FF2B5EF4-FFF2-40B4-BE49-F238E27FC236}">
                    <a16:creationId xmlns:a16="http://schemas.microsoft.com/office/drawing/2014/main" id="{7B26EAE7-0B2C-66EA-B4FB-D8868E96D099}"/>
                  </a:ext>
                </a:extLst>
              </p:cNvPr>
              <p:cNvCxnSpPr>
                <a:cxnSpLocks/>
              </p:cNvCxnSpPr>
              <p:nvPr/>
            </p:nvCxnSpPr>
            <p:spPr>
              <a:xfrm>
                <a:off x="5591801" y="3898115"/>
                <a:ext cx="0" cy="180000"/>
              </a:xfrm>
              <a:prstGeom prst="line">
                <a:avLst/>
              </a:prstGeom>
              <a:ln w="9525">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35" name="直接连接符 34">
                <a:extLst>
                  <a:ext uri="{FF2B5EF4-FFF2-40B4-BE49-F238E27FC236}">
                    <a16:creationId xmlns:a16="http://schemas.microsoft.com/office/drawing/2014/main" id="{D5CEC0ED-0AE5-61EE-1414-364A9A19987D}"/>
                  </a:ext>
                </a:extLst>
              </p:cNvPr>
              <p:cNvCxnSpPr>
                <a:cxnSpLocks/>
              </p:cNvCxnSpPr>
              <p:nvPr/>
            </p:nvCxnSpPr>
            <p:spPr>
              <a:xfrm>
                <a:off x="5927927" y="3898115"/>
                <a:ext cx="0" cy="180000"/>
              </a:xfrm>
              <a:prstGeom prst="line">
                <a:avLst/>
              </a:prstGeom>
              <a:ln w="9525">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36" name="直接连接符 35">
                <a:extLst>
                  <a:ext uri="{FF2B5EF4-FFF2-40B4-BE49-F238E27FC236}">
                    <a16:creationId xmlns:a16="http://schemas.microsoft.com/office/drawing/2014/main" id="{E6484EFD-AA97-E622-233D-CDF64C3605AB}"/>
                  </a:ext>
                </a:extLst>
              </p:cNvPr>
              <p:cNvCxnSpPr>
                <a:cxnSpLocks/>
              </p:cNvCxnSpPr>
              <p:nvPr/>
            </p:nvCxnSpPr>
            <p:spPr>
              <a:xfrm>
                <a:off x="6095990" y="3718115"/>
                <a:ext cx="0" cy="360000"/>
              </a:xfrm>
              <a:prstGeom prst="line">
                <a:avLst/>
              </a:prstGeom>
              <a:ln w="9525">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37" name="直接连接符 36">
                <a:extLst>
                  <a:ext uri="{FF2B5EF4-FFF2-40B4-BE49-F238E27FC236}">
                    <a16:creationId xmlns:a16="http://schemas.microsoft.com/office/drawing/2014/main" id="{60AEF511-25DB-6A87-F554-8919D8C77E3D}"/>
                  </a:ext>
                </a:extLst>
              </p:cNvPr>
              <p:cNvCxnSpPr>
                <a:cxnSpLocks/>
              </p:cNvCxnSpPr>
              <p:nvPr/>
            </p:nvCxnSpPr>
            <p:spPr>
              <a:xfrm>
                <a:off x="6264053" y="3898115"/>
                <a:ext cx="0" cy="180000"/>
              </a:xfrm>
              <a:prstGeom prst="line">
                <a:avLst/>
              </a:prstGeom>
              <a:ln w="9525">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38" name="直接连接符 37">
                <a:extLst>
                  <a:ext uri="{FF2B5EF4-FFF2-40B4-BE49-F238E27FC236}">
                    <a16:creationId xmlns:a16="http://schemas.microsoft.com/office/drawing/2014/main" id="{0D4E7D4A-A5C0-B1CD-B1B3-F872A9CCB060}"/>
                  </a:ext>
                </a:extLst>
              </p:cNvPr>
              <p:cNvCxnSpPr>
                <a:cxnSpLocks/>
              </p:cNvCxnSpPr>
              <p:nvPr/>
            </p:nvCxnSpPr>
            <p:spPr>
              <a:xfrm>
                <a:off x="6600179" y="3898115"/>
                <a:ext cx="0" cy="180000"/>
              </a:xfrm>
              <a:prstGeom prst="line">
                <a:avLst/>
              </a:prstGeom>
              <a:ln w="9525">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39" name="直接连接符 38">
                <a:extLst>
                  <a:ext uri="{FF2B5EF4-FFF2-40B4-BE49-F238E27FC236}">
                    <a16:creationId xmlns:a16="http://schemas.microsoft.com/office/drawing/2014/main" id="{D8231121-39C3-C1AD-4AF6-10B2244AAFB8}"/>
                  </a:ext>
                </a:extLst>
              </p:cNvPr>
              <p:cNvCxnSpPr>
                <a:cxnSpLocks/>
              </p:cNvCxnSpPr>
              <p:nvPr/>
            </p:nvCxnSpPr>
            <p:spPr>
              <a:xfrm>
                <a:off x="6432116" y="3898115"/>
                <a:ext cx="0" cy="180000"/>
              </a:xfrm>
              <a:prstGeom prst="line">
                <a:avLst/>
              </a:prstGeom>
              <a:ln w="9525">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40" name="直接连接符 39">
                <a:extLst>
                  <a:ext uri="{FF2B5EF4-FFF2-40B4-BE49-F238E27FC236}">
                    <a16:creationId xmlns:a16="http://schemas.microsoft.com/office/drawing/2014/main" id="{A76BF0A4-1CBE-11EE-F339-592843B6030C}"/>
                  </a:ext>
                </a:extLst>
              </p:cNvPr>
              <p:cNvCxnSpPr>
                <a:cxnSpLocks/>
              </p:cNvCxnSpPr>
              <p:nvPr/>
            </p:nvCxnSpPr>
            <p:spPr>
              <a:xfrm>
                <a:off x="6768242" y="3898115"/>
                <a:ext cx="0" cy="180000"/>
              </a:xfrm>
              <a:prstGeom prst="line">
                <a:avLst/>
              </a:prstGeom>
              <a:ln w="9525">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41" name="直接连接符 40">
                <a:extLst>
                  <a:ext uri="{FF2B5EF4-FFF2-40B4-BE49-F238E27FC236}">
                    <a16:creationId xmlns:a16="http://schemas.microsoft.com/office/drawing/2014/main" id="{C81D08F3-33E8-B148-7D64-6B8F041B2DF5}"/>
                  </a:ext>
                </a:extLst>
              </p:cNvPr>
              <p:cNvCxnSpPr>
                <a:cxnSpLocks/>
              </p:cNvCxnSpPr>
              <p:nvPr/>
            </p:nvCxnSpPr>
            <p:spPr>
              <a:xfrm>
                <a:off x="6936305" y="3718115"/>
                <a:ext cx="0" cy="360000"/>
              </a:xfrm>
              <a:prstGeom prst="line">
                <a:avLst/>
              </a:prstGeom>
              <a:ln w="9525">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42" name="直接连接符 41">
                <a:extLst>
                  <a:ext uri="{FF2B5EF4-FFF2-40B4-BE49-F238E27FC236}">
                    <a16:creationId xmlns:a16="http://schemas.microsoft.com/office/drawing/2014/main" id="{08D04A8B-A4BA-5743-D5BF-59BB567056B9}"/>
                  </a:ext>
                </a:extLst>
              </p:cNvPr>
              <p:cNvCxnSpPr>
                <a:cxnSpLocks/>
              </p:cNvCxnSpPr>
              <p:nvPr/>
            </p:nvCxnSpPr>
            <p:spPr>
              <a:xfrm>
                <a:off x="7104368" y="3898115"/>
                <a:ext cx="0" cy="180000"/>
              </a:xfrm>
              <a:prstGeom prst="line">
                <a:avLst/>
              </a:prstGeom>
              <a:ln w="9525">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43" name="直接连接符 42">
                <a:extLst>
                  <a:ext uri="{FF2B5EF4-FFF2-40B4-BE49-F238E27FC236}">
                    <a16:creationId xmlns:a16="http://schemas.microsoft.com/office/drawing/2014/main" id="{EF308B73-0E2C-D7D3-7525-398BC1693EC8}"/>
                  </a:ext>
                </a:extLst>
              </p:cNvPr>
              <p:cNvCxnSpPr>
                <a:cxnSpLocks/>
              </p:cNvCxnSpPr>
              <p:nvPr/>
            </p:nvCxnSpPr>
            <p:spPr>
              <a:xfrm>
                <a:off x="7440494" y="3898115"/>
                <a:ext cx="0" cy="180000"/>
              </a:xfrm>
              <a:prstGeom prst="line">
                <a:avLst/>
              </a:prstGeom>
              <a:ln w="9525">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44" name="直接连接符 43">
                <a:extLst>
                  <a:ext uri="{FF2B5EF4-FFF2-40B4-BE49-F238E27FC236}">
                    <a16:creationId xmlns:a16="http://schemas.microsoft.com/office/drawing/2014/main" id="{A33BB7CA-114C-9774-2F00-B2B0C7042BDA}"/>
                  </a:ext>
                </a:extLst>
              </p:cNvPr>
              <p:cNvCxnSpPr>
                <a:cxnSpLocks/>
              </p:cNvCxnSpPr>
              <p:nvPr/>
            </p:nvCxnSpPr>
            <p:spPr>
              <a:xfrm>
                <a:off x="7272431" y="3898115"/>
                <a:ext cx="0" cy="180000"/>
              </a:xfrm>
              <a:prstGeom prst="line">
                <a:avLst/>
              </a:prstGeom>
              <a:ln w="9525">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45" name="直接连接符 44">
                <a:extLst>
                  <a:ext uri="{FF2B5EF4-FFF2-40B4-BE49-F238E27FC236}">
                    <a16:creationId xmlns:a16="http://schemas.microsoft.com/office/drawing/2014/main" id="{06B78915-98D3-E040-0FF1-AAA42CA32381}"/>
                  </a:ext>
                </a:extLst>
              </p:cNvPr>
              <p:cNvCxnSpPr>
                <a:cxnSpLocks/>
              </p:cNvCxnSpPr>
              <p:nvPr/>
            </p:nvCxnSpPr>
            <p:spPr>
              <a:xfrm>
                <a:off x="7608557" y="3898115"/>
                <a:ext cx="0" cy="180000"/>
              </a:xfrm>
              <a:prstGeom prst="line">
                <a:avLst/>
              </a:prstGeom>
              <a:ln w="9525">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46" name="直接连接符 45">
                <a:extLst>
                  <a:ext uri="{FF2B5EF4-FFF2-40B4-BE49-F238E27FC236}">
                    <a16:creationId xmlns:a16="http://schemas.microsoft.com/office/drawing/2014/main" id="{5B4A109D-60CD-61A6-33C7-6ED5512DC6CD}"/>
                  </a:ext>
                </a:extLst>
              </p:cNvPr>
              <p:cNvCxnSpPr>
                <a:cxnSpLocks/>
              </p:cNvCxnSpPr>
              <p:nvPr/>
            </p:nvCxnSpPr>
            <p:spPr>
              <a:xfrm>
                <a:off x="7776620" y="3718115"/>
                <a:ext cx="0" cy="360000"/>
              </a:xfrm>
              <a:prstGeom prst="line">
                <a:avLst/>
              </a:prstGeom>
              <a:ln w="9525">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47" name="直接连接符 46">
                <a:extLst>
                  <a:ext uri="{FF2B5EF4-FFF2-40B4-BE49-F238E27FC236}">
                    <a16:creationId xmlns:a16="http://schemas.microsoft.com/office/drawing/2014/main" id="{88252160-B612-738E-7982-DAA165933D8C}"/>
                  </a:ext>
                </a:extLst>
              </p:cNvPr>
              <p:cNvCxnSpPr>
                <a:cxnSpLocks/>
              </p:cNvCxnSpPr>
              <p:nvPr/>
            </p:nvCxnSpPr>
            <p:spPr>
              <a:xfrm>
                <a:off x="7944683" y="3898115"/>
                <a:ext cx="0" cy="180000"/>
              </a:xfrm>
              <a:prstGeom prst="line">
                <a:avLst/>
              </a:prstGeom>
              <a:ln w="9525">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48" name="直接连接符 47">
                <a:extLst>
                  <a:ext uri="{FF2B5EF4-FFF2-40B4-BE49-F238E27FC236}">
                    <a16:creationId xmlns:a16="http://schemas.microsoft.com/office/drawing/2014/main" id="{3716A4AC-7EC2-DFE6-10C4-C71C80B49B07}"/>
                  </a:ext>
                </a:extLst>
              </p:cNvPr>
              <p:cNvCxnSpPr>
                <a:cxnSpLocks/>
              </p:cNvCxnSpPr>
              <p:nvPr/>
            </p:nvCxnSpPr>
            <p:spPr>
              <a:xfrm>
                <a:off x="8280809" y="3898115"/>
                <a:ext cx="0" cy="180000"/>
              </a:xfrm>
              <a:prstGeom prst="line">
                <a:avLst/>
              </a:prstGeom>
              <a:ln w="9525">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49" name="直接连接符 48">
                <a:extLst>
                  <a:ext uri="{FF2B5EF4-FFF2-40B4-BE49-F238E27FC236}">
                    <a16:creationId xmlns:a16="http://schemas.microsoft.com/office/drawing/2014/main" id="{2F785B1D-0D3C-79BF-CF87-EF4A4001142F}"/>
                  </a:ext>
                </a:extLst>
              </p:cNvPr>
              <p:cNvCxnSpPr>
                <a:cxnSpLocks/>
              </p:cNvCxnSpPr>
              <p:nvPr/>
            </p:nvCxnSpPr>
            <p:spPr>
              <a:xfrm>
                <a:off x="8112746" y="3898115"/>
                <a:ext cx="0" cy="180000"/>
              </a:xfrm>
              <a:prstGeom prst="line">
                <a:avLst/>
              </a:prstGeom>
              <a:ln w="9525">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50" name="直接连接符 49">
                <a:extLst>
                  <a:ext uri="{FF2B5EF4-FFF2-40B4-BE49-F238E27FC236}">
                    <a16:creationId xmlns:a16="http://schemas.microsoft.com/office/drawing/2014/main" id="{8BA1402E-76D2-80F6-41C0-B09527D048E6}"/>
                  </a:ext>
                </a:extLst>
              </p:cNvPr>
              <p:cNvCxnSpPr>
                <a:cxnSpLocks/>
              </p:cNvCxnSpPr>
              <p:nvPr/>
            </p:nvCxnSpPr>
            <p:spPr>
              <a:xfrm>
                <a:off x="8448872" y="3898115"/>
                <a:ext cx="0" cy="180000"/>
              </a:xfrm>
              <a:prstGeom prst="line">
                <a:avLst/>
              </a:prstGeom>
              <a:ln w="9525">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51" name="直接连接符 50">
                <a:extLst>
                  <a:ext uri="{FF2B5EF4-FFF2-40B4-BE49-F238E27FC236}">
                    <a16:creationId xmlns:a16="http://schemas.microsoft.com/office/drawing/2014/main" id="{C2DCAB6C-24A5-2B0D-6760-DFEE412CE778}"/>
                  </a:ext>
                </a:extLst>
              </p:cNvPr>
              <p:cNvCxnSpPr>
                <a:cxnSpLocks/>
              </p:cNvCxnSpPr>
              <p:nvPr/>
            </p:nvCxnSpPr>
            <p:spPr>
              <a:xfrm>
                <a:off x="8616935" y="3718115"/>
                <a:ext cx="0" cy="360000"/>
              </a:xfrm>
              <a:prstGeom prst="line">
                <a:avLst/>
              </a:prstGeom>
              <a:ln w="9525">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52" name="直接连接符 51">
                <a:extLst>
                  <a:ext uri="{FF2B5EF4-FFF2-40B4-BE49-F238E27FC236}">
                    <a16:creationId xmlns:a16="http://schemas.microsoft.com/office/drawing/2014/main" id="{939EE6D2-213C-F6DB-7346-E7E6CACAC3B5}"/>
                  </a:ext>
                </a:extLst>
              </p:cNvPr>
              <p:cNvCxnSpPr>
                <a:cxnSpLocks/>
              </p:cNvCxnSpPr>
              <p:nvPr/>
            </p:nvCxnSpPr>
            <p:spPr>
              <a:xfrm>
                <a:off x="8784998" y="3898115"/>
                <a:ext cx="0" cy="180000"/>
              </a:xfrm>
              <a:prstGeom prst="line">
                <a:avLst/>
              </a:prstGeom>
              <a:ln w="9525">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53" name="直接连接符 52">
                <a:extLst>
                  <a:ext uri="{FF2B5EF4-FFF2-40B4-BE49-F238E27FC236}">
                    <a16:creationId xmlns:a16="http://schemas.microsoft.com/office/drawing/2014/main" id="{2745C1D0-A7A8-B3F6-640D-824D36906DB9}"/>
                  </a:ext>
                </a:extLst>
              </p:cNvPr>
              <p:cNvCxnSpPr>
                <a:cxnSpLocks/>
              </p:cNvCxnSpPr>
              <p:nvPr/>
            </p:nvCxnSpPr>
            <p:spPr>
              <a:xfrm>
                <a:off x="9121124" y="3898115"/>
                <a:ext cx="0" cy="180000"/>
              </a:xfrm>
              <a:prstGeom prst="line">
                <a:avLst/>
              </a:prstGeom>
              <a:ln w="9525">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54" name="直接连接符 53">
                <a:extLst>
                  <a:ext uri="{FF2B5EF4-FFF2-40B4-BE49-F238E27FC236}">
                    <a16:creationId xmlns:a16="http://schemas.microsoft.com/office/drawing/2014/main" id="{7D0CF916-C96A-051B-1ACC-A68D5E9C28A5}"/>
                  </a:ext>
                </a:extLst>
              </p:cNvPr>
              <p:cNvCxnSpPr>
                <a:cxnSpLocks/>
              </p:cNvCxnSpPr>
              <p:nvPr/>
            </p:nvCxnSpPr>
            <p:spPr>
              <a:xfrm>
                <a:off x="8953061" y="3898115"/>
                <a:ext cx="0" cy="180000"/>
              </a:xfrm>
              <a:prstGeom prst="line">
                <a:avLst/>
              </a:prstGeom>
              <a:ln w="9525">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55" name="直接连接符 54">
                <a:extLst>
                  <a:ext uri="{FF2B5EF4-FFF2-40B4-BE49-F238E27FC236}">
                    <a16:creationId xmlns:a16="http://schemas.microsoft.com/office/drawing/2014/main" id="{9FFD3D9B-74FD-A2EF-EF08-0F1E8E9B91D1}"/>
                  </a:ext>
                </a:extLst>
              </p:cNvPr>
              <p:cNvCxnSpPr>
                <a:cxnSpLocks/>
              </p:cNvCxnSpPr>
              <p:nvPr/>
            </p:nvCxnSpPr>
            <p:spPr>
              <a:xfrm>
                <a:off x="9289187" y="3898115"/>
                <a:ext cx="0" cy="180000"/>
              </a:xfrm>
              <a:prstGeom prst="line">
                <a:avLst/>
              </a:prstGeom>
              <a:ln w="9525">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56" name="直接连接符 55">
                <a:extLst>
                  <a:ext uri="{FF2B5EF4-FFF2-40B4-BE49-F238E27FC236}">
                    <a16:creationId xmlns:a16="http://schemas.microsoft.com/office/drawing/2014/main" id="{2A7645C8-8833-85D9-04E1-BD1B472EBCD2}"/>
                  </a:ext>
                </a:extLst>
              </p:cNvPr>
              <p:cNvCxnSpPr>
                <a:cxnSpLocks/>
              </p:cNvCxnSpPr>
              <p:nvPr/>
            </p:nvCxnSpPr>
            <p:spPr>
              <a:xfrm>
                <a:off x="9457250" y="3718115"/>
                <a:ext cx="0" cy="360000"/>
              </a:xfrm>
              <a:prstGeom prst="line">
                <a:avLst/>
              </a:prstGeom>
              <a:ln w="9525">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57" name="直接连接符 56">
                <a:extLst>
                  <a:ext uri="{FF2B5EF4-FFF2-40B4-BE49-F238E27FC236}">
                    <a16:creationId xmlns:a16="http://schemas.microsoft.com/office/drawing/2014/main" id="{60E4CB27-13DC-FE23-74BD-87DB371DB283}"/>
                  </a:ext>
                </a:extLst>
              </p:cNvPr>
              <p:cNvCxnSpPr>
                <a:cxnSpLocks/>
              </p:cNvCxnSpPr>
              <p:nvPr/>
            </p:nvCxnSpPr>
            <p:spPr>
              <a:xfrm>
                <a:off x="9625313" y="3898115"/>
                <a:ext cx="0" cy="180000"/>
              </a:xfrm>
              <a:prstGeom prst="line">
                <a:avLst/>
              </a:prstGeom>
              <a:ln w="9525">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58" name="直接连接符 57">
                <a:extLst>
                  <a:ext uri="{FF2B5EF4-FFF2-40B4-BE49-F238E27FC236}">
                    <a16:creationId xmlns:a16="http://schemas.microsoft.com/office/drawing/2014/main" id="{615B95DE-42A8-7397-0366-D585579D5C3E}"/>
                  </a:ext>
                </a:extLst>
              </p:cNvPr>
              <p:cNvCxnSpPr>
                <a:cxnSpLocks/>
              </p:cNvCxnSpPr>
              <p:nvPr/>
            </p:nvCxnSpPr>
            <p:spPr>
              <a:xfrm>
                <a:off x="9961439" y="3898115"/>
                <a:ext cx="0" cy="180000"/>
              </a:xfrm>
              <a:prstGeom prst="line">
                <a:avLst/>
              </a:prstGeom>
              <a:ln w="9525">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59" name="直接连接符 58">
                <a:extLst>
                  <a:ext uri="{FF2B5EF4-FFF2-40B4-BE49-F238E27FC236}">
                    <a16:creationId xmlns:a16="http://schemas.microsoft.com/office/drawing/2014/main" id="{506DE20B-887B-848F-CD50-13E8559D42D2}"/>
                  </a:ext>
                </a:extLst>
              </p:cNvPr>
              <p:cNvCxnSpPr>
                <a:cxnSpLocks/>
              </p:cNvCxnSpPr>
              <p:nvPr/>
            </p:nvCxnSpPr>
            <p:spPr>
              <a:xfrm>
                <a:off x="9793376" y="3898115"/>
                <a:ext cx="0" cy="180000"/>
              </a:xfrm>
              <a:prstGeom prst="line">
                <a:avLst/>
              </a:prstGeom>
              <a:ln w="9525">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60" name="直接连接符 59">
                <a:extLst>
                  <a:ext uri="{FF2B5EF4-FFF2-40B4-BE49-F238E27FC236}">
                    <a16:creationId xmlns:a16="http://schemas.microsoft.com/office/drawing/2014/main" id="{5F97F546-DC32-499F-E4F4-48285896E2F2}"/>
                  </a:ext>
                </a:extLst>
              </p:cNvPr>
              <p:cNvCxnSpPr>
                <a:cxnSpLocks/>
              </p:cNvCxnSpPr>
              <p:nvPr/>
            </p:nvCxnSpPr>
            <p:spPr>
              <a:xfrm>
                <a:off x="10129502" y="3898115"/>
                <a:ext cx="0" cy="180000"/>
              </a:xfrm>
              <a:prstGeom prst="line">
                <a:avLst/>
              </a:prstGeom>
              <a:ln w="9525">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61" name="直接连接符 60">
                <a:extLst>
                  <a:ext uri="{FF2B5EF4-FFF2-40B4-BE49-F238E27FC236}">
                    <a16:creationId xmlns:a16="http://schemas.microsoft.com/office/drawing/2014/main" id="{B30688D9-73E3-423C-FBD0-2B0E3F75732A}"/>
                  </a:ext>
                </a:extLst>
              </p:cNvPr>
              <p:cNvCxnSpPr>
                <a:cxnSpLocks/>
              </p:cNvCxnSpPr>
              <p:nvPr/>
            </p:nvCxnSpPr>
            <p:spPr>
              <a:xfrm>
                <a:off x="10297565" y="3718115"/>
                <a:ext cx="0" cy="360000"/>
              </a:xfrm>
              <a:prstGeom prst="line">
                <a:avLst/>
              </a:prstGeom>
              <a:ln w="9525">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62" name="直接连接符 61">
                <a:extLst>
                  <a:ext uri="{FF2B5EF4-FFF2-40B4-BE49-F238E27FC236}">
                    <a16:creationId xmlns:a16="http://schemas.microsoft.com/office/drawing/2014/main" id="{E8BBC2E8-2F31-D1FA-1C5B-EE44D4138FF4}"/>
                  </a:ext>
                </a:extLst>
              </p:cNvPr>
              <p:cNvCxnSpPr>
                <a:cxnSpLocks/>
              </p:cNvCxnSpPr>
              <p:nvPr/>
            </p:nvCxnSpPr>
            <p:spPr>
              <a:xfrm>
                <a:off x="10465628" y="3898115"/>
                <a:ext cx="0" cy="180000"/>
              </a:xfrm>
              <a:prstGeom prst="line">
                <a:avLst/>
              </a:prstGeom>
              <a:ln w="9525">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63" name="直接连接符 62">
                <a:extLst>
                  <a:ext uri="{FF2B5EF4-FFF2-40B4-BE49-F238E27FC236}">
                    <a16:creationId xmlns:a16="http://schemas.microsoft.com/office/drawing/2014/main" id="{981EF76A-485E-D7D6-EDD8-3542F4500D37}"/>
                  </a:ext>
                </a:extLst>
              </p:cNvPr>
              <p:cNvCxnSpPr>
                <a:cxnSpLocks/>
              </p:cNvCxnSpPr>
              <p:nvPr/>
            </p:nvCxnSpPr>
            <p:spPr>
              <a:xfrm>
                <a:off x="10801754" y="3898115"/>
                <a:ext cx="0" cy="180000"/>
              </a:xfrm>
              <a:prstGeom prst="line">
                <a:avLst/>
              </a:prstGeom>
              <a:ln w="9525">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64" name="直接连接符 63">
                <a:extLst>
                  <a:ext uri="{FF2B5EF4-FFF2-40B4-BE49-F238E27FC236}">
                    <a16:creationId xmlns:a16="http://schemas.microsoft.com/office/drawing/2014/main" id="{BF9566A5-73A3-C877-CB23-E5B6E1E23EF4}"/>
                  </a:ext>
                </a:extLst>
              </p:cNvPr>
              <p:cNvCxnSpPr>
                <a:cxnSpLocks/>
              </p:cNvCxnSpPr>
              <p:nvPr/>
            </p:nvCxnSpPr>
            <p:spPr>
              <a:xfrm>
                <a:off x="10633691" y="3898115"/>
                <a:ext cx="0" cy="180000"/>
              </a:xfrm>
              <a:prstGeom prst="line">
                <a:avLst/>
              </a:prstGeom>
              <a:ln w="9525">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65" name="直接连接符 64">
                <a:extLst>
                  <a:ext uri="{FF2B5EF4-FFF2-40B4-BE49-F238E27FC236}">
                    <a16:creationId xmlns:a16="http://schemas.microsoft.com/office/drawing/2014/main" id="{19B4A871-BF2D-3747-AB19-C7F404F2099E}"/>
                  </a:ext>
                </a:extLst>
              </p:cNvPr>
              <p:cNvCxnSpPr>
                <a:cxnSpLocks/>
              </p:cNvCxnSpPr>
              <p:nvPr/>
            </p:nvCxnSpPr>
            <p:spPr>
              <a:xfrm>
                <a:off x="10969817" y="3898115"/>
                <a:ext cx="0" cy="180000"/>
              </a:xfrm>
              <a:prstGeom prst="line">
                <a:avLst/>
              </a:prstGeom>
              <a:ln w="9525">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66" name="直接连接符 65">
                <a:extLst>
                  <a:ext uri="{FF2B5EF4-FFF2-40B4-BE49-F238E27FC236}">
                    <a16:creationId xmlns:a16="http://schemas.microsoft.com/office/drawing/2014/main" id="{FA33DDA9-F4F7-1849-07E5-505FE1F5A938}"/>
                  </a:ext>
                </a:extLst>
              </p:cNvPr>
              <p:cNvCxnSpPr>
                <a:cxnSpLocks/>
              </p:cNvCxnSpPr>
              <p:nvPr/>
            </p:nvCxnSpPr>
            <p:spPr>
              <a:xfrm>
                <a:off x="11137900" y="3718115"/>
                <a:ext cx="0" cy="360000"/>
              </a:xfrm>
              <a:prstGeom prst="line">
                <a:avLst/>
              </a:prstGeom>
              <a:ln w="9525">
                <a:solidFill>
                  <a:srgbClr val="FFFFFF"/>
                </a:solidFill>
              </a:ln>
            </p:spPr>
            <p:style>
              <a:lnRef idx="1">
                <a:schemeClr val="accent1"/>
              </a:lnRef>
              <a:fillRef idx="0">
                <a:schemeClr val="accent1"/>
              </a:fillRef>
              <a:effectRef idx="0">
                <a:schemeClr val="accent1"/>
              </a:effectRef>
              <a:fontRef idx="minor">
                <a:schemeClr val="tx1"/>
              </a:fontRef>
            </p:style>
          </p:cxnSp>
        </p:grpSp>
      </p:grpSp>
      <p:grpSp>
        <p:nvGrpSpPr>
          <p:cNvPr id="68" name="组合 67">
            <a:extLst>
              <a:ext uri="{FF2B5EF4-FFF2-40B4-BE49-F238E27FC236}">
                <a16:creationId xmlns:a16="http://schemas.microsoft.com/office/drawing/2014/main" id="{F480E17D-1AE2-A1E6-67CF-45E7C10D34BC}"/>
              </a:ext>
            </a:extLst>
          </p:cNvPr>
          <p:cNvGrpSpPr/>
          <p:nvPr/>
        </p:nvGrpSpPr>
        <p:grpSpPr>
          <a:xfrm>
            <a:off x="984858" y="1405465"/>
            <a:ext cx="136896" cy="1693697"/>
            <a:chOff x="5433459" y="1915303"/>
            <a:chExt cx="136896" cy="1693697"/>
          </a:xfrm>
        </p:grpSpPr>
        <p:cxnSp>
          <p:nvCxnSpPr>
            <p:cNvPr id="72" name="直接连接符 71">
              <a:extLst>
                <a:ext uri="{FF2B5EF4-FFF2-40B4-BE49-F238E27FC236}">
                  <a16:creationId xmlns:a16="http://schemas.microsoft.com/office/drawing/2014/main" id="{60753A8F-58DB-F747-BC81-3601ACF1A615}"/>
                </a:ext>
              </a:extLst>
            </p:cNvPr>
            <p:cNvCxnSpPr>
              <a:cxnSpLocks/>
            </p:cNvCxnSpPr>
            <p:nvPr/>
          </p:nvCxnSpPr>
          <p:spPr>
            <a:xfrm>
              <a:off x="5501907" y="2077650"/>
              <a:ext cx="0" cy="153135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73" name="椭圆 72">
              <a:extLst>
                <a:ext uri="{FF2B5EF4-FFF2-40B4-BE49-F238E27FC236}">
                  <a16:creationId xmlns:a16="http://schemas.microsoft.com/office/drawing/2014/main" id="{E1B26157-69F0-AB35-CF85-1F17142218B1}"/>
                </a:ext>
              </a:extLst>
            </p:cNvPr>
            <p:cNvSpPr/>
            <p:nvPr/>
          </p:nvSpPr>
          <p:spPr>
            <a:xfrm>
              <a:off x="5433459" y="1915303"/>
              <a:ext cx="136896" cy="13689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9" name="组合 68">
            <a:extLst>
              <a:ext uri="{FF2B5EF4-FFF2-40B4-BE49-F238E27FC236}">
                <a16:creationId xmlns:a16="http://schemas.microsoft.com/office/drawing/2014/main" id="{614D1841-B2BB-A346-F853-600A8514D61E}"/>
              </a:ext>
            </a:extLst>
          </p:cNvPr>
          <p:cNvGrpSpPr/>
          <p:nvPr/>
        </p:nvGrpSpPr>
        <p:grpSpPr>
          <a:xfrm>
            <a:off x="1383250" y="1409700"/>
            <a:ext cx="1795653" cy="1374659"/>
            <a:chOff x="1383250" y="1409700"/>
            <a:chExt cx="1795653" cy="1374659"/>
          </a:xfrm>
        </p:grpSpPr>
        <p:sp>
          <p:nvSpPr>
            <p:cNvPr id="70" name="文本框 69">
              <a:extLst>
                <a:ext uri="{FF2B5EF4-FFF2-40B4-BE49-F238E27FC236}">
                  <a16:creationId xmlns:a16="http://schemas.microsoft.com/office/drawing/2014/main" id="{E55CFD2E-1B41-1923-5AE3-446FF68CEA7A}"/>
                </a:ext>
              </a:extLst>
            </p:cNvPr>
            <p:cNvSpPr txBox="1"/>
            <p:nvPr/>
          </p:nvSpPr>
          <p:spPr>
            <a:xfrm>
              <a:off x="1383250" y="1409700"/>
              <a:ext cx="845921" cy="413511"/>
            </a:xfrm>
            <a:prstGeom prst="rect">
              <a:avLst/>
            </a:prstGeom>
            <a:noFill/>
          </p:spPr>
          <p:txBody>
            <a:bodyPr wrap="square" lIns="0" tIns="0" rIns="0" bIns="0" rtlCol="0">
              <a:spAutoFit/>
            </a:bodyPr>
            <a:lstStyle/>
            <a:p>
              <a:pPr algn="l">
                <a:lnSpc>
                  <a:spcPct val="120000"/>
                </a:lnSpc>
              </a:pPr>
              <a:r>
                <a:rPr lang="en-US" altLang="zh-CN" sz="2400" dirty="0">
                  <a:solidFill>
                    <a:schemeClr val="accent1"/>
                  </a:solidFill>
                  <a:latin typeface="+mn-ea"/>
                </a:rPr>
                <a:t>1</a:t>
              </a:r>
              <a:r>
                <a:rPr lang="zh-CN" altLang="en-US" sz="2400" dirty="0">
                  <a:solidFill>
                    <a:schemeClr val="accent1"/>
                  </a:solidFill>
                  <a:latin typeface="+mn-ea"/>
                </a:rPr>
                <a:t>月</a:t>
              </a:r>
            </a:p>
          </p:txBody>
        </p:sp>
        <p:sp>
          <p:nvSpPr>
            <p:cNvPr id="71" name="文本框 70">
              <a:extLst>
                <a:ext uri="{FF2B5EF4-FFF2-40B4-BE49-F238E27FC236}">
                  <a16:creationId xmlns:a16="http://schemas.microsoft.com/office/drawing/2014/main" id="{8323DD84-D4FB-ECB3-64A2-50A6EEAD4FE0}"/>
                </a:ext>
              </a:extLst>
            </p:cNvPr>
            <p:cNvSpPr txBox="1"/>
            <p:nvPr/>
          </p:nvSpPr>
          <p:spPr>
            <a:xfrm>
              <a:off x="1402838" y="1917775"/>
              <a:ext cx="1776065" cy="866584"/>
            </a:xfrm>
            <a:prstGeom prst="rect">
              <a:avLst/>
            </a:prstGeom>
            <a:noFill/>
          </p:spPr>
          <p:txBody>
            <a:bodyPr wrap="square" lIns="0" tIns="0" rIns="0" bIns="0" rtlCol="0">
              <a:spAutoFit/>
            </a:bodyPr>
            <a:lstStyle/>
            <a:p>
              <a:pPr>
                <a:lnSpc>
                  <a:spcPct val="120000"/>
                </a:lnSpc>
              </a:pPr>
              <a:r>
                <a:rPr lang="zh-CN" altLang="en-US" sz="1600" dirty="0">
                  <a:latin typeface="+mn-ea"/>
                </a:rPr>
                <a:t>月份内要做的事情月份内要做的事情</a:t>
              </a:r>
            </a:p>
            <a:p>
              <a:pPr>
                <a:lnSpc>
                  <a:spcPct val="120000"/>
                </a:lnSpc>
              </a:pPr>
              <a:r>
                <a:rPr lang="zh-CN" altLang="en-US" sz="1600" dirty="0">
                  <a:latin typeface="+mn-ea"/>
                </a:rPr>
                <a:t>月份内要做的事情</a:t>
              </a:r>
            </a:p>
          </p:txBody>
        </p:sp>
      </p:grpSp>
      <p:grpSp>
        <p:nvGrpSpPr>
          <p:cNvPr id="112" name="组合 111">
            <a:extLst>
              <a:ext uri="{FF2B5EF4-FFF2-40B4-BE49-F238E27FC236}">
                <a16:creationId xmlns:a16="http://schemas.microsoft.com/office/drawing/2014/main" id="{E39C4BE5-959A-3675-769C-00D00EC67A52}"/>
              </a:ext>
            </a:extLst>
          </p:cNvPr>
          <p:cNvGrpSpPr/>
          <p:nvPr/>
        </p:nvGrpSpPr>
        <p:grpSpPr>
          <a:xfrm flipV="1">
            <a:off x="2664727" y="3773632"/>
            <a:ext cx="136896" cy="1693697"/>
            <a:chOff x="5433459" y="1915303"/>
            <a:chExt cx="136896" cy="1693697"/>
          </a:xfrm>
        </p:grpSpPr>
        <p:cxnSp>
          <p:nvCxnSpPr>
            <p:cNvPr id="113" name="直接连接符 112">
              <a:extLst>
                <a:ext uri="{FF2B5EF4-FFF2-40B4-BE49-F238E27FC236}">
                  <a16:creationId xmlns:a16="http://schemas.microsoft.com/office/drawing/2014/main" id="{0426CDFB-208D-1A05-2C3A-B193A1F8D129}"/>
                </a:ext>
              </a:extLst>
            </p:cNvPr>
            <p:cNvCxnSpPr>
              <a:cxnSpLocks/>
            </p:cNvCxnSpPr>
            <p:nvPr/>
          </p:nvCxnSpPr>
          <p:spPr>
            <a:xfrm>
              <a:off x="5501907" y="2077650"/>
              <a:ext cx="0" cy="153135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114" name="椭圆 113">
              <a:extLst>
                <a:ext uri="{FF2B5EF4-FFF2-40B4-BE49-F238E27FC236}">
                  <a16:creationId xmlns:a16="http://schemas.microsoft.com/office/drawing/2014/main" id="{F2B44357-B768-5DAF-85CC-C41D6B7E2DB4}"/>
                </a:ext>
              </a:extLst>
            </p:cNvPr>
            <p:cNvSpPr/>
            <p:nvPr/>
          </p:nvSpPr>
          <p:spPr>
            <a:xfrm>
              <a:off x="5433459" y="1915303"/>
              <a:ext cx="136896" cy="13689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4" name="任意多边形: 形状 123">
            <a:extLst>
              <a:ext uri="{FF2B5EF4-FFF2-40B4-BE49-F238E27FC236}">
                <a16:creationId xmlns:a16="http://schemas.microsoft.com/office/drawing/2014/main" id="{7B40ECCB-B8E1-2E9B-682F-070F7B5AEA67}"/>
              </a:ext>
            </a:extLst>
          </p:cNvPr>
          <p:cNvSpPr/>
          <p:nvPr/>
        </p:nvSpPr>
        <p:spPr>
          <a:xfrm>
            <a:off x="1" y="4249141"/>
            <a:ext cx="4562917" cy="2608859"/>
          </a:xfrm>
          <a:custGeom>
            <a:avLst/>
            <a:gdLst>
              <a:gd name="connsiteX0" fmla="*/ 0 w 4562917"/>
              <a:gd name="connsiteY0" fmla="*/ 0 h 2608859"/>
              <a:gd name="connsiteX1" fmla="*/ 66363 w 4562917"/>
              <a:gd name="connsiteY1" fmla="*/ 86267 h 2608859"/>
              <a:gd name="connsiteX2" fmla="*/ 1082040 w 4562917"/>
              <a:gd name="connsiteY2" fmla="*/ 1267739 h 2608859"/>
              <a:gd name="connsiteX3" fmla="*/ 3185160 w 4562917"/>
              <a:gd name="connsiteY3" fmla="*/ 1877339 h 2608859"/>
              <a:gd name="connsiteX4" fmla="*/ 4497601 w 4562917"/>
              <a:gd name="connsiteY4" fmla="*/ 2548256 h 2608859"/>
              <a:gd name="connsiteX5" fmla="*/ 4562917 w 4562917"/>
              <a:gd name="connsiteY5" fmla="*/ 2608859 h 2608859"/>
              <a:gd name="connsiteX6" fmla="*/ 0 w 4562917"/>
              <a:gd name="connsiteY6" fmla="*/ 2608859 h 2608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562917" h="2608859">
                <a:moveTo>
                  <a:pt x="0" y="0"/>
                </a:moveTo>
                <a:lnTo>
                  <a:pt x="66363" y="86267"/>
                </a:lnTo>
                <a:cubicBezTo>
                  <a:pt x="376397" y="500183"/>
                  <a:pt x="699453" y="1024852"/>
                  <a:pt x="1082040" y="1267739"/>
                </a:cubicBezTo>
                <a:cubicBezTo>
                  <a:pt x="1694180" y="1656359"/>
                  <a:pt x="2606040" y="1587779"/>
                  <a:pt x="3185160" y="1877339"/>
                </a:cubicBezTo>
                <a:cubicBezTo>
                  <a:pt x="3547110" y="2058314"/>
                  <a:pt x="4189849" y="2296836"/>
                  <a:pt x="4497601" y="2548256"/>
                </a:cubicBezTo>
                <a:lnTo>
                  <a:pt x="4562917" y="2608859"/>
                </a:lnTo>
                <a:lnTo>
                  <a:pt x="0" y="2608859"/>
                </a:lnTo>
                <a:close/>
              </a:path>
            </a:pathLst>
          </a:custGeom>
          <a:gradFill>
            <a:gsLst>
              <a:gs pos="0">
                <a:schemeClr val="accent1"/>
              </a:gs>
              <a:gs pos="100000">
                <a:schemeClr val="accent1">
                  <a:lumMod val="75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126" name="组合 125">
            <a:extLst>
              <a:ext uri="{FF2B5EF4-FFF2-40B4-BE49-F238E27FC236}">
                <a16:creationId xmlns:a16="http://schemas.microsoft.com/office/drawing/2014/main" id="{640877CE-6B2F-14C7-C134-904DF1CB9F96}"/>
              </a:ext>
            </a:extLst>
          </p:cNvPr>
          <p:cNvGrpSpPr/>
          <p:nvPr/>
        </p:nvGrpSpPr>
        <p:grpSpPr>
          <a:xfrm>
            <a:off x="3070083" y="4101032"/>
            <a:ext cx="1795653" cy="1374659"/>
            <a:chOff x="1383250" y="1409700"/>
            <a:chExt cx="1795653" cy="1374659"/>
          </a:xfrm>
        </p:grpSpPr>
        <p:sp>
          <p:nvSpPr>
            <p:cNvPr id="127" name="文本框 126">
              <a:extLst>
                <a:ext uri="{FF2B5EF4-FFF2-40B4-BE49-F238E27FC236}">
                  <a16:creationId xmlns:a16="http://schemas.microsoft.com/office/drawing/2014/main" id="{DF45B9BD-06AA-F54C-19AF-8FFD30C41960}"/>
                </a:ext>
              </a:extLst>
            </p:cNvPr>
            <p:cNvSpPr txBox="1"/>
            <p:nvPr/>
          </p:nvSpPr>
          <p:spPr>
            <a:xfrm>
              <a:off x="1383250" y="1409700"/>
              <a:ext cx="845921" cy="413511"/>
            </a:xfrm>
            <a:prstGeom prst="rect">
              <a:avLst/>
            </a:prstGeom>
            <a:noFill/>
          </p:spPr>
          <p:txBody>
            <a:bodyPr wrap="square" lIns="0" tIns="0" rIns="0" bIns="0" rtlCol="0">
              <a:spAutoFit/>
            </a:bodyPr>
            <a:lstStyle/>
            <a:p>
              <a:pPr algn="l">
                <a:lnSpc>
                  <a:spcPct val="120000"/>
                </a:lnSpc>
              </a:pPr>
              <a:r>
                <a:rPr lang="en-US" altLang="zh-CN" sz="2400" dirty="0">
                  <a:solidFill>
                    <a:schemeClr val="accent1"/>
                  </a:solidFill>
                  <a:latin typeface="+mn-ea"/>
                </a:rPr>
                <a:t>1</a:t>
              </a:r>
              <a:r>
                <a:rPr lang="zh-CN" altLang="en-US" sz="2400" dirty="0">
                  <a:solidFill>
                    <a:schemeClr val="accent1"/>
                  </a:solidFill>
                  <a:latin typeface="+mn-ea"/>
                </a:rPr>
                <a:t>月</a:t>
              </a:r>
            </a:p>
          </p:txBody>
        </p:sp>
        <p:sp>
          <p:nvSpPr>
            <p:cNvPr id="128" name="文本框 127">
              <a:extLst>
                <a:ext uri="{FF2B5EF4-FFF2-40B4-BE49-F238E27FC236}">
                  <a16:creationId xmlns:a16="http://schemas.microsoft.com/office/drawing/2014/main" id="{23C797A3-6BD5-1797-F076-A6014FCE8102}"/>
                </a:ext>
              </a:extLst>
            </p:cNvPr>
            <p:cNvSpPr txBox="1"/>
            <p:nvPr/>
          </p:nvSpPr>
          <p:spPr>
            <a:xfrm>
              <a:off x="1402838" y="1917775"/>
              <a:ext cx="1776065" cy="866584"/>
            </a:xfrm>
            <a:prstGeom prst="rect">
              <a:avLst/>
            </a:prstGeom>
            <a:noFill/>
          </p:spPr>
          <p:txBody>
            <a:bodyPr wrap="square" lIns="0" tIns="0" rIns="0" bIns="0" rtlCol="0">
              <a:spAutoFit/>
            </a:bodyPr>
            <a:lstStyle/>
            <a:p>
              <a:pPr>
                <a:lnSpc>
                  <a:spcPct val="120000"/>
                </a:lnSpc>
              </a:pPr>
              <a:r>
                <a:rPr lang="zh-CN" altLang="en-US" sz="1600" dirty="0">
                  <a:latin typeface="+mn-ea"/>
                </a:rPr>
                <a:t>月份内要做的事情月份内要做的事情</a:t>
              </a:r>
            </a:p>
            <a:p>
              <a:pPr>
                <a:lnSpc>
                  <a:spcPct val="120000"/>
                </a:lnSpc>
              </a:pPr>
              <a:r>
                <a:rPr lang="zh-CN" altLang="en-US" sz="1600" dirty="0">
                  <a:latin typeface="+mn-ea"/>
                </a:rPr>
                <a:t>月份内要做的事情</a:t>
              </a:r>
            </a:p>
          </p:txBody>
        </p:sp>
      </p:grpSp>
      <p:grpSp>
        <p:nvGrpSpPr>
          <p:cNvPr id="129" name="组合 128">
            <a:extLst>
              <a:ext uri="{FF2B5EF4-FFF2-40B4-BE49-F238E27FC236}">
                <a16:creationId xmlns:a16="http://schemas.microsoft.com/office/drawing/2014/main" id="{3DA687FF-7614-C7EB-D1AC-614B31A51B4B}"/>
              </a:ext>
            </a:extLst>
          </p:cNvPr>
          <p:cNvGrpSpPr/>
          <p:nvPr/>
        </p:nvGrpSpPr>
        <p:grpSpPr>
          <a:xfrm>
            <a:off x="4346139" y="1407194"/>
            <a:ext cx="136896" cy="1693697"/>
            <a:chOff x="5433459" y="1915303"/>
            <a:chExt cx="136896" cy="1693697"/>
          </a:xfrm>
        </p:grpSpPr>
        <p:cxnSp>
          <p:nvCxnSpPr>
            <p:cNvPr id="130" name="直接连接符 129">
              <a:extLst>
                <a:ext uri="{FF2B5EF4-FFF2-40B4-BE49-F238E27FC236}">
                  <a16:creationId xmlns:a16="http://schemas.microsoft.com/office/drawing/2014/main" id="{6819E532-1B8F-C0E1-403D-00564D42E805}"/>
                </a:ext>
              </a:extLst>
            </p:cNvPr>
            <p:cNvCxnSpPr>
              <a:cxnSpLocks/>
            </p:cNvCxnSpPr>
            <p:nvPr/>
          </p:nvCxnSpPr>
          <p:spPr>
            <a:xfrm>
              <a:off x="5501907" y="2077650"/>
              <a:ext cx="0" cy="153135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131" name="椭圆 130">
              <a:extLst>
                <a:ext uri="{FF2B5EF4-FFF2-40B4-BE49-F238E27FC236}">
                  <a16:creationId xmlns:a16="http://schemas.microsoft.com/office/drawing/2014/main" id="{692CB842-6F60-D9D2-8833-D2683DF1D746}"/>
                </a:ext>
              </a:extLst>
            </p:cNvPr>
            <p:cNvSpPr/>
            <p:nvPr/>
          </p:nvSpPr>
          <p:spPr>
            <a:xfrm>
              <a:off x="5433459" y="1915303"/>
              <a:ext cx="136896" cy="13689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2" name="组合 131">
            <a:extLst>
              <a:ext uri="{FF2B5EF4-FFF2-40B4-BE49-F238E27FC236}">
                <a16:creationId xmlns:a16="http://schemas.microsoft.com/office/drawing/2014/main" id="{3FBA364F-BF7D-CDF0-894C-89A25054210E}"/>
              </a:ext>
            </a:extLst>
          </p:cNvPr>
          <p:cNvGrpSpPr/>
          <p:nvPr/>
        </p:nvGrpSpPr>
        <p:grpSpPr>
          <a:xfrm>
            <a:off x="4744531" y="1411429"/>
            <a:ext cx="1795653" cy="1374659"/>
            <a:chOff x="1383250" y="1409700"/>
            <a:chExt cx="1795653" cy="1374659"/>
          </a:xfrm>
        </p:grpSpPr>
        <p:sp>
          <p:nvSpPr>
            <p:cNvPr id="133" name="文本框 132">
              <a:extLst>
                <a:ext uri="{FF2B5EF4-FFF2-40B4-BE49-F238E27FC236}">
                  <a16:creationId xmlns:a16="http://schemas.microsoft.com/office/drawing/2014/main" id="{BD229D15-476F-3D54-2C0D-875C28AEFD65}"/>
                </a:ext>
              </a:extLst>
            </p:cNvPr>
            <p:cNvSpPr txBox="1"/>
            <p:nvPr/>
          </p:nvSpPr>
          <p:spPr>
            <a:xfrm>
              <a:off x="1383250" y="1409700"/>
              <a:ext cx="845921" cy="413511"/>
            </a:xfrm>
            <a:prstGeom prst="rect">
              <a:avLst/>
            </a:prstGeom>
            <a:noFill/>
          </p:spPr>
          <p:txBody>
            <a:bodyPr wrap="square" lIns="0" tIns="0" rIns="0" bIns="0" rtlCol="0">
              <a:spAutoFit/>
            </a:bodyPr>
            <a:lstStyle/>
            <a:p>
              <a:pPr algn="l">
                <a:lnSpc>
                  <a:spcPct val="120000"/>
                </a:lnSpc>
              </a:pPr>
              <a:r>
                <a:rPr lang="en-US" altLang="zh-CN" sz="2400" dirty="0">
                  <a:solidFill>
                    <a:schemeClr val="accent1"/>
                  </a:solidFill>
                  <a:latin typeface="+mn-ea"/>
                </a:rPr>
                <a:t>1</a:t>
              </a:r>
              <a:r>
                <a:rPr lang="zh-CN" altLang="en-US" sz="2400" dirty="0">
                  <a:solidFill>
                    <a:schemeClr val="accent1"/>
                  </a:solidFill>
                  <a:latin typeface="+mn-ea"/>
                </a:rPr>
                <a:t>月</a:t>
              </a:r>
            </a:p>
          </p:txBody>
        </p:sp>
        <p:sp>
          <p:nvSpPr>
            <p:cNvPr id="134" name="文本框 133">
              <a:extLst>
                <a:ext uri="{FF2B5EF4-FFF2-40B4-BE49-F238E27FC236}">
                  <a16:creationId xmlns:a16="http://schemas.microsoft.com/office/drawing/2014/main" id="{EB5238BA-8777-CEA9-2EA0-F0A975983626}"/>
                </a:ext>
              </a:extLst>
            </p:cNvPr>
            <p:cNvSpPr txBox="1"/>
            <p:nvPr/>
          </p:nvSpPr>
          <p:spPr>
            <a:xfrm>
              <a:off x="1402838" y="1917775"/>
              <a:ext cx="1776065" cy="866584"/>
            </a:xfrm>
            <a:prstGeom prst="rect">
              <a:avLst/>
            </a:prstGeom>
            <a:noFill/>
          </p:spPr>
          <p:txBody>
            <a:bodyPr wrap="square" lIns="0" tIns="0" rIns="0" bIns="0" rtlCol="0">
              <a:spAutoFit/>
            </a:bodyPr>
            <a:lstStyle/>
            <a:p>
              <a:pPr>
                <a:lnSpc>
                  <a:spcPct val="120000"/>
                </a:lnSpc>
              </a:pPr>
              <a:r>
                <a:rPr lang="zh-CN" altLang="en-US" sz="1600" dirty="0">
                  <a:latin typeface="+mn-ea"/>
                </a:rPr>
                <a:t>月份内要做的事情月份内要做的事情</a:t>
              </a:r>
            </a:p>
            <a:p>
              <a:pPr>
                <a:lnSpc>
                  <a:spcPct val="120000"/>
                </a:lnSpc>
              </a:pPr>
              <a:r>
                <a:rPr lang="zh-CN" altLang="en-US" sz="1600" dirty="0">
                  <a:latin typeface="+mn-ea"/>
                </a:rPr>
                <a:t>月份内要做的事情</a:t>
              </a:r>
            </a:p>
          </p:txBody>
        </p:sp>
      </p:grpSp>
      <p:grpSp>
        <p:nvGrpSpPr>
          <p:cNvPr id="135" name="组合 134">
            <a:extLst>
              <a:ext uri="{FF2B5EF4-FFF2-40B4-BE49-F238E27FC236}">
                <a16:creationId xmlns:a16="http://schemas.microsoft.com/office/drawing/2014/main" id="{D68C2436-569A-9961-575C-869192BF07FD}"/>
              </a:ext>
            </a:extLst>
          </p:cNvPr>
          <p:cNvGrpSpPr/>
          <p:nvPr/>
        </p:nvGrpSpPr>
        <p:grpSpPr>
          <a:xfrm>
            <a:off x="7707399" y="1430356"/>
            <a:ext cx="136896" cy="1693697"/>
            <a:chOff x="5433459" y="1915303"/>
            <a:chExt cx="136896" cy="1693697"/>
          </a:xfrm>
        </p:grpSpPr>
        <p:cxnSp>
          <p:nvCxnSpPr>
            <p:cNvPr id="136" name="直接连接符 135">
              <a:extLst>
                <a:ext uri="{FF2B5EF4-FFF2-40B4-BE49-F238E27FC236}">
                  <a16:creationId xmlns:a16="http://schemas.microsoft.com/office/drawing/2014/main" id="{544B47CC-8C6F-6DF5-0D5C-E50506837D4E}"/>
                </a:ext>
              </a:extLst>
            </p:cNvPr>
            <p:cNvCxnSpPr>
              <a:cxnSpLocks/>
            </p:cNvCxnSpPr>
            <p:nvPr/>
          </p:nvCxnSpPr>
          <p:spPr>
            <a:xfrm>
              <a:off x="5501907" y="2077650"/>
              <a:ext cx="0" cy="153135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137" name="椭圆 136">
              <a:extLst>
                <a:ext uri="{FF2B5EF4-FFF2-40B4-BE49-F238E27FC236}">
                  <a16:creationId xmlns:a16="http://schemas.microsoft.com/office/drawing/2014/main" id="{850C3BE5-7714-26AA-4662-4577A6573E7C}"/>
                </a:ext>
              </a:extLst>
            </p:cNvPr>
            <p:cNvSpPr/>
            <p:nvPr/>
          </p:nvSpPr>
          <p:spPr>
            <a:xfrm>
              <a:off x="5433459" y="1915303"/>
              <a:ext cx="136896" cy="13689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8" name="组合 137">
            <a:extLst>
              <a:ext uri="{FF2B5EF4-FFF2-40B4-BE49-F238E27FC236}">
                <a16:creationId xmlns:a16="http://schemas.microsoft.com/office/drawing/2014/main" id="{B88B7FAD-B879-FDFE-F629-A139E17ADFFD}"/>
              </a:ext>
            </a:extLst>
          </p:cNvPr>
          <p:cNvGrpSpPr/>
          <p:nvPr/>
        </p:nvGrpSpPr>
        <p:grpSpPr>
          <a:xfrm>
            <a:off x="8105791" y="1434591"/>
            <a:ext cx="1795653" cy="1374659"/>
            <a:chOff x="1383250" y="1409700"/>
            <a:chExt cx="1795653" cy="1374659"/>
          </a:xfrm>
        </p:grpSpPr>
        <p:sp>
          <p:nvSpPr>
            <p:cNvPr id="139" name="文本框 138">
              <a:extLst>
                <a:ext uri="{FF2B5EF4-FFF2-40B4-BE49-F238E27FC236}">
                  <a16:creationId xmlns:a16="http://schemas.microsoft.com/office/drawing/2014/main" id="{1526A073-06F9-946B-4F9D-0D8C329AA467}"/>
                </a:ext>
              </a:extLst>
            </p:cNvPr>
            <p:cNvSpPr txBox="1"/>
            <p:nvPr/>
          </p:nvSpPr>
          <p:spPr>
            <a:xfrm>
              <a:off x="1383250" y="1409700"/>
              <a:ext cx="845921" cy="413511"/>
            </a:xfrm>
            <a:prstGeom prst="rect">
              <a:avLst/>
            </a:prstGeom>
            <a:noFill/>
          </p:spPr>
          <p:txBody>
            <a:bodyPr wrap="square" lIns="0" tIns="0" rIns="0" bIns="0" rtlCol="0">
              <a:spAutoFit/>
            </a:bodyPr>
            <a:lstStyle/>
            <a:p>
              <a:pPr algn="l">
                <a:lnSpc>
                  <a:spcPct val="120000"/>
                </a:lnSpc>
              </a:pPr>
              <a:r>
                <a:rPr lang="en-US" altLang="zh-CN" sz="2400" dirty="0">
                  <a:solidFill>
                    <a:schemeClr val="accent1"/>
                  </a:solidFill>
                  <a:latin typeface="+mn-ea"/>
                </a:rPr>
                <a:t>1</a:t>
              </a:r>
              <a:r>
                <a:rPr lang="zh-CN" altLang="en-US" sz="2400" dirty="0">
                  <a:solidFill>
                    <a:schemeClr val="accent1"/>
                  </a:solidFill>
                  <a:latin typeface="+mn-ea"/>
                </a:rPr>
                <a:t>月</a:t>
              </a:r>
            </a:p>
          </p:txBody>
        </p:sp>
        <p:sp>
          <p:nvSpPr>
            <p:cNvPr id="140" name="文本框 139">
              <a:extLst>
                <a:ext uri="{FF2B5EF4-FFF2-40B4-BE49-F238E27FC236}">
                  <a16:creationId xmlns:a16="http://schemas.microsoft.com/office/drawing/2014/main" id="{C47A7395-0707-E9CA-49F1-E26876F41D93}"/>
                </a:ext>
              </a:extLst>
            </p:cNvPr>
            <p:cNvSpPr txBox="1"/>
            <p:nvPr/>
          </p:nvSpPr>
          <p:spPr>
            <a:xfrm>
              <a:off x="1402838" y="1917775"/>
              <a:ext cx="1776065" cy="866584"/>
            </a:xfrm>
            <a:prstGeom prst="rect">
              <a:avLst/>
            </a:prstGeom>
            <a:noFill/>
          </p:spPr>
          <p:txBody>
            <a:bodyPr wrap="square" lIns="0" tIns="0" rIns="0" bIns="0" rtlCol="0">
              <a:spAutoFit/>
            </a:bodyPr>
            <a:lstStyle/>
            <a:p>
              <a:pPr>
                <a:lnSpc>
                  <a:spcPct val="120000"/>
                </a:lnSpc>
              </a:pPr>
              <a:r>
                <a:rPr lang="zh-CN" altLang="en-US" sz="1600" dirty="0">
                  <a:latin typeface="+mn-ea"/>
                </a:rPr>
                <a:t>月份内要做的事情月份内要做的事情</a:t>
              </a:r>
            </a:p>
            <a:p>
              <a:pPr>
                <a:lnSpc>
                  <a:spcPct val="120000"/>
                </a:lnSpc>
              </a:pPr>
              <a:r>
                <a:rPr lang="zh-CN" altLang="en-US" sz="1600" dirty="0">
                  <a:latin typeface="+mn-ea"/>
                </a:rPr>
                <a:t>月份内要做的事情</a:t>
              </a:r>
            </a:p>
          </p:txBody>
        </p:sp>
      </p:grpSp>
      <p:grpSp>
        <p:nvGrpSpPr>
          <p:cNvPr id="141" name="组合 140">
            <a:extLst>
              <a:ext uri="{FF2B5EF4-FFF2-40B4-BE49-F238E27FC236}">
                <a16:creationId xmlns:a16="http://schemas.microsoft.com/office/drawing/2014/main" id="{5FD98D5F-D22E-97F3-28B0-A92EDA311F5F}"/>
              </a:ext>
            </a:extLst>
          </p:cNvPr>
          <p:cNvGrpSpPr/>
          <p:nvPr/>
        </p:nvGrpSpPr>
        <p:grpSpPr>
          <a:xfrm flipV="1">
            <a:off x="6025987" y="3721351"/>
            <a:ext cx="136896" cy="1693697"/>
            <a:chOff x="5433459" y="1915303"/>
            <a:chExt cx="136896" cy="1693697"/>
          </a:xfrm>
        </p:grpSpPr>
        <p:cxnSp>
          <p:nvCxnSpPr>
            <p:cNvPr id="142" name="直接连接符 141">
              <a:extLst>
                <a:ext uri="{FF2B5EF4-FFF2-40B4-BE49-F238E27FC236}">
                  <a16:creationId xmlns:a16="http://schemas.microsoft.com/office/drawing/2014/main" id="{7DE318A4-8D3B-8E6E-546C-A090D1C92694}"/>
                </a:ext>
              </a:extLst>
            </p:cNvPr>
            <p:cNvCxnSpPr>
              <a:cxnSpLocks/>
            </p:cNvCxnSpPr>
            <p:nvPr/>
          </p:nvCxnSpPr>
          <p:spPr>
            <a:xfrm>
              <a:off x="5501907" y="2077650"/>
              <a:ext cx="0" cy="153135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143" name="椭圆 142">
              <a:extLst>
                <a:ext uri="{FF2B5EF4-FFF2-40B4-BE49-F238E27FC236}">
                  <a16:creationId xmlns:a16="http://schemas.microsoft.com/office/drawing/2014/main" id="{3A1422BF-C68F-2345-66DA-04BE8CB388F9}"/>
                </a:ext>
              </a:extLst>
            </p:cNvPr>
            <p:cNvSpPr/>
            <p:nvPr/>
          </p:nvSpPr>
          <p:spPr>
            <a:xfrm>
              <a:off x="5433459" y="1915303"/>
              <a:ext cx="136896" cy="13689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4" name="组合 143">
            <a:extLst>
              <a:ext uri="{FF2B5EF4-FFF2-40B4-BE49-F238E27FC236}">
                <a16:creationId xmlns:a16="http://schemas.microsoft.com/office/drawing/2014/main" id="{2B92AF27-AD4D-8A7B-C23D-94CF4DFAF5C7}"/>
              </a:ext>
            </a:extLst>
          </p:cNvPr>
          <p:cNvGrpSpPr/>
          <p:nvPr/>
        </p:nvGrpSpPr>
        <p:grpSpPr>
          <a:xfrm>
            <a:off x="6431343" y="4048751"/>
            <a:ext cx="1795653" cy="1374659"/>
            <a:chOff x="1383250" y="1409700"/>
            <a:chExt cx="1795653" cy="1374659"/>
          </a:xfrm>
        </p:grpSpPr>
        <p:sp>
          <p:nvSpPr>
            <p:cNvPr id="145" name="文本框 144">
              <a:extLst>
                <a:ext uri="{FF2B5EF4-FFF2-40B4-BE49-F238E27FC236}">
                  <a16:creationId xmlns:a16="http://schemas.microsoft.com/office/drawing/2014/main" id="{7AB8EA48-5E3D-AC7A-9457-9ED2C989CC80}"/>
                </a:ext>
              </a:extLst>
            </p:cNvPr>
            <p:cNvSpPr txBox="1"/>
            <p:nvPr/>
          </p:nvSpPr>
          <p:spPr>
            <a:xfrm>
              <a:off x="1383250" y="1409700"/>
              <a:ext cx="845921" cy="413511"/>
            </a:xfrm>
            <a:prstGeom prst="rect">
              <a:avLst/>
            </a:prstGeom>
            <a:noFill/>
          </p:spPr>
          <p:txBody>
            <a:bodyPr wrap="square" lIns="0" tIns="0" rIns="0" bIns="0" rtlCol="0">
              <a:spAutoFit/>
            </a:bodyPr>
            <a:lstStyle/>
            <a:p>
              <a:pPr algn="l">
                <a:lnSpc>
                  <a:spcPct val="120000"/>
                </a:lnSpc>
              </a:pPr>
              <a:r>
                <a:rPr lang="en-US" altLang="zh-CN" sz="2400" dirty="0">
                  <a:solidFill>
                    <a:schemeClr val="accent1"/>
                  </a:solidFill>
                  <a:latin typeface="+mn-ea"/>
                </a:rPr>
                <a:t>1</a:t>
              </a:r>
              <a:r>
                <a:rPr lang="zh-CN" altLang="en-US" sz="2400" dirty="0">
                  <a:solidFill>
                    <a:schemeClr val="accent1"/>
                  </a:solidFill>
                  <a:latin typeface="+mn-ea"/>
                </a:rPr>
                <a:t>月</a:t>
              </a:r>
            </a:p>
          </p:txBody>
        </p:sp>
        <p:sp>
          <p:nvSpPr>
            <p:cNvPr id="146" name="文本框 145">
              <a:extLst>
                <a:ext uri="{FF2B5EF4-FFF2-40B4-BE49-F238E27FC236}">
                  <a16:creationId xmlns:a16="http://schemas.microsoft.com/office/drawing/2014/main" id="{733D5F30-A40C-C631-DDBF-753FF00470B9}"/>
                </a:ext>
              </a:extLst>
            </p:cNvPr>
            <p:cNvSpPr txBox="1"/>
            <p:nvPr/>
          </p:nvSpPr>
          <p:spPr>
            <a:xfrm>
              <a:off x="1402838" y="1917775"/>
              <a:ext cx="1776065" cy="866584"/>
            </a:xfrm>
            <a:prstGeom prst="rect">
              <a:avLst/>
            </a:prstGeom>
            <a:noFill/>
          </p:spPr>
          <p:txBody>
            <a:bodyPr wrap="square" lIns="0" tIns="0" rIns="0" bIns="0" rtlCol="0">
              <a:spAutoFit/>
            </a:bodyPr>
            <a:lstStyle/>
            <a:p>
              <a:pPr>
                <a:lnSpc>
                  <a:spcPct val="120000"/>
                </a:lnSpc>
              </a:pPr>
              <a:r>
                <a:rPr lang="zh-CN" altLang="en-US" sz="1600" dirty="0">
                  <a:latin typeface="+mn-ea"/>
                </a:rPr>
                <a:t>月份内要做的事情月份内要做的事情</a:t>
              </a:r>
            </a:p>
            <a:p>
              <a:pPr>
                <a:lnSpc>
                  <a:spcPct val="120000"/>
                </a:lnSpc>
              </a:pPr>
              <a:r>
                <a:rPr lang="zh-CN" altLang="en-US" sz="1600" dirty="0">
                  <a:latin typeface="+mn-ea"/>
                </a:rPr>
                <a:t>月份内要做的事情</a:t>
              </a:r>
            </a:p>
          </p:txBody>
        </p:sp>
      </p:grpSp>
      <p:grpSp>
        <p:nvGrpSpPr>
          <p:cNvPr id="147" name="组合 146">
            <a:extLst>
              <a:ext uri="{FF2B5EF4-FFF2-40B4-BE49-F238E27FC236}">
                <a16:creationId xmlns:a16="http://schemas.microsoft.com/office/drawing/2014/main" id="{384FF11E-9701-80A8-7B2E-AFA62ED6C8EB}"/>
              </a:ext>
            </a:extLst>
          </p:cNvPr>
          <p:cNvGrpSpPr/>
          <p:nvPr/>
        </p:nvGrpSpPr>
        <p:grpSpPr>
          <a:xfrm flipV="1">
            <a:off x="9329735" y="3743276"/>
            <a:ext cx="136896" cy="1693697"/>
            <a:chOff x="5433459" y="1915303"/>
            <a:chExt cx="136896" cy="1693697"/>
          </a:xfrm>
        </p:grpSpPr>
        <p:cxnSp>
          <p:nvCxnSpPr>
            <p:cNvPr id="148" name="直接连接符 147">
              <a:extLst>
                <a:ext uri="{FF2B5EF4-FFF2-40B4-BE49-F238E27FC236}">
                  <a16:creationId xmlns:a16="http://schemas.microsoft.com/office/drawing/2014/main" id="{7ABF398D-8AD9-7EB5-3A59-92CB0AFD6ED3}"/>
                </a:ext>
              </a:extLst>
            </p:cNvPr>
            <p:cNvCxnSpPr>
              <a:cxnSpLocks/>
            </p:cNvCxnSpPr>
            <p:nvPr/>
          </p:nvCxnSpPr>
          <p:spPr>
            <a:xfrm>
              <a:off x="5501907" y="2077650"/>
              <a:ext cx="0" cy="153135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149" name="椭圆 148">
              <a:extLst>
                <a:ext uri="{FF2B5EF4-FFF2-40B4-BE49-F238E27FC236}">
                  <a16:creationId xmlns:a16="http://schemas.microsoft.com/office/drawing/2014/main" id="{704AB236-979D-7AE5-DB55-F21559C74659}"/>
                </a:ext>
              </a:extLst>
            </p:cNvPr>
            <p:cNvSpPr/>
            <p:nvPr/>
          </p:nvSpPr>
          <p:spPr>
            <a:xfrm>
              <a:off x="5433459" y="1915303"/>
              <a:ext cx="136896" cy="13689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0" name="组合 149">
            <a:extLst>
              <a:ext uri="{FF2B5EF4-FFF2-40B4-BE49-F238E27FC236}">
                <a16:creationId xmlns:a16="http://schemas.microsoft.com/office/drawing/2014/main" id="{C1D3B0B6-75C0-65CA-AFB4-C51AB1E11689}"/>
              </a:ext>
            </a:extLst>
          </p:cNvPr>
          <p:cNvGrpSpPr/>
          <p:nvPr/>
        </p:nvGrpSpPr>
        <p:grpSpPr>
          <a:xfrm>
            <a:off x="9735091" y="4070676"/>
            <a:ext cx="1795653" cy="1374659"/>
            <a:chOff x="1383250" y="1409700"/>
            <a:chExt cx="1795653" cy="1374659"/>
          </a:xfrm>
        </p:grpSpPr>
        <p:sp>
          <p:nvSpPr>
            <p:cNvPr id="151" name="文本框 150">
              <a:extLst>
                <a:ext uri="{FF2B5EF4-FFF2-40B4-BE49-F238E27FC236}">
                  <a16:creationId xmlns:a16="http://schemas.microsoft.com/office/drawing/2014/main" id="{B3B5AE44-3A36-CDE9-B07D-61392F028187}"/>
                </a:ext>
              </a:extLst>
            </p:cNvPr>
            <p:cNvSpPr txBox="1"/>
            <p:nvPr/>
          </p:nvSpPr>
          <p:spPr>
            <a:xfrm>
              <a:off x="1383250" y="1409700"/>
              <a:ext cx="845921" cy="413511"/>
            </a:xfrm>
            <a:prstGeom prst="rect">
              <a:avLst/>
            </a:prstGeom>
            <a:noFill/>
          </p:spPr>
          <p:txBody>
            <a:bodyPr wrap="square" lIns="0" tIns="0" rIns="0" bIns="0" rtlCol="0">
              <a:spAutoFit/>
            </a:bodyPr>
            <a:lstStyle/>
            <a:p>
              <a:pPr algn="l">
                <a:lnSpc>
                  <a:spcPct val="120000"/>
                </a:lnSpc>
              </a:pPr>
              <a:r>
                <a:rPr lang="en-US" altLang="zh-CN" sz="2400" dirty="0">
                  <a:solidFill>
                    <a:schemeClr val="accent1"/>
                  </a:solidFill>
                  <a:latin typeface="+mn-ea"/>
                </a:rPr>
                <a:t>1</a:t>
              </a:r>
              <a:r>
                <a:rPr lang="zh-CN" altLang="en-US" sz="2400" dirty="0">
                  <a:solidFill>
                    <a:schemeClr val="accent1"/>
                  </a:solidFill>
                  <a:latin typeface="+mn-ea"/>
                </a:rPr>
                <a:t>月</a:t>
              </a:r>
            </a:p>
          </p:txBody>
        </p:sp>
        <p:sp>
          <p:nvSpPr>
            <p:cNvPr id="152" name="文本框 151">
              <a:extLst>
                <a:ext uri="{FF2B5EF4-FFF2-40B4-BE49-F238E27FC236}">
                  <a16:creationId xmlns:a16="http://schemas.microsoft.com/office/drawing/2014/main" id="{55C494B0-8CD1-F029-8E37-0066E4D9064E}"/>
                </a:ext>
              </a:extLst>
            </p:cNvPr>
            <p:cNvSpPr txBox="1"/>
            <p:nvPr/>
          </p:nvSpPr>
          <p:spPr>
            <a:xfrm>
              <a:off x="1402838" y="1917775"/>
              <a:ext cx="1776065" cy="866584"/>
            </a:xfrm>
            <a:prstGeom prst="rect">
              <a:avLst/>
            </a:prstGeom>
            <a:noFill/>
          </p:spPr>
          <p:txBody>
            <a:bodyPr wrap="square" lIns="0" tIns="0" rIns="0" bIns="0" rtlCol="0">
              <a:spAutoFit/>
            </a:bodyPr>
            <a:lstStyle/>
            <a:p>
              <a:pPr>
                <a:lnSpc>
                  <a:spcPct val="120000"/>
                </a:lnSpc>
              </a:pPr>
              <a:r>
                <a:rPr lang="zh-CN" altLang="en-US" sz="1600" dirty="0">
                  <a:latin typeface="+mn-ea"/>
                </a:rPr>
                <a:t>月份内要做的事情月份内要做的事情</a:t>
              </a:r>
            </a:p>
            <a:p>
              <a:pPr>
                <a:lnSpc>
                  <a:spcPct val="120000"/>
                </a:lnSpc>
              </a:pPr>
              <a:r>
                <a:rPr lang="zh-CN" altLang="en-US" sz="1600" dirty="0">
                  <a:latin typeface="+mn-ea"/>
                </a:rPr>
                <a:t>月份内要做的事情</a:t>
              </a:r>
            </a:p>
          </p:txBody>
        </p:sp>
      </p:grpSp>
    </p:spTree>
    <p:extLst>
      <p:ext uri="{BB962C8B-B14F-4D97-AF65-F5344CB8AC3E}">
        <p14:creationId xmlns:p14="http://schemas.microsoft.com/office/powerpoint/2010/main" val="195956266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5C65B1FF-B82B-BE00-4140-03AF842C2B9F}"/>
              </a:ext>
            </a:extLst>
          </p:cNvPr>
          <p:cNvSpPr>
            <a:spLocks noGrp="1"/>
          </p:cNvSpPr>
          <p:nvPr>
            <p:ph type="body" sz="quarter" idx="10"/>
          </p:nvPr>
        </p:nvSpPr>
        <p:spPr/>
        <p:txBody>
          <a:bodyPr/>
          <a:lstStyle/>
          <a:p>
            <a:r>
              <a:rPr lang="zh-CN" altLang="en-US" dirty="0"/>
              <a:t>谢谢观看</a:t>
            </a:r>
          </a:p>
        </p:txBody>
      </p:sp>
      <p:sp>
        <p:nvSpPr>
          <p:cNvPr id="3" name="文本占位符 2">
            <a:extLst>
              <a:ext uri="{FF2B5EF4-FFF2-40B4-BE49-F238E27FC236}">
                <a16:creationId xmlns:a16="http://schemas.microsoft.com/office/drawing/2014/main" id="{1D8DA6B7-DDD2-BFB1-9282-C5DF59CECE81}"/>
              </a:ext>
            </a:extLst>
          </p:cNvPr>
          <p:cNvSpPr>
            <a:spLocks noGrp="1"/>
          </p:cNvSpPr>
          <p:nvPr>
            <p:ph type="body" sz="quarter" idx="11"/>
          </p:nvPr>
        </p:nvSpPr>
        <p:spPr/>
        <p:txBody>
          <a:bodyPr/>
          <a:lstStyle/>
          <a:p>
            <a:r>
              <a:rPr lang="en-US" altLang="zh-CN" dirty="0"/>
              <a:t>XX</a:t>
            </a:r>
            <a:r>
              <a:rPr lang="zh-CN" altLang="en-US" dirty="0"/>
              <a:t>部门</a:t>
            </a:r>
          </a:p>
        </p:txBody>
      </p:sp>
      <p:sp>
        <p:nvSpPr>
          <p:cNvPr id="4" name="文本占位符 3">
            <a:extLst>
              <a:ext uri="{FF2B5EF4-FFF2-40B4-BE49-F238E27FC236}">
                <a16:creationId xmlns:a16="http://schemas.microsoft.com/office/drawing/2014/main" id="{1AD73667-0A12-4AAA-08E7-B7EAC684045B}"/>
              </a:ext>
            </a:extLst>
          </p:cNvPr>
          <p:cNvSpPr>
            <a:spLocks noGrp="1"/>
          </p:cNvSpPr>
          <p:nvPr>
            <p:ph type="body" sz="quarter" idx="12"/>
          </p:nvPr>
        </p:nvSpPr>
        <p:spPr>
          <a:xfrm>
            <a:off x="2051312" y="4781461"/>
            <a:ext cx="1750479" cy="332399"/>
          </a:xfrm>
        </p:spPr>
        <p:txBody>
          <a:bodyPr/>
          <a:lstStyle/>
          <a:p>
            <a:r>
              <a:rPr lang="zh-CN" altLang="en-US" dirty="0"/>
              <a:t>汇报人：</a:t>
            </a:r>
            <a:r>
              <a:rPr lang="en-US" altLang="zh-CN" dirty="0"/>
              <a:t>XXX</a:t>
            </a:r>
            <a:endParaRPr lang="zh-CN" altLang="en-US" dirty="0"/>
          </a:p>
        </p:txBody>
      </p:sp>
    </p:spTree>
    <p:extLst>
      <p:ext uri="{BB962C8B-B14F-4D97-AF65-F5344CB8AC3E}">
        <p14:creationId xmlns:p14="http://schemas.microsoft.com/office/powerpoint/2010/main" val="169940886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24B4862F-99CD-7F26-0F66-F42AC3A87BBA}"/>
              </a:ext>
            </a:extLst>
          </p:cNvPr>
          <p:cNvGrpSpPr/>
          <p:nvPr/>
        </p:nvGrpSpPr>
        <p:grpSpPr>
          <a:xfrm>
            <a:off x="6439269" y="988142"/>
            <a:ext cx="3043459" cy="914400"/>
            <a:chOff x="6439269" y="988142"/>
            <a:chExt cx="3043459" cy="914400"/>
          </a:xfrm>
        </p:grpSpPr>
        <p:sp>
          <p:nvSpPr>
            <p:cNvPr id="3" name="椭圆 2">
              <a:extLst>
                <a:ext uri="{FF2B5EF4-FFF2-40B4-BE49-F238E27FC236}">
                  <a16:creationId xmlns:a16="http://schemas.microsoft.com/office/drawing/2014/main" id="{0D374A00-EDA7-72CD-653B-4F3E5D777116}"/>
                </a:ext>
              </a:extLst>
            </p:cNvPr>
            <p:cNvSpPr/>
            <p:nvPr/>
          </p:nvSpPr>
          <p:spPr>
            <a:xfrm>
              <a:off x="6439269" y="988142"/>
              <a:ext cx="914400" cy="914400"/>
            </a:xfrm>
            <a:prstGeom prst="ellipse">
              <a:avLst/>
            </a:prstGeom>
            <a:gradFill>
              <a:gsLst>
                <a:gs pos="0">
                  <a:srgbClr val="EBD451"/>
                </a:gs>
                <a:gs pos="100000">
                  <a:srgbClr val="CB9F25"/>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sz="2800" dirty="0"/>
                <a:t>01</a:t>
              </a:r>
              <a:endParaRPr lang="zh-CN" altLang="en-US" sz="2800" dirty="0"/>
            </a:p>
          </p:txBody>
        </p:sp>
        <p:sp>
          <p:nvSpPr>
            <p:cNvPr id="4" name="文本框 3">
              <a:extLst>
                <a:ext uri="{FF2B5EF4-FFF2-40B4-BE49-F238E27FC236}">
                  <a16:creationId xmlns:a16="http://schemas.microsoft.com/office/drawing/2014/main" id="{80B6B0BC-9081-3B25-755A-B3FF430E3C8E}"/>
                </a:ext>
              </a:extLst>
            </p:cNvPr>
            <p:cNvSpPr txBox="1"/>
            <p:nvPr/>
          </p:nvSpPr>
          <p:spPr>
            <a:xfrm>
              <a:off x="7861771" y="1183732"/>
              <a:ext cx="1620957" cy="523220"/>
            </a:xfrm>
            <a:prstGeom prst="rect">
              <a:avLst/>
            </a:prstGeom>
            <a:noFill/>
          </p:spPr>
          <p:txBody>
            <a:bodyPr wrap="none" rtlCol="0">
              <a:spAutoFit/>
            </a:bodyPr>
            <a:lstStyle/>
            <a:p>
              <a:r>
                <a:rPr lang="zh-CN" altLang="en-US" sz="2800" dirty="0"/>
                <a:t>项目介绍</a:t>
              </a:r>
            </a:p>
          </p:txBody>
        </p:sp>
      </p:grpSp>
      <p:grpSp>
        <p:nvGrpSpPr>
          <p:cNvPr id="5" name="组合 4">
            <a:extLst>
              <a:ext uri="{FF2B5EF4-FFF2-40B4-BE49-F238E27FC236}">
                <a16:creationId xmlns:a16="http://schemas.microsoft.com/office/drawing/2014/main" id="{5D150C21-5A48-CA21-1078-5C67CCAC5D89}"/>
              </a:ext>
            </a:extLst>
          </p:cNvPr>
          <p:cNvGrpSpPr/>
          <p:nvPr/>
        </p:nvGrpSpPr>
        <p:grpSpPr>
          <a:xfrm>
            <a:off x="6947371" y="2423185"/>
            <a:ext cx="2970956" cy="914400"/>
            <a:chOff x="6947371" y="2423185"/>
            <a:chExt cx="2970956" cy="914400"/>
          </a:xfrm>
        </p:grpSpPr>
        <p:sp>
          <p:nvSpPr>
            <p:cNvPr id="6" name="椭圆 5">
              <a:extLst>
                <a:ext uri="{FF2B5EF4-FFF2-40B4-BE49-F238E27FC236}">
                  <a16:creationId xmlns:a16="http://schemas.microsoft.com/office/drawing/2014/main" id="{C5D73E87-E9B9-3A22-A96C-BBF2A839FB38}"/>
                </a:ext>
              </a:extLst>
            </p:cNvPr>
            <p:cNvSpPr/>
            <p:nvPr/>
          </p:nvSpPr>
          <p:spPr>
            <a:xfrm>
              <a:off x="6947371" y="2423185"/>
              <a:ext cx="914400" cy="914400"/>
            </a:xfrm>
            <a:prstGeom prst="ellipse">
              <a:avLst/>
            </a:prstGeom>
            <a:gradFill>
              <a:gsLst>
                <a:gs pos="0">
                  <a:srgbClr val="EBD451"/>
                </a:gs>
                <a:gs pos="100000">
                  <a:srgbClr val="CB9F25"/>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sz="2800" dirty="0"/>
                <a:t>02</a:t>
              </a:r>
              <a:endParaRPr lang="zh-CN" altLang="en-US" sz="2800" dirty="0"/>
            </a:p>
          </p:txBody>
        </p:sp>
        <p:sp>
          <p:nvSpPr>
            <p:cNvPr id="7" name="文本框 6">
              <a:extLst>
                <a:ext uri="{FF2B5EF4-FFF2-40B4-BE49-F238E27FC236}">
                  <a16:creationId xmlns:a16="http://schemas.microsoft.com/office/drawing/2014/main" id="{940A7B05-D90C-60DE-E41B-02249BF83060}"/>
                </a:ext>
              </a:extLst>
            </p:cNvPr>
            <p:cNvSpPr txBox="1"/>
            <p:nvPr/>
          </p:nvSpPr>
          <p:spPr>
            <a:xfrm>
              <a:off x="8297370" y="2618775"/>
              <a:ext cx="1620957" cy="523220"/>
            </a:xfrm>
            <a:prstGeom prst="rect">
              <a:avLst/>
            </a:prstGeom>
            <a:noFill/>
          </p:spPr>
          <p:txBody>
            <a:bodyPr wrap="none" rtlCol="0">
              <a:spAutoFit/>
            </a:bodyPr>
            <a:lstStyle/>
            <a:p>
              <a:r>
                <a:rPr lang="zh-CN" altLang="en-US" sz="2800" dirty="0"/>
                <a:t>成果回顾</a:t>
              </a:r>
            </a:p>
          </p:txBody>
        </p:sp>
      </p:grpSp>
      <p:grpSp>
        <p:nvGrpSpPr>
          <p:cNvPr id="8" name="组合 7">
            <a:extLst>
              <a:ext uri="{FF2B5EF4-FFF2-40B4-BE49-F238E27FC236}">
                <a16:creationId xmlns:a16="http://schemas.microsoft.com/office/drawing/2014/main" id="{88E5DC1F-C09F-F761-1378-C2131874E3D6}"/>
              </a:ext>
            </a:extLst>
          </p:cNvPr>
          <p:cNvGrpSpPr/>
          <p:nvPr/>
        </p:nvGrpSpPr>
        <p:grpSpPr>
          <a:xfrm>
            <a:off x="6947371" y="3858228"/>
            <a:ext cx="3054341" cy="914400"/>
            <a:chOff x="6947371" y="3858228"/>
            <a:chExt cx="3054341" cy="914400"/>
          </a:xfrm>
        </p:grpSpPr>
        <p:sp>
          <p:nvSpPr>
            <p:cNvPr id="9" name="椭圆 8">
              <a:extLst>
                <a:ext uri="{FF2B5EF4-FFF2-40B4-BE49-F238E27FC236}">
                  <a16:creationId xmlns:a16="http://schemas.microsoft.com/office/drawing/2014/main" id="{9C295F82-D6B1-3566-A75D-3FF594439EE7}"/>
                </a:ext>
              </a:extLst>
            </p:cNvPr>
            <p:cNvSpPr/>
            <p:nvPr/>
          </p:nvSpPr>
          <p:spPr>
            <a:xfrm>
              <a:off x="6947371" y="3858228"/>
              <a:ext cx="914400" cy="914400"/>
            </a:xfrm>
            <a:prstGeom prst="ellipse">
              <a:avLst/>
            </a:prstGeom>
            <a:gradFill>
              <a:gsLst>
                <a:gs pos="0">
                  <a:srgbClr val="EBD451"/>
                </a:gs>
                <a:gs pos="100000">
                  <a:srgbClr val="CB9F25"/>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sz="2800" dirty="0"/>
                <a:t>03</a:t>
              </a:r>
              <a:endParaRPr lang="zh-CN" altLang="en-US" sz="2800" dirty="0"/>
            </a:p>
          </p:txBody>
        </p:sp>
        <p:sp>
          <p:nvSpPr>
            <p:cNvPr id="10" name="文本框 9">
              <a:extLst>
                <a:ext uri="{FF2B5EF4-FFF2-40B4-BE49-F238E27FC236}">
                  <a16:creationId xmlns:a16="http://schemas.microsoft.com/office/drawing/2014/main" id="{AE0A4F9D-2D2C-C623-600B-BAE2A0FE0460}"/>
                </a:ext>
              </a:extLst>
            </p:cNvPr>
            <p:cNvSpPr txBox="1"/>
            <p:nvPr/>
          </p:nvSpPr>
          <p:spPr>
            <a:xfrm>
              <a:off x="8380755" y="4053818"/>
              <a:ext cx="1620957" cy="523220"/>
            </a:xfrm>
            <a:prstGeom prst="rect">
              <a:avLst/>
            </a:prstGeom>
            <a:noFill/>
          </p:spPr>
          <p:txBody>
            <a:bodyPr wrap="none" rtlCol="0">
              <a:spAutoFit/>
            </a:bodyPr>
            <a:lstStyle/>
            <a:p>
              <a:r>
                <a:rPr lang="zh-CN" altLang="en-US" sz="2800" dirty="0"/>
                <a:t>经验总结</a:t>
              </a:r>
            </a:p>
          </p:txBody>
        </p:sp>
      </p:grpSp>
      <p:grpSp>
        <p:nvGrpSpPr>
          <p:cNvPr id="11" name="组合 10">
            <a:extLst>
              <a:ext uri="{FF2B5EF4-FFF2-40B4-BE49-F238E27FC236}">
                <a16:creationId xmlns:a16="http://schemas.microsoft.com/office/drawing/2014/main" id="{1BEC8CE3-8EA9-8481-D059-94822F3C607E}"/>
              </a:ext>
            </a:extLst>
          </p:cNvPr>
          <p:cNvGrpSpPr/>
          <p:nvPr/>
        </p:nvGrpSpPr>
        <p:grpSpPr>
          <a:xfrm>
            <a:off x="6439269" y="5293270"/>
            <a:ext cx="2938823" cy="914400"/>
            <a:chOff x="6439269" y="5293270"/>
            <a:chExt cx="2938823" cy="914400"/>
          </a:xfrm>
        </p:grpSpPr>
        <p:sp>
          <p:nvSpPr>
            <p:cNvPr id="12" name="椭圆 11">
              <a:extLst>
                <a:ext uri="{FF2B5EF4-FFF2-40B4-BE49-F238E27FC236}">
                  <a16:creationId xmlns:a16="http://schemas.microsoft.com/office/drawing/2014/main" id="{FC285A40-3E9B-20CC-C570-438C8C43AB95}"/>
                </a:ext>
              </a:extLst>
            </p:cNvPr>
            <p:cNvSpPr/>
            <p:nvPr/>
          </p:nvSpPr>
          <p:spPr>
            <a:xfrm>
              <a:off x="6439269" y="5293270"/>
              <a:ext cx="914400" cy="914400"/>
            </a:xfrm>
            <a:prstGeom prst="ellipse">
              <a:avLst/>
            </a:prstGeom>
            <a:gradFill>
              <a:gsLst>
                <a:gs pos="0">
                  <a:srgbClr val="EBD451"/>
                </a:gs>
                <a:gs pos="100000">
                  <a:srgbClr val="CB9F25"/>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sz="2800" dirty="0"/>
                <a:t>04</a:t>
              </a:r>
              <a:endParaRPr lang="zh-CN" altLang="en-US" sz="2800" dirty="0"/>
            </a:p>
          </p:txBody>
        </p:sp>
        <p:sp>
          <p:nvSpPr>
            <p:cNvPr id="13" name="文本框 12">
              <a:extLst>
                <a:ext uri="{FF2B5EF4-FFF2-40B4-BE49-F238E27FC236}">
                  <a16:creationId xmlns:a16="http://schemas.microsoft.com/office/drawing/2014/main" id="{B8EE144E-2997-7060-2491-F7E8475943D5}"/>
                </a:ext>
              </a:extLst>
            </p:cNvPr>
            <p:cNvSpPr txBox="1"/>
            <p:nvPr/>
          </p:nvSpPr>
          <p:spPr>
            <a:xfrm>
              <a:off x="7757135" y="5488860"/>
              <a:ext cx="1620957" cy="523220"/>
            </a:xfrm>
            <a:prstGeom prst="rect">
              <a:avLst/>
            </a:prstGeom>
            <a:noFill/>
          </p:spPr>
          <p:txBody>
            <a:bodyPr wrap="none" rtlCol="0">
              <a:spAutoFit/>
            </a:bodyPr>
            <a:lstStyle/>
            <a:p>
              <a:r>
                <a:rPr lang="zh-CN" altLang="en-US" sz="2800" dirty="0"/>
                <a:t>未来规划</a:t>
              </a:r>
            </a:p>
          </p:txBody>
        </p:sp>
      </p:grpSp>
    </p:spTree>
    <p:extLst>
      <p:ext uri="{BB962C8B-B14F-4D97-AF65-F5344CB8AC3E}">
        <p14:creationId xmlns:p14="http://schemas.microsoft.com/office/powerpoint/2010/main" val="412065436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 name="矩形 7">
            <a:extLst>
              <a:ext uri="{FF2B5EF4-FFF2-40B4-BE49-F238E27FC236}">
                <a16:creationId xmlns:a16="http://schemas.microsoft.com/office/drawing/2014/main" id="{313AF292-4445-FACF-C2CC-2ABA221FCC16}"/>
              </a:ext>
            </a:extLst>
          </p:cNvPr>
          <p:cNvSpPr/>
          <p:nvPr/>
        </p:nvSpPr>
        <p:spPr>
          <a:xfrm flipH="1" flipV="1">
            <a:off x="3911466" y="5285195"/>
            <a:ext cx="6860356"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ea typeface="思源黑体 CN Normal" panose="020B0400000000000000" pitchFamily="34" charset="-122"/>
            </a:endParaRPr>
          </a:p>
        </p:txBody>
      </p:sp>
      <p:sp>
        <p:nvSpPr>
          <p:cNvPr id="124" name="任意多边形: 形状 123">
            <a:extLst>
              <a:ext uri="{FF2B5EF4-FFF2-40B4-BE49-F238E27FC236}">
                <a16:creationId xmlns:a16="http://schemas.microsoft.com/office/drawing/2014/main" id="{F38D3BF5-78DE-B316-B8D5-75C5A91CFC84}"/>
              </a:ext>
            </a:extLst>
          </p:cNvPr>
          <p:cNvSpPr/>
          <p:nvPr/>
        </p:nvSpPr>
        <p:spPr>
          <a:xfrm>
            <a:off x="5687024" y="5250403"/>
            <a:ext cx="4497794" cy="211445"/>
          </a:xfrm>
          <a:custGeom>
            <a:avLst/>
            <a:gdLst/>
            <a:ahLst/>
            <a:cxnLst/>
            <a:rect l="l" t="t" r="r" b="b"/>
            <a:pathLst>
              <a:path w="6223844" h="292589">
                <a:moveTo>
                  <a:pt x="2540184" y="228581"/>
                </a:moveTo>
                <a:cubicBezTo>
                  <a:pt x="2553400" y="232312"/>
                  <a:pt x="2567236" y="236602"/>
                  <a:pt x="2581694" y="241451"/>
                </a:cubicBezTo>
                <a:cubicBezTo>
                  <a:pt x="2596151" y="246299"/>
                  <a:pt x="2609964" y="251266"/>
                  <a:pt x="2623135" y="256352"/>
                </a:cubicBezTo>
                <a:cubicBezTo>
                  <a:pt x="2636305" y="261438"/>
                  <a:pt x="2647568" y="266202"/>
                  <a:pt x="2656923" y="270644"/>
                </a:cubicBezTo>
                <a:lnTo>
                  <a:pt x="2648388" y="283141"/>
                </a:lnTo>
                <a:cubicBezTo>
                  <a:pt x="2639532" y="278591"/>
                  <a:pt x="2628593" y="273669"/>
                  <a:pt x="2615572" y="268375"/>
                </a:cubicBezTo>
                <a:cubicBezTo>
                  <a:pt x="2602550" y="263080"/>
                  <a:pt x="2588766" y="257887"/>
                  <a:pt x="2574220" y="252796"/>
                </a:cubicBezTo>
                <a:cubicBezTo>
                  <a:pt x="2559674" y="247705"/>
                  <a:pt x="2545688" y="243189"/>
                  <a:pt x="2532260" y="239249"/>
                </a:cubicBezTo>
                <a:close/>
                <a:moveTo>
                  <a:pt x="1523981" y="209379"/>
                </a:moveTo>
                <a:lnTo>
                  <a:pt x="1523981" y="223419"/>
                </a:lnTo>
                <a:cubicBezTo>
                  <a:pt x="1532224" y="222943"/>
                  <a:pt x="1540656" y="222371"/>
                  <a:pt x="1549280" y="221704"/>
                </a:cubicBezTo>
                <a:cubicBezTo>
                  <a:pt x="1557903" y="221038"/>
                  <a:pt x="1566640" y="220390"/>
                  <a:pt x="1575492" y="219761"/>
                </a:cubicBezTo>
                <a:lnTo>
                  <a:pt x="1575492" y="209379"/>
                </a:lnTo>
                <a:close/>
                <a:moveTo>
                  <a:pt x="4692834" y="202673"/>
                </a:moveTo>
                <a:lnTo>
                  <a:pt x="4692834" y="238659"/>
                </a:lnTo>
                <a:cubicBezTo>
                  <a:pt x="4705858" y="237891"/>
                  <a:pt x="4719739" y="236989"/>
                  <a:pt x="4734478" y="235954"/>
                </a:cubicBezTo>
                <a:cubicBezTo>
                  <a:pt x="4749216" y="234919"/>
                  <a:pt x="4764392" y="233788"/>
                  <a:pt x="4780007" y="232563"/>
                </a:cubicBezTo>
                <a:lnTo>
                  <a:pt x="4780007" y="202673"/>
                </a:lnTo>
                <a:close/>
                <a:moveTo>
                  <a:pt x="406280" y="197492"/>
                </a:moveTo>
                <a:cubicBezTo>
                  <a:pt x="414096" y="205870"/>
                  <a:pt x="423380" y="213504"/>
                  <a:pt x="434131" y="220396"/>
                </a:cubicBezTo>
                <a:cubicBezTo>
                  <a:pt x="444881" y="227288"/>
                  <a:pt x="456832" y="233474"/>
                  <a:pt x="469983" y="238956"/>
                </a:cubicBezTo>
                <a:cubicBezTo>
                  <a:pt x="483318" y="233474"/>
                  <a:pt x="495586" y="227288"/>
                  <a:pt x="506787" y="220396"/>
                </a:cubicBezTo>
                <a:cubicBezTo>
                  <a:pt x="517989" y="213504"/>
                  <a:pt x="527666" y="205870"/>
                  <a:pt x="535820" y="197492"/>
                </a:cubicBezTo>
                <a:close/>
                <a:moveTo>
                  <a:pt x="4929435" y="188055"/>
                </a:moveTo>
                <a:lnTo>
                  <a:pt x="4942236" y="192628"/>
                </a:lnTo>
                <a:cubicBezTo>
                  <a:pt x="4938598" y="205105"/>
                  <a:pt x="4933988" y="218342"/>
                  <a:pt x="4928406" y="232340"/>
                </a:cubicBezTo>
                <a:cubicBezTo>
                  <a:pt x="4922825" y="246339"/>
                  <a:pt x="4916158" y="258504"/>
                  <a:pt x="4908404" y="268836"/>
                </a:cubicBezTo>
                <a:lnTo>
                  <a:pt x="4895298" y="261842"/>
                </a:lnTo>
                <a:cubicBezTo>
                  <a:pt x="4903235" y="251812"/>
                  <a:pt x="4910068" y="240010"/>
                  <a:pt x="4915796" y="226435"/>
                </a:cubicBezTo>
                <a:cubicBezTo>
                  <a:pt x="4921524" y="212860"/>
                  <a:pt x="4926070" y="200067"/>
                  <a:pt x="4929435" y="188055"/>
                </a:cubicBezTo>
                <a:close/>
                <a:moveTo>
                  <a:pt x="2520372" y="186824"/>
                </a:moveTo>
                <a:lnTo>
                  <a:pt x="2535308" y="186824"/>
                </a:lnTo>
                <a:cubicBezTo>
                  <a:pt x="2532034" y="206613"/>
                  <a:pt x="2525610" y="222982"/>
                  <a:pt x="2516038" y="235930"/>
                </a:cubicBezTo>
                <a:cubicBezTo>
                  <a:pt x="2506464" y="248879"/>
                  <a:pt x="2492048" y="259152"/>
                  <a:pt x="2472790" y="266749"/>
                </a:cubicBezTo>
                <a:cubicBezTo>
                  <a:pt x="2453531" y="274347"/>
                  <a:pt x="2427736" y="280014"/>
                  <a:pt x="2395404" y="283750"/>
                </a:cubicBezTo>
                <a:cubicBezTo>
                  <a:pt x="2394890" y="281820"/>
                  <a:pt x="2394014" y="279661"/>
                  <a:pt x="2392776" y="277273"/>
                </a:cubicBezTo>
                <a:cubicBezTo>
                  <a:pt x="2391537" y="274886"/>
                  <a:pt x="2390280" y="272879"/>
                  <a:pt x="2389003" y="271253"/>
                </a:cubicBezTo>
                <a:cubicBezTo>
                  <a:pt x="2420208" y="268106"/>
                  <a:pt x="2444904" y="263225"/>
                  <a:pt x="2463092" y="256612"/>
                </a:cubicBezTo>
                <a:cubicBezTo>
                  <a:pt x="2481281" y="249998"/>
                  <a:pt x="2494711" y="241031"/>
                  <a:pt x="2503382" y="229710"/>
                </a:cubicBezTo>
                <a:cubicBezTo>
                  <a:pt x="2512054" y="218389"/>
                  <a:pt x="2517718" y="204094"/>
                  <a:pt x="2520372" y="186824"/>
                </a:cubicBezTo>
                <a:close/>
                <a:moveTo>
                  <a:pt x="4966620" y="185921"/>
                </a:moveTo>
                <a:lnTo>
                  <a:pt x="4981251" y="185921"/>
                </a:lnTo>
                <a:lnTo>
                  <a:pt x="4981251" y="252695"/>
                </a:lnTo>
                <a:cubicBezTo>
                  <a:pt x="4981004" y="256716"/>
                  <a:pt x="4982337" y="259422"/>
                  <a:pt x="4985252" y="260813"/>
                </a:cubicBezTo>
                <a:cubicBezTo>
                  <a:pt x="4988166" y="262204"/>
                  <a:pt x="4994148" y="262852"/>
                  <a:pt x="5003197" y="262757"/>
                </a:cubicBezTo>
                <a:lnTo>
                  <a:pt x="5070252" y="262757"/>
                </a:lnTo>
                <a:cubicBezTo>
                  <a:pt x="5075559" y="262915"/>
                  <a:pt x="5079578" y="261989"/>
                  <a:pt x="5082310" y="259979"/>
                </a:cubicBezTo>
                <a:cubicBezTo>
                  <a:pt x="5085042" y="257969"/>
                  <a:pt x="5086960" y="253926"/>
                  <a:pt x="5088067" y="247851"/>
                </a:cubicBezTo>
                <a:cubicBezTo>
                  <a:pt x="5089173" y="241775"/>
                  <a:pt x="5089940" y="232718"/>
                  <a:pt x="5090370" y="220680"/>
                </a:cubicBezTo>
                <a:cubicBezTo>
                  <a:pt x="5092420" y="222065"/>
                  <a:pt x="5094720" y="223259"/>
                  <a:pt x="5097266" y="224263"/>
                </a:cubicBezTo>
                <a:cubicBezTo>
                  <a:pt x="5099812" y="225266"/>
                  <a:pt x="5102187" y="226003"/>
                  <a:pt x="5104390" y="226473"/>
                </a:cubicBezTo>
                <a:cubicBezTo>
                  <a:pt x="5103546" y="246291"/>
                  <a:pt x="5100892" y="259685"/>
                  <a:pt x="5096428" y="266656"/>
                </a:cubicBezTo>
                <a:cubicBezTo>
                  <a:pt x="5091964" y="273627"/>
                  <a:pt x="5083442" y="276887"/>
                  <a:pt x="5070862" y="276435"/>
                </a:cubicBezTo>
                <a:lnTo>
                  <a:pt x="5003197" y="276435"/>
                </a:lnTo>
                <a:cubicBezTo>
                  <a:pt x="4989138" y="276645"/>
                  <a:pt x="4979460" y="275086"/>
                  <a:pt x="4974164" y="271758"/>
                </a:cubicBezTo>
                <a:cubicBezTo>
                  <a:pt x="4968869" y="268430"/>
                  <a:pt x="4966354" y="262076"/>
                  <a:pt x="4966620" y="252695"/>
                </a:cubicBezTo>
                <a:close/>
                <a:moveTo>
                  <a:pt x="5119020" y="183786"/>
                </a:moveTo>
                <a:cubicBezTo>
                  <a:pt x="5128426" y="195932"/>
                  <a:pt x="5137277" y="208916"/>
                  <a:pt x="5145576" y="222738"/>
                </a:cubicBezTo>
                <a:cubicBezTo>
                  <a:pt x="5153876" y="236560"/>
                  <a:pt x="5160060" y="248782"/>
                  <a:pt x="5164132" y="259403"/>
                </a:cubicBezTo>
                <a:lnTo>
                  <a:pt x="5150110" y="265797"/>
                </a:lnTo>
                <a:cubicBezTo>
                  <a:pt x="5146212" y="255009"/>
                  <a:pt x="5140217" y="242599"/>
                  <a:pt x="5132128" y="228568"/>
                </a:cubicBezTo>
                <a:cubicBezTo>
                  <a:pt x="5124037" y="214537"/>
                  <a:pt x="5115300" y="201439"/>
                  <a:pt x="5105914" y="189275"/>
                </a:cubicBezTo>
                <a:close/>
                <a:moveTo>
                  <a:pt x="1523981" y="168536"/>
                </a:moveTo>
                <a:lnTo>
                  <a:pt x="1523981" y="179242"/>
                </a:lnTo>
                <a:lnTo>
                  <a:pt x="1575492" y="179242"/>
                </a:lnTo>
                <a:lnTo>
                  <a:pt x="1575492" y="168536"/>
                </a:lnTo>
                <a:close/>
                <a:moveTo>
                  <a:pt x="5003502" y="163967"/>
                </a:moveTo>
                <a:cubicBezTo>
                  <a:pt x="5015764" y="170288"/>
                  <a:pt x="5027968" y="177466"/>
                  <a:pt x="5040116" y="185501"/>
                </a:cubicBezTo>
                <a:cubicBezTo>
                  <a:pt x="5052263" y="193537"/>
                  <a:pt x="5062106" y="201096"/>
                  <a:pt x="5069644" y="208179"/>
                </a:cubicBezTo>
                <a:lnTo>
                  <a:pt x="5059585" y="218546"/>
                </a:lnTo>
                <a:cubicBezTo>
                  <a:pt x="5052194" y="211564"/>
                  <a:pt x="5042440" y="203878"/>
                  <a:pt x="5030324" y="195487"/>
                </a:cubicBezTo>
                <a:cubicBezTo>
                  <a:pt x="5018208" y="187096"/>
                  <a:pt x="5006016" y="179638"/>
                  <a:pt x="4993748" y="173114"/>
                </a:cubicBezTo>
                <a:close/>
                <a:moveTo>
                  <a:pt x="3111075" y="162764"/>
                </a:moveTo>
                <a:lnTo>
                  <a:pt x="3111075" y="218237"/>
                </a:lnTo>
                <a:cubicBezTo>
                  <a:pt x="3120555" y="216720"/>
                  <a:pt x="3130474" y="215107"/>
                  <a:pt x="3140831" y="213399"/>
                </a:cubicBezTo>
                <a:cubicBezTo>
                  <a:pt x="3151188" y="211690"/>
                  <a:pt x="3161792" y="209849"/>
                  <a:pt x="3172644" y="207874"/>
                </a:cubicBezTo>
                <a:lnTo>
                  <a:pt x="3172644" y="162764"/>
                </a:lnTo>
                <a:close/>
                <a:moveTo>
                  <a:pt x="2432590" y="159735"/>
                </a:moveTo>
                <a:lnTo>
                  <a:pt x="2620651" y="159735"/>
                </a:lnTo>
                <a:lnTo>
                  <a:pt x="2620651" y="243212"/>
                </a:lnTo>
                <a:lnTo>
                  <a:pt x="2606021" y="243212"/>
                </a:lnTo>
                <a:lnTo>
                  <a:pt x="2606021" y="172803"/>
                </a:lnTo>
                <a:lnTo>
                  <a:pt x="2446610" y="172803"/>
                </a:lnTo>
                <a:lnTo>
                  <a:pt x="2446610" y="244736"/>
                </a:lnTo>
                <a:lnTo>
                  <a:pt x="2432590" y="244736"/>
                </a:lnTo>
                <a:close/>
                <a:moveTo>
                  <a:pt x="4692834" y="157868"/>
                </a:moveTo>
                <a:lnTo>
                  <a:pt x="4692834" y="190215"/>
                </a:lnTo>
                <a:lnTo>
                  <a:pt x="4780007" y="190215"/>
                </a:lnTo>
                <a:lnTo>
                  <a:pt x="4780007" y="157868"/>
                </a:lnTo>
                <a:close/>
                <a:moveTo>
                  <a:pt x="6079674" y="138684"/>
                </a:moveTo>
                <a:lnTo>
                  <a:pt x="6094305" y="138684"/>
                </a:lnTo>
                <a:lnTo>
                  <a:pt x="6094305" y="172517"/>
                </a:lnTo>
                <a:lnTo>
                  <a:pt x="6214396" y="172517"/>
                </a:lnTo>
                <a:lnTo>
                  <a:pt x="6214396" y="186233"/>
                </a:lnTo>
                <a:lnTo>
                  <a:pt x="6107411" y="186233"/>
                </a:lnTo>
                <a:cubicBezTo>
                  <a:pt x="6120835" y="203531"/>
                  <a:pt x="6137954" y="218847"/>
                  <a:pt x="6158770" y="232182"/>
                </a:cubicBezTo>
                <a:cubicBezTo>
                  <a:pt x="6179585" y="245517"/>
                  <a:pt x="6201276" y="255499"/>
                  <a:pt x="6223844" y="262128"/>
                </a:cubicBezTo>
                <a:cubicBezTo>
                  <a:pt x="6222124" y="263862"/>
                  <a:pt x="6220384" y="265881"/>
                  <a:pt x="6218625" y="268186"/>
                </a:cubicBezTo>
                <a:cubicBezTo>
                  <a:pt x="6216866" y="270491"/>
                  <a:pt x="6215355" y="272739"/>
                  <a:pt x="6214091" y="274930"/>
                </a:cubicBezTo>
                <a:cubicBezTo>
                  <a:pt x="6191364" y="266961"/>
                  <a:pt x="6169304" y="255696"/>
                  <a:pt x="6147912" y="241135"/>
                </a:cubicBezTo>
                <a:cubicBezTo>
                  <a:pt x="6126518" y="226575"/>
                  <a:pt x="6108649" y="209900"/>
                  <a:pt x="6094305" y="191110"/>
                </a:cubicBezTo>
                <a:lnTo>
                  <a:pt x="6094305" y="283160"/>
                </a:lnTo>
                <a:lnTo>
                  <a:pt x="6079674" y="283160"/>
                </a:lnTo>
                <a:lnTo>
                  <a:pt x="6079674" y="188062"/>
                </a:lnTo>
                <a:cubicBezTo>
                  <a:pt x="6070156" y="200745"/>
                  <a:pt x="6058780" y="212768"/>
                  <a:pt x="6045548" y="224130"/>
                </a:cubicBezTo>
                <a:cubicBezTo>
                  <a:pt x="6032316" y="235492"/>
                  <a:pt x="6018253" y="245686"/>
                  <a:pt x="6003362" y="254712"/>
                </a:cubicBezTo>
                <a:cubicBezTo>
                  <a:pt x="5988470" y="263737"/>
                  <a:pt x="5973775" y="271086"/>
                  <a:pt x="5959278" y="276759"/>
                </a:cubicBezTo>
                <a:cubicBezTo>
                  <a:pt x="5958020" y="274854"/>
                  <a:pt x="5956497" y="272796"/>
                  <a:pt x="5954706" y="270587"/>
                </a:cubicBezTo>
                <a:cubicBezTo>
                  <a:pt x="5952916" y="268377"/>
                  <a:pt x="5951087" y="266472"/>
                  <a:pt x="5949220" y="264872"/>
                </a:cubicBezTo>
                <a:cubicBezTo>
                  <a:pt x="5963092" y="260012"/>
                  <a:pt x="5977139" y="253577"/>
                  <a:pt x="5991361" y="245568"/>
                </a:cubicBezTo>
                <a:cubicBezTo>
                  <a:pt x="6005584" y="237558"/>
                  <a:pt x="6019044" y="228482"/>
                  <a:pt x="6031742" y="218339"/>
                </a:cubicBezTo>
                <a:cubicBezTo>
                  <a:pt x="6044440" y="208196"/>
                  <a:pt x="6055439" y="197494"/>
                  <a:pt x="6064739" y="186233"/>
                </a:cubicBezTo>
                <a:lnTo>
                  <a:pt x="5955621" y="186233"/>
                </a:lnTo>
                <a:lnTo>
                  <a:pt x="5955621" y="172517"/>
                </a:lnTo>
                <a:lnTo>
                  <a:pt x="6079674" y="172517"/>
                </a:lnTo>
                <a:close/>
                <a:moveTo>
                  <a:pt x="3488114" y="138361"/>
                </a:moveTo>
                <a:cubicBezTo>
                  <a:pt x="3480656" y="138234"/>
                  <a:pt x="3472474" y="140622"/>
                  <a:pt x="3463567" y="145526"/>
                </a:cubicBezTo>
                <a:cubicBezTo>
                  <a:pt x="3454661" y="150430"/>
                  <a:pt x="3445869" y="158612"/>
                  <a:pt x="3437192" y="170071"/>
                </a:cubicBezTo>
                <a:cubicBezTo>
                  <a:pt x="3438526" y="194743"/>
                  <a:pt x="3443633" y="214155"/>
                  <a:pt x="3452514" y="228307"/>
                </a:cubicBezTo>
                <a:cubicBezTo>
                  <a:pt x="3461395" y="242460"/>
                  <a:pt x="3474278" y="249676"/>
                  <a:pt x="3491163" y="249955"/>
                </a:cubicBezTo>
                <a:cubicBezTo>
                  <a:pt x="3503455" y="249638"/>
                  <a:pt x="3513479" y="244327"/>
                  <a:pt x="3521235" y="234024"/>
                </a:cubicBezTo>
                <a:cubicBezTo>
                  <a:pt x="3528992" y="223721"/>
                  <a:pt x="3532994" y="210331"/>
                  <a:pt x="3533242" y="193853"/>
                </a:cubicBezTo>
                <a:cubicBezTo>
                  <a:pt x="3533343" y="177401"/>
                  <a:pt x="3529786" y="164113"/>
                  <a:pt x="3522570" y="153987"/>
                </a:cubicBezTo>
                <a:cubicBezTo>
                  <a:pt x="3515353" y="143862"/>
                  <a:pt x="3503868" y="138653"/>
                  <a:pt x="3488114" y="138361"/>
                </a:cubicBezTo>
                <a:close/>
                <a:moveTo>
                  <a:pt x="1523981" y="126778"/>
                </a:moveTo>
                <a:lnTo>
                  <a:pt x="1523981" y="138399"/>
                </a:lnTo>
                <a:lnTo>
                  <a:pt x="1575492" y="138399"/>
                </a:lnTo>
                <a:lnTo>
                  <a:pt x="1575492" y="126778"/>
                </a:lnTo>
                <a:close/>
                <a:moveTo>
                  <a:pt x="398050" y="124035"/>
                </a:moveTo>
                <a:lnTo>
                  <a:pt x="398050" y="149676"/>
                </a:lnTo>
                <a:lnTo>
                  <a:pt x="549536" y="149676"/>
                </a:lnTo>
                <a:lnTo>
                  <a:pt x="549536" y="124035"/>
                </a:lnTo>
                <a:close/>
                <a:moveTo>
                  <a:pt x="4692834" y="113672"/>
                </a:moveTo>
                <a:lnTo>
                  <a:pt x="4692834" y="145714"/>
                </a:lnTo>
                <a:lnTo>
                  <a:pt x="4780007" y="145714"/>
                </a:lnTo>
                <a:lnTo>
                  <a:pt x="4780007" y="113672"/>
                </a:lnTo>
                <a:close/>
                <a:moveTo>
                  <a:pt x="4189228" y="111252"/>
                </a:moveTo>
                <a:lnTo>
                  <a:pt x="4251102" y="111252"/>
                </a:lnTo>
                <a:lnTo>
                  <a:pt x="4251102" y="229834"/>
                </a:lnTo>
                <a:cubicBezTo>
                  <a:pt x="4254202" y="231726"/>
                  <a:pt x="4257682" y="234343"/>
                  <a:pt x="4261542" y="237684"/>
                </a:cubicBezTo>
                <a:cubicBezTo>
                  <a:pt x="4265403" y="241024"/>
                  <a:pt x="4270254" y="244708"/>
                  <a:pt x="4276096" y="248734"/>
                </a:cubicBezTo>
                <a:cubicBezTo>
                  <a:pt x="4285863" y="255409"/>
                  <a:pt x="4297191" y="259816"/>
                  <a:pt x="4310082" y="261957"/>
                </a:cubicBezTo>
                <a:cubicBezTo>
                  <a:pt x="4322972" y="264097"/>
                  <a:pt x="4338263" y="265075"/>
                  <a:pt x="4355954" y="264891"/>
                </a:cubicBezTo>
                <a:cubicBezTo>
                  <a:pt x="4375677" y="264846"/>
                  <a:pt x="4395362" y="264325"/>
                  <a:pt x="4415009" y="263328"/>
                </a:cubicBezTo>
                <a:cubicBezTo>
                  <a:pt x="4434656" y="262331"/>
                  <a:pt x="4452055" y="261125"/>
                  <a:pt x="4467206" y="259708"/>
                </a:cubicBezTo>
                <a:cubicBezTo>
                  <a:pt x="4466088" y="261975"/>
                  <a:pt x="4465047" y="264677"/>
                  <a:pt x="4464082" y="267814"/>
                </a:cubicBezTo>
                <a:cubicBezTo>
                  <a:pt x="4463116" y="270951"/>
                  <a:pt x="4462532" y="273725"/>
                  <a:pt x="4462329" y="276138"/>
                </a:cubicBezTo>
                <a:cubicBezTo>
                  <a:pt x="4455012" y="276559"/>
                  <a:pt x="4444822" y="277001"/>
                  <a:pt x="4431759" y="277467"/>
                </a:cubicBezTo>
                <a:cubicBezTo>
                  <a:pt x="4418696" y="277932"/>
                  <a:pt x="4405210" y="278330"/>
                  <a:pt x="4391300" y="278660"/>
                </a:cubicBezTo>
                <a:cubicBezTo>
                  <a:pt x="4377390" y="278991"/>
                  <a:pt x="4365506" y="279163"/>
                  <a:pt x="4355650" y="279178"/>
                </a:cubicBezTo>
                <a:cubicBezTo>
                  <a:pt x="4336612" y="279343"/>
                  <a:pt x="4320280" y="278177"/>
                  <a:pt x="4306652" y="275681"/>
                </a:cubicBezTo>
                <a:cubicBezTo>
                  <a:pt x="4293026" y="273185"/>
                  <a:pt x="4281113" y="268369"/>
                  <a:pt x="4270915" y="261233"/>
                </a:cubicBezTo>
                <a:cubicBezTo>
                  <a:pt x="4264934" y="256673"/>
                  <a:pt x="4259523" y="252303"/>
                  <a:pt x="4254684" y="248124"/>
                </a:cubicBezTo>
                <a:cubicBezTo>
                  <a:pt x="4249846" y="243946"/>
                  <a:pt x="4245807" y="241710"/>
                  <a:pt x="4242568" y="241418"/>
                </a:cubicBezTo>
                <a:cubicBezTo>
                  <a:pt x="4236593" y="241647"/>
                  <a:pt x="4229646" y="245532"/>
                  <a:pt x="4221728" y="253073"/>
                </a:cubicBezTo>
                <a:cubicBezTo>
                  <a:pt x="4213810" y="260614"/>
                  <a:pt x="4205110" y="270433"/>
                  <a:pt x="4195630" y="282531"/>
                </a:cubicBezTo>
                <a:lnTo>
                  <a:pt x="4184656" y="269450"/>
                </a:lnTo>
                <a:cubicBezTo>
                  <a:pt x="4194442" y="258489"/>
                  <a:pt x="4203751" y="249334"/>
                  <a:pt x="4212584" y="241988"/>
                </a:cubicBezTo>
                <a:cubicBezTo>
                  <a:pt x="4221416" y="234641"/>
                  <a:pt x="4229583" y="229980"/>
                  <a:pt x="4237082" y="228005"/>
                </a:cubicBezTo>
                <a:lnTo>
                  <a:pt x="4237082" y="125273"/>
                </a:lnTo>
                <a:lnTo>
                  <a:pt x="4189228" y="125273"/>
                </a:lnTo>
                <a:close/>
                <a:moveTo>
                  <a:pt x="81344" y="103309"/>
                </a:moveTo>
                <a:lnTo>
                  <a:pt x="81344" y="183204"/>
                </a:lnTo>
                <a:lnTo>
                  <a:pt x="167335" y="183204"/>
                </a:lnTo>
                <a:lnTo>
                  <a:pt x="167335" y="103309"/>
                </a:lnTo>
                <a:close/>
                <a:moveTo>
                  <a:pt x="4656563" y="100603"/>
                </a:moveTo>
                <a:lnTo>
                  <a:pt x="4815059" y="100603"/>
                </a:lnTo>
                <a:lnTo>
                  <a:pt x="4815059" y="113672"/>
                </a:lnTo>
                <a:lnTo>
                  <a:pt x="4794028" y="113672"/>
                </a:lnTo>
                <a:lnTo>
                  <a:pt x="4794028" y="231648"/>
                </a:lnTo>
                <a:lnTo>
                  <a:pt x="4816582" y="229819"/>
                </a:lnTo>
                <a:lnTo>
                  <a:pt x="4816278" y="242621"/>
                </a:lnTo>
                <a:lnTo>
                  <a:pt x="4794028" y="244450"/>
                </a:lnTo>
                <a:lnTo>
                  <a:pt x="4794028" y="283160"/>
                </a:lnTo>
                <a:lnTo>
                  <a:pt x="4780007" y="283160"/>
                </a:lnTo>
                <a:lnTo>
                  <a:pt x="4780007" y="245669"/>
                </a:lnTo>
                <a:cubicBezTo>
                  <a:pt x="4755515" y="247523"/>
                  <a:pt x="4732109" y="249301"/>
                  <a:pt x="4709788" y="251003"/>
                </a:cubicBezTo>
                <a:cubicBezTo>
                  <a:pt x="4687468" y="252705"/>
                  <a:pt x="4667796" y="254178"/>
                  <a:pt x="4650772" y="255423"/>
                </a:cubicBezTo>
                <a:lnTo>
                  <a:pt x="4648334" y="241707"/>
                </a:lnTo>
                <a:lnTo>
                  <a:pt x="4678814" y="239878"/>
                </a:lnTo>
                <a:lnTo>
                  <a:pt x="4678814" y="113672"/>
                </a:lnTo>
                <a:lnTo>
                  <a:pt x="4656563" y="113672"/>
                </a:lnTo>
                <a:close/>
                <a:moveTo>
                  <a:pt x="3111075" y="98756"/>
                </a:moveTo>
                <a:lnTo>
                  <a:pt x="3111075" y="149352"/>
                </a:lnTo>
                <a:lnTo>
                  <a:pt x="3172644" y="149352"/>
                </a:lnTo>
                <a:lnTo>
                  <a:pt x="3172644" y="98756"/>
                </a:lnTo>
                <a:close/>
                <a:moveTo>
                  <a:pt x="1411510" y="98146"/>
                </a:moveTo>
                <a:cubicBezTo>
                  <a:pt x="1409827" y="102889"/>
                  <a:pt x="1408087" y="107576"/>
                  <a:pt x="1406290" y="112205"/>
                </a:cubicBezTo>
                <a:cubicBezTo>
                  <a:pt x="1404493" y="116834"/>
                  <a:pt x="1402677" y="121292"/>
                  <a:pt x="1400842" y="125578"/>
                </a:cubicBezTo>
                <a:lnTo>
                  <a:pt x="1411510" y="125578"/>
                </a:lnTo>
                <a:close/>
                <a:moveTo>
                  <a:pt x="2191798" y="97822"/>
                </a:moveTo>
                <a:cubicBezTo>
                  <a:pt x="2190909" y="108795"/>
                  <a:pt x="2189791" y="119406"/>
                  <a:pt x="2188445" y="129655"/>
                </a:cubicBezTo>
                <a:cubicBezTo>
                  <a:pt x="2187099" y="139904"/>
                  <a:pt x="2185372" y="149829"/>
                  <a:pt x="2183264" y="159430"/>
                </a:cubicBezTo>
                <a:lnTo>
                  <a:pt x="2280190" y="159430"/>
                </a:lnTo>
                <a:lnTo>
                  <a:pt x="2280190" y="97822"/>
                </a:lnTo>
                <a:close/>
                <a:moveTo>
                  <a:pt x="2094567" y="97822"/>
                </a:moveTo>
                <a:lnTo>
                  <a:pt x="2094567" y="159430"/>
                </a:lnTo>
                <a:lnTo>
                  <a:pt x="2168328" y="159430"/>
                </a:lnTo>
                <a:cubicBezTo>
                  <a:pt x="2170424" y="149962"/>
                  <a:pt x="2172100" y="140076"/>
                  <a:pt x="2173358" y="129770"/>
                </a:cubicBezTo>
                <a:cubicBezTo>
                  <a:pt x="2174615" y="119464"/>
                  <a:pt x="2175682" y="108814"/>
                  <a:pt x="2176558" y="97822"/>
                </a:cubicBezTo>
                <a:close/>
                <a:moveTo>
                  <a:pt x="1754715" y="96317"/>
                </a:moveTo>
                <a:lnTo>
                  <a:pt x="1798301" y="96317"/>
                </a:lnTo>
                <a:lnTo>
                  <a:pt x="1798301" y="289865"/>
                </a:lnTo>
                <a:lnTo>
                  <a:pt x="1694669" y="289865"/>
                </a:lnTo>
                <a:lnTo>
                  <a:pt x="1694669" y="250241"/>
                </a:lnTo>
                <a:lnTo>
                  <a:pt x="1754715" y="250241"/>
                </a:lnTo>
                <a:close/>
                <a:moveTo>
                  <a:pt x="5036724" y="93555"/>
                </a:moveTo>
                <a:lnTo>
                  <a:pt x="5036724" y="140227"/>
                </a:lnTo>
                <a:lnTo>
                  <a:pt x="5119630" y="140227"/>
                </a:lnTo>
                <a:lnTo>
                  <a:pt x="5119630" y="93555"/>
                </a:lnTo>
                <a:close/>
                <a:moveTo>
                  <a:pt x="4938274" y="93555"/>
                </a:moveTo>
                <a:lnTo>
                  <a:pt x="4938274" y="140227"/>
                </a:lnTo>
                <a:lnTo>
                  <a:pt x="5022704" y="140227"/>
                </a:lnTo>
                <a:lnTo>
                  <a:pt x="5022704" y="93555"/>
                </a:lnTo>
                <a:close/>
                <a:moveTo>
                  <a:pt x="1468508" y="91459"/>
                </a:moveTo>
                <a:lnTo>
                  <a:pt x="1636148" y="91459"/>
                </a:lnTo>
                <a:lnTo>
                  <a:pt x="1636148" y="126778"/>
                </a:lnTo>
                <a:lnTo>
                  <a:pt x="1616336" y="126778"/>
                </a:lnTo>
                <a:lnTo>
                  <a:pt x="1616336" y="216412"/>
                </a:lnTo>
                <a:lnTo>
                  <a:pt x="1639500" y="214579"/>
                </a:lnTo>
                <a:lnTo>
                  <a:pt x="1639500" y="250694"/>
                </a:lnTo>
                <a:lnTo>
                  <a:pt x="1616336" y="252832"/>
                </a:lnTo>
                <a:lnTo>
                  <a:pt x="1616336" y="289560"/>
                </a:lnTo>
                <a:lnTo>
                  <a:pt x="1575492" y="289560"/>
                </a:lnTo>
                <a:lnTo>
                  <a:pt x="1575492" y="256642"/>
                </a:lnTo>
                <a:cubicBezTo>
                  <a:pt x="1556004" y="258337"/>
                  <a:pt x="1537297" y="259976"/>
                  <a:pt x="1519371" y="261557"/>
                </a:cubicBezTo>
                <a:cubicBezTo>
                  <a:pt x="1501445" y="263138"/>
                  <a:pt x="1485100" y="264548"/>
                  <a:pt x="1470336" y="265786"/>
                </a:cubicBezTo>
                <a:lnTo>
                  <a:pt x="1463936" y="227381"/>
                </a:lnTo>
                <a:lnTo>
                  <a:pt x="1483443" y="226162"/>
                </a:lnTo>
                <a:lnTo>
                  <a:pt x="1483443" y="126778"/>
                </a:lnTo>
                <a:lnTo>
                  <a:pt x="1468508" y="126778"/>
                </a:lnTo>
                <a:close/>
                <a:moveTo>
                  <a:pt x="3965734" y="91440"/>
                </a:moveTo>
                <a:lnTo>
                  <a:pt x="3980364" y="91440"/>
                </a:lnTo>
                <a:lnTo>
                  <a:pt x="3980364" y="283160"/>
                </a:lnTo>
                <a:lnTo>
                  <a:pt x="3965734" y="283160"/>
                </a:lnTo>
                <a:close/>
                <a:moveTo>
                  <a:pt x="67361" y="89631"/>
                </a:moveTo>
                <a:lnTo>
                  <a:pt x="181623" y="89631"/>
                </a:lnTo>
                <a:lnTo>
                  <a:pt x="181623" y="196577"/>
                </a:lnTo>
                <a:lnTo>
                  <a:pt x="67361" y="196577"/>
                </a:lnTo>
                <a:close/>
                <a:moveTo>
                  <a:pt x="398050" y="87764"/>
                </a:moveTo>
                <a:lnTo>
                  <a:pt x="398050" y="112491"/>
                </a:lnTo>
                <a:lnTo>
                  <a:pt x="549536" y="112491"/>
                </a:lnTo>
                <a:lnTo>
                  <a:pt x="549536" y="87764"/>
                </a:lnTo>
                <a:close/>
                <a:moveTo>
                  <a:pt x="2939777" y="84125"/>
                </a:moveTo>
                <a:cubicBezTo>
                  <a:pt x="2948896" y="89370"/>
                  <a:pt x="2957786" y="95492"/>
                  <a:pt x="2966447" y="102489"/>
                </a:cubicBezTo>
                <a:cubicBezTo>
                  <a:pt x="2975108" y="109487"/>
                  <a:pt x="2981865" y="116066"/>
                  <a:pt x="2986716" y="122225"/>
                </a:cubicBezTo>
                <a:lnTo>
                  <a:pt x="2976658" y="131369"/>
                </a:lnTo>
                <a:cubicBezTo>
                  <a:pt x="2971534" y="125216"/>
                  <a:pt x="2964714" y="118549"/>
                  <a:pt x="2956198" y="111367"/>
                </a:cubicBezTo>
                <a:cubicBezTo>
                  <a:pt x="2947683" y="104185"/>
                  <a:pt x="2938958" y="97746"/>
                  <a:pt x="2930024" y="92050"/>
                </a:cubicBezTo>
                <a:close/>
                <a:moveTo>
                  <a:pt x="2902896" y="79858"/>
                </a:moveTo>
                <a:lnTo>
                  <a:pt x="2916917" y="79858"/>
                </a:lnTo>
                <a:lnTo>
                  <a:pt x="2916917" y="123444"/>
                </a:lnTo>
                <a:cubicBezTo>
                  <a:pt x="2916924" y="126175"/>
                  <a:pt x="2916910" y="128867"/>
                  <a:pt x="2916879" y="131522"/>
                </a:cubicBezTo>
                <a:cubicBezTo>
                  <a:pt x="2916847" y="134176"/>
                  <a:pt x="2916758" y="136868"/>
                  <a:pt x="2916612" y="139599"/>
                </a:cubicBezTo>
                <a:lnTo>
                  <a:pt x="3001956" y="139599"/>
                </a:lnTo>
                <a:lnTo>
                  <a:pt x="3001956" y="153315"/>
                </a:lnTo>
                <a:lnTo>
                  <a:pt x="2918746" y="153315"/>
                </a:lnTo>
                <a:cubicBezTo>
                  <a:pt x="2925712" y="181274"/>
                  <a:pt x="2936240" y="205442"/>
                  <a:pt x="2950331" y="225819"/>
                </a:cubicBezTo>
                <a:cubicBezTo>
                  <a:pt x="2964422" y="246196"/>
                  <a:pt x="2982341" y="261449"/>
                  <a:pt x="3004090" y="271577"/>
                </a:cubicBezTo>
                <a:cubicBezTo>
                  <a:pt x="3002204" y="273012"/>
                  <a:pt x="3000337" y="274790"/>
                  <a:pt x="2998489" y="276911"/>
                </a:cubicBezTo>
                <a:cubicBezTo>
                  <a:pt x="2996641" y="279032"/>
                  <a:pt x="2995155" y="281115"/>
                  <a:pt x="2994032" y="283160"/>
                </a:cubicBezTo>
                <a:cubicBezTo>
                  <a:pt x="2974251" y="273127"/>
                  <a:pt x="2957576" y="258979"/>
                  <a:pt x="2944006" y="240716"/>
                </a:cubicBezTo>
                <a:cubicBezTo>
                  <a:pt x="2930436" y="222454"/>
                  <a:pt x="2919781" y="200838"/>
                  <a:pt x="2912040" y="175870"/>
                </a:cubicBezTo>
                <a:cubicBezTo>
                  <a:pt x="2908313" y="194666"/>
                  <a:pt x="2900223" y="213386"/>
                  <a:pt x="2887770" y="232029"/>
                </a:cubicBezTo>
                <a:cubicBezTo>
                  <a:pt x="2875318" y="250673"/>
                  <a:pt x="2856180" y="268021"/>
                  <a:pt x="2830354" y="284074"/>
                </a:cubicBezTo>
                <a:cubicBezTo>
                  <a:pt x="2829078" y="282480"/>
                  <a:pt x="2827439" y="280791"/>
                  <a:pt x="2825439" y="279007"/>
                </a:cubicBezTo>
                <a:cubicBezTo>
                  <a:pt x="2823439" y="277222"/>
                  <a:pt x="2821419" y="275762"/>
                  <a:pt x="2819381" y="274625"/>
                </a:cubicBezTo>
                <a:cubicBezTo>
                  <a:pt x="2839110" y="262640"/>
                  <a:pt x="2854685" y="249831"/>
                  <a:pt x="2866106" y="236198"/>
                </a:cubicBezTo>
                <a:cubicBezTo>
                  <a:pt x="2877526" y="222565"/>
                  <a:pt x="2885899" y="208694"/>
                  <a:pt x="2891224" y="194587"/>
                </a:cubicBezTo>
                <a:cubicBezTo>
                  <a:pt x="2896548" y="180480"/>
                  <a:pt x="2899931" y="166722"/>
                  <a:pt x="2901372" y="153315"/>
                </a:cubicBezTo>
                <a:lnTo>
                  <a:pt x="2826392" y="153315"/>
                </a:lnTo>
                <a:lnTo>
                  <a:pt x="2826392" y="139599"/>
                </a:lnTo>
                <a:lnTo>
                  <a:pt x="2902592" y="139599"/>
                </a:lnTo>
                <a:cubicBezTo>
                  <a:pt x="2902737" y="136716"/>
                  <a:pt x="2902826" y="133947"/>
                  <a:pt x="2902858" y="131293"/>
                </a:cubicBezTo>
                <a:cubicBezTo>
                  <a:pt x="2902890" y="128639"/>
                  <a:pt x="2902902" y="126023"/>
                  <a:pt x="2902896" y="123444"/>
                </a:cubicBezTo>
                <a:close/>
                <a:moveTo>
                  <a:pt x="2497817" y="79229"/>
                </a:moveTo>
                <a:cubicBezTo>
                  <a:pt x="2497392" y="84246"/>
                  <a:pt x="2496718" y="89091"/>
                  <a:pt x="2495798" y="93765"/>
                </a:cubicBezTo>
                <a:cubicBezTo>
                  <a:pt x="2494877" y="98439"/>
                  <a:pt x="2493518" y="103055"/>
                  <a:pt x="2491721" y="107614"/>
                </a:cubicBezTo>
                <a:lnTo>
                  <a:pt x="2555729" y="107614"/>
                </a:lnTo>
                <a:lnTo>
                  <a:pt x="2555729" y="79229"/>
                </a:lnTo>
                <a:close/>
                <a:moveTo>
                  <a:pt x="2432894" y="79229"/>
                </a:moveTo>
                <a:cubicBezTo>
                  <a:pt x="2432133" y="84132"/>
                  <a:pt x="2431370" y="88977"/>
                  <a:pt x="2430608" y="93765"/>
                </a:cubicBezTo>
                <a:cubicBezTo>
                  <a:pt x="2429847" y="98553"/>
                  <a:pt x="2429084" y="103169"/>
                  <a:pt x="2428323" y="107614"/>
                </a:cubicBezTo>
                <a:lnTo>
                  <a:pt x="2476176" y="107614"/>
                </a:lnTo>
                <a:cubicBezTo>
                  <a:pt x="2478437" y="103055"/>
                  <a:pt x="2480164" y="98439"/>
                  <a:pt x="2481358" y="93765"/>
                </a:cubicBezTo>
                <a:cubicBezTo>
                  <a:pt x="2482552" y="89091"/>
                  <a:pt x="2483364" y="84246"/>
                  <a:pt x="2483796" y="79229"/>
                </a:cubicBezTo>
                <a:close/>
                <a:moveTo>
                  <a:pt x="2757507" y="78639"/>
                </a:moveTo>
                <a:cubicBezTo>
                  <a:pt x="2764663" y="83528"/>
                  <a:pt x="2771000" y="88532"/>
                  <a:pt x="2776518" y="93650"/>
                </a:cubicBezTo>
                <a:cubicBezTo>
                  <a:pt x="2782036" y="98768"/>
                  <a:pt x="2786774" y="103925"/>
                  <a:pt x="2790730" y="109119"/>
                </a:cubicBezTo>
                <a:cubicBezTo>
                  <a:pt x="2796534" y="105004"/>
                  <a:pt x="2801842" y="100813"/>
                  <a:pt x="2806656" y="96546"/>
                </a:cubicBezTo>
                <a:cubicBezTo>
                  <a:pt x="2811469" y="92279"/>
                  <a:pt x="2815711" y="87935"/>
                  <a:pt x="2819381" y="83516"/>
                </a:cubicBezTo>
                <a:lnTo>
                  <a:pt x="2831268" y="90526"/>
                </a:lnTo>
                <a:cubicBezTo>
                  <a:pt x="2826817" y="95555"/>
                  <a:pt x="2821775" y="100508"/>
                  <a:pt x="2816143" y="105385"/>
                </a:cubicBezTo>
                <a:cubicBezTo>
                  <a:pt x="2810510" y="110262"/>
                  <a:pt x="2804478" y="115062"/>
                  <a:pt x="2798045" y="119787"/>
                </a:cubicBezTo>
                <a:cubicBezTo>
                  <a:pt x="2805449" y="132290"/>
                  <a:pt x="2810300" y="145079"/>
                  <a:pt x="2812599" y="158154"/>
                </a:cubicBezTo>
                <a:cubicBezTo>
                  <a:pt x="2814898" y="171228"/>
                  <a:pt x="2815939" y="184550"/>
                  <a:pt x="2815724" y="198120"/>
                </a:cubicBezTo>
                <a:cubicBezTo>
                  <a:pt x="2815831" y="215856"/>
                  <a:pt x="2814854" y="231058"/>
                  <a:pt x="2812790" y="243726"/>
                </a:cubicBezTo>
                <a:cubicBezTo>
                  <a:pt x="2810726" y="256394"/>
                  <a:pt x="2806929" y="266186"/>
                  <a:pt x="2801398" y="273101"/>
                </a:cubicBezTo>
                <a:cubicBezTo>
                  <a:pt x="2799722" y="275095"/>
                  <a:pt x="2797664" y="276746"/>
                  <a:pt x="2795226" y="278054"/>
                </a:cubicBezTo>
                <a:cubicBezTo>
                  <a:pt x="2792787" y="279362"/>
                  <a:pt x="2789968" y="280251"/>
                  <a:pt x="2786768" y="280721"/>
                </a:cubicBezTo>
                <a:cubicBezTo>
                  <a:pt x="2782164" y="281464"/>
                  <a:pt x="2777198" y="281883"/>
                  <a:pt x="2771870" y="281979"/>
                </a:cubicBezTo>
                <a:cubicBezTo>
                  <a:pt x="2766543" y="282074"/>
                  <a:pt x="2761044" y="281959"/>
                  <a:pt x="2755373" y="281636"/>
                </a:cubicBezTo>
                <a:cubicBezTo>
                  <a:pt x="2755202" y="279445"/>
                  <a:pt x="2754630" y="277121"/>
                  <a:pt x="2753659" y="274663"/>
                </a:cubicBezTo>
                <a:cubicBezTo>
                  <a:pt x="2752687" y="272206"/>
                  <a:pt x="2751430" y="269958"/>
                  <a:pt x="2749886" y="267920"/>
                </a:cubicBezTo>
                <a:cubicBezTo>
                  <a:pt x="2756808" y="268377"/>
                  <a:pt x="2763006" y="268605"/>
                  <a:pt x="2768480" y="268605"/>
                </a:cubicBezTo>
                <a:cubicBezTo>
                  <a:pt x="2773953" y="268605"/>
                  <a:pt x="2778322" y="268377"/>
                  <a:pt x="2781586" y="267920"/>
                </a:cubicBezTo>
                <a:cubicBezTo>
                  <a:pt x="2783840" y="267774"/>
                  <a:pt x="2785732" y="267304"/>
                  <a:pt x="2787263" y="266510"/>
                </a:cubicBezTo>
                <a:cubicBezTo>
                  <a:pt x="2788793" y="265716"/>
                  <a:pt x="2790152" y="264560"/>
                  <a:pt x="2791340" y="263043"/>
                </a:cubicBezTo>
                <a:cubicBezTo>
                  <a:pt x="2795251" y="258198"/>
                  <a:pt x="2798020" y="250133"/>
                  <a:pt x="2799645" y="238849"/>
                </a:cubicBezTo>
                <a:cubicBezTo>
                  <a:pt x="2801271" y="227565"/>
                  <a:pt x="2802058" y="213786"/>
                  <a:pt x="2802008" y="197511"/>
                </a:cubicBezTo>
                <a:cubicBezTo>
                  <a:pt x="2801956" y="191466"/>
                  <a:pt x="2801754" y="185268"/>
                  <a:pt x="2801398" y="178918"/>
                </a:cubicBezTo>
                <a:cubicBezTo>
                  <a:pt x="2792787" y="188862"/>
                  <a:pt x="2782958" y="198311"/>
                  <a:pt x="2771908" y="207264"/>
                </a:cubicBezTo>
                <a:cubicBezTo>
                  <a:pt x="2760860" y="216218"/>
                  <a:pt x="2749963" y="223533"/>
                  <a:pt x="2739218" y="229210"/>
                </a:cubicBezTo>
                <a:cubicBezTo>
                  <a:pt x="2738247" y="227451"/>
                  <a:pt x="2736914" y="225483"/>
                  <a:pt x="2735218" y="223305"/>
                </a:cubicBezTo>
                <a:cubicBezTo>
                  <a:pt x="2733523" y="221126"/>
                  <a:pt x="2731808" y="219234"/>
                  <a:pt x="2730075" y="217628"/>
                </a:cubicBezTo>
                <a:cubicBezTo>
                  <a:pt x="2742806" y="212154"/>
                  <a:pt x="2755519" y="204356"/>
                  <a:pt x="2768213" y="194234"/>
                </a:cubicBezTo>
                <a:cubicBezTo>
                  <a:pt x="2780906" y="184112"/>
                  <a:pt x="2791257" y="173419"/>
                  <a:pt x="2799264" y="162154"/>
                </a:cubicBezTo>
                <a:cubicBezTo>
                  <a:pt x="2798210" y="156223"/>
                  <a:pt x="2796661" y="150407"/>
                  <a:pt x="2794616" y="144704"/>
                </a:cubicBezTo>
                <a:cubicBezTo>
                  <a:pt x="2792572" y="139002"/>
                  <a:pt x="2789955" y="133338"/>
                  <a:pt x="2786768" y="127712"/>
                </a:cubicBezTo>
                <a:cubicBezTo>
                  <a:pt x="2779287" y="132455"/>
                  <a:pt x="2771616" y="136989"/>
                  <a:pt x="2763755" y="141313"/>
                </a:cubicBezTo>
                <a:cubicBezTo>
                  <a:pt x="2755894" y="145638"/>
                  <a:pt x="2747918" y="149638"/>
                  <a:pt x="2739828" y="153315"/>
                </a:cubicBezTo>
                <a:cubicBezTo>
                  <a:pt x="2738704" y="151886"/>
                  <a:pt x="2737294" y="150324"/>
                  <a:pt x="2735599" y="148629"/>
                </a:cubicBezTo>
                <a:cubicBezTo>
                  <a:pt x="2733904" y="146933"/>
                  <a:pt x="2732266" y="145447"/>
                  <a:pt x="2730684" y="144171"/>
                </a:cubicBezTo>
                <a:cubicBezTo>
                  <a:pt x="2739111" y="140348"/>
                  <a:pt x="2747480" y="136183"/>
                  <a:pt x="2755792" y="131674"/>
                </a:cubicBezTo>
                <a:cubicBezTo>
                  <a:pt x="2764104" y="127166"/>
                  <a:pt x="2772093" y="122390"/>
                  <a:pt x="2779757" y="117348"/>
                </a:cubicBezTo>
                <a:cubicBezTo>
                  <a:pt x="2775820" y="112008"/>
                  <a:pt x="2771197" y="106763"/>
                  <a:pt x="2765889" y="101613"/>
                </a:cubicBezTo>
                <a:cubicBezTo>
                  <a:pt x="2760580" y="96463"/>
                  <a:pt x="2754433" y="91447"/>
                  <a:pt x="2747448" y="86564"/>
                </a:cubicBezTo>
                <a:close/>
                <a:moveTo>
                  <a:pt x="383724" y="75915"/>
                </a:moveTo>
                <a:lnTo>
                  <a:pt x="564471" y="75915"/>
                </a:lnTo>
                <a:lnTo>
                  <a:pt x="564471" y="161525"/>
                </a:lnTo>
                <a:lnTo>
                  <a:pt x="434321" y="161525"/>
                </a:lnTo>
                <a:cubicBezTo>
                  <a:pt x="431864" y="165520"/>
                  <a:pt x="429159" y="169514"/>
                  <a:pt x="426206" y="173508"/>
                </a:cubicBezTo>
                <a:cubicBezTo>
                  <a:pt x="423253" y="177503"/>
                  <a:pt x="420167" y="181344"/>
                  <a:pt x="416948" y="185033"/>
                </a:cubicBezTo>
                <a:lnTo>
                  <a:pt x="547402" y="185033"/>
                </a:lnTo>
                <a:lnTo>
                  <a:pt x="550450" y="184117"/>
                </a:lnTo>
                <a:lnTo>
                  <a:pt x="559594" y="190807"/>
                </a:lnTo>
                <a:cubicBezTo>
                  <a:pt x="551136" y="202197"/>
                  <a:pt x="540773" y="212392"/>
                  <a:pt x="528504" y="221390"/>
                </a:cubicBezTo>
                <a:cubicBezTo>
                  <a:pt x="516236" y="230388"/>
                  <a:pt x="502520" y="238377"/>
                  <a:pt x="487356" y="245358"/>
                </a:cubicBezTo>
                <a:cubicBezTo>
                  <a:pt x="504978" y="251291"/>
                  <a:pt x="523837" y="256118"/>
                  <a:pt x="543935" y="259840"/>
                </a:cubicBezTo>
                <a:cubicBezTo>
                  <a:pt x="564033" y="263562"/>
                  <a:pt x="584797" y="266255"/>
                  <a:pt x="606228" y="267920"/>
                </a:cubicBezTo>
                <a:cubicBezTo>
                  <a:pt x="604539" y="269831"/>
                  <a:pt x="602965" y="272028"/>
                  <a:pt x="601504" y="274511"/>
                </a:cubicBezTo>
                <a:cubicBezTo>
                  <a:pt x="600043" y="276994"/>
                  <a:pt x="598774" y="279267"/>
                  <a:pt x="597694" y="281331"/>
                </a:cubicBezTo>
                <a:cubicBezTo>
                  <a:pt x="574561" y="279223"/>
                  <a:pt x="552171" y="275819"/>
                  <a:pt x="530524" y="271120"/>
                </a:cubicBezTo>
                <a:cubicBezTo>
                  <a:pt x="508877" y="266420"/>
                  <a:pt x="488696" y="260272"/>
                  <a:pt x="469983" y="252675"/>
                </a:cubicBezTo>
                <a:cubicBezTo>
                  <a:pt x="448736" y="260856"/>
                  <a:pt x="426460" y="267436"/>
                  <a:pt x="403155" y="272415"/>
                </a:cubicBezTo>
                <a:cubicBezTo>
                  <a:pt x="379851" y="277394"/>
                  <a:pt x="356813" y="281077"/>
                  <a:pt x="334042" y="283464"/>
                </a:cubicBezTo>
                <a:cubicBezTo>
                  <a:pt x="333540" y="281255"/>
                  <a:pt x="332715" y="278892"/>
                  <a:pt x="331566" y="276378"/>
                </a:cubicBezTo>
                <a:cubicBezTo>
                  <a:pt x="330416" y="273863"/>
                  <a:pt x="329210" y="271653"/>
                  <a:pt x="327946" y="269748"/>
                </a:cubicBezTo>
                <a:cubicBezTo>
                  <a:pt x="348857" y="267957"/>
                  <a:pt x="369977" y="265061"/>
                  <a:pt x="391306" y="261060"/>
                </a:cubicBezTo>
                <a:cubicBezTo>
                  <a:pt x="412636" y="257058"/>
                  <a:pt x="433070" y="251723"/>
                  <a:pt x="452609" y="245053"/>
                </a:cubicBezTo>
                <a:cubicBezTo>
                  <a:pt x="441592" y="239718"/>
                  <a:pt x="431394" y="233773"/>
                  <a:pt x="422015" y="227218"/>
                </a:cubicBezTo>
                <a:cubicBezTo>
                  <a:pt x="412636" y="220663"/>
                  <a:pt x="404343" y="213498"/>
                  <a:pt x="397136" y="205723"/>
                </a:cubicBezTo>
                <a:cubicBezTo>
                  <a:pt x="390709" y="211529"/>
                  <a:pt x="384131" y="216991"/>
                  <a:pt x="377400" y="222111"/>
                </a:cubicBezTo>
                <a:cubicBezTo>
                  <a:pt x="370669" y="227230"/>
                  <a:pt x="363938" y="231931"/>
                  <a:pt x="357207" y="236212"/>
                </a:cubicBezTo>
                <a:cubicBezTo>
                  <a:pt x="356045" y="234878"/>
                  <a:pt x="354406" y="233201"/>
                  <a:pt x="352292" y="231181"/>
                </a:cubicBezTo>
                <a:cubicBezTo>
                  <a:pt x="350177" y="229161"/>
                  <a:pt x="348158" y="227484"/>
                  <a:pt x="346234" y="226151"/>
                </a:cubicBezTo>
                <a:cubicBezTo>
                  <a:pt x="360166" y="218276"/>
                  <a:pt x="373450" y="208804"/>
                  <a:pt x="386087" y="197734"/>
                </a:cubicBezTo>
                <a:cubicBezTo>
                  <a:pt x="398723" y="186664"/>
                  <a:pt x="409417" y="174594"/>
                  <a:pt x="418167" y="161525"/>
                </a:cubicBezTo>
                <a:lnTo>
                  <a:pt x="383724" y="161525"/>
                </a:lnTo>
                <a:close/>
                <a:moveTo>
                  <a:pt x="5735174" y="71343"/>
                </a:moveTo>
                <a:lnTo>
                  <a:pt x="5861970" y="71343"/>
                </a:lnTo>
                <a:lnTo>
                  <a:pt x="5861970" y="84716"/>
                </a:lnTo>
                <a:lnTo>
                  <a:pt x="5802535" y="84716"/>
                </a:lnTo>
                <a:lnTo>
                  <a:pt x="5802535" y="135351"/>
                </a:lnTo>
                <a:lnTo>
                  <a:pt x="5854960" y="135351"/>
                </a:lnTo>
                <a:lnTo>
                  <a:pt x="5854960" y="148419"/>
                </a:lnTo>
                <a:lnTo>
                  <a:pt x="5802535" y="148419"/>
                </a:lnTo>
                <a:lnTo>
                  <a:pt x="5802535" y="204845"/>
                </a:lnTo>
                <a:lnTo>
                  <a:pt x="5865324" y="204845"/>
                </a:lnTo>
                <a:lnTo>
                  <a:pt x="5865324" y="217913"/>
                </a:lnTo>
                <a:lnTo>
                  <a:pt x="5732126" y="217913"/>
                </a:lnTo>
                <a:lnTo>
                  <a:pt x="5732126" y="204845"/>
                </a:lnTo>
                <a:lnTo>
                  <a:pt x="5788514" y="204845"/>
                </a:lnTo>
                <a:lnTo>
                  <a:pt x="5788514" y="148419"/>
                </a:lnTo>
                <a:lnTo>
                  <a:pt x="5740356" y="148419"/>
                </a:lnTo>
                <a:lnTo>
                  <a:pt x="5740356" y="135351"/>
                </a:lnTo>
                <a:lnTo>
                  <a:pt x="5788514" y="135351"/>
                </a:lnTo>
                <a:lnTo>
                  <a:pt x="5788514" y="84716"/>
                </a:lnTo>
                <a:lnTo>
                  <a:pt x="5735174" y="84716"/>
                </a:lnTo>
                <a:close/>
                <a:moveTo>
                  <a:pt x="3243358" y="56998"/>
                </a:moveTo>
                <a:cubicBezTo>
                  <a:pt x="3247117" y="81738"/>
                  <a:pt x="3251943" y="105029"/>
                  <a:pt x="3257836" y="126873"/>
                </a:cubicBezTo>
                <a:cubicBezTo>
                  <a:pt x="3263729" y="148717"/>
                  <a:pt x="3270993" y="168809"/>
                  <a:pt x="3279629" y="187148"/>
                </a:cubicBezTo>
                <a:cubicBezTo>
                  <a:pt x="3289433" y="169304"/>
                  <a:pt x="3298019" y="149518"/>
                  <a:pt x="3305384" y="127788"/>
                </a:cubicBezTo>
                <a:cubicBezTo>
                  <a:pt x="3312750" y="106058"/>
                  <a:pt x="3318592" y="82462"/>
                  <a:pt x="3322910" y="56998"/>
                </a:cubicBezTo>
                <a:close/>
                <a:moveTo>
                  <a:pt x="3684858" y="49359"/>
                </a:moveTo>
                <a:cubicBezTo>
                  <a:pt x="3672566" y="49689"/>
                  <a:pt x="3662542" y="55051"/>
                  <a:pt x="3654785" y="65443"/>
                </a:cubicBezTo>
                <a:cubicBezTo>
                  <a:pt x="3647029" y="75835"/>
                  <a:pt x="3643027" y="89276"/>
                  <a:pt x="3642779" y="105766"/>
                </a:cubicBezTo>
                <a:cubicBezTo>
                  <a:pt x="3642709" y="122085"/>
                  <a:pt x="3646280" y="135336"/>
                  <a:pt x="3653490" y="145518"/>
                </a:cubicBezTo>
                <a:cubicBezTo>
                  <a:pt x="3660700" y="155701"/>
                  <a:pt x="3671969" y="160947"/>
                  <a:pt x="3687298" y="161259"/>
                </a:cubicBezTo>
                <a:cubicBezTo>
                  <a:pt x="3695613" y="161348"/>
                  <a:pt x="3704214" y="158807"/>
                  <a:pt x="3713102" y="153636"/>
                </a:cubicBezTo>
                <a:cubicBezTo>
                  <a:pt x="3721989" y="148465"/>
                  <a:pt x="3730666" y="140131"/>
                  <a:pt x="3739134" y="128634"/>
                </a:cubicBezTo>
                <a:cubicBezTo>
                  <a:pt x="3738245" y="104121"/>
                  <a:pt x="3733315" y="84849"/>
                  <a:pt x="3724345" y="70817"/>
                </a:cubicBezTo>
                <a:cubicBezTo>
                  <a:pt x="3715376" y="56785"/>
                  <a:pt x="3702213" y="49632"/>
                  <a:pt x="3684858" y="49359"/>
                </a:cubicBezTo>
                <a:close/>
                <a:moveTo>
                  <a:pt x="6121737" y="46025"/>
                </a:moveTo>
                <a:lnTo>
                  <a:pt x="6121737" y="118263"/>
                </a:lnTo>
                <a:lnTo>
                  <a:pt x="6196412" y="118263"/>
                </a:lnTo>
                <a:lnTo>
                  <a:pt x="6196412" y="46025"/>
                </a:lnTo>
                <a:close/>
                <a:moveTo>
                  <a:pt x="2128704" y="45397"/>
                </a:moveTo>
                <a:cubicBezTo>
                  <a:pt x="2123529" y="51969"/>
                  <a:pt x="2118030" y="58503"/>
                  <a:pt x="2112207" y="64999"/>
                </a:cubicBezTo>
                <a:cubicBezTo>
                  <a:pt x="2106384" y="71495"/>
                  <a:pt x="2100199" y="77877"/>
                  <a:pt x="2093652" y="84144"/>
                </a:cubicBezTo>
                <a:lnTo>
                  <a:pt x="2184788" y="84144"/>
                </a:lnTo>
                <a:cubicBezTo>
                  <a:pt x="2190045" y="78678"/>
                  <a:pt x="2195227" y="72525"/>
                  <a:pt x="2200332" y="65686"/>
                </a:cubicBezTo>
                <a:cubicBezTo>
                  <a:pt x="2205438" y="58846"/>
                  <a:pt x="2210010" y="52083"/>
                  <a:pt x="2214048" y="45397"/>
                </a:cubicBezTo>
                <a:close/>
                <a:moveTo>
                  <a:pt x="3329311" y="42063"/>
                </a:moveTo>
                <a:lnTo>
                  <a:pt x="3338456" y="44806"/>
                </a:lnTo>
                <a:cubicBezTo>
                  <a:pt x="3333839" y="76956"/>
                  <a:pt x="3327222" y="106153"/>
                  <a:pt x="3318605" y="132398"/>
                </a:cubicBezTo>
                <a:cubicBezTo>
                  <a:pt x="3309988" y="158642"/>
                  <a:pt x="3299638" y="181972"/>
                  <a:pt x="3287554" y="202388"/>
                </a:cubicBezTo>
                <a:cubicBezTo>
                  <a:pt x="3295606" y="216764"/>
                  <a:pt x="3304877" y="229616"/>
                  <a:pt x="3315367" y="240945"/>
                </a:cubicBezTo>
                <a:cubicBezTo>
                  <a:pt x="3325857" y="252273"/>
                  <a:pt x="3337719" y="261773"/>
                  <a:pt x="3350952" y="269444"/>
                </a:cubicBezTo>
                <a:cubicBezTo>
                  <a:pt x="3349060" y="270866"/>
                  <a:pt x="3347130" y="272593"/>
                  <a:pt x="3345161" y="274625"/>
                </a:cubicBezTo>
                <a:cubicBezTo>
                  <a:pt x="3343192" y="276657"/>
                  <a:pt x="3341567" y="278689"/>
                  <a:pt x="3340284" y="280721"/>
                </a:cubicBezTo>
                <a:cubicBezTo>
                  <a:pt x="3327673" y="272949"/>
                  <a:pt x="3316320" y="263652"/>
                  <a:pt x="3306223" y="252832"/>
                </a:cubicBezTo>
                <a:cubicBezTo>
                  <a:pt x="3296126" y="242012"/>
                  <a:pt x="3287058" y="229667"/>
                  <a:pt x="3279019" y="215799"/>
                </a:cubicBezTo>
                <a:cubicBezTo>
                  <a:pt x="3269545" y="230131"/>
                  <a:pt x="3259461" y="242920"/>
                  <a:pt x="3248768" y="254166"/>
                </a:cubicBezTo>
                <a:cubicBezTo>
                  <a:pt x="3238075" y="265411"/>
                  <a:pt x="3226924" y="275076"/>
                  <a:pt x="3215316" y="283160"/>
                </a:cubicBezTo>
                <a:cubicBezTo>
                  <a:pt x="3214053" y="281242"/>
                  <a:pt x="3212541" y="279210"/>
                  <a:pt x="3210782" y="277064"/>
                </a:cubicBezTo>
                <a:cubicBezTo>
                  <a:pt x="3209023" y="274917"/>
                  <a:pt x="3207284" y="273190"/>
                  <a:pt x="3205563" y="271882"/>
                </a:cubicBezTo>
                <a:cubicBezTo>
                  <a:pt x="3217494" y="264072"/>
                  <a:pt x="3228988" y="254242"/>
                  <a:pt x="3240043" y="242393"/>
                </a:cubicBezTo>
                <a:cubicBezTo>
                  <a:pt x="3251098" y="230544"/>
                  <a:pt x="3261449" y="216904"/>
                  <a:pt x="3271094" y="201473"/>
                </a:cubicBezTo>
                <a:cubicBezTo>
                  <a:pt x="3261246" y="181604"/>
                  <a:pt x="3252978" y="159544"/>
                  <a:pt x="3246292" y="135294"/>
                </a:cubicBezTo>
                <a:cubicBezTo>
                  <a:pt x="3239605" y="111043"/>
                  <a:pt x="3234157" y="84944"/>
                  <a:pt x="3229947" y="56998"/>
                </a:cubicBezTo>
                <a:lnTo>
                  <a:pt x="3211964" y="56998"/>
                </a:lnTo>
                <a:lnTo>
                  <a:pt x="3211964" y="42977"/>
                </a:lnTo>
                <a:lnTo>
                  <a:pt x="3326873" y="42977"/>
                </a:lnTo>
                <a:close/>
                <a:moveTo>
                  <a:pt x="2569750" y="40825"/>
                </a:moveTo>
                <a:lnTo>
                  <a:pt x="2569750" y="67380"/>
                </a:lnTo>
                <a:lnTo>
                  <a:pt x="2623090" y="67380"/>
                </a:lnTo>
                <a:lnTo>
                  <a:pt x="2623090" y="40825"/>
                </a:lnTo>
                <a:close/>
                <a:moveTo>
                  <a:pt x="2498122" y="40825"/>
                </a:moveTo>
                <a:lnTo>
                  <a:pt x="2498122" y="65854"/>
                </a:lnTo>
                <a:lnTo>
                  <a:pt x="2498122" y="67380"/>
                </a:lnTo>
                <a:lnTo>
                  <a:pt x="2555729" y="67380"/>
                </a:lnTo>
                <a:lnTo>
                  <a:pt x="2555729" y="40825"/>
                </a:lnTo>
                <a:close/>
                <a:moveTo>
                  <a:pt x="1229525" y="40520"/>
                </a:moveTo>
                <a:lnTo>
                  <a:pt x="1229525" y="61894"/>
                </a:lnTo>
                <a:lnTo>
                  <a:pt x="1247547" y="61894"/>
                </a:lnTo>
                <a:lnTo>
                  <a:pt x="1247547" y="40520"/>
                </a:lnTo>
                <a:close/>
                <a:moveTo>
                  <a:pt x="1184720" y="40520"/>
                </a:moveTo>
                <a:lnTo>
                  <a:pt x="1184720" y="61894"/>
                </a:lnTo>
                <a:lnTo>
                  <a:pt x="1202131" y="61894"/>
                </a:lnTo>
                <a:lnTo>
                  <a:pt x="1202131" y="40520"/>
                </a:lnTo>
                <a:close/>
                <a:moveTo>
                  <a:pt x="1140219" y="40520"/>
                </a:moveTo>
                <a:lnTo>
                  <a:pt x="1140219" y="61894"/>
                </a:lnTo>
                <a:lnTo>
                  <a:pt x="1157326" y="61894"/>
                </a:lnTo>
                <a:lnTo>
                  <a:pt x="1157326" y="40520"/>
                </a:lnTo>
                <a:close/>
                <a:moveTo>
                  <a:pt x="1522762" y="39301"/>
                </a:moveTo>
                <a:lnTo>
                  <a:pt x="1522762" y="51531"/>
                </a:lnTo>
                <a:lnTo>
                  <a:pt x="1577016" y="51531"/>
                </a:lnTo>
                <a:lnTo>
                  <a:pt x="1577016" y="39301"/>
                </a:lnTo>
                <a:close/>
                <a:moveTo>
                  <a:pt x="3111075" y="36272"/>
                </a:moveTo>
                <a:lnTo>
                  <a:pt x="3111075" y="85649"/>
                </a:lnTo>
                <a:lnTo>
                  <a:pt x="3172644" y="85649"/>
                </a:lnTo>
                <a:lnTo>
                  <a:pt x="3172644" y="36272"/>
                </a:lnTo>
                <a:close/>
                <a:moveTo>
                  <a:pt x="14593" y="35338"/>
                </a:moveTo>
                <a:lnTo>
                  <a:pt x="14593" y="252394"/>
                </a:lnTo>
                <a:lnTo>
                  <a:pt x="235306" y="252394"/>
                </a:lnTo>
                <a:lnTo>
                  <a:pt x="235306" y="35338"/>
                </a:lnTo>
                <a:close/>
                <a:moveTo>
                  <a:pt x="3685163" y="34767"/>
                </a:moveTo>
                <a:cubicBezTo>
                  <a:pt x="3706957" y="34867"/>
                  <a:pt x="3724266" y="43651"/>
                  <a:pt x="3737091" y="61120"/>
                </a:cubicBezTo>
                <a:cubicBezTo>
                  <a:pt x="3749917" y="78588"/>
                  <a:pt x="3756478" y="104142"/>
                  <a:pt x="3756774" y="137781"/>
                </a:cubicBezTo>
                <a:cubicBezTo>
                  <a:pt x="3756562" y="168808"/>
                  <a:pt x="3752824" y="193652"/>
                  <a:pt x="3745560" y="212313"/>
                </a:cubicBezTo>
                <a:cubicBezTo>
                  <a:pt x="3738297" y="230975"/>
                  <a:pt x="3728780" y="244437"/>
                  <a:pt x="3717010" y="252702"/>
                </a:cubicBezTo>
                <a:cubicBezTo>
                  <a:pt x="3705240" y="260966"/>
                  <a:pt x="3692490" y="265017"/>
                  <a:pt x="3678760" y="264853"/>
                </a:cubicBezTo>
                <a:cubicBezTo>
                  <a:pt x="3667986" y="264745"/>
                  <a:pt x="3658586" y="262756"/>
                  <a:pt x="3650560" y="258884"/>
                </a:cubicBezTo>
                <a:cubicBezTo>
                  <a:pt x="3642534" y="255011"/>
                  <a:pt x="3635582" y="249901"/>
                  <a:pt x="3629701" y="243552"/>
                </a:cubicBezTo>
                <a:lnTo>
                  <a:pt x="3640346" y="231963"/>
                </a:lnTo>
                <a:cubicBezTo>
                  <a:pt x="3645406" y="237770"/>
                  <a:pt x="3651210" y="242167"/>
                  <a:pt x="3657759" y="245153"/>
                </a:cubicBezTo>
                <a:cubicBezTo>
                  <a:pt x="3664308" y="248139"/>
                  <a:pt x="3671410" y="249638"/>
                  <a:pt x="3679065" y="249651"/>
                </a:cubicBezTo>
                <a:cubicBezTo>
                  <a:pt x="3694940" y="250133"/>
                  <a:pt x="3708623" y="242460"/>
                  <a:pt x="3720115" y="226632"/>
                </a:cubicBezTo>
                <a:cubicBezTo>
                  <a:pt x="3731606" y="210805"/>
                  <a:pt x="3738048" y="183932"/>
                  <a:pt x="3739439" y="146014"/>
                </a:cubicBezTo>
                <a:cubicBezTo>
                  <a:pt x="3732070" y="154978"/>
                  <a:pt x="3723786" y="162109"/>
                  <a:pt x="3714588" y="167409"/>
                </a:cubicBezTo>
                <a:cubicBezTo>
                  <a:pt x="3705390" y="172708"/>
                  <a:pt x="3695582" y="175420"/>
                  <a:pt x="3685163" y="175546"/>
                </a:cubicBezTo>
                <a:cubicBezTo>
                  <a:pt x="3666387" y="175459"/>
                  <a:pt x="3651733" y="169470"/>
                  <a:pt x="3641201" y="157578"/>
                </a:cubicBezTo>
                <a:cubicBezTo>
                  <a:pt x="3630669" y="145687"/>
                  <a:pt x="3625315" y="128416"/>
                  <a:pt x="3625139" y="105766"/>
                </a:cubicBezTo>
                <a:cubicBezTo>
                  <a:pt x="3625620" y="84533"/>
                  <a:pt x="3631584" y="67478"/>
                  <a:pt x="3643030" y="54602"/>
                </a:cubicBezTo>
                <a:cubicBezTo>
                  <a:pt x="3654477" y="41726"/>
                  <a:pt x="3668522" y="35114"/>
                  <a:pt x="3685163" y="34767"/>
                </a:cubicBezTo>
                <a:close/>
                <a:moveTo>
                  <a:pt x="3499396" y="34767"/>
                </a:moveTo>
                <a:cubicBezTo>
                  <a:pt x="3509712" y="34855"/>
                  <a:pt x="3518731" y="36807"/>
                  <a:pt x="3526451" y="40622"/>
                </a:cubicBezTo>
                <a:cubicBezTo>
                  <a:pt x="3534172" y="44437"/>
                  <a:pt x="3540896" y="49585"/>
                  <a:pt x="3546624" y="56067"/>
                </a:cubicBezTo>
                <a:lnTo>
                  <a:pt x="3535979" y="67656"/>
                </a:lnTo>
                <a:cubicBezTo>
                  <a:pt x="3531192" y="61849"/>
                  <a:pt x="3525681" y="57453"/>
                  <a:pt x="3519443" y="54467"/>
                </a:cubicBezTo>
                <a:cubicBezTo>
                  <a:pt x="3513206" y="51481"/>
                  <a:pt x="3506625" y="49981"/>
                  <a:pt x="3499700" y="49969"/>
                </a:cubicBezTo>
                <a:cubicBezTo>
                  <a:pt x="3482466" y="49480"/>
                  <a:pt x="3467919" y="57090"/>
                  <a:pt x="3456058" y="72796"/>
                </a:cubicBezTo>
                <a:cubicBezTo>
                  <a:pt x="3444198" y="88503"/>
                  <a:pt x="3437808" y="115236"/>
                  <a:pt x="3436887" y="152997"/>
                </a:cubicBezTo>
                <a:cubicBezTo>
                  <a:pt x="3444306" y="143925"/>
                  <a:pt x="3452641" y="136857"/>
                  <a:pt x="3461890" y="131792"/>
                </a:cubicBezTo>
                <a:cubicBezTo>
                  <a:pt x="3471140" y="126728"/>
                  <a:pt x="3480694" y="124155"/>
                  <a:pt x="3490553" y="124073"/>
                </a:cubicBezTo>
                <a:cubicBezTo>
                  <a:pt x="3509608" y="124122"/>
                  <a:pt x="3524390" y="130035"/>
                  <a:pt x="3534896" y="141813"/>
                </a:cubicBezTo>
                <a:cubicBezTo>
                  <a:pt x="3545403" y="153590"/>
                  <a:pt x="3550731" y="170937"/>
                  <a:pt x="3550882" y="193853"/>
                </a:cubicBezTo>
                <a:cubicBezTo>
                  <a:pt x="3550401" y="215087"/>
                  <a:pt x="3544437" y="232141"/>
                  <a:pt x="3532990" y="245017"/>
                </a:cubicBezTo>
                <a:cubicBezTo>
                  <a:pt x="3521544" y="257893"/>
                  <a:pt x="3507500" y="264505"/>
                  <a:pt x="3490858" y="264853"/>
                </a:cubicBezTo>
                <a:cubicBezTo>
                  <a:pt x="3469077" y="264740"/>
                  <a:pt x="3451818" y="255448"/>
                  <a:pt x="3439082" y="236976"/>
                </a:cubicBezTo>
                <a:cubicBezTo>
                  <a:pt x="3426346" y="218503"/>
                  <a:pt x="3419835" y="191527"/>
                  <a:pt x="3419551" y="156046"/>
                </a:cubicBezTo>
                <a:cubicBezTo>
                  <a:pt x="3419763" y="126338"/>
                  <a:pt x="3423569" y="102581"/>
                  <a:pt x="3430968" y="84776"/>
                </a:cubicBezTo>
                <a:cubicBezTo>
                  <a:pt x="3438368" y="66971"/>
                  <a:pt x="3448088" y="54145"/>
                  <a:pt x="3460129" y="46296"/>
                </a:cubicBezTo>
                <a:cubicBezTo>
                  <a:pt x="3472170" y="38448"/>
                  <a:pt x="3485259" y="34605"/>
                  <a:pt x="3499396" y="34767"/>
                </a:cubicBezTo>
                <a:close/>
                <a:moveTo>
                  <a:pt x="5036724" y="34424"/>
                </a:moveTo>
                <a:lnTo>
                  <a:pt x="5036724" y="80487"/>
                </a:lnTo>
                <a:lnTo>
                  <a:pt x="5119630" y="80487"/>
                </a:lnTo>
                <a:lnTo>
                  <a:pt x="5119630" y="34424"/>
                </a:lnTo>
                <a:close/>
                <a:moveTo>
                  <a:pt x="4938274" y="34424"/>
                </a:moveTo>
                <a:lnTo>
                  <a:pt x="4938274" y="80487"/>
                </a:lnTo>
                <a:lnTo>
                  <a:pt x="5022704" y="80487"/>
                </a:lnTo>
                <a:lnTo>
                  <a:pt x="5022704" y="34424"/>
                </a:lnTo>
                <a:close/>
                <a:moveTo>
                  <a:pt x="6107716" y="32614"/>
                </a:moveTo>
                <a:lnTo>
                  <a:pt x="6210738" y="32614"/>
                </a:lnTo>
                <a:lnTo>
                  <a:pt x="6210738" y="131369"/>
                </a:lnTo>
                <a:lnTo>
                  <a:pt x="6107716" y="131369"/>
                </a:lnTo>
                <a:close/>
                <a:moveTo>
                  <a:pt x="4399522" y="30766"/>
                </a:moveTo>
                <a:lnTo>
                  <a:pt x="4399522" y="83230"/>
                </a:lnTo>
                <a:lnTo>
                  <a:pt x="4440708" y="83230"/>
                </a:lnTo>
                <a:lnTo>
                  <a:pt x="4440708" y="30766"/>
                </a:lnTo>
                <a:close/>
                <a:moveTo>
                  <a:pt x="4347400" y="30766"/>
                </a:moveTo>
                <a:lnTo>
                  <a:pt x="4347400" y="83230"/>
                </a:lnTo>
                <a:lnTo>
                  <a:pt x="4387977" y="83230"/>
                </a:lnTo>
                <a:lnTo>
                  <a:pt x="4387977" y="30766"/>
                </a:lnTo>
                <a:close/>
                <a:moveTo>
                  <a:pt x="4297108" y="30766"/>
                </a:moveTo>
                <a:lnTo>
                  <a:pt x="4297108" y="83230"/>
                </a:lnTo>
                <a:lnTo>
                  <a:pt x="4335856" y="83230"/>
                </a:lnTo>
                <a:lnTo>
                  <a:pt x="4335856" y="30766"/>
                </a:lnTo>
                <a:close/>
                <a:moveTo>
                  <a:pt x="4689482" y="29852"/>
                </a:moveTo>
                <a:lnTo>
                  <a:pt x="4689482" y="67075"/>
                </a:lnTo>
                <a:lnTo>
                  <a:pt x="4780922" y="67075"/>
                </a:lnTo>
                <a:lnTo>
                  <a:pt x="4780922" y="29852"/>
                </a:lnTo>
                <a:close/>
                <a:moveTo>
                  <a:pt x="5705608" y="25318"/>
                </a:moveTo>
                <a:lnTo>
                  <a:pt x="5868982" y="25318"/>
                </a:lnTo>
                <a:lnTo>
                  <a:pt x="5868982" y="39301"/>
                </a:lnTo>
                <a:lnTo>
                  <a:pt x="5719630" y="39301"/>
                </a:lnTo>
                <a:lnTo>
                  <a:pt x="5719630" y="254527"/>
                </a:lnTo>
                <a:lnTo>
                  <a:pt x="5873553" y="254527"/>
                </a:lnTo>
                <a:lnTo>
                  <a:pt x="5873553" y="268205"/>
                </a:lnTo>
                <a:lnTo>
                  <a:pt x="5705608" y="268205"/>
                </a:lnTo>
                <a:close/>
                <a:moveTo>
                  <a:pt x="3074194" y="22556"/>
                </a:moveTo>
                <a:lnTo>
                  <a:pt x="3211354" y="22556"/>
                </a:lnTo>
                <a:lnTo>
                  <a:pt x="3211354" y="36272"/>
                </a:lnTo>
                <a:lnTo>
                  <a:pt x="3186970" y="36272"/>
                </a:lnTo>
                <a:lnTo>
                  <a:pt x="3186970" y="205436"/>
                </a:lnTo>
                <a:lnTo>
                  <a:pt x="3213792" y="200559"/>
                </a:lnTo>
                <a:lnTo>
                  <a:pt x="3214707" y="213665"/>
                </a:lnTo>
                <a:lnTo>
                  <a:pt x="3186970" y="218847"/>
                </a:lnTo>
                <a:lnTo>
                  <a:pt x="3186970" y="282855"/>
                </a:lnTo>
                <a:lnTo>
                  <a:pt x="3172644" y="282855"/>
                </a:lnTo>
                <a:lnTo>
                  <a:pt x="3172644" y="221590"/>
                </a:lnTo>
                <a:cubicBezTo>
                  <a:pt x="3154686" y="224943"/>
                  <a:pt x="3137414" y="228067"/>
                  <a:pt x="3120828" y="230963"/>
                </a:cubicBezTo>
                <a:cubicBezTo>
                  <a:pt x="3104242" y="233858"/>
                  <a:pt x="3089104" y="236525"/>
                  <a:pt x="3075413" y="238964"/>
                </a:cubicBezTo>
                <a:lnTo>
                  <a:pt x="3072060" y="224638"/>
                </a:lnTo>
                <a:lnTo>
                  <a:pt x="3096749" y="220676"/>
                </a:lnTo>
                <a:lnTo>
                  <a:pt x="3096749" y="36272"/>
                </a:lnTo>
                <a:lnTo>
                  <a:pt x="3074194" y="36272"/>
                </a:lnTo>
                <a:close/>
                <a:moveTo>
                  <a:pt x="4923949" y="20746"/>
                </a:moveTo>
                <a:lnTo>
                  <a:pt x="5133956" y="20746"/>
                </a:lnTo>
                <a:lnTo>
                  <a:pt x="5133956" y="153601"/>
                </a:lnTo>
                <a:lnTo>
                  <a:pt x="4923949" y="153601"/>
                </a:lnTo>
                <a:close/>
                <a:moveTo>
                  <a:pt x="0" y="20746"/>
                </a:moveTo>
                <a:lnTo>
                  <a:pt x="250203" y="20746"/>
                </a:lnTo>
                <a:lnTo>
                  <a:pt x="250203" y="282836"/>
                </a:lnTo>
                <a:lnTo>
                  <a:pt x="235306" y="282836"/>
                </a:lnTo>
                <a:lnTo>
                  <a:pt x="235306" y="266377"/>
                </a:lnTo>
                <a:lnTo>
                  <a:pt x="14593" y="266377"/>
                </a:lnTo>
                <a:lnTo>
                  <a:pt x="14593" y="282836"/>
                </a:lnTo>
                <a:lnTo>
                  <a:pt x="0" y="282836"/>
                </a:lnTo>
                <a:close/>
                <a:moveTo>
                  <a:pt x="4283736" y="18003"/>
                </a:moveTo>
                <a:lnTo>
                  <a:pt x="4454386" y="18003"/>
                </a:lnTo>
                <a:lnTo>
                  <a:pt x="4454386" y="95993"/>
                </a:lnTo>
                <a:lnTo>
                  <a:pt x="4350756" y="95993"/>
                </a:lnTo>
                <a:lnTo>
                  <a:pt x="4357468" y="97825"/>
                </a:lnTo>
                <a:cubicBezTo>
                  <a:pt x="4355485" y="102397"/>
                  <a:pt x="4353274" y="106835"/>
                  <a:pt x="4350836" y="111140"/>
                </a:cubicBezTo>
                <a:cubicBezTo>
                  <a:pt x="4348396" y="115445"/>
                  <a:pt x="4345732" y="119654"/>
                  <a:pt x="4342844" y="123768"/>
                </a:cubicBezTo>
                <a:lnTo>
                  <a:pt x="4429724" y="123768"/>
                </a:lnTo>
                <a:lnTo>
                  <a:pt x="4432470" y="122853"/>
                </a:lnTo>
                <a:lnTo>
                  <a:pt x="4441315" y="128023"/>
                </a:lnTo>
                <a:cubicBezTo>
                  <a:pt x="4432554" y="151091"/>
                  <a:pt x="4420220" y="170651"/>
                  <a:pt x="4404316" y="186700"/>
                </a:cubicBezTo>
                <a:cubicBezTo>
                  <a:pt x="4388412" y="202750"/>
                  <a:pt x="4370258" y="215854"/>
                  <a:pt x="4349855" y="226013"/>
                </a:cubicBezTo>
                <a:cubicBezTo>
                  <a:pt x="4329452" y="236171"/>
                  <a:pt x="4308122" y="243947"/>
                  <a:pt x="4285863" y="249341"/>
                </a:cubicBezTo>
                <a:cubicBezTo>
                  <a:pt x="4284907" y="247449"/>
                  <a:pt x="4283702" y="245441"/>
                  <a:pt x="4282248" y="243320"/>
                </a:cubicBezTo>
                <a:cubicBezTo>
                  <a:pt x="4280794" y="241198"/>
                  <a:pt x="4279358" y="239344"/>
                  <a:pt x="4277941" y="237756"/>
                </a:cubicBezTo>
                <a:cubicBezTo>
                  <a:pt x="4293723" y="234275"/>
                  <a:pt x="4309148" y="229498"/>
                  <a:pt x="4324218" y="223426"/>
                </a:cubicBezTo>
                <a:cubicBezTo>
                  <a:pt x="4339286" y="217353"/>
                  <a:pt x="4353421" y="209833"/>
                  <a:pt x="4366622" y="200864"/>
                </a:cubicBezTo>
                <a:cubicBezTo>
                  <a:pt x="4360470" y="195363"/>
                  <a:pt x="4353410" y="189367"/>
                  <a:pt x="4345440" y="182876"/>
                </a:cubicBezTo>
                <a:cubicBezTo>
                  <a:pt x="4337471" y="176384"/>
                  <a:pt x="4329802" y="170388"/>
                  <a:pt x="4322432" y="164887"/>
                </a:cubicBezTo>
                <a:lnTo>
                  <a:pt x="4332196" y="156960"/>
                </a:lnTo>
                <a:cubicBezTo>
                  <a:pt x="4339876" y="162486"/>
                  <a:pt x="4347870" y="168508"/>
                  <a:pt x="4356178" y="175025"/>
                </a:cubicBezTo>
                <a:cubicBezTo>
                  <a:pt x="4364487" y="181542"/>
                  <a:pt x="4371730" y="187411"/>
                  <a:pt x="4377910" y="192632"/>
                </a:cubicBezTo>
                <a:cubicBezTo>
                  <a:pt x="4387393" y="185150"/>
                  <a:pt x="4395910" y="176714"/>
                  <a:pt x="4403460" y="167326"/>
                </a:cubicBezTo>
                <a:cubicBezTo>
                  <a:pt x="4411010" y="157938"/>
                  <a:pt x="4417324" y="147673"/>
                  <a:pt x="4422402" y="136532"/>
                </a:cubicBezTo>
                <a:lnTo>
                  <a:pt x="4333111" y="136532"/>
                </a:lnTo>
                <a:cubicBezTo>
                  <a:pt x="4326346" y="144624"/>
                  <a:pt x="4319051" y="151993"/>
                  <a:pt x="4311224" y="158637"/>
                </a:cubicBezTo>
                <a:cubicBezTo>
                  <a:pt x="4303398" y="165281"/>
                  <a:pt x="4295349" y="171125"/>
                  <a:pt x="4287078" y="176168"/>
                </a:cubicBezTo>
                <a:cubicBezTo>
                  <a:pt x="4285762" y="174853"/>
                  <a:pt x="4283986" y="173291"/>
                  <a:pt x="4281750" y="171480"/>
                </a:cubicBezTo>
                <a:cubicBezTo>
                  <a:pt x="4279516" y="169670"/>
                  <a:pt x="4277432" y="168184"/>
                  <a:pt x="4275501" y="167022"/>
                </a:cubicBezTo>
                <a:cubicBezTo>
                  <a:pt x="4289993" y="158880"/>
                  <a:pt x="4303121" y="148798"/>
                  <a:pt x="4314884" y="136775"/>
                </a:cubicBezTo>
                <a:cubicBezTo>
                  <a:pt x="4326647" y="124752"/>
                  <a:pt x="4335966" y="111158"/>
                  <a:pt x="4342844" y="95993"/>
                </a:cubicBezTo>
                <a:lnTo>
                  <a:pt x="4283736" y="95993"/>
                </a:lnTo>
                <a:close/>
                <a:moveTo>
                  <a:pt x="4675766" y="17393"/>
                </a:moveTo>
                <a:lnTo>
                  <a:pt x="4795247" y="17393"/>
                </a:lnTo>
                <a:lnTo>
                  <a:pt x="4795247" y="79229"/>
                </a:lnTo>
                <a:lnTo>
                  <a:pt x="4675766" y="79229"/>
                </a:lnTo>
                <a:close/>
                <a:moveTo>
                  <a:pt x="4211479" y="17088"/>
                </a:moveTo>
                <a:cubicBezTo>
                  <a:pt x="4220604" y="24837"/>
                  <a:pt x="4229710" y="33300"/>
                  <a:pt x="4238798" y="42477"/>
                </a:cubicBezTo>
                <a:cubicBezTo>
                  <a:pt x="4247884" y="51655"/>
                  <a:pt x="4255240" y="59748"/>
                  <a:pt x="4260862" y="66759"/>
                </a:cubicBezTo>
                <a:lnTo>
                  <a:pt x="4249579" y="75909"/>
                </a:lnTo>
                <a:cubicBezTo>
                  <a:pt x="4244251" y="68747"/>
                  <a:pt x="4237076" y="60424"/>
                  <a:pt x="4228052" y="50939"/>
                </a:cubicBezTo>
                <a:cubicBezTo>
                  <a:pt x="4219029" y="41454"/>
                  <a:pt x="4209948" y="32602"/>
                  <a:pt x="4200810" y="24384"/>
                </a:cubicBezTo>
                <a:close/>
                <a:moveTo>
                  <a:pt x="1482528" y="8859"/>
                </a:moveTo>
                <a:lnTo>
                  <a:pt x="1619993" y="8859"/>
                </a:lnTo>
                <a:lnTo>
                  <a:pt x="1619993" y="81973"/>
                </a:lnTo>
                <a:lnTo>
                  <a:pt x="1482528" y="81973"/>
                </a:lnTo>
                <a:close/>
                <a:moveTo>
                  <a:pt x="6005608" y="7620"/>
                </a:moveTo>
                <a:lnTo>
                  <a:pt x="6020238" y="7620"/>
                </a:lnTo>
                <a:cubicBezTo>
                  <a:pt x="6019628" y="19203"/>
                  <a:pt x="6018714" y="30176"/>
                  <a:pt x="6017495" y="40539"/>
                </a:cubicBezTo>
                <a:lnTo>
                  <a:pt x="6080588" y="40539"/>
                </a:lnTo>
                <a:cubicBezTo>
                  <a:pt x="6080582" y="40704"/>
                  <a:pt x="6080519" y="41593"/>
                  <a:pt x="6080398" y="43206"/>
                </a:cubicBezTo>
                <a:cubicBezTo>
                  <a:pt x="6080277" y="44819"/>
                  <a:pt x="6080138" y="46165"/>
                  <a:pt x="6079979" y="47244"/>
                </a:cubicBezTo>
                <a:cubicBezTo>
                  <a:pt x="6077947" y="74372"/>
                  <a:pt x="6075839" y="94184"/>
                  <a:pt x="6073654" y="106680"/>
                </a:cubicBezTo>
                <a:cubicBezTo>
                  <a:pt x="6071470" y="119177"/>
                  <a:pt x="6068600" y="127102"/>
                  <a:pt x="6065044" y="130455"/>
                </a:cubicBezTo>
                <a:cubicBezTo>
                  <a:pt x="6062840" y="132557"/>
                  <a:pt x="6060542" y="134068"/>
                  <a:pt x="6058148" y="134989"/>
                </a:cubicBezTo>
                <a:cubicBezTo>
                  <a:pt x="6055754" y="135909"/>
                  <a:pt x="6052769" y="136430"/>
                  <a:pt x="6049194" y="136551"/>
                </a:cubicBezTo>
                <a:cubicBezTo>
                  <a:pt x="6046165" y="136849"/>
                  <a:pt x="6042012" y="136938"/>
                  <a:pt x="6036736" y="136818"/>
                </a:cubicBezTo>
                <a:cubicBezTo>
                  <a:pt x="6031458" y="136697"/>
                  <a:pt x="6025858" y="136405"/>
                  <a:pt x="6019933" y="135941"/>
                </a:cubicBezTo>
                <a:cubicBezTo>
                  <a:pt x="6019768" y="133890"/>
                  <a:pt x="6019336" y="131668"/>
                  <a:pt x="6018638" y="129274"/>
                </a:cubicBezTo>
                <a:cubicBezTo>
                  <a:pt x="6017940" y="126880"/>
                  <a:pt x="6017050" y="124733"/>
                  <a:pt x="6015971" y="122835"/>
                </a:cubicBezTo>
                <a:cubicBezTo>
                  <a:pt x="6022353" y="123419"/>
                  <a:pt x="6028106" y="123775"/>
                  <a:pt x="6033230" y="123902"/>
                </a:cubicBezTo>
                <a:cubicBezTo>
                  <a:pt x="6038354" y="124029"/>
                  <a:pt x="6042050" y="124079"/>
                  <a:pt x="6044317" y="124054"/>
                </a:cubicBezTo>
                <a:cubicBezTo>
                  <a:pt x="6046413" y="124225"/>
                  <a:pt x="6048166" y="124111"/>
                  <a:pt x="6049575" y="123711"/>
                </a:cubicBezTo>
                <a:cubicBezTo>
                  <a:pt x="6050984" y="123311"/>
                  <a:pt x="6052280" y="122511"/>
                  <a:pt x="6053462" y="121311"/>
                </a:cubicBezTo>
                <a:cubicBezTo>
                  <a:pt x="6055735" y="119038"/>
                  <a:pt x="6057818" y="112764"/>
                  <a:pt x="6059710" y="102489"/>
                </a:cubicBezTo>
                <a:cubicBezTo>
                  <a:pt x="6061602" y="92215"/>
                  <a:pt x="6063380" y="76035"/>
                  <a:pt x="6065044" y="53950"/>
                </a:cubicBezTo>
                <a:lnTo>
                  <a:pt x="6015666" y="53950"/>
                </a:lnTo>
                <a:cubicBezTo>
                  <a:pt x="6012606" y="75013"/>
                  <a:pt x="6006688" y="93237"/>
                  <a:pt x="5997912" y="108624"/>
                </a:cubicBezTo>
                <a:cubicBezTo>
                  <a:pt x="5989136" y="124010"/>
                  <a:pt x="5975750" y="136367"/>
                  <a:pt x="5957754" y="145695"/>
                </a:cubicBezTo>
                <a:cubicBezTo>
                  <a:pt x="5956618" y="144082"/>
                  <a:pt x="5955157" y="142279"/>
                  <a:pt x="5953372" y="140285"/>
                </a:cubicBezTo>
                <a:cubicBezTo>
                  <a:pt x="5951588" y="138291"/>
                  <a:pt x="5949899" y="136640"/>
                  <a:pt x="5948306" y="135332"/>
                </a:cubicBezTo>
                <a:cubicBezTo>
                  <a:pt x="5964669" y="127064"/>
                  <a:pt x="5976900" y="116091"/>
                  <a:pt x="5984996" y="102413"/>
                </a:cubicBezTo>
                <a:cubicBezTo>
                  <a:pt x="5993092" y="88735"/>
                  <a:pt x="5998540" y="72581"/>
                  <a:pt x="6001340" y="53950"/>
                </a:cubicBezTo>
                <a:lnTo>
                  <a:pt x="5953182" y="53950"/>
                </a:lnTo>
                <a:lnTo>
                  <a:pt x="5953182" y="40539"/>
                </a:lnTo>
                <a:lnTo>
                  <a:pt x="6003170" y="40539"/>
                </a:lnTo>
                <a:cubicBezTo>
                  <a:pt x="6003766" y="35357"/>
                  <a:pt x="6004248" y="30023"/>
                  <a:pt x="6004617" y="24537"/>
                </a:cubicBezTo>
                <a:cubicBezTo>
                  <a:pt x="6004986" y="19050"/>
                  <a:pt x="6005316" y="13412"/>
                  <a:pt x="6005608" y="7620"/>
                </a:cubicBezTo>
                <a:close/>
                <a:moveTo>
                  <a:pt x="4588898" y="7620"/>
                </a:moveTo>
                <a:lnTo>
                  <a:pt x="4603528" y="10668"/>
                </a:lnTo>
                <a:cubicBezTo>
                  <a:pt x="4601445" y="22302"/>
                  <a:pt x="4598905" y="33782"/>
                  <a:pt x="4595908" y="45111"/>
                </a:cubicBezTo>
                <a:lnTo>
                  <a:pt x="4650772" y="45111"/>
                </a:lnTo>
                <a:lnTo>
                  <a:pt x="4650772" y="59132"/>
                </a:lnTo>
                <a:lnTo>
                  <a:pt x="4592860" y="59132"/>
                </a:lnTo>
                <a:cubicBezTo>
                  <a:pt x="4589030" y="73525"/>
                  <a:pt x="4584878" y="87419"/>
                  <a:pt x="4580401" y="100811"/>
                </a:cubicBezTo>
                <a:cubicBezTo>
                  <a:pt x="4575924" y="114204"/>
                  <a:pt x="4571238" y="126727"/>
                  <a:pt x="4566342" y="138380"/>
                </a:cubicBezTo>
                <a:lnTo>
                  <a:pt x="4602918" y="138380"/>
                </a:lnTo>
                <a:lnTo>
                  <a:pt x="4602918" y="89291"/>
                </a:lnTo>
                <a:lnTo>
                  <a:pt x="4616634" y="89291"/>
                </a:lnTo>
                <a:lnTo>
                  <a:pt x="4616634" y="138380"/>
                </a:lnTo>
                <a:lnTo>
                  <a:pt x="4649858" y="138380"/>
                </a:lnTo>
                <a:lnTo>
                  <a:pt x="4649858" y="152096"/>
                </a:lnTo>
                <a:lnTo>
                  <a:pt x="4616634" y="152096"/>
                </a:lnTo>
                <a:lnTo>
                  <a:pt x="4616634" y="198730"/>
                </a:lnTo>
                <a:lnTo>
                  <a:pt x="4655648" y="190805"/>
                </a:lnTo>
                <a:lnTo>
                  <a:pt x="4656868" y="204216"/>
                </a:lnTo>
                <a:lnTo>
                  <a:pt x="4616634" y="212433"/>
                </a:lnTo>
                <a:lnTo>
                  <a:pt x="4616634" y="281940"/>
                </a:lnTo>
                <a:lnTo>
                  <a:pt x="4602918" y="281940"/>
                </a:lnTo>
                <a:lnTo>
                  <a:pt x="4602918" y="215483"/>
                </a:lnTo>
                <a:cubicBezTo>
                  <a:pt x="4591914" y="217783"/>
                  <a:pt x="4581462" y="219969"/>
                  <a:pt x="4571562" y="222040"/>
                </a:cubicBezTo>
                <a:cubicBezTo>
                  <a:pt x="4561662" y="224112"/>
                  <a:pt x="4552506" y="225993"/>
                  <a:pt x="4544092" y="227683"/>
                </a:cubicBezTo>
                <a:lnTo>
                  <a:pt x="4540130" y="213043"/>
                </a:lnTo>
                <a:cubicBezTo>
                  <a:pt x="4548728" y="211651"/>
                  <a:pt x="4558354" y="209936"/>
                  <a:pt x="4569009" y="207897"/>
                </a:cubicBezTo>
                <a:cubicBezTo>
                  <a:pt x="4579664" y="205858"/>
                  <a:pt x="4590968" y="203610"/>
                  <a:pt x="4602918" y="201154"/>
                </a:cubicBezTo>
                <a:lnTo>
                  <a:pt x="4602918" y="152096"/>
                </a:lnTo>
                <a:lnTo>
                  <a:pt x="4573353" y="152096"/>
                </a:lnTo>
                <a:cubicBezTo>
                  <a:pt x="4567949" y="152121"/>
                  <a:pt x="4563364" y="152528"/>
                  <a:pt x="4559598" y="153315"/>
                </a:cubicBezTo>
                <a:cubicBezTo>
                  <a:pt x="4555833" y="154103"/>
                  <a:pt x="4553306" y="155120"/>
                  <a:pt x="4552016" y="156365"/>
                </a:cubicBezTo>
                <a:cubicBezTo>
                  <a:pt x="4551540" y="154523"/>
                  <a:pt x="4550893" y="152185"/>
                  <a:pt x="4550074" y="149353"/>
                </a:cubicBezTo>
                <a:cubicBezTo>
                  <a:pt x="4549254" y="146520"/>
                  <a:pt x="4548378" y="144184"/>
                  <a:pt x="4547444" y="142342"/>
                </a:cubicBezTo>
                <a:cubicBezTo>
                  <a:pt x="4549546" y="141739"/>
                  <a:pt x="4551668" y="139134"/>
                  <a:pt x="4553808" y="134527"/>
                </a:cubicBezTo>
                <a:cubicBezTo>
                  <a:pt x="4555947" y="129921"/>
                  <a:pt x="4558297" y="124189"/>
                  <a:pt x="4560856" y="117332"/>
                </a:cubicBezTo>
                <a:cubicBezTo>
                  <a:pt x="4562634" y="113007"/>
                  <a:pt x="4565174" y="105673"/>
                  <a:pt x="4568476" y="95327"/>
                </a:cubicBezTo>
                <a:cubicBezTo>
                  <a:pt x="4571778" y="84982"/>
                  <a:pt x="4575232" y="72917"/>
                  <a:pt x="4578839" y="59132"/>
                </a:cubicBezTo>
                <a:lnTo>
                  <a:pt x="4541958" y="59132"/>
                </a:lnTo>
                <a:lnTo>
                  <a:pt x="4541958" y="45111"/>
                </a:lnTo>
                <a:lnTo>
                  <a:pt x="4581887" y="45111"/>
                </a:lnTo>
                <a:cubicBezTo>
                  <a:pt x="4583265" y="38996"/>
                  <a:pt x="4584548" y="32785"/>
                  <a:pt x="4585735" y="26480"/>
                </a:cubicBezTo>
                <a:cubicBezTo>
                  <a:pt x="4586922" y="20174"/>
                  <a:pt x="4587976" y="13888"/>
                  <a:pt x="4588898" y="7620"/>
                </a:cubicBezTo>
                <a:close/>
                <a:moveTo>
                  <a:pt x="5361718" y="7335"/>
                </a:moveTo>
                <a:lnTo>
                  <a:pt x="5376348" y="7335"/>
                </a:lnTo>
                <a:lnTo>
                  <a:pt x="5376348" y="45739"/>
                </a:lnTo>
                <a:lnTo>
                  <a:pt x="5444928" y="45739"/>
                </a:lnTo>
                <a:lnTo>
                  <a:pt x="5444928" y="58808"/>
                </a:lnTo>
                <a:lnTo>
                  <a:pt x="5376348" y="58808"/>
                </a:lnTo>
                <a:lnTo>
                  <a:pt x="5376348" y="99994"/>
                </a:lnTo>
                <a:lnTo>
                  <a:pt x="5406524" y="99994"/>
                </a:lnTo>
                <a:cubicBezTo>
                  <a:pt x="5422252" y="88376"/>
                  <a:pt x="5436972" y="76078"/>
                  <a:pt x="5450681" y="63100"/>
                </a:cubicBezTo>
                <a:cubicBezTo>
                  <a:pt x="5464391" y="50122"/>
                  <a:pt x="5476900" y="36613"/>
                  <a:pt x="5488210" y="22575"/>
                </a:cubicBezTo>
                <a:lnTo>
                  <a:pt x="5500402" y="29585"/>
                </a:lnTo>
                <a:cubicBezTo>
                  <a:pt x="5489880" y="42240"/>
                  <a:pt x="5478615" y="54465"/>
                  <a:pt x="5466607" y="66258"/>
                </a:cubicBezTo>
                <a:cubicBezTo>
                  <a:pt x="5454599" y="78051"/>
                  <a:pt x="5441886" y="89296"/>
                  <a:pt x="5428469" y="99994"/>
                </a:cubicBezTo>
                <a:lnTo>
                  <a:pt x="5515032" y="99994"/>
                </a:lnTo>
                <a:lnTo>
                  <a:pt x="5515032" y="113367"/>
                </a:lnTo>
                <a:lnTo>
                  <a:pt x="5410790" y="113367"/>
                </a:lnTo>
                <a:cubicBezTo>
                  <a:pt x="5402237" y="119641"/>
                  <a:pt x="5393436" y="125782"/>
                  <a:pt x="5384387" y="131789"/>
                </a:cubicBezTo>
                <a:cubicBezTo>
                  <a:pt x="5375339" y="137796"/>
                  <a:pt x="5366156" y="143555"/>
                  <a:pt x="5356841" y="149067"/>
                </a:cubicBezTo>
                <a:lnTo>
                  <a:pt x="5487600" y="149067"/>
                </a:lnTo>
                <a:lnTo>
                  <a:pt x="5487600" y="161830"/>
                </a:lnTo>
                <a:lnTo>
                  <a:pt x="5351050" y="161830"/>
                </a:lnTo>
                <a:cubicBezTo>
                  <a:pt x="5348726" y="167831"/>
                  <a:pt x="5346287" y="173832"/>
                  <a:pt x="5343735" y="179833"/>
                </a:cubicBezTo>
                <a:cubicBezTo>
                  <a:pt x="5341182" y="185834"/>
                  <a:pt x="5338744" y="191530"/>
                  <a:pt x="5336420" y="196920"/>
                </a:cubicBezTo>
                <a:lnTo>
                  <a:pt x="5469616" y="196920"/>
                </a:lnTo>
                <a:lnTo>
                  <a:pt x="5468703" y="204214"/>
                </a:lnTo>
                <a:cubicBezTo>
                  <a:pt x="5465591" y="225441"/>
                  <a:pt x="5462366" y="241446"/>
                  <a:pt x="5459025" y="252231"/>
                </a:cubicBezTo>
                <a:cubicBezTo>
                  <a:pt x="5455685" y="263016"/>
                  <a:pt x="5451698" y="270176"/>
                  <a:pt x="5447062" y="273710"/>
                </a:cubicBezTo>
                <a:cubicBezTo>
                  <a:pt x="5444280" y="276085"/>
                  <a:pt x="5441232" y="277718"/>
                  <a:pt x="5437918" y="278611"/>
                </a:cubicBezTo>
                <a:cubicBezTo>
                  <a:pt x="5434603" y="279504"/>
                  <a:pt x="5430336" y="279998"/>
                  <a:pt x="5425116" y="280093"/>
                </a:cubicBezTo>
                <a:cubicBezTo>
                  <a:pt x="5419884" y="280131"/>
                  <a:pt x="5412366" y="280055"/>
                  <a:pt x="5402561" y="279865"/>
                </a:cubicBezTo>
                <a:cubicBezTo>
                  <a:pt x="5392757" y="279675"/>
                  <a:pt x="5381886" y="279143"/>
                  <a:pt x="5369947" y="278269"/>
                </a:cubicBezTo>
                <a:cubicBezTo>
                  <a:pt x="5369795" y="276085"/>
                  <a:pt x="5369338" y="273767"/>
                  <a:pt x="5368576" y="271316"/>
                </a:cubicBezTo>
                <a:cubicBezTo>
                  <a:pt x="5367814" y="268865"/>
                  <a:pt x="5366747" y="266621"/>
                  <a:pt x="5365376" y="264584"/>
                </a:cubicBezTo>
                <a:cubicBezTo>
                  <a:pt x="5377491" y="265620"/>
                  <a:pt x="5388768" y="266294"/>
                  <a:pt x="5399208" y="266605"/>
                </a:cubicBezTo>
                <a:cubicBezTo>
                  <a:pt x="5409648" y="266916"/>
                  <a:pt x="5416963" y="267056"/>
                  <a:pt x="5421154" y="267024"/>
                </a:cubicBezTo>
                <a:cubicBezTo>
                  <a:pt x="5424906" y="267056"/>
                  <a:pt x="5427916" y="266916"/>
                  <a:pt x="5430184" y="266605"/>
                </a:cubicBezTo>
                <a:cubicBezTo>
                  <a:pt x="5432450" y="266294"/>
                  <a:pt x="5434317" y="265620"/>
                  <a:pt x="5435784" y="264584"/>
                </a:cubicBezTo>
                <a:cubicBezTo>
                  <a:pt x="5439385" y="262176"/>
                  <a:pt x="5442547" y="256699"/>
                  <a:pt x="5445271" y="248152"/>
                </a:cubicBezTo>
                <a:cubicBezTo>
                  <a:pt x="5447996" y="239606"/>
                  <a:pt x="5450624" y="226884"/>
                  <a:pt x="5453158" y="209989"/>
                </a:cubicBezTo>
                <a:lnTo>
                  <a:pt x="5315083" y="209989"/>
                </a:lnTo>
                <a:cubicBezTo>
                  <a:pt x="5318620" y="203129"/>
                  <a:pt x="5322214" y="195326"/>
                  <a:pt x="5325866" y="186578"/>
                </a:cubicBezTo>
                <a:cubicBezTo>
                  <a:pt x="5329517" y="177831"/>
                  <a:pt x="5333035" y="169176"/>
                  <a:pt x="5336420" y="160615"/>
                </a:cubicBezTo>
                <a:cubicBezTo>
                  <a:pt x="5322824" y="168088"/>
                  <a:pt x="5308943" y="175104"/>
                  <a:pt x="5294776" y="181663"/>
                </a:cubicBezTo>
                <a:cubicBezTo>
                  <a:pt x="5280609" y="188221"/>
                  <a:pt x="5266347" y="194320"/>
                  <a:pt x="5251990" y="199959"/>
                </a:cubicBezTo>
                <a:cubicBezTo>
                  <a:pt x="5251171" y="198154"/>
                  <a:pt x="5249990" y="195983"/>
                  <a:pt x="5248446" y="193448"/>
                </a:cubicBezTo>
                <a:cubicBezTo>
                  <a:pt x="5246904" y="190913"/>
                  <a:pt x="5245342" y="188816"/>
                  <a:pt x="5243760" y="187156"/>
                </a:cubicBezTo>
                <a:cubicBezTo>
                  <a:pt x="5269274" y="177960"/>
                  <a:pt x="5294141" y="167149"/>
                  <a:pt x="5318360" y="154724"/>
                </a:cubicBezTo>
                <a:cubicBezTo>
                  <a:pt x="5342579" y="142299"/>
                  <a:pt x="5365769" y="128513"/>
                  <a:pt x="5387930" y="113367"/>
                </a:cubicBezTo>
                <a:lnTo>
                  <a:pt x="5252294" y="113367"/>
                </a:lnTo>
                <a:lnTo>
                  <a:pt x="5252294" y="99994"/>
                </a:lnTo>
                <a:lnTo>
                  <a:pt x="5361718" y="99994"/>
                </a:lnTo>
                <a:lnTo>
                  <a:pt x="5361718" y="58808"/>
                </a:lnTo>
                <a:lnTo>
                  <a:pt x="5280031" y="58808"/>
                </a:lnTo>
                <a:lnTo>
                  <a:pt x="5280031" y="45739"/>
                </a:lnTo>
                <a:lnTo>
                  <a:pt x="5361718" y="45739"/>
                </a:lnTo>
                <a:close/>
                <a:moveTo>
                  <a:pt x="2812066" y="7316"/>
                </a:moveTo>
                <a:lnTo>
                  <a:pt x="2826696" y="7316"/>
                </a:lnTo>
                <a:lnTo>
                  <a:pt x="2826696" y="33224"/>
                </a:lnTo>
                <a:lnTo>
                  <a:pt x="2911735" y="33224"/>
                </a:lnTo>
                <a:lnTo>
                  <a:pt x="2911735" y="7316"/>
                </a:lnTo>
                <a:lnTo>
                  <a:pt x="2926061" y="7316"/>
                </a:lnTo>
                <a:lnTo>
                  <a:pt x="2926061" y="33224"/>
                </a:lnTo>
                <a:lnTo>
                  <a:pt x="3001651" y="33224"/>
                </a:lnTo>
                <a:lnTo>
                  <a:pt x="3001651" y="46940"/>
                </a:lnTo>
                <a:lnTo>
                  <a:pt x="2926061" y="46940"/>
                </a:lnTo>
                <a:lnTo>
                  <a:pt x="2926061" y="73762"/>
                </a:lnTo>
                <a:lnTo>
                  <a:pt x="2911735" y="73762"/>
                </a:lnTo>
                <a:lnTo>
                  <a:pt x="2911735" y="46940"/>
                </a:lnTo>
                <a:lnTo>
                  <a:pt x="2826696" y="46940"/>
                </a:lnTo>
                <a:lnTo>
                  <a:pt x="2826696" y="74676"/>
                </a:lnTo>
                <a:lnTo>
                  <a:pt x="2812066" y="74676"/>
                </a:lnTo>
                <a:lnTo>
                  <a:pt x="2812066" y="46940"/>
                </a:lnTo>
                <a:lnTo>
                  <a:pt x="2736476" y="46940"/>
                </a:lnTo>
                <a:lnTo>
                  <a:pt x="2736476" y="33224"/>
                </a:lnTo>
                <a:lnTo>
                  <a:pt x="2812066" y="33224"/>
                </a:lnTo>
                <a:close/>
                <a:moveTo>
                  <a:pt x="2484406" y="7030"/>
                </a:moveTo>
                <a:lnTo>
                  <a:pt x="2498122" y="7030"/>
                </a:lnTo>
                <a:lnTo>
                  <a:pt x="2498122" y="28671"/>
                </a:lnTo>
                <a:lnTo>
                  <a:pt x="2555729" y="28671"/>
                </a:lnTo>
                <a:lnTo>
                  <a:pt x="2555729" y="7030"/>
                </a:lnTo>
                <a:lnTo>
                  <a:pt x="2569750" y="7030"/>
                </a:lnTo>
                <a:lnTo>
                  <a:pt x="2569750" y="28671"/>
                </a:lnTo>
                <a:lnTo>
                  <a:pt x="2636806" y="28671"/>
                </a:lnTo>
                <a:lnTo>
                  <a:pt x="2636806" y="79229"/>
                </a:lnTo>
                <a:lnTo>
                  <a:pt x="2569750" y="79229"/>
                </a:lnTo>
                <a:lnTo>
                  <a:pt x="2569750" y="107614"/>
                </a:lnTo>
                <a:lnTo>
                  <a:pt x="2654484" y="107614"/>
                </a:lnTo>
                <a:cubicBezTo>
                  <a:pt x="2654472" y="107734"/>
                  <a:pt x="2654421" y="108481"/>
                  <a:pt x="2654332" y="109855"/>
                </a:cubicBezTo>
                <a:cubicBezTo>
                  <a:pt x="2654243" y="111228"/>
                  <a:pt x="2654192" y="112507"/>
                  <a:pt x="2654180" y="113690"/>
                </a:cubicBezTo>
                <a:cubicBezTo>
                  <a:pt x="2652865" y="123321"/>
                  <a:pt x="2651532" y="130648"/>
                  <a:pt x="2650179" y="135672"/>
                </a:cubicBezTo>
                <a:cubicBezTo>
                  <a:pt x="2648826" y="140696"/>
                  <a:pt x="2647112" y="144139"/>
                  <a:pt x="2645035" y="146000"/>
                </a:cubicBezTo>
                <a:cubicBezTo>
                  <a:pt x="2643258" y="147511"/>
                  <a:pt x="2641327" y="148603"/>
                  <a:pt x="2639244" y="149276"/>
                </a:cubicBezTo>
                <a:cubicBezTo>
                  <a:pt x="2637162" y="149949"/>
                  <a:pt x="2634622" y="150280"/>
                  <a:pt x="2631624" y="150267"/>
                </a:cubicBezTo>
                <a:cubicBezTo>
                  <a:pt x="2629218" y="150559"/>
                  <a:pt x="2625725" y="150661"/>
                  <a:pt x="2621147" y="150572"/>
                </a:cubicBezTo>
                <a:cubicBezTo>
                  <a:pt x="2616568" y="150483"/>
                  <a:pt x="2611628" y="150280"/>
                  <a:pt x="2606326" y="149962"/>
                </a:cubicBezTo>
                <a:cubicBezTo>
                  <a:pt x="2606161" y="148235"/>
                  <a:pt x="2605805" y="146355"/>
                  <a:pt x="2605259" y="144323"/>
                </a:cubicBezTo>
                <a:cubicBezTo>
                  <a:pt x="2604713" y="142291"/>
                  <a:pt x="2604052" y="140411"/>
                  <a:pt x="2603278" y="138683"/>
                </a:cubicBezTo>
                <a:cubicBezTo>
                  <a:pt x="2608580" y="139268"/>
                  <a:pt x="2613368" y="139624"/>
                  <a:pt x="2617642" y="139751"/>
                </a:cubicBezTo>
                <a:cubicBezTo>
                  <a:pt x="2621915" y="139878"/>
                  <a:pt x="2624950" y="139929"/>
                  <a:pt x="2626748" y="139904"/>
                </a:cubicBezTo>
                <a:cubicBezTo>
                  <a:pt x="2628557" y="139923"/>
                  <a:pt x="2630043" y="139808"/>
                  <a:pt x="2631205" y="139560"/>
                </a:cubicBezTo>
                <a:cubicBezTo>
                  <a:pt x="2632367" y="139313"/>
                  <a:pt x="2633320" y="138817"/>
                  <a:pt x="2634063" y="138073"/>
                </a:cubicBezTo>
                <a:cubicBezTo>
                  <a:pt x="2635110" y="137069"/>
                  <a:pt x="2636063" y="135111"/>
                  <a:pt x="2636920" y="132200"/>
                </a:cubicBezTo>
                <a:cubicBezTo>
                  <a:pt x="2637777" y="129289"/>
                  <a:pt x="2638654" y="125044"/>
                  <a:pt x="2639549" y="119463"/>
                </a:cubicBezTo>
                <a:lnTo>
                  <a:pt x="2569750" y="119463"/>
                </a:lnTo>
                <a:lnTo>
                  <a:pt x="2569750" y="151467"/>
                </a:lnTo>
                <a:lnTo>
                  <a:pt x="2555729" y="151467"/>
                </a:lnTo>
                <a:lnTo>
                  <a:pt x="2555729" y="119463"/>
                </a:lnTo>
                <a:lnTo>
                  <a:pt x="2486234" y="119463"/>
                </a:lnTo>
                <a:cubicBezTo>
                  <a:pt x="2480221" y="129674"/>
                  <a:pt x="2470455" y="139046"/>
                  <a:pt x="2456936" y="147581"/>
                </a:cubicBezTo>
                <a:cubicBezTo>
                  <a:pt x="2443416" y="156115"/>
                  <a:pt x="2424735" y="163811"/>
                  <a:pt x="2400891" y="170669"/>
                </a:cubicBezTo>
                <a:cubicBezTo>
                  <a:pt x="2400090" y="168745"/>
                  <a:pt x="2399024" y="166650"/>
                  <a:pt x="2397690" y="164383"/>
                </a:cubicBezTo>
                <a:cubicBezTo>
                  <a:pt x="2396357" y="162116"/>
                  <a:pt x="2394985" y="160249"/>
                  <a:pt x="2393576" y="158782"/>
                </a:cubicBezTo>
                <a:cubicBezTo>
                  <a:pt x="2413235" y="153429"/>
                  <a:pt x="2429084" y="147447"/>
                  <a:pt x="2441124" y="140837"/>
                </a:cubicBezTo>
                <a:cubicBezTo>
                  <a:pt x="2453164" y="134227"/>
                  <a:pt x="2462308" y="127102"/>
                  <a:pt x="2468556" y="119463"/>
                </a:cubicBezTo>
                <a:lnTo>
                  <a:pt x="2412168" y="119463"/>
                </a:lnTo>
                <a:cubicBezTo>
                  <a:pt x="2413737" y="112220"/>
                  <a:pt x="2415324" y="103883"/>
                  <a:pt x="2416931" y="94452"/>
                </a:cubicBezTo>
                <a:cubicBezTo>
                  <a:pt x="2418537" y="85021"/>
                  <a:pt x="2419896" y="75997"/>
                  <a:pt x="2421008" y="67380"/>
                </a:cubicBezTo>
                <a:lnTo>
                  <a:pt x="2484406" y="67380"/>
                </a:lnTo>
                <a:lnTo>
                  <a:pt x="2484406" y="65854"/>
                </a:lnTo>
                <a:lnTo>
                  <a:pt x="2484406" y="40825"/>
                </a:lnTo>
                <a:lnTo>
                  <a:pt x="2406377" y="40825"/>
                </a:lnTo>
                <a:lnTo>
                  <a:pt x="2406377" y="28671"/>
                </a:lnTo>
                <a:lnTo>
                  <a:pt x="2484406" y="28671"/>
                </a:lnTo>
                <a:close/>
                <a:moveTo>
                  <a:pt x="2136324" y="7030"/>
                </a:moveTo>
                <a:lnTo>
                  <a:pt x="2152479" y="9773"/>
                </a:lnTo>
                <a:cubicBezTo>
                  <a:pt x="2150358" y="13437"/>
                  <a:pt x="2148123" y="17158"/>
                  <a:pt x="2145773" y="20936"/>
                </a:cubicBezTo>
                <a:cubicBezTo>
                  <a:pt x="2143424" y="24715"/>
                  <a:pt x="2140884" y="28512"/>
                  <a:pt x="2138153" y="32328"/>
                </a:cubicBezTo>
                <a:lnTo>
                  <a:pt x="2222278" y="32328"/>
                </a:lnTo>
                <a:lnTo>
                  <a:pt x="2225021" y="31414"/>
                </a:lnTo>
                <a:lnTo>
                  <a:pt x="2234470" y="38103"/>
                </a:lnTo>
                <a:cubicBezTo>
                  <a:pt x="2230107" y="45844"/>
                  <a:pt x="2225040" y="53742"/>
                  <a:pt x="2219268" y="61799"/>
                </a:cubicBezTo>
                <a:cubicBezTo>
                  <a:pt x="2213496" y="69856"/>
                  <a:pt x="2207590" y="77304"/>
                  <a:pt x="2201551" y="84144"/>
                </a:cubicBezTo>
                <a:lnTo>
                  <a:pt x="2295125" y="84144"/>
                </a:lnTo>
                <a:lnTo>
                  <a:pt x="2295125" y="173108"/>
                </a:lnTo>
                <a:lnTo>
                  <a:pt x="2213743" y="173108"/>
                </a:lnTo>
                <a:lnTo>
                  <a:pt x="2213743" y="252999"/>
                </a:lnTo>
                <a:cubicBezTo>
                  <a:pt x="2213534" y="257154"/>
                  <a:pt x="2214639" y="259898"/>
                  <a:pt x="2217058" y="261232"/>
                </a:cubicBezTo>
                <a:cubicBezTo>
                  <a:pt x="2219478" y="262566"/>
                  <a:pt x="2224469" y="263176"/>
                  <a:pt x="2232031" y="263062"/>
                </a:cubicBezTo>
                <a:lnTo>
                  <a:pt x="2287200" y="263062"/>
                </a:lnTo>
                <a:cubicBezTo>
                  <a:pt x="2291906" y="263229"/>
                  <a:pt x="2295466" y="262251"/>
                  <a:pt x="2297880" y="260126"/>
                </a:cubicBezTo>
                <a:cubicBezTo>
                  <a:pt x="2300294" y="258000"/>
                  <a:pt x="2301979" y="253724"/>
                  <a:pt x="2302937" y="247296"/>
                </a:cubicBezTo>
                <a:cubicBezTo>
                  <a:pt x="2303895" y="240868"/>
                  <a:pt x="2304542" y="231283"/>
                  <a:pt x="2304879" y="218542"/>
                </a:cubicBezTo>
                <a:cubicBezTo>
                  <a:pt x="2306911" y="219787"/>
                  <a:pt x="2309171" y="220956"/>
                  <a:pt x="2311660" y="222049"/>
                </a:cubicBezTo>
                <a:cubicBezTo>
                  <a:pt x="2314150" y="223141"/>
                  <a:pt x="2316563" y="224005"/>
                  <a:pt x="2318900" y="224641"/>
                </a:cubicBezTo>
                <a:cubicBezTo>
                  <a:pt x="2318042" y="245217"/>
                  <a:pt x="2315566" y="259158"/>
                  <a:pt x="2311470" y="266466"/>
                </a:cubicBezTo>
                <a:cubicBezTo>
                  <a:pt x="2307374" y="273774"/>
                  <a:pt x="2299488" y="277198"/>
                  <a:pt x="2287810" y="276740"/>
                </a:cubicBezTo>
                <a:lnTo>
                  <a:pt x="2231422" y="276740"/>
                </a:lnTo>
                <a:cubicBezTo>
                  <a:pt x="2219008" y="276949"/>
                  <a:pt x="2210461" y="275390"/>
                  <a:pt x="2205781" y="272062"/>
                </a:cubicBezTo>
                <a:cubicBezTo>
                  <a:pt x="2201101" y="268735"/>
                  <a:pt x="2198878" y="262380"/>
                  <a:pt x="2199113" y="252999"/>
                </a:cubicBezTo>
                <a:lnTo>
                  <a:pt x="2199113" y="173108"/>
                </a:lnTo>
                <a:lnTo>
                  <a:pt x="2179606" y="173108"/>
                </a:lnTo>
                <a:cubicBezTo>
                  <a:pt x="2174897" y="189610"/>
                  <a:pt x="2167788" y="204683"/>
                  <a:pt x="2158281" y="218326"/>
                </a:cubicBezTo>
                <a:cubicBezTo>
                  <a:pt x="2148774" y="231969"/>
                  <a:pt x="2135863" y="243967"/>
                  <a:pt x="2119549" y="254318"/>
                </a:cubicBezTo>
                <a:cubicBezTo>
                  <a:pt x="2103235" y="264670"/>
                  <a:pt x="2082512" y="273160"/>
                  <a:pt x="2057381" y="279788"/>
                </a:cubicBezTo>
                <a:cubicBezTo>
                  <a:pt x="2056549" y="277840"/>
                  <a:pt x="2055317" y="275646"/>
                  <a:pt x="2053685" y="273207"/>
                </a:cubicBezTo>
                <a:cubicBezTo>
                  <a:pt x="2052054" y="270769"/>
                  <a:pt x="2050441" y="268805"/>
                  <a:pt x="2048847" y="267317"/>
                </a:cubicBezTo>
                <a:cubicBezTo>
                  <a:pt x="2072467" y="261494"/>
                  <a:pt x="2091978" y="254010"/>
                  <a:pt x="2107380" y="244864"/>
                </a:cubicBezTo>
                <a:cubicBezTo>
                  <a:pt x="2122781" y="235718"/>
                  <a:pt x="2135000" y="225114"/>
                  <a:pt x="2144035" y="213053"/>
                </a:cubicBezTo>
                <a:cubicBezTo>
                  <a:pt x="2153070" y="200992"/>
                  <a:pt x="2159847" y="187677"/>
                  <a:pt x="2164366" y="173108"/>
                </a:cubicBezTo>
                <a:lnTo>
                  <a:pt x="2079936" y="173108"/>
                </a:lnTo>
                <a:lnTo>
                  <a:pt x="2079936" y="96302"/>
                </a:lnTo>
                <a:cubicBezTo>
                  <a:pt x="2076291" y="99477"/>
                  <a:pt x="2072608" y="102500"/>
                  <a:pt x="2068887" y="105371"/>
                </a:cubicBezTo>
                <a:cubicBezTo>
                  <a:pt x="2065166" y="108242"/>
                  <a:pt x="2061331" y="111114"/>
                  <a:pt x="2057381" y="113986"/>
                </a:cubicBezTo>
                <a:cubicBezTo>
                  <a:pt x="2056086" y="112233"/>
                  <a:pt x="2054409" y="110403"/>
                  <a:pt x="2052352" y="108496"/>
                </a:cubicBezTo>
                <a:cubicBezTo>
                  <a:pt x="2050295" y="106590"/>
                  <a:pt x="2048313" y="105065"/>
                  <a:pt x="2046408" y="103922"/>
                </a:cubicBezTo>
                <a:cubicBezTo>
                  <a:pt x="2067662" y="89513"/>
                  <a:pt x="2085886" y="73633"/>
                  <a:pt x="2101082" y="56281"/>
                </a:cubicBezTo>
                <a:cubicBezTo>
                  <a:pt x="2116277" y="38928"/>
                  <a:pt x="2128025" y="22512"/>
                  <a:pt x="2136324" y="7030"/>
                </a:cubicBezTo>
                <a:close/>
                <a:moveTo>
                  <a:pt x="401403" y="7030"/>
                </a:moveTo>
                <a:lnTo>
                  <a:pt x="414509" y="11297"/>
                </a:lnTo>
                <a:cubicBezTo>
                  <a:pt x="412223" y="15894"/>
                  <a:pt x="409709" y="20492"/>
                  <a:pt x="406965" y="25089"/>
                </a:cubicBezTo>
                <a:cubicBezTo>
                  <a:pt x="404222" y="29687"/>
                  <a:pt x="401250" y="34132"/>
                  <a:pt x="398050" y="38424"/>
                </a:cubicBezTo>
                <a:lnTo>
                  <a:pt x="587026" y="38424"/>
                </a:lnTo>
                <a:lnTo>
                  <a:pt x="587026" y="51493"/>
                </a:lnTo>
                <a:lnTo>
                  <a:pt x="388601" y="51493"/>
                </a:lnTo>
                <a:cubicBezTo>
                  <a:pt x="381388" y="60522"/>
                  <a:pt x="373793" y="68935"/>
                  <a:pt x="365817" y="76730"/>
                </a:cubicBezTo>
                <a:cubicBezTo>
                  <a:pt x="357842" y="84526"/>
                  <a:pt x="349790" y="91562"/>
                  <a:pt x="341662" y="97838"/>
                </a:cubicBezTo>
                <a:cubicBezTo>
                  <a:pt x="340786" y="96171"/>
                  <a:pt x="339414" y="94086"/>
                  <a:pt x="337547" y="91581"/>
                </a:cubicBezTo>
                <a:cubicBezTo>
                  <a:pt x="335680" y="89077"/>
                  <a:pt x="334004" y="86994"/>
                  <a:pt x="332518" y="85333"/>
                </a:cubicBezTo>
                <a:cubicBezTo>
                  <a:pt x="346037" y="75867"/>
                  <a:pt x="358928" y="64343"/>
                  <a:pt x="371190" y="50760"/>
                </a:cubicBezTo>
                <a:cubicBezTo>
                  <a:pt x="383451" y="37176"/>
                  <a:pt x="393522" y="22600"/>
                  <a:pt x="401403" y="7030"/>
                </a:cubicBezTo>
                <a:close/>
                <a:moveTo>
                  <a:pt x="3976402" y="7011"/>
                </a:moveTo>
                <a:lnTo>
                  <a:pt x="3989203" y="13107"/>
                </a:lnTo>
                <a:cubicBezTo>
                  <a:pt x="3987019" y="17120"/>
                  <a:pt x="3984378" y="21286"/>
                  <a:pt x="3981278" y="25604"/>
                </a:cubicBezTo>
                <a:cubicBezTo>
                  <a:pt x="3998322" y="48578"/>
                  <a:pt x="4017804" y="68695"/>
                  <a:pt x="4039724" y="85954"/>
                </a:cubicBezTo>
                <a:cubicBezTo>
                  <a:pt x="4061644" y="103213"/>
                  <a:pt x="4086155" y="118758"/>
                  <a:pt x="4113257" y="132588"/>
                </a:cubicBezTo>
                <a:cubicBezTo>
                  <a:pt x="4111232" y="134043"/>
                  <a:pt x="4109263" y="135935"/>
                  <a:pt x="4107352" y="138265"/>
                </a:cubicBezTo>
                <a:cubicBezTo>
                  <a:pt x="4105440" y="140596"/>
                  <a:pt x="4103852" y="142869"/>
                  <a:pt x="4102589" y="145085"/>
                </a:cubicBezTo>
                <a:cubicBezTo>
                  <a:pt x="4076465" y="130842"/>
                  <a:pt x="4052742" y="115056"/>
                  <a:pt x="4031418" y="97727"/>
                </a:cubicBezTo>
                <a:cubicBezTo>
                  <a:pt x="4010095" y="80398"/>
                  <a:pt x="3990639" y="60116"/>
                  <a:pt x="3973049" y="36881"/>
                </a:cubicBezTo>
                <a:cubicBezTo>
                  <a:pt x="3956609" y="59055"/>
                  <a:pt x="3937292" y="79477"/>
                  <a:pt x="3915099" y="98146"/>
                </a:cubicBezTo>
                <a:cubicBezTo>
                  <a:pt x="3892906" y="116815"/>
                  <a:pt x="3869550" y="132360"/>
                  <a:pt x="3845033" y="144780"/>
                </a:cubicBezTo>
                <a:cubicBezTo>
                  <a:pt x="3843642" y="142717"/>
                  <a:pt x="3842004" y="140520"/>
                  <a:pt x="3840118" y="138189"/>
                </a:cubicBezTo>
                <a:cubicBezTo>
                  <a:pt x="3838232" y="135859"/>
                  <a:pt x="3836213" y="133890"/>
                  <a:pt x="3834060" y="132284"/>
                </a:cubicBezTo>
                <a:cubicBezTo>
                  <a:pt x="3863156" y="118491"/>
                  <a:pt x="3890232" y="100584"/>
                  <a:pt x="3915290" y="78563"/>
                </a:cubicBezTo>
                <a:cubicBezTo>
                  <a:pt x="3940346" y="56541"/>
                  <a:pt x="3960717" y="32690"/>
                  <a:pt x="3976402" y="7011"/>
                </a:cubicBezTo>
                <a:close/>
                <a:moveTo>
                  <a:pt x="5645868" y="6420"/>
                </a:moveTo>
                <a:lnTo>
                  <a:pt x="5659888" y="6420"/>
                </a:lnTo>
                <a:lnTo>
                  <a:pt x="5659888" y="72543"/>
                </a:lnTo>
                <a:lnTo>
                  <a:pt x="5696769" y="72543"/>
                </a:lnTo>
                <a:lnTo>
                  <a:pt x="5696769" y="86564"/>
                </a:lnTo>
                <a:lnTo>
                  <a:pt x="5659888" y="86564"/>
                </a:lnTo>
                <a:lnTo>
                  <a:pt x="5659888" y="101200"/>
                </a:lnTo>
                <a:cubicBezTo>
                  <a:pt x="5663354" y="105013"/>
                  <a:pt x="5667870" y="110191"/>
                  <a:pt x="5673435" y="116733"/>
                </a:cubicBezTo>
                <a:cubicBezTo>
                  <a:pt x="5679000" y="123275"/>
                  <a:pt x="5684328" y="129647"/>
                  <a:pt x="5689420" y="135848"/>
                </a:cubicBezTo>
                <a:cubicBezTo>
                  <a:pt x="5694512" y="142049"/>
                  <a:pt x="5698079" y="146545"/>
                  <a:pt x="5700122" y="149334"/>
                </a:cubicBezTo>
                <a:lnTo>
                  <a:pt x="5691892" y="161534"/>
                </a:lnTo>
                <a:cubicBezTo>
                  <a:pt x="5688711" y="156567"/>
                  <a:pt x="5684024" y="149814"/>
                  <a:pt x="5677834" y="141276"/>
                </a:cubicBezTo>
                <a:cubicBezTo>
                  <a:pt x="5671642" y="132737"/>
                  <a:pt x="5665660" y="124766"/>
                  <a:pt x="5659888" y="117360"/>
                </a:cubicBezTo>
                <a:lnTo>
                  <a:pt x="5659888" y="282226"/>
                </a:lnTo>
                <a:lnTo>
                  <a:pt x="5645868" y="282226"/>
                </a:lnTo>
                <a:lnTo>
                  <a:pt x="5645868" y="121629"/>
                </a:lnTo>
                <a:cubicBezTo>
                  <a:pt x="5640114" y="141018"/>
                  <a:pt x="5633409" y="159518"/>
                  <a:pt x="5625751" y="177128"/>
                </a:cubicBezTo>
                <a:cubicBezTo>
                  <a:pt x="5618092" y="194739"/>
                  <a:pt x="5610168" y="209351"/>
                  <a:pt x="5601976" y="220965"/>
                </a:cubicBezTo>
                <a:cubicBezTo>
                  <a:pt x="5600992" y="218755"/>
                  <a:pt x="5599684" y="216473"/>
                  <a:pt x="5598052" y="214116"/>
                </a:cubicBezTo>
                <a:cubicBezTo>
                  <a:pt x="5596420" y="211759"/>
                  <a:pt x="5594884" y="209783"/>
                  <a:pt x="5593442" y="208188"/>
                </a:cubicBezTo>
                <a:cubicBezTo>
                  <a:pt x="5600028" y="199353"/>
                  <a:pt x="5606567" y="188301"/>
                  <a:pt x="5613062" y="175032"/>
                </a:cubicBezTo>
                <a:cubicBezTo>
                  <a:pt x="5619557" y="161762"/>
                  <a:pt x="5625510" y="147460"/>
                  <a:pt x="5630921" y="132123"/>
                </a:cubicBezTo>
                <a:cubicBezTo>
                  <a:pt x="5636332" y="116787"/>
                  <a:pt x="5640704" y="101600"/>
                  <a:pt x="5644038" y="86564"/>
                </a:cubicBezTo>
                <a:lnTo>
                  <a:pt x="5597709" y="86564"/>
                </a:lnTo>
                <a:lnTo>
                  <a:pt x="5597709" y="72543"/>
                </a:lnTo>
                <a:lnTo>
                  <a:pt x="5645868" y="72543"/>
                </a:lnTo>
                <a:close/>
                <a:moveTo>
                  <a:pt x="1103376" y="6420"/>
                </a:moveTo>
                <a:lnTo>
                  <a:pt x="1286523" y="6420"/>
                </a:lnTo>
                <a:lnTo>
                  <a:pt x="1286523" y="96298"/>
                </a:lnTo>
                <a:lnTo>
                  <a:pt x="1182894" y="96298"/>
                </a:lnTo>
                <a:lnTo>
                  <a:pt x="1196939" y="100574"/>
                </a:lnTo>
                <a:cubicBezTo>
                  <a:pt x="1195704" y="103024"/>
                  <a:pt x="1194355" y="105455"/>
                  <a:pt x="1192891" y="107866"/>
                </a:cubicBezTo>
                <a:cubicBezTo>
                  <a:pt x="1191427" y="110278"/>
                  <a:pt x="1189926" y="112632"/>
                  <a:pt x="1188385" y="114929"/>
                </a:cubicBezTo>
                <a:lnTo>
                  <a:pt x="1244492" y="114929"/>
                </a:lnTo>
                <a:lnTo>
                  <a:pt x="1252114" y="113402"/>
                </a:lnTo>
                <a:lnTo>
                  <a:pt x="1280128" y="126498"/>
                </a:lnTo>
                <a:cubicBezTo>
                  <a:pt x="1267454" y="157603"/>
                  <a:pt x="1248715" y="182406"/>
                  <a:pt x="1223913" y="200908"/>
                </a:cubicBezTo>
                <a:cubicBezTo>
                  <a:pt x="1199111" y="219409"/>
                  <a:pt x="1170300" y="233320"/>
                  <a:pt x="1137478" y="242640"/>
                </a:cubicBezTo>
                <a:cubicBezTo>
                  <a:pt x="1144519" y="243529"/>
                  <a:pt x="1151954" y="244113"/>
                  <a:pt x="1159783" y="244393"/>
                </a:cubicBezTo>
                <a:cubicBezTo>
                  <a:pt x="1167612" y="244672"/>
                  <a:pt x="1175722" y="244799"/>
                  <a:pt x="1184111" y="244774"/>
                </a:cubicBezTo>
                <a:cubicBezTo>
                  <a:pt x="1194844" y="244770"/>
                  <a:pt x="1207194" y="244439"/>
                  <a:pt x="1221162" y="243780"/>
                </a:cubicBezTo>
                <a:cubicBezTo>
                  <a:pt x="1235130" y="243122"/>
                  <a:pt x="1249147" y="242158"/>
                  <a:pt x="1263212" y="240890"/>
                </a:cubicBezTo>
                <a:cubicBezTo>
                  <a:pt x="1277278" y="239621"/>
                  <a:pt x="1289823" y="238071"/>
                  <a:pt x="1300849" y="236238"/>
                </a:cubicBezTo>
                <a:cubicBezTo>
                  <a:pt x="1298074" y="242764"/>
                  <a:pt x="1295318" y="250583"/>
                  <a:pt x="1292581" y="259694"/>
                </a:cubicBezTo>
                <a:cubicBezTo>
                  <a:pt x="1289844" y="268806"/>
                  <a:pt x="1288231" y="276622"/>
                  <a:pt x="1287742" y="283144"/>
                </a:cubicBezTo>
                <a:cubicBezTo>
                  <a:pt x="1279873" y="283668"/>
                  <a:pt x="1269857" y="284210"/>
                  <a:pt x="1257694" y="284768"/>
                </a:cubicBezTo>
                <a:cubicBezTo>
                  <a:pt x="1245530" y="285326"/>
                  <a:pt x="1232755" y="285800"/>
                  <a:pt x="1219368" y="286189"/>
                </a:cubicBezTo>
                <a:cubicBezTo>
                  <a:pt x="1205982" y="286578"/>
                  <a:pt x="1193519" y="286781"/>
                  <a:pt x="1181980" y="286798"/>
                </a:cubicBezTo>
                <a:cubicBezTo>
                  <a:pt x="1161947" y="286900"/>
                  <a:pt x="1144792" y="285783"/>
                  <a:pt x="1130518" y="283448"/>
                </a:cubicBezTo>
                <a:cubicBezTo>
                  <a:pt x="1116243" y="281114"/>
                  <a:pt x="1103433" y="276952"/>
                  <a:pt x="1092086" y="270963"/>
                </a:cubicBezTo>
                <a:cubicBezTo>
                  <a:pt x="1084742" y="266909"/>
                  <a:pt x="1078314" y="263064"/>
                  <a:pt x="1072802" y="259429"/>
                </a:cubicBezTo>
                <a:cubicBezTo>
                  <a:pt x="1067289" y="255794"/>
                  <a:pt x="1062844" y="253852"/>
                  <a:pt x="1059466" y="253605"/>
                </a:cubicBezTo>
                <a:cubicBezTo>
                  <a:pt x="1056787" y="253776"/>
                  <a:pt x="1053882" y="255904"/>
                  <a:pt x="1050751" y="259989"/>
                </a:cubicBezTo>
                <a:cubicBezTo>
                  <a:pt x="1047620" y="264074"/>
                  <a:pt x="1044489" y="269090"/>
                  <a:pt x="1041359" y="275036"/>
                </a:cubicBezTo>
                <a:cubicBezTo>
                  <a:pt x="1038228" y="280983"/>
                  <a:pt x="1035323" y="286834"/>
                  <a:pt x="1032644" y="292589"/>
                </a:cubicBezTo>
                <a:lnTo>
                  <a:pt x="1002164" y="248732"/>
                </a:lnTo>
                <a:cubicBezTo>
                  <a:pt x="1009104" y="240929"/>
                  <a:pt x="1016178" y="234287"/>
                  <a:pt x="1023385" y="228806"/>
                </a:cubicBezTo>
                <a:cubicBezTo>
                  <a:pt x="1030593" y="223326"/>
                  <a:pt x="1037438" y="219198"/>
                  <a:pt x="1043921" y="216422"/>
                </a:cubicBezTo>
                <a:lnTo>
                  <a:pt x="1043921" y="140818"/>
                </a:lnTo>
                <a:lnTo>
                  <a:pt x="1012222" y="140818"/>
                </a:lnTo>
                <a:lnTo>
                  <a:pt x="1012222" y="100280"/>
                </a:lnTo>
                <a:lnTo>
                  <a:pt x="1086288" y="100280"/>
                </a:lnTo>
                <a:lnTo>
                  <a:pt x="1086288" y="224039"/>
                </a:lnTo>
                <a:cubicBezTo>
                  <a:pt x="1087973" y="225100"/>
                  <a:pt x="1089791" y="226180"/>
                  <a:pt x="1091743" y="227279"/>
                </a:cubicBezTo>
                <a:cubicBezTo>
                  <a:pt x="1093694" y="228378"/>
                  <a:pt x="1095741" y="229534"/>
                  <a:pt x="1097884" y="230748"/>
                </a:cubicBezTo>
                <a:cubicBezTo>
                  <a:pt x="1101562" y="232876"/>
                  <a:pt x="1105562" y="234718"/>
                  <a:pt x="1109883" y="236274"/>
                </a:cubicBezTo>
                <a:cubicBezTo>
                  <a:pt x="1114204" y="237831"/>
                  <a:pt x="1118734" y="239139"/>
                  <a:pt x="1123472" y="240200"/>
                </a:cubicBezTo>
                <a:cubicBezTo>
                  <a:pt x="1120808" y="235175"/>
                  <a:pt x="1117763" y="230055"/>
                  <a:pt x="1114338" y="224840"/>
                </a:cubicBezTo>
                <a:cubicBezTo>
                  <a:pt x="1110912" y="219624"/>
                  <a:pt x="1107563" y="215190"/>
                  <a:pt x="1104290" y="211537"/>
                </a:cubicBezTo>
                <a:cubicBezTo>
                  <a:pt x="1113740" y="209562"/>
                  <a:pt x="1122928" y="207186"/>
                  <a:pt x="1131854" y="204410"/>
                </a:cubicBezTo>
                <a:cubicBezTo>
                  <a:pt x="1140779" y="201634"/>
                  <a:pt x="1149371" y="198420"/>
                  <a:pt x="1157630" y="194767"/>
                </a:cubicBezTo>
                <a:cubicBezTo>
                  <a:pt x="1154391" y="191699"/>
                  <a:pt x="1151095" y="188687"/>
                  <a:pt x="1147742" y="185734"/>
                </a:cubicBezTo>
                <a:cubicBezTo>
                  <a:pt x="1144389" y="182780"/>
                  <a:pt x="1141171" y="179997"/>
                  <a:pt x="1138087" y="177386"/>
                </a:cubicBezTo>
                <a:lnTo>
                  <a:pt x="1168283" y="152993"/>
                </a:lnTo>
                <a:cubicBezTo>
                  <a:pt x="1172189" y="155953"/>
                  <a:pt x="1176478" y="159256"/>
                  <a:pt x="1181150" y="162903"/>
                </a:cubicBezTo>
                <a:cubicBezTo>
                  <a:pt x="1185822" y="166549"/>
                  <a:pt x="1190270" y="170157"/>
                  <a:pt x="1194495" y="173727"/>
                </a:cubicBezTo>
                <a:cubicBezTo>
                  <a:pt x="1199390" y="170056"/>
                  <a:pt x="1204015" y="166117"/>
                  <a:pt x="1208368" y="161912"/>
                </a:cubicBezTo>
                <a:cubicBezTo>
                  <a:pt x="1212721" y="157706"/>
                  <a:pt x="1216729" y="153310"/>
                  <a:pt x="1220394" y="148724"/>
                </a:cubicBezTo>
                <a:lnTo>
                  <a:pt x="1161283" y="148724"/>
                </a:lnTo>
                <a:cubicBezTo>
                  <a:pt x="1154677" y="155750"/>
                  <a:pt x="1147750" y="162204"/>
                  <a:pt x="1140502" y="168086"/>
                </a:cubicBezTo>
                <a:cubicBezTo>
                  <a:pt x="1133253" y="173969"/>
                  <a:pt x="1125953" y="179203"/>
                  <a:pt x="1118601" y="183790"/>
                </a:cubicBezTo>
                <a:cubicBezTo>
                  <a:pt x="1115105" y="179502"/>
                  <a:pt x="1110446" y="174356"/>
                  <a:pt x="1104624" y="168353"/>
                </a:cubicBezTo>
                <a:cubicBezTo>
                  <a:pt x="1098801" y="162350"/>
                  <a:pt x="1093605" y="157433"/>
                  <a:pt x="1089035" y="153603"/>
                </a:cubicBezTo>
                <a:cubicBezTo>
                  <a:pt x="1101983" y="147086"/>
                  <a:pt x="1114033" y="138874"/>
                  <a:pt x="1125186" y="128966"/>
                </a:cubicBezTo>
                <a:cubicBezTo>
                  <a:pt x="1136340" y="119058"/>
                  <a:pt x="1145729" y="108168"/>
                  <a:pt x="1153354" y="96298"/>
                </a:cubicBezTo>
                <a:lnTo>
                  <a:pt x="1103376" y="96298"/>
                </a:lnTo>
                <a:close/>
                <a:moveTo>
                  <a:pt x="1050932" y="3372"/>
                </a:moveTo>
                <a:cubicBezTo>
                  <a:pt x="1058583" y="11264"/>
                  <a:pt x="1066597" y="19918"/>
                  <a:pt x="1074974" y="29336"/>
                </a:cubicBezTo>
                <a:cubicBezTo>
                  <a:pt x="1083351" y="38753"/>
                  <a:pt x="1090072" y="47265"/>
                  <a:pt x="1095137" y="54871"/>
                </a:cubicBezTo>
                <a:lnTo>
                  <a:pt x="1059771" y="81379"/>
                </a:lnTo>
                <a:cubicBezTo>
                  <a:pt x="1055478" y="73626"/>
                  <a:pt x="1049357" y="64762"/>
                  <a:pt x="1041407" y="54787"/>
                </a:cubicBezTo>
                <a:cubicBezTo>
                  <a:pt x="1033456" y="44813"/>
                  <a:pt x="1025659" y="35490"/>
                  <a:pt x="1018013" y="26819"/>
                </a:cubicBezTo>
                <a:close/>
                <a:moveTo>
                  <a:pt x="851897" y="305"/>
                </a:moveTo>
                <a:lnTo>
                  <a:pt x="955529" y="305"/>
                </a:lnTo>
                <a:lnTo>
                  <a:pt x="955529" y="39929"/>
                </a:lnTo>
                <a:lnTo>
                  <a:pt x="895484" y="39929"/>
                </a:lnTo>
                <a:lnTo>
                  <a:pt x="895484" y="193853"/>
                </a:lnTo>
                <a:lnTo>
                  <a:pt x="851897" y="193853"/>
                </a:lnTo>
                <a:close/>
                <a:moveTo>
                  <a:pt x="1394746" y="0"/>
                </a:moveTo>
                <a:lnTo>
                  <a:pt x="1437113" y="7620"/>
                </a:lnTo>
                <a:cubicBezTo>
                  <a:pt x="1436345" y="11596"/>
                  <a:pt x="1435519" y="15609"/>
                  <a:pt x="1434637" y="19660"/>
                </a:cubicBezTo>
                <a:cubicBezTo>
                  <a:pt x="1433754" y="23711"/>
                  <a:pt x="1432852" y="27725"/>
                  <a:pt x="1431932" y="31700"/>
                </a:cubicBezTo>
                <a:lnTo>
                  <a:pt x="1470946" y="31700"/>
                </a:lnTo>
                <a:lnTo>
                  <a:pt x="1470946" y="73457"/>
                </a:lnTo>
                <a:lnTo>
                  <a:pt x="1420044" y="73457"/>
                </a:lnTo>
                <a:lnTo>
                  <a:pt x="1416082" y="84735"/>
                </a:lnTo>
                <a:lnTo>
                  <a:pt x="1451744" y="84735"/>
                </a:lnTo>
                <a:lnTo>
                  <a:pt x="1451744" y="125578"/>
                </a:lnTo>
                <a:lnTo>
                  <a:pt x="1465460" y="125578"/>
                </a:lnTo>
                <a:lnTo>
                  <a:pt x="1465460" y="165202"/>
                </a:lnTo>
                <a:lnTo>
                  <a:pt x="1451744" y="165202"/>
                </a:lnTo>
                <a:lnTo>
                  <a:pt x="1451744" y="188679"/>
                </a:lnTo>
                <a:lnTo>
                  <a:pt x="1469422" y="186244"/>
                </a:lnTo>
                <a:lnTo>
                  <a:pt x="1471556" y="224028"/>
                </a:lnTo>
                <a:lnTo>
                  <a:pt x="1451744" y="227686"/>
                </a:lnTo>
                <a:lnTo>
                  <a:pt x="1451744" y="289256"/>
                </a:lnTo>
                <a:lnTo>
                  <a:pt x="1411510" y="289256"/>
                </a:lnTo>
                <a:lnTo>
                  <a:pt x="1411510" y="235001"/>
                </a:lnTo>
                <a:cubicBezTo>
                  <a:pt x="1402182" y="236532"/>
                  <a:pt x="1393101" y="238043"/>
                  <a:pt x="1384268" y="239535"/>
                </a:cubicBezTo>
                <a:cubicBezTo>
                  <a:pt x="1375436" y="241027"/>
                  <a:pt x="1367041" y="242462"/>
                  <a:pt x="1359084" y="243840"/>
                </a:cubicBezTo>
                <a:lnTo>
                  <a:pt x="1350550" y="201464"/>
                </a:lnTo>
                <a:cubicBezTo>
                  <a:pt x="1358976" y="200551"/>
                  <a:pt x="1368336" y="199486"/>
                  <a:pt x="1378630" y="198268"/>
                </a:cubicBezTo>
                <a:cubicBezTo>
                  <a:pt x="1388923" y="197050"/>
                  <a:pt x="1399883" y="195680"/>
                  <a:pt x="1411510" y="194158"/>
                </a:cubicBezTo>
                <a:lnTo>
                  <a:pt x="1411510" y="165202"/>
                </a:lnTo>
                <a:lnTo>
                  <a:pt x="1388955" y="165202"/>
                </a:lnTo>
                <a:cubicBezTo>
                  <a:pt x="1384122" y="165215"/>
                  <a:pt x="1379309" y="165647"/>
                  <a:pt x="1374515" y="166499"/>
                </a:cubicBezTo>
                <a:cubicBezTo>
                  <a:pt x="1369721" y="167351"/>
                  <a:pt x="1366508" y="168547"/>
                  <a:pt x="1364876" y="170085"/>
                </a:cubicBezTo>
                <a:cubicBezTo>
                  <a:pt x="1363682" y="165847"/>
                  <a:pt x="1361802" y="159990"/>
                  <a:pt x="1359237" y="152516"/>
                </a:cubicBezTo>
                <a:cubicBezTo>
                  <a:pt x="1356671" y="145041"/>
                  <a:pt x="1354182" y="138500"/>
                  <a:pt x="1351769" y="132893"/>
                </a:cubicBezTo>
                <a:cubicBezTo>
                  <a:pt x="1355192" y="131820"/>
                  <a:pt x="1358176" y="129318"/>
                  <a:pt x="1360723" y="125388"/>
                </a:cubicBezTo>
                <a:cubicBezTo>
                  <a:pt x="1363269" y="121457"/>
                  <a:pt x="1365872" y="116136"/>
                  <a:pt x="1368533" y="109424"/>
                </a:cubicBezTo>
                <a:cubicBezTo>
                  <a:pt x="1369784" y="106458"/>
                  <a:pt x="1371397" y="101873"/>
                  <a:pt x="1373372" y="95670"/>
                </a:cubicBezTo>
                <a:cubicBezTo>
                  <a:pt x="1375347" y="89466"/>
                  <a:pt x="1377493" y="82061"/>
                  <a:pt x="1379811" y="73457"/>
                </a:cubicBezTo>
                <a:lnTo>
                  <a:pt x="1354208" y="73457"/>
                </a:lnTo>
                <a:lnTo>
                  <a:pt x="1354208" y="31700"/>
                </a:lnTo>
                <a:lnTo>
                  <a:pt x="1389564" y="31700"/>
                </a:lnTo>
                <a:cubicBezTo>
                  <a:pt x="1390638" y="26493"/>
                  <a:pt x="1391616" y="21209"/>
                  <a:pt x="1392498" y="15850"/>
                </a:cubicBezTo>
                <a:cubicBezTo>
                  <a:pt x="1393381" y="10491"/>
                  <a:pt x="1394130" y="5207"/>
                  <a:pt x="1394746" y="0"/>
                </a:cubicBezTo>
                <a:close/>
              </a:path>
            </a:pathLst>
          </a:custGeom>
          <a:gradFill flip="none" rotWithShape="1">
            <a:gsLst>
              <a:gs pos="0">
                <a:schemeClr val="tx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Normal" panose="020B0400000000000000" pitchFamily="34" charset="-122"/>
              <a:ea typeface="思源黑体 CN Normal" panose="020B0400000000000000" pitchFamily="34" charset="-122"/>
            </a:endParaRPr>
          </a:p>
        </p:txBody>
      </p:sp>
      <p:cxnSp>
        <p:nvCxnSpPr>
          <p:cNvPr id="6" name="直接连接符 5">
            <a:extLst>
              <a:ext uri="{FF2B5EF4-FFF2-40B4-BE49-F238E27FC236}">
                <a16:creationId xmlns:a16="http://schemas.microsoft.com/office/drawing/2014/main" id="{BE653ADB-61B6-26D3-0E06-DB21EB989464}"/>
              </a:ext>
            </a:extLst>
          </p:cNvPr>
          <p:cNvCxnSpPr>
            <a:cxnSpLocks/>
          </p:cNvCxnSpPr>
          <p:nvPr/>
        </p:nvCxnSpPr>
        <p:spPr>
          <a:xfrm flipH="1">
            <a:off x="6519042" y="902019"/>
            <a:ext cx="60086" cy="114319"/>
          </a:xfrm>
          <a:prstGeom prst="line">
            <a:avLst/>
          </a:prstGeom>
          <a:ln>
            <a:solidFill>
              <a:schemeClr val="bg1">
                <a:alpha val="31000"/>
              </a:schemeClr>
            </a:solidFill>
          </a:ln>
        </p:spPr>
        <p:style>
          <a:lnRef idx="1">
            <a:schemeClr val="accent1"/>
          </a:lnRef>
          <a:fillRef idx="0">
            <a:schemeClr val="accent1"/>
          </a:fillRef>
          <a:effectRef idx="0">
            <a:schemeClr val="accent1"/>
          </a:effectRef>
          <a:fontRef idx="minor">
            <a:schemeClr val="tx1"/>
          </a:fontRef>
        </p:style>
      </p:cxnSp>
      <p:grpSp>
        <p:nvGrpSpPr>
          <p:cNvPr id="183" name="组合 182">
            <a:extLst>
              <a:ext uri="{FF2B5EF4-FFF2-40B4-BE49-F238E27FC236}">
                <a16:creationId xmlns:a16="http://schemas.microsoft.com/office/drawing/2014/main" id="{57799349-FB1F-8432-EE97-6F356BA3400B}"/>
              </a:ext>
            </a:extLst>
          </p:cNvPr>
          <p:cNvGrpSpPr/>
          <p:nvPr/>
        </p:nvGrpSpPr>
        <p:grpSpPr>
          <a:xfrm>
            <a:off x="5695413" y="1349003"/>
            <a:ext cx="138195" cy="138195"/>
            <a:chOff x="5695413" y="1320428"/>
            <a:chExt cx="138195" cy="138195"/>
          </a:xfrm>
        </p:grpSpPr>
        <p:sp>
          <p:nvSpPr>
            <p:cNvPr id="8" name="Teardrop 15">
              <a:extLst>
                <a:ext uri="{FF2B5EF4-FFF2-40B4-BE49-F238E27FC236}">
                  <a16:creationId xmlns:a16="http://schemas.microsoft.com/office/drawing/2014/main" id="{505CC19B-49AE-83CD-46A4-703E3371AA3B}"/>
                </a:ext>
              </a:extLst>
            </p:cNvPr>
            <p:cNvSpPr/>
            <p:nvPr/>
          </p:nvSpPr>
          <p:spPr>
            <a:xfrm rot="8100000" flipH="1">
              <a:off x="5695413" y="1320428"/>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Arial" panose="020B0604020202020204" pitchFamily="34" charset="0"/>
                <a:ea typeface="思源黑体 CN Normal" panose="020B0400000000000000" pitchFamily="34" charset="-122"/>
                <a:cs typeface="+mn-cs"/>
              </a:endParaRPr>
            </a:p>
          </p:txBody>
        </p:sp>
        <p:sp>
          <p:nvSpPr>
            <p:cNvPr id="9" name="Oval 16">
              <a:extLst>
                <a:ext uri="{FF2B5EF4-FFF2-40B4-BE49-F238E27FC236}">
                  <a16:creationId xmlns:a16="http://schemas.microsoft.com/office/drawing/2014/main" id="{3B6D1252-6EDC-E62D-BE8E-CD00DA007662}"/>
                </a:ext>
              </a:extLst>
            </p:cNvPr>
            <p:cNvSpPr/>
            <p:nvPr/>
          </p:nvSpPr>
          <p:spPr>
            <a:xfrm rot="8100000" flipH="1">
              <a:off x="5735284" y="1360299"/>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Arial" panose="020B0604020202020204" pitchFamily="34" charset="0"/>
                <a:ea typeface="思源黑体 CN Normal" panose="020B0400000000000000" pitchFamily="34" charset="-122"/>
                <a:cs typeface="+mn-cs"/>
              </a:endParaRPr>
            </a:p>
          </p:txBody>
        </p:sp>
      </p:grpSp>
      <p:grpSp>
        <p:nvGrpSpPr>
          <p:cNvPr id="184" name="组合 183">
            <a:extLst>
              <a:ext uri="{FF2B5EF4-FFF2-40B4-BE49-F238E27FC236}">
                <a16:creationId xmlns:a16="http://schemas.microsoft.com/office/drawing/2014/main" id="{BEFAF13A-FF72-619F-06D6-D9E6255AD7C2}"/>
              </a:ext>
            </a:extLst>
          </p:cNvPr>
          <p:cNvGrpSpPr/>
          <p:nvPr/>
        </p:nvGrpSpPr>
        <p:grpSpPr>
          <a:xfrm>
            <a:off x="5695413" y="1736097"/>
            <a:ext cx="138195" cy="138195"/>
            <a:chOff x="5695413" y="1701172"/>
            <a:chExt cx="138195" cy="138195"/>
          </a:xfrm>
        </p:grpSpPr>
        <p:sp>
          <p:nvSpPr>
            <p:cNvPr id="11" name="Teardrop 15">
              <a:extLst>
                <a:ext uri="{FF2B5EF4-FFF2-40B4-BE49-F238E27FC236}">
                  <a16:creationId xmlns:a16="http://schemas.microsoft.com/office/drawing/2014/main" id="{77DE2361-88D5-1017-7A85-C5CC491A9360}"/>
                </a:ext>
              </a:extLst>
            </p:cNvPr>
            <p:cNvSpPr/>
            <p:nvPr/>
          </p:nvSpPr>
          <p:spPr>
            <a:xfrm rot="8100000" flipH="1">
              <a:off x="5695413" y="1701172"/>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Arial" panose="020B0604020202020204" pitchFamily="34" charset="0"/>
                <a:ea typeface="思源黑体 CN Normal" panose="020B0400000000000000" pitchFamily="34" charset="-122"/>
                <a:cs typeface="+mn-cs"/>
              </a:endParaRPr>
            </a:p>
          </p:txBody>
        </p:sp>
        <p:sp>
          <p:nvSpPr>
            <p:cNvPr id="12" name="Oval 16">
              <a:extLst>
                <a:ext uri="{FF2B5EF4-FFF2-40B4-BE49-F238E27FC236}">
                  <a16:creationId xmlns:a16="http://schemas.microsoft.com/office/drawing/2014/main" id="{B5DB0585-CD6C-2835-D581-BE99C91541EE}"/>
                </a:ext>
              </a:extLst>
            </p:cNvPr>
            <p:cNvSpPr/>
            <p:nvPr/>
          </p:nvSpPr>
          <p:spPr>
            <a:xfrm rot="8100000" flipH="1">
              <a:off x="5735284" y="1741043"/>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Arial" panose="020B0604020202020204" pitchFamily="34" charset="0"/>
                <a:ea typeface="思源黑体 CN Normal" panose="020B0400000000000000" pitchFamily="34" charset="-122"/>
                <a:cs typeface="+mn-cs"/>
              </a:endParaRPr>
            </a:p>
          </p:txBody>
        </p:sp>
      </p:grpSp>
      <p:grpSp>
        <p:nvGrpSpPr>
          <p:cNvPr id="185" name="组合 184">
            <a:extLst>
              <a:ext uri="{FF2B5EF4-FFF2-40B4-BE49-F238E27FC236}">
                <a16:creationId xmlns:a16="http://schemas.microsoft.com/office/drawing/2014/main" id="{63F4AB1D-2DF0-5AB4-07B0-1251BE423975}"/>
              </a:ext>
            </a:extLst>
          </p:cNvPr>
          <p:cNvGrpSpPr/>
          <p:nvPr/>
        </p:nvGrpSpPr>
        <p:grpSpPr>
          <a:xfrm>
            <a:off x="5695413" y="2123191"/>
            <a:ext cx="138195" cy="138195"/>
            <a:chOff x="5695413" y="2081916"/>
            <a:chExt cx="138195" cy="138195"/>
          </a:xfrm>
        </p:grpSpPr>
        <p:sp>
          <p:nvSpPr>
            <p:cNvPr id="14" name="Teardrop 15">
              <a:extLst>
                <a:ext uri="{FF2B5EF4-FFF2-40B4-BE49-F238E27FC236}">
                  <a16:creationId xmlns:a16="http://schemas.microsoft.com/office/drawing/2014/main" id="{C5F84052-9B62-78EF-37D4-04613D6ABDD3}"/>
                </a:ext>
              </a:extLst>
            </p:cNvPr>
            <p:cNvSpPr/>
            <p:nvPr/>
          </p:nvSpPr>
          <p:spPr>
            <a:xfrm rot="8100000" flipH="1">
              <a:off x="5695413" y="2081916"/>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Arial" panose="020B0604020202020204" pitchFamily="34" charset="0"/>
                <a:ea typeface="思源黑体 CN Normal" panose="020B0400000000000000" pitchFamily="34" charset="-122"/>
                <a:cs typeface="+mn-cs"/>
              </a:endParaRPr>
            </a:p>
          </p:txBody>
        </p:sp>
        <p:sp>
          <p:nvSpPr>
            <p:cNvPr id="15" name="Oval 16">
              <a:extLst>
                <a:ext uri="{FF2B5EF4-FFF2-40B4-BE49-F238E27FC236}">
                  <a16:creationId xmlns:a16="http://schemas.microsoft.com/office/drawing/2014/main" id="{552022D5-0C6C-2F1C-FC04-2D23CCE39BFB}"/>
                </a:ext>
              </a:extLst>
            </p:cNvPr>
            <p:cNvSpPr/>
            <p:nvPr/>
          </p:nvSpPr>
          <p:spPr>
            <a:xfrm rot="8100000" flipH="1">
              <a:off x="5735284" y="2121787"/>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Arial" panose="020B0604020202020204" pitchFamily="34" charset="0"/>
                <a:ea typeface="思源黑体 CN Normal" panose="020B0400000000000000" pitchFamily="34" charset="-122"/>
                <a:cs typeface="+mn-cs"/>
              </a:endParaRPr>
            </a:p>
          </p:txBody>
        </p:sp>
      </p:grpSp>
      <p:grpSp>
        <p:nvGrpSpPr>
          <p:cNvPr id="186" name="组合 185">
            <a:extLst>
              <a:ext uri="{FF2B5EF4-FFF2-40B4-BE49-F238E27FC236}">
                <a16:creationId xmlns:a16="http://schemas.microsoft.com/office/drawing/2014/main" id="{38381E9E-6095-3315-6ECE-4E8254A0B24F}"/>
              </a:ext>
            </a:extLst>
          </p:cNvPr>
          <p:cNvGrpSpPr/>
          <p:nvPr/>
        </p:nvGrpSpPr>
        <p:grpSpPr>
          <a:xfrm>
            <a:off x="5695413" y="2510285"/>
            <a:ext cx="138195" cy="138195"/>
            <a:chOff x="5695413" y="2462660"/>
            <a:chExt cx="138195" cy="138195"/>
          </a:xfrm>
        </p:grpSpPr>
        <p:sp>
          <p:nvSpPr>
            <p:cNvPr id="17" name="Teardrop 15">
              <a:extLst>
                <a:ext uri="{FF2B5EF4-FFF2-40B4-BE49-F238E27FC236}">
                  <a16:creationId xmlns:a16="http://schemas.microsoft.com/office/drawing/2014/main" id="{7F788256-0B4E-CAD5-ED3A-4BE74440A218}"/>
                </a:ext>
              </a:extLst>
            </p:cNvPr>
            <p:cNvSpPr/>
            <p:nvPr/>
          </p:nvSpPr>
          <p:spPr>
            <a:xfrm rot="8100000" flipH="1">
              <a:off x="5695413" y="2462660"/>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Arial" panose="020B0604020202020204" pitchFamily="34" charset="0"/>
                <a:ea typeface="思源黑体 CN Normal" panose="020B0400000000000000" pitchFamily="34" charset="-122"/>
                <a:cs typeface="+mn-cs"/>
              </a:endParaRPr>
            </a:p>
          </p:txBody>
        </p:sp>
        <p:sp>
          <p:nvSpPr>
            <p:cNvPr id="18" name="Oval 16">
              <a:extLst>
                <a:ext uri="{FF2B5EF4-FFF2-40B4-BE49-F238E27FC236}">
                  <a16:creationId xmlns:a16="http://schemas.microsoft.com/office/drawing/2014/main" id="{59B91561-BA96-1716-5768-A31A9D163E7D}"/>
                </a:ext>
              </a:extLst>
            </p:cNvPr>
            <p:cNvSpPr/>
            <p:nvPr/>
          </p:nvSpPr>
          <p:spPr>
            <a:xfrm rot="8100000" flipH="1">
              <a:off x="5735284" y="2502531"/>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Arial" panose="020B0604020202020204" pitchFamily="34" charset="0"/>
                <a:ea typeface="思源黑体 CN Normal" panose="020B0400000000000000" pitchFamily="34" charset="-122"/>
                <a:cs typeface="+mn-cs"/>
              </a:endParaRPr>
            </a:p>
          </p:txBody>
        </p:sp>
      </p:grpSp>
      <p:grpSp>
        <p:nvGrpSpPr>
          <p:cNvPr id="19" name="组合 18">
            <a:extLst>
              <a:ext uri="{FF2B5EF4-FFF2-40B4-BE49-F238E27FC236}">
                <a16:creationId xmlns:a16="http://schemas.microsoft.com/office/drawing/2014/main" id="{0CD16480-80B5-644D-EA3C-0D19F799FB65}"/>
              </a:ext>
            </a:extLst>
          </p:cNvPr>
          <p:cNvGrpSpPr/>
          <p:nvPr/>
        </p:nvGrpSpPr>
        <p:grpSpPr>
          <a:xfrm>
            <a:off x="-107358" y="5627230"/>
            <a:ext cx="5023430" cy="263942"/>
            <a:chOff x="-193197" y="5968476"/>
            <a:chExt cx="4166408" cy="218912"/>
          </a:xfrm>
        </p:grpSpPr>
        <p:sp>
          <p:nvSpPr>
            <p:cNvPr id="20" name="矩形 7">
              <a:extLst>
                <a:ext uri="{FF2B5EF4-FFF2-40B4-BE49-F238E27FC236}">
                  <a16:creationId xmlns:a16="http://schemas.microsoft.com/office/drawing/2014/main" id="{306ACEBD-9F9A-5C0D-B008-339061A366B3}"/>
                </a:ext>
              </a:extLst>
            </p:cNvPr>
            <p:cNvSpPr/>
            <p:nvPr/>
          </p:nvSpPr>
          <p:spPr>
            <a:xfrm flipH="1" flipV="1">
              <a:off x="-193197" y="5968476"/>
              <a:ext cx="4166408" cy="2189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ea typeface="思源黑体 CN Normal" panose="020B0400000000000000" pitchFamily="34" charset="-122"/>
              </a:endParaRPr>
            </a:p>
          </p:txBody>
        </p:sp>
        <p:sp>
          <p:nvSpPr>
            <p:cNvPr id="21" name="文本框 20">
              <a:extLst>
                <a:ext uri="{FF2B5EF4-FFF2-40B4-BE49-F238E27FC236}">
                  <a16:creationId xmlns:a16="http://schemas.microsoft.com/office/drawing/2014/main" id="{90D28A1C-CFAF-DE5C-6B6E-ED289BEC7F7F}"/>
                </a:ext>
              </a:extLst>
            </p:cNvPr>
            <p:cNvSpPr txBox="1"/>
            <p:nvPr/>
          </p:nvSpPr>
          <p:spPr>
            <a:xfrm>
              <a:off x="2569299" y="6006434"/>
              <a:ext cx="1141393" cy="130301"/>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solidFill>
              <a:srgbClr val="00FFFF"/>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dirty="0">
                <a:solidFill>
                  <a:srgbClr val="00FFFF"/>
                </a:solidFill>
                <a:latin typeface="思源黑体 CN Heavy" panose="020B0A00000000000000" pitchFamily="34" charset="-122"/>
                <a:ea typeface="思源黑体 CN Heavy" panose="020B0A00000000000000" pitchFamily="34" charset="-122"/>
                <a:cs typeface="Arial" panose="020B0604020202020204" pitchFamily="34" charset="0"/>
              </a:endParaRPr>
            </a:p>
          </p:txBody>
        </p:sp>
      </p:grpSp>
      <p:pic>
        <p:nvPicPr>
          <p:cNvPr id="23" name="图片 22">
            <a:extLst>
              <a:ext uri="{FF2B5EF4-FFF2-40B4-BE49-F238E27FC236}">
                <a16:creationId xmlns:a16="http://schemas.microsoft.com/office/drawing/2014/main" id="{2079FA9D-2DD3-FE65-F4AD-208DDFEDC7F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996265" y="3580734"/>
            <a:ext cx="1830405" cy="1830403"/>
          </a:xfrm>
          <a:prstGeom prst="rect">
            <a:avLst/>
          </a:prstGeom>
          <a:noFill/>
          <a:ln w="38100" cap="sq">
            <a:gradFill>
              <a:gsLst>
                <a:gs pos="0">
                  <a:srgbClr val="00FFFF"/>
                </a:gs>
                <a:gs pos="100000">
                  <a:srgbClr val="00FFFF"/>
                </a:gs>
              </a:gsLst>
              <a:lin ang="5400000" scaled="1"/>
            </a:gradFill>
            <a:miter lim="800000"/>
          </a:ln>
        </p:spPr>
      </p:pic>
      <p:grpSp>
        <p:nvGrpSpPr>
          <p:cNvPr id="165" name="组合 164">
            <a:extLst>
              <a:ext uri="{FF2B5EF4-FFF2-40B4-BE49-F238E27FC236}">
                <a16:creationId xmlns:a16="http://schemas.microsoft.com/office/drawing/2014/main" id="{D88E229C-4EA7-C3C8-C9CB-6BDDB86AD79C}"/>
              </a:ext>
            </a:extLst>
          </p:cNvPr>
          <p:cNvGrpSpPr/>
          <p:nvPr/>
        </p:nvGrpSpPr>
        <p:grpSpPr>
          <a:xfrm>
            <a:off x="2906867" y="3508800"/>
            <a:ext cx="2009205" cy="1986058"/>
            <a:chOff x="2906867" y="3508800"/>
            <a:chExt cx="2009205" cy="1986058"/>
          </a:xfrm>
        </p:grpSpPr>
        <p:cxnSp>
          <p:nvCxnSpPr>
            <p:cNvPr id="35" name="直接连接符 34">
              <a:extLst>
                <a:ext uri="{FF2B5EF4-FFF2-40B4-BE49-F238E27FC236}">
                  <a16:creationId xmlns:a16="http://schemas.microsoft.com/office/drawing/2014/main" id="{D8EFFE7D-35E1-B6FD-F308-FDA9910CDE10}"/>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6" name="直接连接符 35">
              <a:extLst>
                <a:ext uri="{FF2B5EF4-FFF2-40B4-BE49-F238E27FC236}">
                  <a16:creationId xmlns:a16="http://schemas.microsoft.com/office/drawing/2014/main" id="{0A44515E-6229-5EA1-494A-305745E059F0}"/>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26" name="组合 25">
              <a:extLst>
                <a:ext uri="{FF2B5EF4-FFF2-40B4-BE49-F238E27FC236}">
                  <a16:creationId xmlns:a16="http://schemas.microsoft.com/office/drawing/2014/main" id="{7929581D-0A1C-5730-5E93-DCA57CE5A549}"/>
                </a:ext>
              </a:extLst>
            </p:cNvPr>
            <p:cNvGrpSpPr/>
            <p:nvPr/>
          </p:nvGrpSpPr>
          <p:grpSpPr>
            <a:xfrm flipH="1">
              <a:off x="4745571" y="3508800"/>
              <a:ext cx="170501" cy="170501"/>
              <a:chOff x="2968869" y="10878820"/>
              <a:chExt cx="276484" cy="276484"/>
            </a:xfrm>
          </p:grpSpPr>
          <p:cxnSp>
            <p:nvCxnSpPr>
              <p:cNvPr id="33" name="直接连接符 32">
                <a:extLst>
                  <a:ext uri="{FF2B5EF4-FFF2-40B4-BE49-F238E27FC236}">
                    <a16:creationId xmlns:a16="http://schemas.microsoft.com/office/drawing/2014/main" id="{2B7BEAF4-AFD9-58F5-E104-D814C94C009D}"/>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4" name="直接连接符 33">
                <a:extLst>
                  <a:ext uri="{FF2B5EF4-FFF2-40B4-BE49-F238E27FC236}">
                    <a16:creationId xmlns:a16="http://schemas.microsoft.com/office/drawing/2014/main" id="{AB288D28-C994-2102-24E2-42512382B81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27" name="组合 26">
              <a:extLst>
                <a:ext uri="{FF2B5EF4-FFF2-40B4-BE49-F238E27FC236}">
                  <a16:creationId xmlns:a16="http://schemas.microsoft.com/office/drawing/2014/main" id="{C0698AD6-08C0-2019-CA6C-CE71AAAA4A66}"/>
                </a:ext>
              </a:extLst>
            </p:cNvPr>
            <p:cNvGrpSpPr/>
            <p:nvPr/>
          </p:nvGrpSpPr>
          <p:grpSpPr>
            <a:xfrm flipH="1" flipV="1">
              <a:off x="4745571" y="5324357"/>
              <a:ext cx="170501" cy="170501"/>
              <a:chOff x="2968869" y="10878820"/>
              <a:chExt cx="276484" cy="276484"/>
            </a:xfrm>
          </p:grpSpPr>
          <p:cxnSp>
            <p:nvCxnSpPr>
              <p:cNvPr id="31" name="直接连接符 30">
                <a:extLst>
                  <a:ext uri="{FF2B5EF4-FFF2-40B4-BE49-F238E27FC236}">
                    <a16:creationId xmlns:a16="http://schemas.microsoft.com/office/drawing/2014/main" id="{F804B119-474E-6A99-8C52-19ADEF7EB913}"/>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2" name="直接连接符 31">
                <a:extLst>
                  <a:ext uri="{FF2B5EF4-FFF2-40B4-BE49-F238E27FC236}">
                    <a16:creationId xmlns:a16="http://schemas.microsoft.com/office/drawing/2014/main" id="{023C898D-0F4D-6BDB-156A-2677124698EE}"/>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28" name="组合 27">
              <a:extLst>
                <a:ext uri="{FF2B5EF4-FFF2-40B4-BE49-F238E27FC236}">
                  <a16:creationId xmlns:a16="http://schemas.microsoft.com/office/drawing/2014/main" id="{0A548BBB-B18B-F259-075C-E8256934F712}"/>
                </a:ext>
              </a:extLst>
            </p:cNvPr>
            <p:cNvGrpSpPr/>
            <p:nvPr/>
          </p:nvGrpSpPr>
          <p:grpSpPr>
            <a:xfrm flipV="1">
              <a:off x="2906867" y="5324357"/>
              <a:ext cx="170501" cy="170501"/>
              <a:chOff x="2968869" y="10878820"/>
              <a:chExt cx="276484" cy="276484"/>
            </a:xfrm>
          </p:grpSpPr>
          <p:cxnSp>
            <p:nvCxnSpPr>
              <p:cNvPr id="29" name="直接连接符 28">
                <a:extLst>
                  <a:ext uri="{FF2B5EF4-FFF2-40B4-BE49-F238E27FC236}">
                    <a16:creationId xmlns:a16="http://schemas.microsoft.com/office/drawing/2014/main" id="{00B864DB-071F-A34E-BAC4-57B5A19F9ED8}"/>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a16="http://schemas.microsoft.com/office/drawing/2014/main" id="{2D8CE829-B00C-946D-A418-BB45C602261F}"/>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grpSp>
        <p:nvGrpSpPr>
          <p:cNvPr id="37" name="组合 36">
            <a:extLst>
              <a:ext uri="{FF2B5EF4-FFF2-40B4-BE49-F238E27FC236}">
                <a16:creationId xmlns:a16="http://schemas.microsoft.com/office/drawing/2014/main" id="{8308B145-E159-3EDA-CCA5-FC17748BFEBA}"/>
              </a:ext>
            </a:extLst>
          </p:cNvPr>
          <p:cNvGrpSpPr/>
          <p:nvPr/>
        </p:nvGrpSpPr>
        <p:grpSpPr>
          <a:xfrm>
            <a:off x="5687024" y="3513604"/>
            <a:ext cx="2986750" cy="533098"/>
            <a:chOff x="4966041" y="1707044"/>
            <a:chExt cx="3859333" cy="688843"/>
          </a:xfrm>
          <a:solidFill>
            <a:srgbClr val="00FFFF"/>
          </a:solidFill>
        </p:grpSpPr>
        <p:sp>
          <p:nvSpPr>
            <p:cNvPr id="38" name="文本框 37">
              <a:extLst>
                <a:ext uri="{FF2B5EF4-FFF2-40B4-BE49-F238E27FC236}">
                  <a16:creationId xmlns:a16="http://schemas.microsoft.com/office/drawing/2014/main" id="{8568D9EB-6127-7509-03EE-0D8361AB85D4}"/>
                </a:ext>
              </a:extLst>
            </p:cNvPr>
            <p:cNvSpPr txBox="1"/>
            <p:nvPr/>
          </p:nvSpPr>
          <p:spPr>
            <a:xfrm>
              <a:off x="4966041" y="1707044"/>
              <a:ext cx="3859333" cy="460282"/>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40000"/>
                </a:lnSpc>
              </a:pPr>
              <a:endParaRPr lang="zh-CN" altLang="en-US" sz="1400" spc="300" dirty="0">
                <a:solidFill>
                  <a:srgbClr val="ECBD81"/>
                </a:solidFill>
                <a:latin typeface="思源黑体 CN Normal" panose="020B0400000000000000" pitchFamily="34" charset="-122"/>
                <a:ea typeface="思源黑体 CN Normal" panose="020B0400000000000000" pitchFamily="34" charset="-122"/>
              </a:endParaRPr>
            </a:p>
          </p:txBody>
        </p:sp>
        <p:grpSp>
          <p:nvGrpSpPr>
            <p:cNvPr id="39" name="组合 38">
              <a:extLst>
                <a:ext uri="{FF2B5EF4-FFF2-40B4-BE49-F238E27FC236}">
                  <a16:creationId xmlns:a16="http://schemas.microsoft.com/office/drawing/2014/main" id="{05118019-F1C9-60B9-20F2-4C6E68AE8AF5}"/>
                </a:ext>
              </a:extLst>
            </p:cNvPr>
            <p:cNvGrpSpPr/>
            <p:nvPr/>
          </p:nvGrpSpPr>
          <p:grpSpPr>
            <a:xfrm>
              <a:off x="4980705" y="2314286"/>
              <a:ext cx="3813754" cy="81601"/>
              <a:chOff x="3955432" y="5643520"/>
              <a:chExt cx="3026445" cy="86703"/>
            </a:xfrm>
            <a:grpFill/>
          </p:grpSpPr>
          <p:sp>
            <p:nvSpPr>
              <p:cNvPr id="41" name="Rectangle 151">
                <a:extLst>
                  <a:ext uri="{FF2B5EF4-FFF2-40B4-BE49-F238E27FC236}">
                    <a16:creationId xmlns:a16="http://schemas.microsoft.com/office/drawing/2014/main" id="{FF40F1C1-DF6A-0AF2-A563-9A07E06DA75B}"/>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42" name="Rectangle 152">
                <a:extLst>
                  <a:ext uri="{FF2B5EF4-FFF2-40B4-BE49-F238E27FC236}">
                    <a16:creationId xmlns:a16="http://schemas.microsoft.com/office/drawing/2014/main" id="{EF845137-9AAF-232E-0165-DC3E4BAB3823}"/>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43" name="Rectangle 153">
                <a:extLst>
                  <a:ext uri="{FF2B5EF4-FFF2-40B4-BE49-F238E27FC236}">
                    <a16:creationId xmlns:a16="http://schemas.microsoft.com/office/drawing/2014/main" id="{E0699BE0-F172-5D1D-DEF6-A0B22EE8C771}"/>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44" name="Rectangle 154">
                <a:extLst>
                  <a:ext uri="{FF2B5EF4-FFF2-40B4-BE49-F238E27FC236}">
                    <a16:creationId xmlns:a16="http://schemas.microsoft.com/office/drawing/2014/main" id="{2399AFA4-8ED8-97E9-4620-965C35922D2C}"/>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45" name="Rectangle 155">
                <a:extLst>
                  <a:ext uri="{FF2B5EF4-FFF2-40B4-BE49-F238E27FC236}">
                    <a16:creationId xmlns:a16="http://schemas.microsoft.com/office/drawing/2014/main" id="{936DF2EE-7F60-C8AC-38E5-A5899533B87E}"/>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46" name="Rectangle 156">
                <a:extLst>
                  <a:ext uri="{FF2B5EF4-FFF2-40B4-BE49-F238E27FC236}">
                    <a16:creationId xmlns:a16="http://schemas.microsoft.com/office/drawing/2014/main" id="{1BF53AE2-050E-AA9C-B3DC-85149380218F}"/>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47" name="Rectangle 157">
                <a:extLst>
                  <a:ext uri="{FF2B5EF4-FFF2-40B4-BE49-F238E27FC236}">
                    <a16:creationId xmlns:a16="http://schemas.microsoft.com/office/drawing/2014/main" id="{1D3571E4-464E-AD2E-5F70-981E6C155D5F}"/>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48" name="Rectangle 158">
                <a:extLst>
                  <a:ext uri="{FF2B5EF4-FFF2-40B4-BE49-F238E27FC236}">
                    <a16:creationId xmlns:a16="http://schemas.microsoft.com/office/drawing/2014/main" id="{7D7FB36C-8D52-1CE5-88A8-7B1CFA7C1521}"/>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49" name="Rectangle 159">
                <a:extLst>
                  <a:ext uri="{FF2B5EF4-FFF2-40B4-BE49-F238E27FC236}">
                    <a16:creationId xmlns:a16="http://schemas.microsoft.com/office/drawing/2014/main" id="{EE3DC712-96DE-96E6-1DE5-D28BDE687135}"/>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50" name="Rectangle 160">
                <a:extLst>
                  <a:ext uri="{FF2B5EF4-FFF2-40B4-BE49-F238E27FC236}">
                    <a16:creationId xmlns:a16="http://schemas.microsoft.com/office/drawing/2014/main" id="{420035A4-756A-9C5D-9189-3338239F358F}"/>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51" name="Rectangle 161">
                <a:extLst>
                  <a:ext uri="{FF2B5EF4-FFF2-40B4-BE49-F238E27FC236}">
                    <a16:creationId xmlns:a16="http://schemas.microsoft.com/office/drawing/2014/main" id="{E6763A84-7AF3-BCBF-1CAF-1DEE83EC5842}"/>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52" name="Rectangle 162">
                <a:extLst>
                  <a:ext uri="{FF2B5EF4-FFF2-40B4-BE49-F238E27FC236}">
                    <a16:creationId xmlns:a16="http://schemas.microsoft.com/office/drawing/2014/main" id="{9C496276-4793-FC1F-2B61-5F78694E4804}"/>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53" name="Rectangle 163">
                <a:extLst>
                  <a:ext uri="{FF2B5EF4-FFF2-40B4-BE49-F238E27FC236}">
                    <a16:creationId xmlns:a16="http://schemas.microsoft.com/office/drawing/2014/main" id="{290412E1-F7DB-1325-910F-6C50AB54A584}"/>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54" name="Rectangle 164">
                <a:extLst>
                  <a:ext uri="{FF2B5EF4-FFF2-40B4-BE49-F238E27FC236}">
                    <a16:creationId xmlns:a16="http://schemas.microsoft.com/office/drawing/2014/main" id="{171B8AF0-6518-D2BD-CBB1-A3205C995909}"/>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55" name="Rectangle 165">
                <a:extLst>
                  <a:ext uri="{FF2B5EF4-FFF2-40B4-BE49-F238E27FC236}">
                    <a16:creationId xmlns:a16="http://schemas.microsoft.com/office/drawing/2014/main" id="{4E7626D6-17B9-AB95-C813-2C32A20AE412}"/>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56" name="Rectangle 166">
                <a:extLst>
                  <a:ext uri="{FF2B5EF4-FFF2-40B4-BE49-F238E27FC236}">
                    <a16:creationId xmlns:a16="http://schemas.microsoft.com/office/drawing/2014/main" id="{B16D06C9-2488-E23A-D2BA-C2D5F5521083}"/>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57" name="Rectangle 167">
                <a:extLst>
                  <a:ext uri="{FF2B5EF4-FFF2-40B4-BE49-F238E27FC236}">
                    <a16:creationId xmlns:a16="http://schemas.microsoft.com/office/drawing/2014/main" id="{F1B88CB0-5B74-28C6-8153-B4CE2988E52E}"/>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58" name="Rectangle 168">
                <a:extLst>
                  <a:ext uri="{FF2B5EF4-FFF2-40B4-BE49-F238E27FC236}">
                    <a16:creationId xmlns:a16="http://schemas.microsoft.com/office/drawing/2014/main" id="{089F9F67-1C71-B736-9CC7-7A0B39D24B6B}"/>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59" name="Rectangle 169">
                <a:extLst>
                  <a:ext uri="{FF2B5EF4-FFF2-40B4-BE49-F238E27FC236}">
                    <a16:creationId xmlns:a16="http://schemas.microsoft.com/office/drawing/2014/main" id="{DED67E1E-A5BC-FF61-C4EE-503EC8E191D6}"/>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60" name="Rectangle 170">
                <a:extLst>
                  <a:ext uri="{FF2B5EF4-FFF2-40B4-BE49-F238E27FC236}">
                    <a16:creationId xmlns:a16="http://schemas.microsoft.com/office/drawing/2014/main" id="{B981F161-5F8C-3807-CC00-EAC4D4D41928}"/>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61" name="Rectangle 171">
                <a:extLst>
                  <a:ext uri="{FF2B5EF4-FFF2-40B4-BE49-F238E27FC236}">
                    <a16:creationId xmlns:a16="http://schemas.microsoft.com/office/drawing/2014/main" id="{42233919-AF34-4C4C-CC73-00F59A5307B8}"/>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62" name="Rectangle 172">
                <a:extLst>
                  <a:ext uri="{FF2B5EF4-FFF2-40B4-BE49-F238E27FC236}">
                    <a16:creationId xmlns:a16="http://schemas.microsoft.com/office/drawing/2014/main" id="{A57B800D-3152-D0D9-2BE4-D51E0C5D4CC3}"/>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63" name="Rectangle 173">
                <a:extLst>
                  <a:ext uri="{FF2B5EF4-FFF2-40B4-BE49-F238E27FC236}">
                    <a16:creationId xmlns:a16="http://schemas.microsoft.com/office/drawing/2014/main" id="{0D3D5903-DF83-F6CE-0626-966495D9CC7F}"/>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64" name="Rectangle 174">
                <a:extLst>
                  <a:ext uri="{FF2B5EF4-FFF2-40B4-BE49-F238E27FC236}">
                    <a16:creationId xmlns:a16="http://schemas.microsoft.com/office/drawing/2014/main" id="{D0DE0C5A-7B0A-B8D3-ED5F-1447738AD62A}"/>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65" name="Rectangle 175">
                <a:extLst>
                  <a:ext uri="{FF2B5EF4-FFF2-40B4-BE49-F238E27FC236}">
                    <a16:creationId xmlns:a16="http://schemas.microsoft.com/office/drawing/2014/main" id="{281855D6-0743-DD2F-A813-84FA9FCCD9EA}"/>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66" name="Rectangle 176">
                <a:extLst>
                  <a:ext uri="{FF2B5EF4-FFF2-40B4-BE49-F238E27FC236}">
                    <a16:creationId xmlns:a16="http://schemas.microsoft.com/office/drawing/2014/main" id="{883B2B23-1840-FCFA-EEC1-399F9D2580CA}"/>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67" name="Rectangle 177">
                <a:extLst>
                  <a:ext uri="{FF2B5EF4-FFF2-40B4-BE49-F238E27FC236}">
                    <a16:creationId xmlns:a16="http://schemas.microsoft.com/office/drawing/2014/main" id="{643F0F95-CCAB-D8D5-DCF0-D03040165619}"/>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68" name="Rectangle 178">
                <a:extLst>
                  <a:ext uri="{FF2B5EF4-FFF2-40B4-BE49-F238E27FC236}">
                    <a16:creationId xmlns:a16="http://schemas.microsoft.com/office/drawing/2014/main" id="{79B7CBEF-0B1F-D1DD-DD4A-81598097AB91}"/>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69" name="Rectangle 179">
                <a:extLst>
                  <a:ext uri="{FF2B5EF4-FFF2-40B4-BE49-F238E27FC236}">
                    <a16:creationId xmlns:a16="http://schemas.microsoft.com/office/drawing/2014/main" id="{D8CD27EB-2363-92B8-FB14-5B357F94BEE8}"/>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70" name="Rectangle 180">
                <a:extLst>
                  <a:ext uri="{FF2B5EF4-FFF2-40B4-BE49-F238E27FC236}">
                    <a16:creationId xmlns:a16="http://schemas.microsoft.com/office/drawing/2014/main" id="{A1F7992E-2682-F534-0CCB-04D6F5ADD0AF}"/>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71" name="Rectangle 181">
                <a:extLst>
                  <a:ext uri="{FF2B5EF4-FFF2-40B4-BE49-F238E27FC236}">
                    <a16:creationId xmlns:a16="http://schemas.microsoft.com/office/drawing/2014/main" id="{CD900F35-EB8B-ACFC-BDAD-F6FFFADC4CE1}"/>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72" name="Rectangle 182">
                <a:extLst>
                  <a:ext uri="{FF2B5EF4-FFF2-40B4-BE49-F238E27FC236}">
                    <a16:creationId xmlns:a16="http://schemas.microsoft.com/office/drawing/2014/main" id="{75426EE9-1915-858E-B367-9B7BC575EE80}"/>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73" name="Rectangle 183">
                <a:extLst>
                  <a:ext uri="{FF2B5EF4-FFF2-40B4-BE49-F238E27FC236}">
                    <a16:creationId xmlns:a16="http://schemas.microsoft.com/office/drawing/2014/main" id="{D85A2CF8-8823-1161-5DA4-038082404E6D}"/>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74" name="Rectangle 184">
                <a:extLst>
                  <a:ext uri="{FF2B5EF4-FFF2-40B4-BE49-F238E27FC236}">
                    <a16:creationId xmlns:a16="http://schemas.microsoft.com/office/drawing/2014/main" id="{C1B7020B-8BA5-5EE9-E479-E630B2FC36C1}"/>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75" name="Rectangle 185">
                <a:extLst>
                  <a:ext uri="{FF2B5EF4-FFF2-40B4-BE49-F238E27FC236}">
                    <a16:creationId xmlns:a16="http://schemas.microsoft.com/office/drawing/2014/main" id="{53E844FC-51B6-0C2E-6F17-53194A914397}"/>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76" name="Rectangle 186">
                <a:extLst>
                  <a:ext uri="{FF2B5EF4-FFF2-40B4-BE49-F238E27FC236}">
                    <a16:creationId xmlns:a16="http://schemas.microsoft.com/office/drawing/2014/main" id="{A405CAD8-2102-E518-6DE5-E1A13D917A9F}"/>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77" name="Rectangle 187">
                <a:extLst>
                  <a:ext uri="{FF2B5EF4-FFF2-40B4-BE49-F238E27FC236}">
                    <a16:creationId xmlns:a16="http://schemas.microsoft.com/office/drawing/2014/main" id="{CAAF60C5-A79E-859C-0865-C3B104D85303}"/>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78" name="Rectangle 188">
                <a:extLst>
                  <a:ext uri="{FF2B5EF4-FFF2-40B4-BE49-F238E27FC236}">
                    <a16:creationId xmlns:a16="http://schemas.microsoft.com/office/drawing/2014/main" id="{43DCFDB5-7B46-8FA2-00FD-C63AD755A3BF}"/>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79" name="Rectangle 189">
                <a:extLst>
                  <a:ext uri="{FF2B5EF4-FFF2-40B4-BE49-F238E27FC236}">
                    <a16:creationId xmlns:a16="http://schemas.microsoft.com/office/drawing/2014/main" id="{D79497E2-3AAC-EF99-F040-1B8234F84D10}"/>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80" name="Rectangle 190">
                <a:extLst>
                  <a:ext uri="{FF2B5EF4-FFF2-40B4-BE49-F238E27FC236}">
                    <a16:creationId xmlns:a16="http://schemas.microsoft.com/office/drawing/2014/main" id="{E1317293-C6F1-F3D5-483B-8C484A14DDB3}"/>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81" name="Rectangle 191">
                <a:extLst>
                  <a:ext uri="{FF2B5EF4-FFF2-40B4-BE49-F238E27FC236}">
                    <a16:creationId xmlns:a16="http://schemas.microsoft.com/office/drawing/2014/main" id="{1FE81F16-9AC6-C4B9-123C-4CA3375491A6}"/>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82" name="Rectangle 192">
                <a:extLst>
                  <a:ext uri="{FF2B5EF4-FFF2-40B4-BE49-F238E27FC236}">
                    <a16:creationId xmlns:a16="http://schemas.microsoft.com/office/drawing/2014/main" id="{DB247403-BD3F-9C9E-8F23-E6A52930918B}"/>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83" name="Rectangle 193">
                <a:extLst>
                  <a:ext uri="{FF2B5EF4-FFF2-40B4-BE49-F238E27FC236}">
                    <a16:creationId xmlns:a16="http://schemas.microsoft.com/office/drawing/2014/main" id="{0F26F672-3315-6F6E-79D7-D4897099D2F5}"/>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84" name="Rectangle 194">
                <a:extLst>
                  <a:ext uri="{FF2B5EF4-FFF2-40B4-BE49-F238E27FC236}">
                    <a16:creationId xmlns:a16="http://schemas.microsoft.com/office/drawing/2014/main" id="{507B6D59-723A-754D-6784-3F9F99252AD1}"/>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85" name="Rectangle 195">
                <a:extLst>
                  <a:ext uri="{FF2B5EF4-FFF2-40B4-BE49-F238E27FC236}">
                    <a16:creationId xmlns:a16="http://schemas.microsoft.com/office/drawing/2014/main" id="{75CB3422-8F69-7E46-6776-007E02B300AF}"/>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86" name="Rectangle 196">
                <a:extLst>
                  <a:ext uri="{FF2B5EF4-FFF2-40B4-BE49-F238E27FC236}">
                    <a16:creationId xmlns:a16="http://schemas.microsoft.com/office/drawing/2014/main" id="{312C8951-8AE8-05A7-BE48-251215473EA5}"/>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87" name="Rectangle 197">
                <a:extLst>
                  <a:ext uri="{FF2B5EF4-FFF2-40B4-BE49-F238E27FC236}">
                    <a16:creationId xmlns:a16="http://schemas.microsoft.com/office/drawing/2014/main" id="{0E5D1A75-D23D-CAF4-74E7-24E554AD6FE8}"/>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88" name="Rectangle 198">
                <a:extLst>
                  <a:ext uri="{FF2B5EF4-FFF2-40B4-BE49-F238E27FC236}">
                    <a16:creationId xmlns:a16="http://schemas.microsoft.com/office/drawing/2014/main" id="{9CBAD03F-3685-F50D-DE82-24EFD5A1D4B6}"/>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89" name="Rectangle 199">
                <a:extLst>
                  <a:ext uri="{FF2B5EF4-FFF2-40B4-BE49-F238E27FC236}">
                    <a16:creationId xmlns:a16="http://schemas.microsoft.com/office/drawing/2014/main" id="{C34D2BE3-4D75-4B0E-A810-BDE13A652EB6}"/>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90" name="Rectangle 200">
                <a:extLst>
                  <a:ext uri="{FF2B5EF4-FFF2-40B4-BE49-F238E27FC236}">
                    <a16:creationId xmlns:a16="http://schemas.microsoft.com/office/drawing/2014/main" id="{BD1F8688-D7CF-F6CC-AAB8-081E41BA2875}"/>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91" name="Rectangle 201">
                <a:extLst>
                  <a:ext uri="{FF2B5EF4-FFF2-40B4-BE49-F238E27FC236}">
                    <a16:creationId xmlns:a16="http://schemas.microsoft.com/office/drawing/2014/main" id="{4CE9EF5F-78E2-5FB8-7730-42966B3190EC}"/>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92" name="Rectangle 202">
                <a:extLst>
                  <a:ext uri="{FF2B5EF4-FFF2-40B4-BE49-F238E27FC236}">
                    <a16:creationId xmlns:a16="http://schemas.microsoft.com/office/drawing/2014/main" id="{4AC3BACB-C341-CB6E-73E5-E07BADCAFAD9}"/>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93" name="Rectangle 203">
                <a:extLst>
                  <a:ext uri="{FF2B5EF4-FFF2-40B4-BE49-F238E27FC236}">
                    <a16:creationId xmlns:a16="http://schemas.microsoft.com/office/drawing/2014/main" id="{DDBC8A48-9E78-486C-8683-C7AE8B52D7D7}"/>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94" name="Rectangle 204">
                <a:extLst>
                  <a:ext uri="{FF2B5EF4-FFF2-40B4-BE49-F238E27FC236}">
                    <a16:creationId xmlns:a16="http://schemas.microsoft.com/office/drawing/2014/main" id="{308265C6-FA1D-7C2E-C4A9-0B54279C3715}"/>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95" name="Rectangle 205">
                <a:extLst>
                  <a:ext uri="{FF2B5EF4-FFF2-40B4-BE49-F238E27FC236}">
                    <a16:creationId xmlns:a16="http://schemas.microsoft.com/office/drawing/2014/main" id="{9A8F802F-04EC-A848-F537-A349E43140B6}"/>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96" name="Rectangle 206">
                <a:extLst>
                  <a:ext uri="{FF2B5EF4-FFF2-40B4-BE49-F238E27FC236}">
                    <a16:creationId xmlns:a16="http://schemas.microsoft.com/office/drawing/2014/main" id="{31CCA222-E862-F83C-DB7F-B416E1B6D58B}"/>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97" name="Rectangle 207">
                <a:extLst>
                  <a:ext uri="{FF2B5EF4-FFF2-40B4-BE49-F238E27FC236}">
                    <a16:creationId xmlns:a16="http://schemas.microsoft.com/office/drawing/2014/main" id="{27EA6E84-90A0-A3D5-6AD6-68AFEB5EA602}"/>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98" name="Rectangle 208">
                <a:extLst>
                  <a:ext uri="{FF2B5EF4-FFF2-40B4-BE49-F238E27FC236}">
                    <a16:creationId xmlns:a16="http://schemas.microsoft.com/office/drawing/2014/main" id="{FA5751E0-BE7D-870F-6B32-A4288DB9FB0F}"/>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99" name="Rectangle 209">
                <a:extLst>
                  <a:ext uri="{FF2B5EF4-FFF2-40B4-BE49-F238E27FC236}">
                    <a16:creationId xmlns:a16="http://schemas.microsoft.com/office/drawing/2014/main" id="{27B43D2C-BA92-C443-19D3-A89B79412E31}"/>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100" name="Rectangle 210">
                <a:extLst>
                  <a:ext uri="{FF2B5EF4-FFF2-40B4-BE49-F238E27FC236}">
                    <a16:creationId xmlns:a16="http://schemas.microsoft.com/office/drawing/2014/main" id="{798203AB-D88D-9DAA-710E-18D7EBCA20D7}"/>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101" name="Rectangle 211">
                <a:extLst>
                  <a:ext uri="{FF2B5EF4-FFF2-40B4-BE49-F238E27FC236}">
                    <a16:creationId xmlns:a16="http://schemas.microsoft.com/office/drawing/2014/main" id="{3D6BDD60-9DAE-3B04-5054-89A7CFC4BC89}"/>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102" name="Rectangle 212">
                <a:extLst>
                  <a:ext uri="{FF2B5EF4-FFF2-40B4-BE49-F238E27FC236}">
                    <a16:creationId xmlns:a16="http://schemas.microsoft.com/office/drawing/2014/main" id="{489D39F7-B5E9-6C6E-7CBC-077F3C350686}"/>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103" name="Rectangle 213">
                <a:extLst>
                  <a:ext uri="{FF2B5EF4-FFF2-40B4-BE49-F238E27FC236}">
                    <a16:creationId xmlns:a16="http://schemas.microsoft.com/office/drawing/2014/main" id="{346B5222-B3E8-854E-47C9-F82EBD93ED9E}"/>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104" name="Rectangle 214">
                <a:extLst>
                  <a:ext uri="{FF2B5EF4-FFF2-40B4-BE49-F238E27FC236}">
                    <a16:creationId xmlns:a16="http://schemas.microsoft.com/office/drawing/2014/main" id="{0E2A2DF7-672E-FDA4-0764-9693CDC0924B}"/>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105" name="Rectangle 215">
                <a:extLst>
                  <a:ext uri="{FF2B5EF4-FFF2-40B4-BE49-F238E27FC236}">
                    <a16:creationId xmlns:a16="http://schemas.microsoft.com/office/drawing/2014/main" id="{F4E66721-0A04-E42A-50E4-1C63B3AED076}"/>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106" name="Rectangle 216">
                <a:extLst>
                  <a:ext uri="{FF2B5EF4-FFF2-40B4-BE49-F238E27FC236}">
                    <a16:creationId xmlns:a16="http://schemas.microsoft.com/office/drawing/2014/main" id="{EC66C7AD-DDE2-6F62-C9AD-2B8FEC9FF65E}"/>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107" name="Rectangle 217">
                <a:extLst>
                  <a:ext uri="{FF2B5EF4-FFF2-40B4-BE49-F238E27FC236}">
                    <a16:creationId xmlns:a16="http://schemas.microsoft.com/office/drawing/2014/main" id="{D58A4322-71E8-ACB5-B4EE-3A79E6E0F87E}"/>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108" name="Rectangle 218">
                <a:extLst>
                  <a:ext uri="{FF2B5EF4-FFF2-40B4-BE49-F238E27FC236}">
                    <a16:creationId xmlns:a16="http://schemas.microsoft.com/office/drawing/2014/main" id="{BF87A28F-3566-965C-3C3C-8488D41B7E12}"/>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109" name="Rectangle 219">
                <a:extLst>
                  <a:ext uri="{FF2B5EF4-FFF2-40B4-BE49-F238E27FC236}">
                    <a16:creationId xmlns:a16="http://schemas.microsoft.com/office/drawing/2014/main" id="{81FDCCEB-9193-3ABF-911A-B8A35957FC1A}"/>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110" name="Rectangle 220">
                <a:extLst>
                  <a:ext uri="{FF2B5EF4-FFF2-40B4-BE49-F238E27FC236}">
                    <a16:creationId xmlns:a16="http://schemas.microsoft.com/office/drawing/2014/main" id="{4EF2BE1F-A256-07CE-D61B-4D7BF0887EDC}"/>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111" name="Rectangle 221">
                <a:extLst>
                  <a:ext uri="{FF2B5EF4-FFF2-40B4-BE49-F238E27FC236}">
                    <a16:creationId xmlns:a16="http://schemas.microsoft.com/office/drawing/2014/main" id="{F1BB272F-41DA-6111-E676-589898DC9479}"/>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112" name="Rectangle 222">
                <a:extLst>
                  <a:ext uri="{FF2B5EF4-FFF2-40B4-BE49-F238E27FC236}">
                    <a16:creationId xmlns:a16="http://schemas.microsoft.com/office/drawing/2014/main" id="{C9CFA88C-8B2C-D475-F986-E76A6C4ECDB8}"/>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113" name="Rectangle 223">
                <a:extLst>
                  <a:ext uri="{FF2B5EF4-FFF2-40B4-BE49-F238E27FC236}">
                    <a16:creationId xmlns:a16="http://schemas.microsoft.com/office/drawing/2014/main" id="{BA72BE11-BCB1-E034-AAE1-B42CEE6D9539}"/>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114" name="Rectangle 224">
                <a:extLst>
                  <a:ext uri="{FF2B5EF4-FFF2-40B4-BE49-F238E27FC236}">
                    <a16:creationId xmlns:a16="http://schemas.microsoft.com/office/drawing/2014/main" id="{06B55F5F-7943-A5BC-83D6-2967FFB8EC80}"/>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115" name="Rectangle 225">
                <a:extLst>
                  <a:ext uri="{FF2B5EF4-FFF2-40B4-BE49-F238E27FC236}">
                    <a16:creationId xmlns:a16="http://schemas.microsoft.com/office/drawing/2014/main" id="{61BEC387-10A9-5722-0F99-F60261D9A82D}"/>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116" name="Rectangle 226">
                <a:extLst>
                  <a:ext uri="{FF2B5EF4-FFF2-40B4-BE49-F238E27FC236}">
                    <a16:creationId xmlns:a16="http://schemas.microsoft.com/office/drawing/2014/main" id="{7EBFAEC2-208B-BD11-FCD7-C314C822FA9D}"/>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117" name="Rectangle 227">
                <a:extLst>
                  <a:ext uri="{FF2B5EF4-FFF2-40B4-BE49-F238E27FC236}">
                    <a16:creationId xmlns:a16="http://schemas.microsoft.com/office/drawing/2014/main" id="{8BEBE0B7-78A9-534E-02A4-889BEE0A99D4}"/>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118" name="Rectangle 228">
                <a:extLst>
                  <a:ext uri="{FF2B5EF4-FFF2-40B4-BE49-F238E27FC236}">
                    <a16:creationId xmlns:a16="http://schemas.microsoft.com/office/drawing/2014/main" id="{EBDFC293-C353-0C75-81F7-60556117CBC6}"/>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grpSp>
        <p:cxnSp>
          <p:nvCxnSpPr>
            <p:cNvPr id="40" name="直接连接符 39">
              <a:extLst>
                <a:ext uri="{FF2B5EF4-FFF2-40B4-BE49-F238E27FC236}">
                  <a16:creationId xmlns:a16="http://schemas.microsoft.com/office/drawing/2014/main" id="{58946749-C5DB-769B-937A-22B2BCBAE136}"/>
                </a:ext>
              </a:extLst>
            </p:cNvPr>
            <p:cNvCxnSpPr>
              <a:cxnSpLocks/>
            </p:cNvCxnSpPr>
            <p:nvPr/>
          </p:nvCxnSpPr>
          <p:spPr>
            <a:xfrm flipH="1">
              <a:off x="6991236" y="1803529"/>
              <a:ext cx="1803222" cy="0"/>
            </a:xfrm>
            <a:prstGeom prst="line">
              <a:avLst/>
            </a:prstGeom>
            <a:grpFill/>
            <a:ln>
              <a:gradFill flip="none" rotWithShape="1">
                <a:gsLst>
                  <a:gs pos="0">
                    <a:srgbClr val="ECBD81">
                      <a:alpha val="25000"/>
                    </a:srgbClr>
                  </a:gs>
                  <a:gs pos="100000">
                    <a:srgbClr val="ECBD81">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120" name="矩形 7">
            <a:extLst>
              <a:ext uri="{FF2B5EF4-FFF2-40B4-BE49-F238E27FC236}">
                <a16:creationId xmlns:a16="http://schemas.microsoft.com/office/drawing/2014/main" id="{EF5F7005-E6C9-16BE-AF18-CB98C34A861D}"/>
              </a:ext>
            </a:extLst>
          </p:cNvPr>
          <p:cNvSpPr/>
          <p:nvPr/>
        </p:nvSpPr>
        <p:spPr>
          <a:xfrm flipH="1" flipV="1">
            <a:off x="3911466" y="4339044"/>
            <a:ext cx="7103415" cy="2862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ea typeface="思源黑体 CN Normal" panose="020B0400000000000000" pitchFamily="34" charset="-122"/>
            </a:endParaRPr>
          </a:p>
        </p:txBody>
      </p:sp>
      <p:sp>
        <p:nvSpPr>
          <p:cNvPr id="121" name="任意多边形: 形状 120">
            <a:extLst>
              <a:ext uri="{FF2B5EF4-FFF2-40B4-BE49-F238E27FC236}">
                <a16:creationId xmlns:a16="http://schemas.microsoft.com/office/drawing/2014/main" id="{46F37BEC-D24F-0728-56B8-E9996F1A3497}"/>
              </a:ext>
            </a:extLst>
          </p:cNvPr>
          <p:cNvSpPr/>
          <p:nvPr/>
        </p:nvSpPr>
        <p:spPr>
          <a:xfrm>
            <a:off x="5687024" y="4276591"/>
            <a:ext cx="4783319" cy="212546"/>
          </a:xfrm>
          <a:custGeom>
            <a:avLst/>
            <a:gdLst/>
            <a:ahLst/>
            <a:cxnLst/>
            <a:rect l="l" t="t" r="r" b="b"/>
            <a:pathLst>
              <a:path w="6618942" h="294113">
                <a:moveTo>
                  <a:pt x="2540184" y="230086"/>
                </a:moveTo>
                <a:cubicBezTo>
                  <a:pt x="2553400" y="233817"/>
                  <a:pt x="2567236" y="238107"/>
                  <a:pt x="2581694" y="242956"/>
                </a:cubicBezTo>
                <a:cubicBezTo>
                  <a:pt x="2596151" y="247804"/>
                  <a:pt x="2609964" y="252771"/>
                  <a:pt x="2623135" y="257857"/>
                </a:cubicBezTo>
                <a:cubicBezTo>
                  <a:pt x="2636305" y="262943"/>
                  <a:pt x="2647568" y="267707"/>
                  <a:pt x="2656923" y="272149"/>
                </a:cubicBezTo>
                <a:lnTo>
                  <a:pt x="2648388" y="284645"/>
                </a:lnTo>
                <a:cubicBezTo>
                  <a:pt x="2639532" y="280096"/>
                  <a:pt x="2628593" y="275174"/>
                  <a:pt x="2615572" y="269880"/>
                </a:cubicBezTo>
                <a:cubicBezTo>
                  <a:pt x="2602550" y="264585"/>
                  <a:pt x="2588766" y="259392"/>
                  <a:pt x="2574220" y="254301"/>
                </a:cubicBezTo>
                <a:cubicBezTo>
                  <a:pt x="2559674" y="249210"/>
                  <a:pt x="2545688" y="244694"/>
                  <a:pt x="2532260" y="240754"/>
                </a:cubicBezTo>
                <a:close/>
                <a:moveTo>
                  <a:pt x="4416228" y="216085"/>
                </a:moveTo>
                <a:cubicBezTo>
                  <a:pt x="4428208" y="221467"/>
                  <a:pt x="4440656" y="227533"/>
                  <a:pt x="4453572" y="234282"/>
                </a:cubicBezTo>
                <a:cubicBezTo>
                  <a:pt x="4466488" y="241031"/>
                  <a:pt x="4478710" y="247865"/>
                  <a:pt x="4490238" y="254783"/>
                </a:cubicBezTo>
                <a:cubicBezTo>
                  <a:pt x="4501766" y="261701"/>
                  <a:pt x="4511437" y="268106"/>
                  <a:pt x="4519250" y="273997"/>
                </a:cubicBezTo>
                <a:lnTo>
                  <a:pt x="4510106" y="285579"/>
                </a:lnTo>
                <a:cubicBezTo>
                  <a:pt x="4502396" y="279784"/>
                  <a:pt x="4492824" y="273357"/>
                  <a:pt x="4481388" y="266298"/>
                </a:cubicBezTo>
                <a:cubicBezTo>
                  <a:pt x="4469952" y="259238"/>
                  <a:pt x="4457805" y="252179"/>
                  <a:pt x="4444947" y="245120"/>
                </a:cubicBezTo>
                <a:cubicBezTo>
                  <a:pt x="4432089" y="238060"/>
                  <a:pt x="4419671" y="231633"/>
                  <a:pt x="4407694" y="225838"/>
                </a:cubicBezTo>
                <a:close/>
                <a:moveTo>
                  <a:pt x="5670252" y="215480"/>
                </a:moveTo>
                <a:lnTo>
                  <a:pt x="5682748" y="220968"/>
                </a:lnTo>
                <a:cubicBezTo>
                  <a:pt x="5678418" y="229384"/>
                  <a:pt x="5673516" y="238619"/>
                  <a:pt x="5668042" y="248671"/>
                </a:cubicBezTo>
                <a:cubicBezTo>
                  <a:pt x="5662568" y="258724"/>
                  <a:pt x="5656904" y="267573"/>
                  <a:pt x="5651050" y="275219"/>
                </a:cubicBezTo>
                <a:lnTo>
                  <a:pt x="5637638" y="269443"/>
                </a:lnTo>
                <a:cubicBezTo>
                  <a:pt x="5644140" y="261917"/>
                  <a:pt x="5650262" y="253113"/>
                  <a:pt x="5656002" y="243033"/>
                </a:cubicBezTo>
                <a:cubicBezTo>
                  <a:pt x="5661743" y="232953"/>
                  <a:pt x="5666492" y="223769"/>
                  <a:pt x="5670252" y="215480"/>
                </a:cubicBezTo>
                <a:close/>
                <a:moveTo>
                  <a:pt x="5868372" y="208788"/>
                </a:moveTo>
                <a:cubicBezTo>
                  <a:pt x="5875426" y="217628"/>
                  <a:pt x="5882120" y="227153"/>
                  <a:pt x="5888450" y="237363"/>
                </a:cubicBezTo>
                <a:cubicBezTo>
                  <a:pt x="5894782" y="247574"/>
                  <a:pt x="5899569" y="256642"/>
                  <a:pt x="5902814" y="264567"/>
                </a:cubicBezTo>
                <a:lnTo>
                  <a:pt x="5889402" y="270053"/>
                </a:lnTo>
                <a:cubicBezTo>
                  <a:pt x="5886164" y="262122"/>
                  <a:pt x="5881440" y="252991"/>
                  <a:pt x="5875230" y="242659"/>
                </a:cubicBezTo>
                <a:cubicBezTo>
                  <a:pt x="5869019" y="232328"/>
                  <a:pt x="5862466" y="222663"/>
                  <a:pt x="5855570" y="213665"/>
                </a:cubicBezTo>
                <a:close/>
                <a:moveTo>
                  <a:pt x="5702866" y="205740"/>
                </a:moveTo>
                <a:lnTo>
                  <a:pt x="5717496" y="205740"/>
                </a:lnTo>
                <a:lnTo>
                  <a:pt x="5717496" y="260300"/>
                </a:lnTo>
                <a:cubicBezTo>
                  <a:pt x="5717222" y="264040"/>
                  <a:pt x="5718683" y="266618"/>
                  <a:pt x="5721877" y="268034"/>
                </a:cubicBezTo>
                <a:cubicBezTo>
                  <a:pt x="5725071" y="269450"/>
                  <a:pt x="5731638" y="270123"/>
                  <a:pt x="5741575" y="270053"/>
                </a:cubicBezTo>
                <a:lnTo>
                  <a:pt x="5818080" y="270053"/>
                </a:lnTo>
                <a:cubicBezTo>
                  <a:pt x="5826493" y="270523"/>
                  <a:pt x="5832068" y="268364"/>
                  <a:pt x="5834806" y="263576"/>
                </a:cubicBezTo>
                <a:cubicBezTo>
                  <a:pt x="5837542" y="258788"/>
                  <a:pt x="5839079" y="248552"/>
                  <a:pt x="5839416" y="232868"/>
                </a:cubicBezTo>
                <a:cubicBezTo>
                  <a:pt x="5841466" y="234112"/>
                  <a:pt x="5843766" y="235204"/>
                  <a:pt x="5846312" y="236144"/>
                </a:cubicBezTo>
                <a:cubicBezTo>
                  <a:pt x="5848858" y="237084"/>
                  <a:pt x="5851233" y="237719"/>
                  <a:pt x="5853436" y="238049"/>
                </a:cubicBezTo>
                <a:cubicBezTo>
                  <a:pt x="5852744" y="255898"/>
                  <a:pt x="5850090" y="267878"/>
                  <a:pt x="5845474" y="273991"/>
                </a:cubicBezTo>
                <a:cubicBezTo>
                  <a:pt x="5840857" y="280104"/>
                  <a:pt x="5832030" y="282944"/>
                  <a:pt x="5818994" y="282512"/>
                </a:cubicBezTo>
                <a:lnTo>
                  <a:pt x="5741880" y="282512"/>
                </a:lnTo>
                <a:cubicBezTo>
                  <a:pt x="5726786" y="282728"/>
                  <a:pt x="5716436" y="281308"/>
                  <a:pt x="5710828" y="278254"/>
                </a:cubicBezTo>
                <a:cubicBezTo>
                  <a:pt x="5705221" y="275200"/>
                  <a:pt x="5702567" y="269215"/>
                  <a:pt x="5702866" y="260300"/>
                </a:cubicBezTo>
                <a:close/>
                <a:moveTo>
                  <a:pt x="1609630" y="200248"/>
                </a:moveTo>
                <a:cubicBezTo>
                  <a:pt x="1615205" y="209868"/>
                  <a:pt x="1621047" y="220163"/>
                  <a:pt x="1627156" y="231134"/>
                </a:cubicBezTo>
                <a:cubicBezTo>
                  <a:pt x="1633265" y="242105"/>
                  <a:pt x="1638192" y="251723"/>
                  <a:pt x="1641939" y="259986"/>
                </a:cubicBezTo>
                <a:lnTo>
                  <a:pt x="1599572" y="274600"/>
                </a:lnTo>
                <a:cubicBezTo>
                  <a:pt x="1597997" y="269971"/>
                  <a:pt x="1595889" y="264692"/>
                  <a:pt x="1593247" y="258765"/>
                </a:cubicBezTo>
                <a:cubicBezTo>
                  <a:pt x="1590605" y="252838"/>
                  <a:pt x="1587735" y="246639"/>
                  <a:pt x="1584636" y="240168"/>
                </a:cubicBezTo>
                <a:cubicBezTo>
                  <a:pt x="1582090" y="258081"/>
                  <a:pt x="1576743" y="270319"/>
                  <a:pt x="1568596" y="276880"/>
                </a:cubicBezTo>
                <a:cubicBezTo>
                  <a:pt x="1560449" y="283441"/>
                  <a:pt x="1547406" y="286538"/>
                  <a:pt x="1529468" y="286169"/>
                </a:cubicBezTo>
                <a:lnTo>
                  <a:pt x="1478566" y="286169"/>
                </a:lnTo>
                <a:cubicBezTo>
                  <a:pt x="1455566" y="286411"/>
                  <a:pt x="1439844" y="283340"/>
                  <a:pt x="1431398" y="276957"/>
                </a:cubicBezTo>
                <a:cubicBezTo>
                  <a:pt x="1422953" y="270574"/>
                  <a:pt x="1418965" y="259430"/>
                  <a:pt x="1419435" y="243525"/>
                </a:cubicBezTo>
                <a:lnTo>
                  <a:pt x="1419435" y="219723"/>
                </a:lnTo>
                <a:cubicBezTo>
                  <a:pt x="1415720" y="229329"/>
                  <a:pt x="1411643" y="239482"/>
                  <a:pt x="1407205" y="250184"/>
                </a:cubicBezTo>
                <a:cubicBezTo>
                  <a:pt x="1402766" y="260886"/>
                  <a:pt x="1398308" y="270344"/>
                  <a:pt x="1393832" y="278558"/>
                </a:cubicBezTo>
                <a:lnTo>
                  <a:pt x="1352074" y="262117"/>
                </a:lnTo>
                <a:cubicBezTo>
                  <a:pt x="1357376" y="254142"/>
                  <a:pt x="1362545" y="245098"/>
                  <a:pt x="1367581" y="234984"/>
                </a:cubicBezTo>
                <a:cubicBezTo>
                  <a:pt x="1372616" y="224871"/>
                  <a:pt x="1376795" y="214918"/>
                  <a:pt x="1380116" y="205125"/>
                </a:cubicBezTo>
                <a:lnTo>
                  <a:pt x="1419435" y="218811"/>
                </a:lnTo>
                <a:lnTo>
                  <a:pt x="1419435" y="202692"/>
                </a:lnTo>
                <a:lnTo>
                  <a:pt x="1464240" y="202692"/>
                </a:lnTo>
                <a:lnTo>
                  <a:pt x="1464240" y="242915"/>
                </a:lnTo>
                <a:cubicBezTo>
                  <a:pt x="1464012" y="247193"/>
                  <a:pt x="1465155" y="249927"/>
                  <a:pt x="1467669" y="251116"/>
                </a:cubicBezTo>
                <a:cubicBezTo>
                  <a:pt x="1470184" y="252305"/>
                  <a:pt x="1475442" y="252826"/>
                  <a:pt x="1483443" y="252680"/>
                </a:cubicBezTo>
                <a:lnTo>
                  <a:pt x="1526420" y="252680"/>
                </a:lnTo>
                <a:cubicBezTo>
                  <a:pt x="1533474" y="253118"/>
                  <a:pt x="1538186" y="251174"/>
                  <a:pt x="1540555" y="246847"/>
                </a:cubicBezTo>
                <a:cubicBezTo>
                  <a:pt x="1542923" y="242520"/>
                  <a:pt x="1544511" y="233180"/>
                  <a:pt x="1545317" y="218827"/>
                </a:cubicBezTo>
                <a:cubicBezTo>
                  <a:pt x="1549508" y="221331"/>
                  <a:pt x="1554842" y="223720"/>
                  <a:pt x="1561319" y="225994"/>
                </a:cubicBezTo>
                <a:cubicBezTo>
                  <a:pt x="1567796" y="228269"/>
                  <a:pt x="1574045" y="230048"/>
                  <a:pt x="1580064" y="231331"/>
                </a:cubicBezTo>
                <a:cubicBezTo>
                  <a:pt x="1578382" y="228104"/>
                  <a:pt x="1576718" y="224876"/>
                  <a:pt x="1575073" y="221648"/>
                </a:cubicBezTo>
                <a:cubicBezTo>
                  <a:pt x="1573429" y="218421"/>
                  <a:pt x="1571841" y="215345"/>
                  <a:pt x="1570311" y="212423"/>
                </a:cubicBezTo>
                <a:close/>
                <a:moveTo>
                  <a:pt x="406280" y="198997"/>
                </a:moveTo>
                <a:cubicBezTo>
                  <a:pt x="414096" y="207375"/>
                  <a:pt x="423380" y="215009"/>
                  <a:pt x="434131" y="221901"/>
                </a:cubicBezTo>
                <a:cubicBezTo>
                  <a:pt x="444881" y="228792"/>
                  <a:pt x="456832" y="234979"/>
                  <a:pt x="469983" y="240461"/>
                </a:cubicBezTo>
                <a:cubicBezTo>
                  <a:pt x="483318" y="234979"/>
                  <a:pt x="495586" y="228792"/>
                  <a:pt x="506787" y="221901"/>
                </a:cubicBezTo>
                <a:cubicBezTo>
                  <a:pt x="517989" y="215009"/>
                  <a:pt x="527666" y="207375"/>
                  <a:pt x="535820" y="198997"/>
                </a:cubicBezTo>
                <a:close/>
                <a:moveTo>
                  <a:pt x="5759558" y="193834"/>
                </a:moveTo>
                <a:cubicBezTo>
                  <a:pt x="5767312" y="200986"/>
                  <a:pt x="5775122" y="208938"/>
                  <a:pt x="5782990" y="217690"/>
                </a:cubicBezTo>
                <a:cubicBezTo>
                  <a:pt x="5790857" y="226443"/>
                  <a:pt x="5797068" y="234243"/>
                  <a:pt x="5801620" y="241090"/>
                </a:cubicBezTo>
                <a:lnTo>
                  <a:pt x="5788818" y="248102"/>
                </a:lnTo>
                <a:cubicBezTo>
                  <a:pt x="5784602" y="241280"/>
                  <a:pt x="5778710" y="233430"/>
                  <a:pt x="5771140" y="224550"/>
                </a:cubicBezTo>
                <a:cubicBezTo>
                  <a:pt x="5763572" y="215670"/>
                  <a:pt x="5755850" y="207362"/>
                  <a:pt x="5747976" y="199626"/>
                </a:cubicBezTo>
                <a:close/>
                <a:moveTo>
                  <a:pt x="2520372" y="188329"/>
                </a:moveTo>
                <a:lnTo>
                  <a:pt x="2535308" y="188329"/>
                </a:lnTo>
                <a:cubicBezTo>
                  <a:pt x="2532034" y="208118"/>
                  <a:pt x="2525610" y="224487"/>
                  <a:pt x="2516038" y="237435"/>
                </a:cubicBezTo>
                <a:cubicBezTo>
                  <a:pt x="2506464" y="250384"/>
                  <a:pt x="2492048" y="260657"/>
                  <a:pt x="2472790" y="268254"/>
                </a:cubicBezTo>
                <a:cubicBezTo>
                  <a:pt x="2453531" y="275851"/>
                  <a:pt x="2427736" y="281518"/>
                  <a:pt x="2395404" y="285255"/>
                </a:cubicBezTo>
                <a:cubicBezTo>
                  <a:pt x="2394890" y="283325"/>
                  <a:pt x="2394014" y="281166"/>
                  <a:pt x="2392776" y="278778"/>
                </a:cubicBezTo>
                <a:cubicBezTo>
                  <a:pt x="2391537" y="276390"/>
                  <a:pt x="2390280" y="274384"/>
                  <a:pt x="2389003" y="272758"/>
                </a:cubicBezTo>
                <a:cubicBezTo>
                  <a:pt x="2420208" y="269611"/>
                  <a:pt x="2444904" y="264730"/>
                  <a:pt x="2463092" y="258117"/>
                </a:cubicBezTo>
                <a:cubicBezTo>
                  <a:pt x="2481281" y="251503"/>
                  <a:pt x="2494711" y="242536"/>
                  <a:pt x="2503382" y="231215"/>
                </a:cubicBezTo>
                <a:cubicBezTo>
                  <a:pt x="2512054" y="219894"/>
                  <a:pt x="2517718" y="205599"/>
                  <a:pt x="2520372" y="188329"/>
                </a:cubicBezTo>
                <a:close/>
                <a:moveTo>
                  <a:pt x="6050108" y="178594"/>
                </a:moveTo>
                <a:lnTo>
                  <a:pt x="6050108" y="250832"/>
                </a:lnTo>
                <a:lnTo>
                  <a:pt x="6204338" y="250832"/>
                </a:lnTo>
                <a:lnTo>
                  <a:pt x="6204338" y="178594"/>
                </a:lnTo>
                <a:close/>
                <a:moveTo>
                  <a:pt x="6470504" y="171265"/>
                </a:moveTo>
                <a:lnTo>
                  <a:pt x="6484830" y="171265"/>
                </a:lnTo>
                <a:lnTo>
                  <a:pt x="6484830" y="194463"/>
                </a:lnTo>
                <a:lnTo>
                  <a:pt x="6613150" y="194463"/>
                </a:lnTo>
                <a:lnTo>
                  <a:pt x="6613150" y="207531"/>
                </a:lnTo>
                <a:lnTo>
                  <a:pt x="6500984" y="207531"/>
                </a:lnTo>
                <a:cubicBezTo>
                  <a:pt x="6510992" y="215919"/>
                  <a:pt x="6522540" y="223832"/>
                  <a:pt x="6535630" y="231272"/>
                </a:cubicBezTo>
                <a:cubicBezTo>
                  <a:pt x="6548719" y="238711"/>
                  <a:pt x="6562435" y="245338"/>
                  <a:pt x="6576778" y="251151"/>
                </a:cubicBezTo>
                <a:cubicBezTo>
                  <a:pt x="6591120" y="256965"/>
                  <a:pt x="6605174" y="261627"/>
                  <a:pt x="6618942" y="265138"/>
                </a:cubicBezTo>
                <a:cubicBezTo>
                  <a:pt x="6617214" y="266897"/>
                  <a:pt x="6615487" y="268942"/>
                  <a:pt x="6613760" y="271272"/>
                </a:cubicBezTo>
                <a:cubicBezTo>
                  <a:pt x="6612033" y="273603"/>
                  <a:pt x="6610610" y="275724"/>
                  <a:pt x="6609493" y="277635"/>
                </a:cubicBezTo>
                <a:cubicBezTo>
                  <a:pt x="6595084" y="273400"/>
                  <a:pt x="6580247" y="267849"/>
                  <a:pt x="6564980" y="260984"/>
                </a:cubicBezTo>
                <a:cubicBezTo>
                  <a:pt x="6549714" y="254118"/>
                  <a:pt x="6535126" y="246355"/>
                  <a:pt x="6521214" y="237695"/>
                </a:cubicBezTo>
                <a:cubicBezTo>
                  <a:pt x="6507302" y="229035"/>
                  <a:pt x="6495174" y="219894"/>
                  <a:pt x="6484830" y="210274"/>
                </a:cubicBezTo>
                <a:lnTo>
                  <a:pt x="6484830" y="284645"/>
                </a:lnTo>
                <a:lnTo>
                  <a:pt x="6470504" y="284645"/>
                </a:lnTo>
                <a:lnTo>
                  <a:pt x="6470504" y="209969"/>
                </a:lnTo>
                <a:cubicBezTo>
                  <a:pt x="6460152" y="219994"/>
                  <a:pt x="6448074" y="229511"/>
                  <a:pt x="6434266" y="238519"/>
                </a:cubicBezTo>
                <a:cubicBezTo>
                  <a:pt x="6420460" y="247528"/>
                  <a:pt x="6406078" y="255622"/>
                  <a:pt x="6391120" y="262802"/>
                </a:cubicBezTo>
                <a:cubicBezTo>
                  <a:pt x="6376162" y="269981"/>
                  <a:pt x="6361781" y="275840"/>
                  <a:pt x="6347974" y="280378"/>
                </a:cubicBezTo>
                <a:cubicBezTo>
                  <a:pt x="6346565" y="278308"/>
                  <a:pt x="6344964" y="276124"/>
                  <a:pt x="6343174" y="273825"/>
                </a:cubicBezTo>
                <a:cubicBezTo>
                  <a:pt x="6341384" y="271526"/>
                  <a:pt x="6339630" y="269647"/>
                  <a:pt x="6337916" y="268186"/>
                </a:cubicBezTo>
                <a:cubicBezTo>
                  <a:pt x="6351282" y="264361"/>
                  <a:pt x="6365021" y="259345"/>
                  <a:pt x="6379132" y="253138"/>
                </a:cubicBezTo>
                <a:cubicBezTo>
                  <a:pt x="6393243" y="246931"/>
                  <a:pt x="6406778" y="239928"/>
                  <a:pt x="6419738" y="232130"/>
                </a:cubicBezTo>
                <a:cubicBezTo>
                  <a:pt x="6432698" y="224331"/>
                  <a:pt x="6444134" y="216131"/>
                  <a:pt x="6454045" y="207531"/>
                </a:cubicBezTo>
                <a:lnTo>
                  <a:pt x="6343707" y="207531"/>
                </a:lnTo>
                <a:lnTo>
                  <a:pt x="6343707" y="194463"/>
                </a:lnTo>
                <a:lnTo>
                  <a:pt x="6470504" y="194463"/>
                </a:lnTo>
                <a:close/>
                <a:moveTo>
                  <a:pt x="6035174" y="165183"/>
                </a:moveTo>
                <a:lnTo>
                  <a:pt x="6219272" y="165183"/>
                </a:lnTo>
                <a:lnTo>
                  <a:pt x="6219272" y="282836"/>
                </a:lnTo>
                <a:lnTo>
                  <a:pt x="6204338" y="282836"/>
                </a:lnTo>
                <a:lnTo>
                  <a:pt x="6204338" y="264853"/>
                </a:lnTo>
                <a:lnTo>
                  <a:pt x="6050108" y="264853"/>
                </a:lnTo>
                <a:lnTo>
                  <a:pt x="6050108" y="284055"/>
                </a:lnTo>
                <a:lnTo>
                  <a:pt x="6035174" y="284055"/>
                </a:lnTo>
                <a:close/>
                <a:moveTo>
                  <a:pt x="3111075" y="164269"/>
                </a:moveTo>
                <a:lnTo>
                  <a:pt x="3111075" y="219742"/>
                </a:lnTo>
                <a:cubicBezTo>
                  <a:pt x="3120555" y="218224"/>
                  <a:pt x="3130474" y="216612"/>
                  <a:pt x="3140831" y="214903"/>
                </a:cubicBezTo>
                <a:cubicBezTo>
                  <a:pt x="3151188" y="213195"/>
                  <a:pt x="3161792" y="211354"/>
                  <a:pt x="3172644" y="209379"/>
                </a:cubicBezTo>
                <a:lnTo>
                  <a:pt x="3172644" y="164269"/>
                </a:lnTo>
                <a:close/>
                <a:moveTo>
                  <a:pt x="2432590" y="161240"/>
                </a:moveTo>
                <a:lnTo>
                  <a:pt x="2620651" y="161240"/>
                </a:lnTo>
                <a:lnTo>
                  <a:pt x="2620651" y="244717"/>
                </a:lnTo>
                <a:lnTo>
                  <a:pt x="2606021" y="244717"/>
                </a:lnTo>
                <a:lnTo>
                  <a:pt x="2606021" y="174308"/>
                </a:lnTo>
                <a:lnTo>
                  <a:pt x="2446610" y="174308"/>
                </a:lnTo>
                <a:lnTo>
                  <a:pt x="2446610" y="246241"/>
                </a:lnTo>
                <a:lnTo>
                  <a:pt x="2432590" y="246241"/>
                </a:lnTo>
                <a:close/>
                <a:moveTo>
                  <a:pt x="5511984" y="156039"/>
                </a:moveTo>
                <a:lnTo>
                  <a:pt x="5524481" y="163659"/>
                </a:lnTo>
                <a:cubicBezTo>
                  <a:pt x="5519655" y="172879"/>
                  <a:pt x="5514524" y="182328"/>
                  <a:pt x="5509088" y="192005"/>
                </a:cubicBezTo>
                <a:cubicBezTo>
                  <a:pt x="5503653" y="201683"/>
                  <a:pt x="5498522" y="210217"/>
                  <a:pt x="5493696" y="217609"/>
                </a:cubicBezTo>
                <a:lnTo>
                  <a:pt x="5482724" y="210903"/>
                </a:lnTo>
                <a:cubicBezTo>
                  <a:pt x="5487638" y="203264"/>
                  <a:pt x="5492820" y="194387"/>
                  <a:pt x="5498268" y="184271"/>
                </a:cubicBezTo>
                <a:cubicBezTo>
                  <a:pt x="5503716" y="174155"/>
                  <a:pt x="5508289" y="164745"/>
                  <a:pt x="5511984" y="156039"/>
                </a:cubicBezTo>
                <a:close/>
                <a:moveTo>
                  <a:pt x="5334590" y="156039"/>
                </a:moveTo>
                <a:lnTo>
                  <a:pt x="5347392" y="161525"/>
                </a:lnTo>
                <a:cubicBezTo>
                  <a:pt x="5343894" y="170650"/>
                  <a:pt x="5339614" y="180137"/>
                  <a:pt x="5334552" y="189986"/>
                </a:cubicBezTo>
                <a:cubicBezTo>
                  <a:pt x="5329492" y="199835"/>
                  <a:pt x="5323612" y="208331"/>
                  <a:pt x="5316912" y="215475"/>
                </a:cubicBezTo>
                <a:lnTo>
                  <a:pt x="5304110" y="208160"/>
                </a:lnTo>
                <a:cubicBezTo>
                  <a:pt x="5310867" y="201454"/>
                  <a:pt x="5316862" y="193301"/>
                  <a:pt x="5322094" y="183700"/>
                </a:cubicBezTo>
                <a:cubicBezTo>
                  <a:pt x="5327326" y="174098"/>
                  <a:pt x="5331492" y="164878"/>
                  <a:pt x="5334590" y="156039"/>
                </a:cubicBezTo>
                <a:close/>
                <a:moveTo>
                  <a:pt x="1058552" y="146895"/>
                </a:moveTo>
                <a:lnTo>
                  <a:pt x="1096652" y="160916"/>
                </a:lnTo>
                <a:cubicBezTo>
                  <a:pt x="1093051" y="173171"/>
                  <a:pt x="1088441" y="185160"/>
                  <a:pt x="1082821" y="196882"/>
                </a:cubicBezTo>
                <a:cubicBezTo>
                  <a:pt x="1077202" y="208604"/>
                  <a:pt x="1070229" y="218764"/>
                  <a:pt x="1061904" y="227362"/>
                </a:cubicBezTo>
                <a:lnTo>
                  <a:pt x="1025024" y="205112"/>
                </a:lnTo>
                <a:cubicBezTo>
                  <a:pt x="1032688" y="197790"/>
                  <a:pt x="1039381" y="189040"/>
                  <a:pt x="1045102" y="178861"/>
                </a:cubicBezTo>
                <a:cubicBezTo>
                  <a:pt x="1050824" y="168682"/>
                  <a:pt x="1055307" y="158026"/>
                  <a:pt x="1058552" y="146895"/>
                </a:cubicBezTo>
                <a:close/>
                <a:moveTo>
                  <a:pt x="1239298" y="145066"/>
                </a:moveTo>
                <a:lnTo>
                  <a:pt x="1277703" y="167012"/>
                </a:lnTo>
                <a:cubicBezTo>
                  <a:pt x="1271365" y="177559"/>
                  <a:pt x="1264914" y="187935"/>
                  <a:pt x="1258348" y="198139"/>
                </a:cubicBezTo>
                <a:cubicBezTo>
                  <a:pt x="1251782" y="208344"/>
                  <a:pt x="1245635" y="217272"/>
                  <a:pt x="1239908" y="224924"/>
                </a:cubicBezTo>
                <a:lnTo>
                  <a:pt x="1206989" y="204807"/>
                </a:lnTo>
                <a:cubicBezTo>
                  <a:pt x="1212526" y="196869"/>
                  <a:pt x="1218292" y="187446"/>
                  <a:pt x="1224287" y="176537"/>
                </a:cubicBezTo>
                <a:cubicBezTo>
                  <a:pt x="1230281" y="165627"/>
                  <a:pt x="1235285" y="155137"/>
                  <a:pt x="1239298" y="145066"/>
                </a:cubicBezTo>
                <a:close/>
                <a:moveTo>
                  <a:pt x="1454487" y="140780"/>
                </a:moveTo>
                <a:lnTo>
                  <a:pt x="1454487" y="157887"/>
                </a:lnTo>
                <a:lnTo>
                  <a:pt x="1479176" y="157887"/>
                </a:lnTo>
                <a:lnTo>
                  <a:pt x="1479176" y="140780"/>
                </a:lnTo>
                <a:close/>
                <a:moveTo>
                  <a:pt x="1130789" y="137751"/>
                </a:moveTo>
                <a:lnTo>
                  <a:pt x="1177728" y="137751"/>
                </a:lnTo>
                <a:cubicBezTo>
                  <a:pt x="1176865" y="147149"/>
                  <a:pt x="1175849" y="156090"/>
                  <a:pt x="1174680" y="164573"/>
                </a:cubicBezTo>
                <a:cubicBezTo>
                  <a:pt x="1182300" y="190246"/>
                  <a:pt x="1195864" y="210071"/>
                  <a:pt x="1215371" y="224047"/>
                </a:cubicBezTo>
                <a:cubicBezTo>
                  <a:pt x="1234878" y="238024"/>
                  <a:pt x="1263072" y="246647"/>
                  <a:pt x="1299953" y="249917"/>
                </a:cubicBezTo>
                <a:cubicBezTo>
                  <a:pt x="1295356" y="254959"/>
                  <a:pt x="1290682" y="261335"/>
                  <a:pt x="1285932" y="269044"/>
                </a:cubicBezTo>
                <a:cubicBezTo>
                  <a:pt x="1281183" y="276752"/>
                  <a:pt x="1277423" y="283890"/>
                  <a:pt x="1274655" y="290456"/>
                </a:cubicBezTo>
                <a:cubicBezTo>
                  <a:pt x="1244772" y="285681"/>
                  <a:pt x="1220566" y="277553"/>
                  <a:pt x="1202036" y="266072"/>
                </a:cubicBezTo>
                <a:cubicBezTo>
                  <a:pt x="1183507" y="254591"/>
                  <a:pt x="1168902" y="239148"/>
                  <a:pt x="1158221" y="219742"/>
                </a:cubicBezTo>
                <a:cubicBezTo>
                  <a:pt x="1149687" y="236824"/>
                  <a:pt x="1135437" y="251581"/>
                  <a:pt x="1115473" y="264014"/>
                </a:cubicBezTo>
                <a:cubicBezTo>
                  <a:pt x="1095509" y="276448"/>
                  <a:pt x="1067086" y="286481"/>
                  <a:pt x="1030205" y="294113"/>
                </a:cubicBezTo>
                <a:cubicBezTo>
                  <a:pt x="1028205" y="288036"/>
                  <a:pt x="1025043" y="281369"/>
                  <a:pt x="1020718" y="274111"/>
                </a:cubicBezTo>
                <a:cubicBezTo>
                  <a:pt x="1016394" y="266853"/>
                  <a:pt x="1011936" y="260719"/>
                  <a:pt x="1007345" y="255709"/>
                </a:cubicBezTo>
                <a:cubicBezTo>
                  <a:pt x="1035113" y="250910"/>
                  <a:pt x="1057073" y="244867"/>
                  <a:pt x="1073225" y="237578"/>
                </a:cubicBezTo>
                <a:cubicBezTo>
                  <a:pt x="1089377" y="230289"/>
                  <a:pt x="1101364" y="221740"/>
                  <a:pt x="1109187" y="211932"/>
                </a:cubicBezTo>
                <a:cubicBezTo>
                  <a:pt x="1117009" y="202123"/>
                  <a:pt x="1122310" y="191041"/>
                  <a:pt x="1125088" y="178685"/>
                </a:cubicBezTo>
                <a:cubicBezTo>
                  <a:pt x="1127867" y="166328"/>
                  <a:pt x="1129768" y="152684"/>
                  <a:pt x="1130789" y="137751"/>
                </a:cubicBezTo>
                <a:close/>
                <a:moveTo>
                  <a:pt x="5415362" y="136532"/>
                </a:moveTo>
                <a:lnTo>
                  <a:pt x="5430908" y="136532"/>
                </a:lnTo>
                <a:cubicBezTo>
                  <a:pt x="5429078" y="153956"/>
                  <a:pt x="5426336" y="170009"/>
                  <a:pt x="5422678" y="184690"/>
                </a:cubicBezTo>
                <a:cubicBezTo>
                  <a:pt x="5433340" y="208776"/>
                  <a:pt x="5450344" y="227965"/>
                  <a:pt x="5473694" y="242259"/>
                </a:cubicBezTo>
                <a:cubicBezTo>
                  <a:pt x="5497043" y="256553"/>
                  <a:pt x="5525859" y="265913"/>
                  <a:pt x="5560142" y="270339"/>
                </a:cubicBezTo>
                <a:cubicBezTo>
                  <a:pt x="5558555" y="271945"/>
                  <a:pt x="5556930" y="273990"/>
                  <a:pt x="5555266" y="276473"/>
                </a:cubicBezTo>
                <a:cubicBezTo>
                  <a:pt x="5553602" y="278956"/>
                  <a:pt x="5552282" y="281382"/>
                  <a:pt x="5551304" y="283750"/>
                </a:cubicBezTo>
                <a:cubicBezTo>
                  <a:pt x="5519394" y="278499"/>
                  <a:pt x="5492153" y="269190"/>
                  <a:pt x="5469579" y="255823"/>
                </a:cubicBezTo>
                <a:cubicBezTo>
                  <a:pt x="5447004" y="242456"/>
                  <a:pt x="5429440" y="224536"/>
                  <a:pt x="5416887" y="202064"/>
                </a:cubicBezTo>
                <a:cubicBezTo>
                  <a:pt x="5409165" y="223076"/>
                  <a:pt x="5395576" y="240564"/>
                  <a:pt x="5376120" y="254527"/>
                </a:cubicBezTo>
                <a:cubicBezTo>
                  <a:pt x="5356663" y="268491"/>
                  <a:pt x="5328292" y="279045"/>
                  <a:pt x="5291004" y="286189"/>
                </a:cubicBezTo>
                <a:cubicBezTo>
                  <a:pt x="5290356" y="284391"/>
                  <a:pt x="5289366" y="282271"/>
                  <a:pt x="5288032" y="279826"/>
                </a:cubicBezTo>
                <a:cubicBezTo>
                  <a:pt x="5286699" y="277381"/>
                  <a:pt x="5285251" y="275336"/>
                  <a:pt x="5283689" y="273692"/>
                </a:cubicBezTo>
                <a:cubicBezTo>
                  <a:pt x="5318577" y="267500"/>
                  <a:pt x="5345152" y="258311"/>
                  <a:pt x="5363411" y="246124"/>
                </a:cubicBezTo>
                <a:cubicBezTo>
                  <a:pt x="5381671" y="233938"/>
                  <a:pt x="5394427" y="218721"/>
                  <a:pt x="5401681" y="200472"/>
                </a:cubicBezTo>
                <a:cubicBezTo>
                  <a:pt x="5408934" y="182224"/>
                  <a:pt x="5413494" y="160910"/>
                  <a:pt x="5415362" y="136532"/>
                </a:cubicBezTo>
                <a:close/>
                <a:moveTo>
                  <a:pt x="6395523" y="129198"/>
                </a:moveTo>
                <a:lnTo>
                  <a:pt x="6395523" y="155144"/>
                </a:lnTo>
                <a:lnTo>
                  <a:pt x="6476600" y="155144"/>
                </a:lnTo>
                <a:lnTo>
                  <a:pt x="6476600" y="129198"/>
                </a:lnTo>
                <a:close/>
                <a:moveTo>
                  <a:pt x="398050" y="125540"/>
                </a:moveTo>
                <a:lnTo>
                  <a:pt x="398050" y="151181"/>
                </a:lnTo>
                <a:lnTo>
                  <a:pt x="549536" y="151181"/>
                </a:lnTo>
                <a:lnTo>
                  <a:pt x="549536" y="125540"/>
                </a:lnTo>
                <a:close/>
                <a:moveTo>
                  <a:pt x="5709876" y="123101"/>
                </a:moveTo>
                <a:lnTo>
                  <a:pt x="5709876" y="160935"/>
                </a:lnTo>
                <a:lnTo>
                  <a:pt x="5768092" y="160935"/>
                </a:lnTo>
                <a:lnTo>
                  <a:pt x="5768092" y="123101"/>
                </a:lnTo>
                <a:close/>
                <a:moveTo>
                  <a:pt x="4385444" y="119158"/>
                </a:moveTo>
                <a:lnTo>
                  <a:pt x="4400074" y="119158"/>
                </a:lnTo>
                <a:lnTo>
                  <a:pt x="4400074" y="174937"/>
                </a:lnTo>
                <a:cubicBezTo>
                  <a:pt x="4400324" y="185043"/>
                  <a:pt x="4399024" y="195158"/>
                  <a:pt x="4396173" y="205283"/>
                </a:cubicBezTo>
                <a:cubicBezTo>
                  <a:pt x="4393323" y="215408"/>
                  <a:pt x="4387422" y="225257"/>
                  <a:pt x="4378471" y="234830"/>
                </a:cubicBezTo>
                <a:cubicBezTo>
                  <a:pt x="4369520" y="244402"/>
                  <a:pt x="4356018" y="253413"/>
                  <a:pt x="4337966" y="261862"/>
                </a:cubicBezTo>
                <a:cubicBezTo>
                  <a:pt x="4319914" y="270310"/>
                  <a:pt x="4295811" y="277911"/>
                  <a:pt x="4265657" y="284665"/>
                </a:cubicBezTo>
                <a:cubicBezTo>
                  <a:pt x="4264818" y="282887"/>
                  <a:pt x="4263600" y="280804"/>
                  <a:pt x="4262000" y="278416"/>
                </a:cubicBezTo>
                <a:cubicBezTo>
                  <a:pt x="4260400" y="276029"/>
                  <a:pt x="4258875" y="273946"/>
                  <a:pt x="4257428" y="272168"/>
                </a:cubicBezTo>
                <a:cubicBezTo>
                  <a:pt x="4286514" y="266095"/>
                  <a:pt x="4309684" y="259229"/>
                  <a:pt x="4326936" y="251570"/>
                </a:cubicBezTo>
                <a:cubicBezTo>
                  <a:pt x="4344188" y="243911"/>
                  <a:pt x="4357024" y="235778"/>
                  <a:pt x="4365441" y="227172"/>
                </a:cubicBezTo>
                <a:cubicBezTo>
                  <a:pt x="4373858" y="218565"/>
                  <a:pt x="4379360" y="209804"/>
                  <a:pt x="4381943" y="200887"/>
                </a:cubicBezTo>
                <a:cubicBezTo>
                  <a:pt x="4384526" y="191971"/>
                  <a:pt x="4385694" y="183219"/>
                  <a:pt x="4385444" y="174632"/>
                </a:cubicBezTo>
                <a:close/>
                <a:moveTo>
                  <a:pt x="5697074" y="111252"/>
                </a:moveTo>
                <a:lnTo>
                  <a:pt x="5780894" y="111252"/>
                </a:lnTo>
                <a:lnTo>
                  <a:pt x="5780894" y="172784"/>
                </a:lnTo>
                <a:lnTo>
                  <a:pt x="5697074" y="172784"/>
                </a:lnTo>
                <a:close/>
                <a:moveTo>
                  <a:pt x="6048890" y="108795"/>
                </a:moveTo>
                <a:lnTo>
                  <a:pt x="6202813" y="108795"/>
                </a:lnTo>
                <a:lnTo>
                  <a:pt x="6202813" y="122511"/>
                </a:lnTo>
                <a:lnTo>
                  <a:pt x="6048890" y="122511"/>
                </a:lnTo>
                <a:close/>
                <a:moveTo>
                  <a:pt x="81344" y="104813"/>
                </a:moveTo>
                <a:lnTo>
                  <a:pt x="81344" y="184709"/>
                </a:lnTo>
                <a:lnTo>
                  <a:pt x="167335" y="184709"/>
                </a:lnTo>
                <a:lnTo>
                  <a:pt x="167335" y="104813"/>
                </a:lnTo>
                <a:close/>
                <a:moveTo>
                  <a:pt x="3111075" y="100261"/>
                </a:moveTo>
                <a:lnTo>
                  <a:pt x="3111075" y="150857"/>
                </a:lnTo>
                <a:lnTo>
                  <a:pt x="3172644" y="150857"/>
                </a:lnTo>
                <a:lnTo>
                  <a:pt x="3172644" y="100261"/>
                </a:lnTo>
                <a:close/>
                <a:moveTo>
                  <a:pt x="2191798" y="99327"/>
                </a:moveTo>
                <a:cubicBezTo>
                  <a:pt x="2190909" y="110300"/>
                  <a:pt x="2189791" y="120911"/>
                  <a:pt x="2188445" y="131160"/>
                </a:cubicBezTo>
                <a:cubicBezTo>
                  <a:pt x="2187099" y="141409"/>
                  <a:pt x="2185372" y="151334"/>
                  <a:pt x="2183264" y="160935"/>
                </a:cubicBezTo>
                <a:lnTo>
                  <a:pt x="2280190" y="160935"/>
                </a:lnTo>
                <a:lnTo>
                  <a:pt x="2280190" y="99327"/>
                </a:lnTo>
                <a:close/>
                <a:moveTo>
                  <a:pt x="2094567" y="99327"/>
                </a:moveTo>
                <a:lnTo>
                  <a:pt x="2094567" y="160935"/>
                </a:lnTo>
                <a:lnTo>
                  <a:pt x="2168328" y="160935"/>
                </a:lnTo>
                <a:cubicBezTo>
                  <a:pt x="2170424" y="151467"/>
                  <a:pt x="2172100" y="141581"/>
                  <a:pt x="2173358" y="131274"/>
                </a:cubicBezTo>
                <a:cubicBezTo>
                  <a:pt x="2174615" y="120968"/>
                  <a:pt x="2175682" y="110319"/>
                  <a:pt x="2176558" y="99327"/>
                </a:cubicBezTo>
                <a:close/>
                <a:moveTo>
                  <a:pt x="1754715" y="97822"/>
                </a:moveTo>
                <a:lnTo>
                  <a:pt x="1798301" y="97822"/>
                </a:lnTo>
                <a:lnTo>
                  <a:pt x="1798301" y="291370"/>
                </a:lnTo>
                <a:lnTo>
                  <a:pt x="1694669" y="291370"/>
                </a:lnTo>
                <a:lnTo>
                  <a:pt x="1694669" y="251746"/>
                </a:lnTo>
                <a:lnTo>
                  <a:pt x="1754715" y="251746"/>
                </a:lnTo>
                <a:close/>
                <a:moveTo>
                  <a:pt x="6395523" y="92621"/>
                </a:moveTo>
                <a:lnTo>
                  <a:pt x="6395523" y="117348"/>
                </a:lnTo>
                <a:lnTo>
                  <a:pt x="6476600" y="117348"/>
                </a:lnTo>
                <a:lnTo>
                  <a:pt x="6476600" y="92621"/>
                </a:lnTo>
                <a:close/>
                <a:moveTo>
                  <a:pt x="67361" y="91136"/>
                </a:moveTo>
                <a:lnTo>
                  <a:pt x="181623" y="91136"/>
                </a:lnTo>
                <a:lnTo>
                  <a:pt x="181623" y="198082"/>
                </a:lnTo>
                <a:lnTo>
                  <a:pt x="67361" y="198082"/>
                </a:lnTo>
                <a:close/>
                <a:moveTo>
                  <a:pt x="398050" y="89269"/>
                </a:moveTo>
                <a:lnTo>
                  <a:pt x="398050" y="113996"/>
                </a:lnTo>
                <a:lnTo>
                  <a:pt x="549536" y="113996"/>
                </a:lnTo>
                <a:lnTo>
                  <a:pt x="549536" y="89269"/>
                </a:lnTo>
                <a:close/>
                <a:moveTo>
                  <a:pt x="2939777" y="85630"/>
                </a:moveTo>
                <a:cubicBezTo>
                  <a:pt x="2948896" y="90875"/>
                  <a:pt x="2957786" y="96997"/>
                  <a:pt x="2966447" y="103994"/>
                </a:cubicBezTo>
                <a:cubicBezTo>
                  <a:pt x="2975108" y="110992"/>
                  <a:pt x="2981865" y="117571"/>
                  <a:pt x="2986716" y="123730"/>
                </a:cubicBezTo>
                <a:lnTo>
                  <a:pt x="2976658" y="132874"/>
                </a:lnTo>
                <a:cubicBezTo>
                  <a:pt x="2971534" y="126721"/>
                  <a:pt x="2964714" y="120053"/>
                  <a:pt x="2956198" y="112872"/>
                </a:cubicBezTo>
                <a:cubicBezTo>
                  <a:pt x="2947683" y="105690"/>
                  <a:pt x="2938958" y="99251"/>
                  <a:pt x="2930024" y="93555"/>
                </a:cubicBezTo>
                <a:close/>
                <a:moveTo>
                  <a:pt x="2902896" y="81363"/>
                </a:moveTo>
                <a:lnTo>
                  <a:pt x="2916917" y="81363"/>
                </a:lnTo>
                <a:lnTo>
                  <a:pt x="2916917" y="124949"/>
                </a:lnTo>
                <a:cubicBezTo>
                  <a:pt x="2916924" y="127680"/>
                  <a:pt x="2916910" y="130372"/>
                  <a:pt x="2916879" y="133027"/>
                </a:cubicBezTo>
                <a:cubicBezTo>
                  <a:pt x="2916847" y="135681"/>
                  <a:pt x="2916758" y="138373"/>
                  <a:pt x="2916612" y="141104"/>
                </a:cubicBezTo>
                <a:lnTo>
                  <a:pt x="3001956" y="141104"/>
                </a:lnTo>
                <a:lnTo>
                  <a:pt x="3001956" y="154820"/>
                </a:lnTo>
                <a:lnTo>
                  <a:pt x="2918746" y="154820"/>
                </a:lnTo>
                <a:cubicBezTo>
                  <a:pt x="2925712" y="182779"/>
                  <a:pt x="2936240" y="206947"/>
                  <a:pt x="2950331" y="227324"/>
                </a:cubicBezTo>
                <a:cubicBezTo>
                  <a:pt x="2964422" y="247701"/>
                  <a:pt x="2982341" y="262954"/>
                  <a:pt x="3004090" y="273082"/>
                </a:cubicBezTo>
                <a:cubicBezTo>
                  <a:pt x="3002204" y="274517"/>
                  <a:pt x="3000337" y="276295"/>
                  <a:pt x="2998489" y="278416"/>
                </a:cubicBezTo>
                <a:cubicBezTo>
                  <a:pt x="2996641" y="280537"/>
                  <a:pt x="2995155" y="282620"/>
                  <a:pt x="2994032" y="284665"/>
                </a:cubicBezTo>
                <a:cubicBezTo>
                  <a:pt x="2974251" y="274632"/>
                  <a:pt x="2957576" y="260484"/>
                  <a:pt x="2944006" y="242221"/>
                </a:cubicBezTo>
                <a:cubicBezTo>
                  <a:pt x="2930436" y="223959"/>
                  <a:pt x="2919781" y="202343"/>
                  <a:pt x="2912040" y="177375"/>
                </a:cubicBezTo>
                <a:cubicBezTo>
                  <a:pt x="2908313" y="196171"/>
                  <a:pt x="2900223" y="214891"/>
                  <a:pt x="2887770" y="233534"/>
                </a:cubicBezTo>
                <a:cubicBezTo>
                  <a:pt x="2875318" y="252178"/>
                  <a:pt x="2856180" y="269526"/>
                  <a:pt x="2830354" y="285579"/>
                </a:cubicBezTo>
                <a:cubicBezTo>
                  <a:pt x="2829078" y="283985"/>
                  <a:pt x="2827439" y="282296"/>
                  <a:pt x="2825439" y="280512"/>
                </a:cubicBezTo>
                <a:cubicBezTo>
                  <a:pt x="2823439" y="278727"/>
                  <a:pt x="2821419" y="277267"/>
                  <a:pt x="2819381" y="276130"/>
                </a:cubicBezTo>
                <a:cubicBezTo>
                  <a:pt x="2839110" y="264145"/>
                  <a:pt x="2854685" y="251336"/>
                  <a:pt x="2866106" y="237703"/>
                </a:cubicBezTo>
                <a:cubicBezTo>
                  <a:pt x="2877526" y="224070"/>
                  <a:pt x="2885899" y="210199"/>
                  <a:pt x="2891224" y="196092"/>
                </a:cubicBezTo>
                <a:cubicBezTo>
                  <a:pt x="2896548" y="181985"/>
                  <a:pt x="2899931" y="168227"/>
                  <a:pt x="2901372" y="154820"/>
                </a:cubicBezTo>
                <a:lnTo>
                  <a:pt x="2826392" y="154820"/>
                </a:lnTo>
                <a:lnTo>
                  <a:pt x="2826392" y="141104"/>
                </a:lnTo>
                <a:lnTo>
                  <a:pt x="2902592" y="141104"/>
                </a:lnTo>
                <a:cubicBezTo>
                  <a:pt x="2902737" y="138221"/>
                  <a:pt x="2902826" y="135452"/>
                  <a:pt x="2902858" y="132798"/>
                </a:cubicBezTo>
                <a:cubicBezTo>
                  <a:pt x="2902890" y="130144"/>
                  <a:pt x="2902902" y="127527"/>
                  <a:pt x="2902896" y="124949"/>
                </a:cubicBezTo>
                <a:close/>
                <a:moveTo>
                  <a:pt x="2497817" y="80734"/>
                </a:moveTo>
                <a:cubicBezTo>
                  <a:pt x="2497392" y="85751"/>
                  <a:pt x="2496718" y="90596"/>
                  <a:pt x="2495798" y="95270"/>
                </a:cubicBezTo>
                <a:cubicBezTo>
                  <a:pt x="2494877" y="99943"/>
                  <a:pt x="2493518" y="104560"/>
                  <a:pt x="2491721" y="109119"/>
                </a:cubicBezTo>
                <a:lnTo>
                  <a:pt x="2555729" y="109119"/>
                </a:lnTo>
                <a:lnTo>
                  <a:pt x="2555729" y="80734"/>
                </a:lnTo>
                <a:close/>
                <a:moveTo>
                  <a:pt x="2432894" y="80734"/>
                </a:moveTo>
                <a:cubicBezTo>
                  <a:pt x="2432133" y="85637"/>
                  <a:pt x="2431370" y="90482"/>
                  <a:pt x="2430608" y="95270"/>
                </a:cubicBezTo>
                <a:cubicBezTo>
                  <a:pt x="2429847" y="100058"/>
                  <a:pt x="2429084" y="104674"/>
                  <a:pt x="2428323" y="109119"/>
                </a:cubicBezTo>
                <a:lnTo>
                  <a:pt x="2476176" y="109119"/>
                </a:lnTo>
                <a:cubicBezTo>
                  <a:pt x="2478437" y="104560"/>
                  <a:pt x="2480164" y="99943"/>
                  <a:pt x="2481358" y="95270"/>
                </a:cubicBezTo>
                <a:cubicBezTo>
                  <a:pt x="2482552" y="90596"/>
                  <a:pt x="2483364" y="85751"/>
                  <a:pt x="2483796" y="80734"/>
                </a:cubicBezTo>
                <a:close/>
                <a:moveTo>
                  <a:pt x="2757507" y="80144"/>
                </a:moveTo>
                <a:cubicBezTo>
                  <a:pt x="2764663" y="85033"/>
                  <a:pt x="2771000" y="90037"/>
                  <a:pt x="2776518" y="95155"/>
                </a:cubicBezTo>
                <a:cubicBezTo>
                  <a:pt x="2782036" y="100273"/>
                  <a:pt x="2786774" y="105429"/>
                  <a:pt x="2790730" y="110624"/>
                </a:cubicBezTo>
                <a:cubicBezTo>
                  <a:pt x="2796534" y="106509"/>
                  <a:pt x="2801842" y="102318"/>
                  <a:pt x="2806656" y="98051"/>
                </a:cubicBezTo>
                <a:cubicBezTo>
                  <a:pt x="2811469" y="93784"/>
                  <a:pt x="2815711" y="89440"/>
                  <a:pt x="2819381" y="85021"/>
                </a:cubicBezTo>
                <a:lnTo>
                  <a:pt x="2831268" y="92031"/>
                </a:lnTo>
                <a:cubicBezTo>
                  <a:pt x="2826817" y="97060"/>
                  <a:pt x="2821775" y="102013"/>
                  <a:pt x="2816143" y="106890"/>
                </a:cubicBezTo>
                <a:cubicBezTo>
                  <a:pt x="2810510" y="111767"/>
                  <a:pt x="2804478" y="116567"/>
                  <a:pt x="2798045" y="121292"/>
                </a:cubicBezTo>
                <a:cubicBezTo>
                  <a:pt x="2805449" y="133795"/>
                  <a:pt x="2810300" y="146584"/>
                  <a:pt x="2812599" y="159658"/>
                </a:cubicBezTo>
                <a:cubicBezTo>
                  <a:pt x="2814898" y="172733"/>
                  <a:pt x="2815939" y="186055"/>
                  <a:pt x="2815724" y="199625"/>
                </a:cubicBezTo>
                <a:cubicBezTo>
                  <a:pt x="2815831" y="217361"/>
                  <a:pt x="2814854" y="232563"/>
                  <a:pt x="2812790" y="245231"/>
                </a:cubicBezTo>
                <a:cubicBezTo>
                  <a:pt x="2810726" y="257899"/>
                  <a:pt x="2806929" y="267691"/>
                  <a:pt x="2801398" y="274606"/>
                </a:cubicBezTo>
                <a:cubicBezTo>
                  <a:pt x="2799722" y="276600"/>
                  <a:pt x="2797664" y="278251"/>
                  <a:pt x="2795226" y="279559"/>
                </a:cubicBezTo>
                <a:cubicBezTo>
                  <a:pt x="2792787" y="280867"/>
                  <a:pt x="2789968" y="281756"/>
                  <a:pt x="2786768" y="282226"/>
                </a:cubicBezTo>
                <a:cubicBezTo>
                  <a:pt x="2782164" y="282969"/>
                  <a:pt x="2777198" y="283388"/>
                  <a:pt x="2771870" y="283483"/>
                </a:cubicBezTo>
                <a:cubicBezTo>
                  <a:pt x="2766543" y="283579"/>
                  <a:pt x="2761044" y="283464"/>
                  <a:pt x="2755373" y="283141"/>
                </a:cubicBezTo>
                <a:cubicBezTo>
                  <a:pt x="2755202" y="280950"/>
                  <a:pt x="2754630" y="278626"/>
                  <a:pt x="2753659" y="276168"/>
                </a:cubicBezTo>
                <a:cubicBezTo>
                  <a:pt x="2752687" y="273711"/>
                  <a:pt x="2751430" y="271463"/>
                  <a:pt x="2749886" y="269425"/>
                </a:cubicBezTo>
                <a:cubicBezTo>
                  <a:pt x="2756808" y="269882"/>
                  <a:pt x="2763006" y="270110"/>
                  <a:pt x="2768480" y="270110"/>
                </a:cubicBezTo>
                <a:cubicBezTo>
                  <a:pt x="2773953" y="270110"/>
                  <a:pt x="2778322" y="269882"/>
                  <a:pt x="2781586" y="269425"/>
                </a:cubicBezTo>
                <a:cubicBezTo>
                  <a:pt x="2783840" y="269279"/>
                  <a:pt x="2785732" y="268809"/>
                  <a:pt x="2787263" y="268015"/>
                </a:cubicBezTo>
                <a:cubicBezTo>
                  <a:pt x="2788793" y="267221"/>
                  <a:pt x="2790152" y="266065"/>
                  <a:pt x="2791340" y="264548"/>
                </a:cubicBezTo>
                <a:cubicBezTo>
                  <a:pt x="2795251" y="259703"/>
                  <a:pt x="2798020" y="251638"/>
                  <a:pt x="2799645" y="240354"/>
                </a:cubicBezTo>
                <a:cubicBezTo>
                  <a:pt x="2801271" y="229070"/>
                  <a:pt x="2802058" y="215291"/>
                  <a:pt x="2802008" y="199016"/>
                </a:cubicBezTo>
                <a:cubicBezTo>
                  <a:pt x="2801956" y="192971"/>
                  <a:pt x="2801754" y="186773"/>
                  <a:pt x="2801398" y="180423"/>
                </a:cubicBezTo>
                <a:cubicBezTo>
                  <a:pt x="2792787" y="190367"/>
                  <a:pt x="2782958" y="199816"/>
                  <a:pt x="2771908" y="208769"/>
                </a:cubicBezTo>
                <a:cubicBezTo>
                  <a:pt x="2760860" y="217723"/>
                  <a:pt x="2749963" y="225038"/>
                  <a:pt x="2739218" y="230715"/>
                </a:cubicBezTo>
                <a:cubicBezTo>
                  <a:pt x="2738247" y="228956"/>
                  <a:pt x="2736914" y="226987"/>
                  <a:pt x="2735218" y="224809"/>
                </a:cubicBezTo>
                <a:cubicBezTo>
                  <a:pt x="2733523" y="222631"/>
                  <a:pt x="2731808" y="220739"/>
                  <a:pt x="2730075" y="219133"/>
                </a:cubicBezTo>
                <a:cubicBezTo>
                  <a:pt x="2742806" y="213659"/>
                  <a:pt x="2755519" y="205861"/>
                  <a:pt x="2768213" y="195739"/>
                </a:cubicBezTo>
                <a:cubicBezTo>
                  <a:pt x="2780906" y="185617"/>
                  <a:pt x="2791257" y="174924"/>
                  <a:pt x="2799264" y="163659"/>
                </a:cubicBezTo>
                <a:cubicBezTo>
                  <a:pt x="2798210" y="157728"/>
                  <a:pt x="2796661" y="151911"/>
                  <a:pt x="2794616" y="146209"/>
                </a:cubicBezTo>
                <a:cubicBezTo>
                  <a:pt x="2792572" y="140507"/>
                  <a:pt x="2789955" y="134843"/>
                  <a:pt x="2786768" y="129217"/>
                </a:cubicBezTo>
                <a:cubicBezTo>
                  <a:pt x="2779287" y="133960"/>
                  <a:pt x="2771616" y="138494"/>
                  <a:pt x="2763755" y="142818"/>
                </a:cubicBezTo>
                <a:cubicBezTo>
                  <a:pt x="2755894" y="147143"/>
                  <a:pt x="2747918" y="151143"/>
                  <a:pt x="2739828" y="154820"/>
                </a:cubicBezTo>
                <a:cubicBezTo>
                  <a:pt x="2738704" y="153391"/>
                  <a:pt x="2737294" y="151829"/>
                  <a:pt x="2735599" y="150133"/>
                </a:cubicBezTo>
                <a:cubicBezTo>
                  <a:pt x="2733904" y="148438"/>
                  <a:pt x="2732266" y="146952"/>
                  <a:pt x="2730684" y="145676"/>
                </a:cubicBezTo>
                <a:cubicBezTo>
                  <a:pt x="2739111" y="141853"/>
                  <a:pt x="2747480" y="137687"/>
                  <a:pt x="2755792" y="133179"/>
                </a:cubicBezTo>
                <a:cubicBezTo>
                  <a:pt x="2764104" y="128670"/>
                  <a:pt x="2772093" y="123895"/>
                  <a:pt x="2779757" y="118853"/>
                </a:cubicBezTo>
                <a:cubicBezTo>
                  <a:pt x="2775820" y="113513"/>
                  <a:pt x="2771197" y="108268"/>
                  <a:pt x="2765889" y="103118"/>
                </a:cubicBezTo>
                <a:cubicBezTo>
                  <a:pt x="2760580" y="97968"/>
                  <a:pt x="2754433" y="92952"/>
                  <a:pt x="2747448" y="88069"/>
                </a:cubicBezTo>
                <a:close/>
                <a:moveTo>
                  <a:pt x="5691588" y="77724"/>
                </a:moveTo>
                <a:lnTo>
                  <a:pt x="5787904" y="77724"/>
                </a:lnTo>
                <a:lnTo>
                  <a:pt x="5787904" y="89878"/>
                </a:lnTo>
                <a:lnTo>
                  <a:pt x="5691588" y="89878"/>
                </a:lnTo>
                <a:close/>
                <a:moveTo>
                  <a:pt x="383724" y="77420"/>
                </a:moveTo>
                <a:lnTo>
                  <a:pt x="564471" y="77420"/>
                </a:lnTo>
                <a:lnTo>
                  <a:pt x="564471" y="163030"/>
                </a:lnTo>
                <a:lnTo>
                  <a:pt x="434321" y="163030"/>
                </a:lnTo>
                <a:cubicBezTo>
                  <a:pt x="431864" y="167025"/>
                  <a:pt x="429159" y="171019"/>
                  <a:pt x="426206" y="175013"/>
                </a:cubicBezTo>
                <a:cubicBezTo>
                  <a:pt x="423253" y="179007"/>
                  <a:pt x="420167" y="182849"/>
                  <a:pt x="416948" y="186538"/>
                </a:cubicBezTo>
                <a:lnTo>
                  <a:pt x="547402" y="186538"/>
                </a:lnTo>
                <a:lnTo>
                  <a:pt x="550450" y="185622"/>
                </a:lnTo>
                <a:lnTo>
                  <a:pt x="559594" y="192312"/>
                </a:lnTo>
                <a:cubicBezTo>
                  <a:pt x="551136" y="203702"/>
                  <a:pt x="540773" y="213896"/>
                  <a:pt x="528504" y="222894"/>
                </a:cubicBezTo>
                <a:cubicBezTo>
                  <a:pt x="516236" y="231893"/>
                  <a:pt x="502520" y="239882"/>
                  <a:pt x="487356" y="246863"/>
                </a:cubicBezTo>
                <a:cubicBezTo>
                  <a:pt x="504978" y="252796"/>
                  <a:pt x="523837" y="257623"/>
                  <a:pt x="543935" y="261345"/>
                </a:cubicBezTo>
                <a:cubicBezTo>
                  <a:pt x="564033" y="265067"/>
                  <a:pt x="584797" y="267760"/>
                  <a:pt x="606228" y="269425"/>
                </a:cubicBezTo>
                <a:cubicBezTo>
                  <a:pt x="604539" y="271336"/>
                  <a:pt x="602965" y="273533"/>
                  <a:pt x="601504" y="276016"/>
                </a:cubicBezTo>
                <a:cubicBezTo>
                  <a:pt x="600043" y="278499"/>
                  <a:pt x="598774" y="280772"/>
                  <a:pt x="597694" y="282836"/>
                </a:cubicBezTo>
                <a:cubicBezTo>
                  <a:pt x="574561" y="280728"/>
                  <a:pt x="552171" y="277324"/>
                  <a:pt x="530524" y="272624"/>
                </a:cubicBezTo>
                <a:cubicBezTo>
                  <a:pt x="508877" y="267925"/>
                  <a:pt x="488696" y="261777"/>
                  <a:pt x="469983" y="254180"/>
                </a:cubicBezTo>
                <a:cubicBezTo>
                  <a:pt x="448736" y="262361"/>
                  <a:pt x="426460" y="268941"/>
                  <a:pt x="403155" y="273920"/>
                </a:cubicBezTo>
                <a:cubicBezTo>
                  <a:pt x="379851" y="278899"/>
                  <a:pt x="356813" y="282582"/>
                  <a:pt x="334042" y="284969"/>
                </a:cubicBezTo>
                <a:cubicBezTo>
                  <a:pt x="333540" y="282760"/>
                  <a:pt x="332715" y="280397"/>
                  <a:pt x="331566" y="277883"/>
                </a:cubicBezTo>
                <a:cubicBezTo>
                  <a:pt x="330416" y="275368"/>
                  <a:pt x="329210" y="273158"/>
                  <a:pt x="327946" y="271253"/>
                </a:cubicBezTo>
                <a:cubicBezTo>
                  <a:pt x="348857" y="269462"/>
                  <a:pt x="369977" y="266566"/>
                  <a:pt x="391306" y="262565"/>
                </a:cubicBezTo>
                <a:cubicBezTo>
                  <a:pt x="412636" y="258563"/>
                  <a:pt x="433070" y="253228"/>
                  <a:pt x="452609" y="246558"/>
                </a:cubicBezTo>
                <a:cubicBezTo>
                  <a:pt x="441592" y="241223"/>
                  <a:pt x="431394" y="235278"/>
                  <a:pt x="422015" y="228723"/>
                </a:cubicBezTo>
                <a:cubicBezTo>
                  <a:pt x="412636" y="222168"/>
                  <a:pt x="404343" y="215003"/>
                  <a:pt x="397136" y="207228"/>
                </a:cubicBezTo>
                <a:cubicBezTo>
                  <a:pt x="390709" y="213034"/>
                  <a:pt x="384131" y="218496"/>
                  <a:pt x="377400" y="223616"/>
                </a:cubicBezTo>
                <a:cubicBezTo>
                  <a:pt x="370669" y="228735"/>
                  <a:pt x="363938" y="233436"/>
                  <a:pt x="357207" y="237717"/>
                </a:cubicBezTo>
                <a:cubicBezTo>
                  <a:pt x="356045" y="236383"/>
                  <a:pt x="354406" y="234706"/>
                  <a:pt x="352292" y="232686"/>
                </a:cubicBezTo>
                <a:cubicBezTo>
                  <a:pt x="350177" y="230666"/>
                  <a:pt x="348158" y="228989"/>
                  <a:pt x="346234" y="227655"/>
                </a:cubicBezTo>
                <a:cubicBezTo>
                  <a:pt x="360166" y="219781"/>
                  <a:pt x="373450" y="210309"/>
                  <a:pt x="386087" y="199239"/>
                </a:cubicBezTo>
                <a:cubicBezTo>
                  <a:pt x="398723" y="188169"/>
                  <a:pt x="409417" y="176099"/>
                  <a:pt x="418167" y="163030"/>
                </a:cubicBezTo>
                <a:lnTo>
                  <a:pt x="383724" y="163030"/>
                </a:lnTo>
                <a:close/>
                <a:moveTo>
                  <a:pt x="1420959" y="73762"/>
                </a:moveTo>
                <a:lnTo>
                  <a:pt x="1514532" y="73762"/>
                </a:lnTo>
                <a:lnTo>
                  <a:pt x="1514532" y="102375"/>
                </a:lnTo>
                <a:lnTo>
                  <a:pt x="1420959" y="102375"/>
                </a:lnTo>
                <a:close/>
                <a:moveTo>
                  <a:pt x="3243358" y="58503"/>
                </a:moveTo>
                <a:cubicBezTo>
                  <a:pt x="3247117" y="83243"/>
                  <a:pt x="3251943" y="106534"/>
                  <a:pt x="3257836" y="128378"/>
                </a:cubicBezTo>
                <a:cubicBezTo>
                  <a:pt x="3263729" y="150222"/>
                  <a:pt x="3270993" y="170314"/>
                  <a:pt x="3279629" y="188653"/>
                </a:cubicBezTo>
                <a:cubicBezTo>
                  <a:pt x="3289433" y="170809"/>
                  <a:pt x="3298019" y="151022"/>
                  <a:pt x="3305384" y="129293"/>
                </a:cubicBezTo>
                <a:cubicBezTo>
                  <a:pt x="3312750" y="107563"/>
                  <a:pt x="3318592" y="83966"/>
                  <a:pt x="3322910" y="58503"/>
                </a:cubicBezTo>
                <a:close/>
                <a:moveTo>
                  <a:pt x="6395523" y="55741"/>
                </a:moveTo>
                <a:lnTo>
                  <a:pt x="6395523" y="80772"/>
                </a:lnTo>
                <a:lnTo>
                  <a:pt x="6476600" y="80772"/>
                </a:lnTo>
                <a:lnTo>
                  <a:pt x="6476600" y="55741"/>
                </a:lnTo>
                <a:close/>
                <a:moveTo>
                  <a:pt x="4871352" y="55436"/>
                </a:moveTo>
                <a:lnTo>
                  <a:pt x="4871352" y="153315"/>
                </a:lnTo>
                <a:lnTo>
                  <a:pt x="4908246" y="153315"/>
                </a:lnTo>
                <a:cubicBezTo>
                  <a:pt x="4930162" y="153435"/>
                  <a:pt x="4946476" y="149459"/>
                  <a:pt x="4957185" y="141385"/>
                </a:cubicBezTo>
                <a:cubicBezTo>
                  <a:pt x="4967895" y="133311"/>
                  <a:pt x="4973232" y="120415"/>
                  <a:pt x="4973193" y="102698"/>
                </a:cubicBezTo>
                <a:cubicBezTo>
                  <a:pt x="4973200" y="84987"/>
                  <a:pt x="4967698" y="72613"/>
                  <a:pt x="4956690" y="65574"/>
                </a:cubicBezTo>
                <a:cubicBezTo>
                  <a:pt x="4945682" y="58536"/>
                  <a:pt x="4929127" y="55156"/>
                  <a:pt x="4907027" y="55436"/>
                </a:cubicBezTo>
                <a:close/>
                <a:moveTo>
                  <a:pt x="4642752" y="55436"/>
                </a:moveTo>
                <a:lnTo>
                  <a:pt x="4642752" y="153315"/>
                </a:lnTo>
                <a:lnTo>
                  <a:pt x="4679646" y="153315"/>
                </a:lnTo>
                <a:cubicBezTo>
                  <a:pt x="4701562" y="153435"/>
                  <a:pt x="4717876" y="149459"/>
                  <a:pt x="4728585" y="141385"/>
                </a:cubicBezTo>
                <a:cubicBezTo>
                  <a:pt x="4739296" y="133311"/>
                  <a:pt x="4744632" y="120415"/>
                  <a:pt x="4744593" y="102698"/>
                </a:cubicBezTo>
                <a:cubicBezTo>
                  <a:pt x="4744600" y="84987"/>
                  <a:pt x="4739098" y="72613"/>
                  <a:pt x="4728090" y="65574"/>
                </a:cubicBezTo>
                <a:cubicBezTo>
                  <a:pt x="4717082" y="58536"/>
                  <a:pt x="4700527" y="55156"/>
                  <a:pt x="4678427" y="55436"/>
                </a:cubicBezTo>
                <a:close/>
                <a:moveTo>
                  <a:pt x="4111886" y="51169"/>
                </a:moveTo>
                <a:cubicBezTo>
                  <a:pt x="4097218" y="51175"/>
                  <a:pt x="4085618" y="59470"/>
                  <a:pt x="4077086" y="76053"/>
                </a:cubicBezTo>
                <a:cubicBezTo>
                  <a:pt x="4068555" y="92637"/>
                  <a:pt x="4064197" y="117470"/>
                  <a:pt x="4064013" y="150553"/>
                </a:cubicBezTo>
                <a:cubicBezTo>
                  <a:pt x="4064197" y="184233"/>
                  <a:pt x="4068555" y="209473"/>
                  <a:pt x="4077086" y="226272"/>
                </a:cubicBezTo>
                <a:cubicBezTo>
                  <a:pt x="4085618" y="243071"/>
                  <a:pt x="4097218" y="251467"/>
                  <a:pt x="4111886" y="251460"/>
                </a:cubicBezTo>
                <a:cubicBezTo>
                  <a:pt x="4126407" y="251467"/>
                  <a:pt x="4137918" y="243071"/>
                  <a:pt x="4146418" y="226272"/>
                </a:cubicBezTo>
                <a:cubicBezTo>
                  <a:pt x="4154918" y="209473"/>
                  <a:pt x="4159262" y="184233"/>
                  <a:pt x="4159454" y="150553"/>
                </a:cubicBezTo>
                <a:cubicBezTo>
                  <a:pt x="4159262" y="117470"/>
                  <a:pt x="4154918" y="92637"/>
                  <a:pt x="4146418" y="76053"/>
                </a:cubicBezTo>
                <a:cubicBezTo>
                  <a:pt x="4137918" y="59470"/>
                  <a:pt x="4126407" y="51175"/>
                  <a:pt x="4111886" y="51169"/>
                </a:cubicBezTo>
                <a:close/>
                <a:moveTo>
                  <a:pt x="3902335" y="51169"/>
                </a:moveTo>
                <a:cubicBezTo>
                  <a:pt x="3887667" y="51175"/>
                  <a:pt x="3876068" y="59470"/>
                  <a:pt x="3867536" y="76053"/>
                </a:cubicBezTo>
                <a:cubicBezTo>
                  <a:pt x="3859005" y="92637"/>
                  <a:pt x="3854647" y="117470"/>
                  <a:pt x="3854463" y="150553"/>
                </a:cubicBezTo>
                <a:cubicBezTo>
                  <a:pt x="3854647" y="184233"/>
                  <a:pt x="3859005" y="209473"/>
                  <a:pt x="3867536" y="226272"/>
                </a:cubicBezTo>
                <a:cubicBezTo>
                  <a:pt x="3876068" y="243071"/>
                  <a:pt x="3887667" y="251467"/>
                  <a:pt x="3902335" y="251460"/>
                </a:cubicBezTo>
                <a:cubicBezTo>
                  <a:pt x="3916857" y="251467"/>
                  <a:pt x="3928368" y="243071"/>
                  <a:pt x="3936868" y="226272"/>
                </a:cubicBezTo>
                <a:cubicBezTo>
                  <a:pt x="3945368" y="209473"/>
                  <a:pt x="3949713" y="184233"/>
                  <a:pt x="3949904" y="150553"/>
                </a:cubicBezTo>
                <a:cubicBezTo>
                  <a:pt x="3949713" y="117470"/>
                  <a:pt x="3945368" y="92637"/>
                  <a:pt x="3936868" y="76053"/>
                </a:cubicBezTo>
                <a:cubicBezTo>
                  <a:pt x="3928368" y="59470"/>
                  <a:pt x="3916857" y="51175"/>
                  <a:pt x="3902335" y="51169"/>
                </a:cubicBezTo>
                <a:close/>
                <a:moveTo>
                  <a:pt x="3692785" y="51169"/>
                </a:moveTo>
                <a:cubicBezTo>
                  <a:pt x="3678117" y="51175"/>
                  <a:pt x="3666518" y="59470"/>
                  <a:pt x="3657986" y="76053"/>
                </a:cubicBezTo>
                <a:cubicBezTo>
                  <a:pt x="3649455" y="92637"/>
                  <a:pt x="3645097" y="117470"/>
                  <a:pt x="3644913" y="150553"/>
                </a:cubicBezTo>
                <a:cubicBezTo>
                  <a:pt x="3645097" y="184233"/>
                  <a:pt x="3649455" y="209473"/>
                  <a:pt x="3657986" y="226272"/>
                </a:cubicBezTo>
                <a:cubicBezTo>
                  <a:pt x="3666518" y="243071"/>
                  <a:pt x="3678117" y="251467"/>
                  <a:pt x="3692785" y="251460"/>
                </a:cubicBezTo>
                <a:cubicBezTo>
                  <a:pt x="3707307" y="251467"/>
                  <a:pt x="3718818" y="243071"/>
                  <a:pt x="3727318" y="226272"/>
                </a:cubicBezTo>
                <a:cubicBezTo>
                  <a:pt x="3735818" y="209473"/>
                  <a:pt x="3740163" y="184233"/>
                  <a:pt x="3740354" y="150553"/>
                </a:cubicBezTo>
                <a:cubicBezTo>
                  <a:pt x="3740163" y="117470"/>
                  <a:pt x="3735818" y="92637"/>
                  <a:pt x="3727318" y="76053"/>
                </a:cubicBezTo>
                <a:cubicBezTo>
                  <a:pt x="3718818" y="59470"/>
                  <a:pt x="3707307" y="51175"/>
                  <a:pt x="3692785" y="51169"/>
                </a:cubicBezTo>
                <a:close/>
                <a:moveTo>
                  <a:pt x="2128704" y="46901"/>
                </a:moveTo>
                <a:cubicBezTo>
                  <a:pt x="2123529" y="53474"/>
                  <a:pt x="2118030" y="60008"/>
                  <a:pt x="2112207" y="66504"/>
                </a:cubicBezTo>
                <a:cubicBezTo>
                  <a:pt x="2106384" y="73000"/>
                  <a:pt x="2100199" y="79382"/>
                  <a:pt x="2093652" y="85649"/>
                </a:cubicBezTo>
                <a:lnTo>
                  <a:pt x="2184788" y="85649"/>
                </a:lnTo>
                <a:cubicBezTo>
                  <a:pt x="2190045" y="80183"/>
                  <a:pt x="2195227" y="74030"/>
                  <a:pt x="2200332" y="67191"/>
                </a:cubicBezTo>
                <a:cubicBezTo>
                  <a:pt x="2205438" y="60351"/>
                  <a:pt x="2210010" y="53588"/>
                  <a:pt x="2214048" y="46901"/>
                </a:cubicBezTo>
                <a:close/>
                <a:moveTo>
                  <a:pt x="3329311" y="43568"/>
                </a:moveTo>
                <a:lnTo>
                  <a:pt x="3338456" y="46311"/>
                </a:lnTo>
                <a:cubicBezTo>
                  <a:pt x="3333839" y="78461"/>
                  <a:pt x="3327222" y="107658"/>
                  <a:pt x="3318605" y="133903"/>
                </a:cubicBezTo>
                <a:cubicBezTo>
                  <a:pt x="3309988" y="160147"/>
                  <a:pt x="3299638" y="183477"/>
                  <a:pt x="3287554" y="203893"/>
                </a:cubicBezTo>
                <a:cubicBezTo>
                  <a:pt x="3295606" y="218269"/>
                  <a:pt x="3304877" y="231121"/>
                  <a:pt x="3315367" y="242450"/>
                </a:cubicBezTo>
                <a:cubicBezTo>
                  <a:pt x="3325857" y="253778"/>
                  <a:pt x="3337719" y="263278"/>
                  <a:pt x="3350952" y="270949"/>
                </a:cubicBezTo>
                <a:cubicBezTo>
                  <a:pt x="3349060" y="272371"/>
                  <a:pt x="3347130" y="274098"/>
                  <a:pt x="3345161" y="276130"/>
                </a:cubicBezTo>
                <a:cubicBezTo>
                  <a:pt x="3343192" y="278162"/>
                  <a:pt x="3341567" y="280194"/>
                  <a:pt x="3340284" y="282226"/>
                </a:cubicBezTo>
                <a:cubicBezTo>
                  <a:pt x="3327673" y="274454"/>
                  <a:pt x="3316320" y="265157"/>
                  <a:pt x="3306223" y="254337"/>
                </a:cubicBezTo>
                <a:cubicBezTo>
                  <a:pt x="3296126" y="243517"/>
                  <a:pt x="3287058" y="231172"/>
                  <a:pt x="3279019" y="217304"/>
                </a:cubicBezTo>
                <a:cubicBezTo>
                  <a:pt x="3269545" y="231636"/>
                  <a:pt x="3259461" y="244425"/>
                  <a:pt x="3248768" y="255670"/>
                </a:cubicBezTo>
                <a:cubicBezTo>
                  <a:pt x="3238075" y="266916"/>
                  <a:pt x="3226924" y="276581"/>
                  <a:pt x="3215316" y="284665"/>
                </a:cubicBezTo>
                <a:cubicBezTo>
                  <a:pt x="3214053" y="282747"/>
                  <a:pt x="3212541" y="280715"/>
                  <a:pt x="3210782" y="278569"/>
                </a:cubicBezTo>
                <a:cubicBezTo>
                  <a:pt x="3209023" y="276422"/>
                  <a:pt x="3207284" y="274695"/>
                  <a:pt x="3205563" y="273387"/>
                </a:cubicBezTo>
                <a:cubicBezTo>
                  <a:pt x="3217494" y="265576"/>
                  <a:pt x="3228988" y="255747"/>
                  <a:pt x="3240043" y="243898"/>
                </a:cubicBezTo>
                <a:cubicBezTo>
                  <a:pt x="3251098" y="232048"/>
                  <a:pt x="3261449" y="218409"/>
                  <a:pt x="3271094" y="202978"/>
                </a:cubicBezTo>
                <a:cubicBezTo>
                  <a:pt x="3261246" y="183109"/>
                  <a:pt x="3252978" y="161049"/>
                  <a:pt x="3246292" y="136798"/>
                </a:cubicBezTo>
                <a:cubicBezTo>
                  <a:pt x="3239605" y="112548"/>
                  <a:pt x="3234157" y="86449"/>
                  <a:pt x="3229947" y="58503"/>
                </a:cubicBezTo>
                <a:lnTo>
                  <a:pt x="3211964" y="58503"/>
                </a:lnTo>
                <a:lnTo>
                  <a:pt x="3211964" y="44482"/>
                </a:lnTo>
                <a:lnTo>
                  <a:pt x="3326873" y="44482"/>
                </a:lnTo>
                <a:close/>
                <a:moveTo>
                  <a:pt x="2569750" y="42329"/>
                </a:moveTo>
                <a:lnTo>
                  <a:pt x="2569750" y="68885"/>
                </a:lnTo>
                <a:lnTo>
                  <a:pt x="2623090" y="68885"/>
                </a:lnTo>
                <a:lnTo>
                  <a:pt x="2623090" y="42329"/>
                </a:lnTo>
                <a:close/>
                <a:moveTo>
                  <a:pt x="2498122" y="42329"/>
                </a:moveTo>
                <a:lnTo>
                  <a:pt x="2498122" y="67359"/>
                </a:lnTo>
                <a:lnTo>
                  <a:pt x="2498122" y="68885"/>
                </a:lnTo>
                <a:lnTo>
                  <a:pt x="2555729" y="68885"/>
                </a:lnTo>
                <a:lnTo>
                  <a:pt x="2555729" y="42329"/>
                </a:lnTo>
                <a:close/>
                <a:moveTo>
                  <a:pt x="5049622" y="40234"/>
                </a:moveTo>
                <a:lnTo>
                  <a:pt x="5208080" y="40234"/>
                </a:lnTo>
                <a:lnTo>
                  <a:pt x="5208080" y="55741"/>
                </a:lnTo>
                <a:lnTo>
                  <a:pt x="5137976" y="55741"/>
                </a:lnTo>
                <a:lnTo>
                  <a:pt x="5137976" y="262395"/>
                </a:lnTo>
                <a:lnTo>
                  <a:pt x="5119420" y="262395"/>
                </a:lnTo>
                <a:lnTo>
                  <a:pt x="5119420" y="55741"/>
                </a:lnTo>
                <a:lnTo>
                  <a:pt x="5049622" y="55741"/>
                </a:lnTo>
                <a:close/>
                <a:moveTo>
                  <a:pt x="4853102" y="40234"/>
                </a:moveTo>
                <a:lnTo>
                  <a:pt x="4910686" y="40234"/>
                </a:lnTo>
                <a:cubicBezTo>
                  <a:pt x="4936075" y="39959"/>
                  <a:pt x="4955874" y="44614"/>
                  <a:pt x="4970084" y="54200"/>
                </a:cubicBezTo>
                <a:cubicBezTo>
                  <a:pt x="4984294" y="63785"/>
                  <a:pt x="4991514" y="79951"/>
                  <a:pt x="4991748" y="102698"/>
                </a:cubicBezTo>
                <a:cubicBezTo>
                  <a:pt x="4991508" y="124917"/>
                  <a:pt x="4984376" y="141452"/>
                  <a:pt x="4970350" y="152302"/>
                </a:cubicBezTo>
                <a:cubicBezTo>
                  <a:pt x="4956325" y="163152"/>
                  <a:pt x="4936844" y="168557"/>
                  <a:pt x="4911906" y="168517"/>
                </a:cubicBezTo>
                <a:lnTo>
                  <a:pt x="4871352" y="168517"/>
                </a:lnTo>
                <a:lnTo>
                  <a:pt x="4871352" y="262395"/>
                </a:lnTo>
                <a:lnTo>
                  <a:pt x="4853102" y="262395"/>
                </a:lnTo>
                <a:close/>
                <a:moveTo>
                  <a:pt x="4624502" y="40234"/>
                </a:moveTo>
                <a:lnTo>
                  <a:pt x="4682086" y="40234"/>
                </a:lnTo>
                <a:cubicBezTo>
                  <a:pt x="4707474" y="39959"/>
                  <a:pt x="4727274" y="44614"/>
                  <a:pt x="4741484" y="54200"/>
                </a:cubicBezTo>
                <a:cubicBezTo>
                  <a:pt x="4755693" y="63785"/>
                  <a:pt x="4762914" y="79951"/>
                  <a:pt x="4763148" y="102698"/>
                </a:cubicBezTo>
                <a:cubicBezTo>
                  <a:pt x="4762908" y="124917"/>
                  <a:pt x="4755776" y="141452"/>
                  <a:pt x="4741750" y="152302"/>
                </a:cubicBezTo>
                <a:cubicBezTo>
                  <a:pt x="4727725" y="163152"/>
                  <a:pt x="4708244" y="168557"/>
                  <a:pt x="4683306" y="168517"/>
                </a:cubicBezTo>
                <a:lnTo>
                  <a:pt x="4642752" y="168517"/>
                </a:lnTo>
                <a:lnTo>
                  <a:pt x="4642752" y="262395"/>
                </a:lnTo>
                <a:lnTo>
                  <a:pt x="4624502" y="262395"/>
                </a:lnTo>
                <a:close/>
                <a:moveTo>
                  <a:pt x="3435706" y="40234"/>
                </a:moveTo>
                <a:lnTo>
                  <a:pt x="3537189" y="40234"/>
                </a:lnTo>
                <a:lnTo>
                  <a:pt x="3537189" y="55741"/>
                </a:lnTo>
                <a:lnTo>
                  <a:pt x="3451555" y="55741"/>
                </a:lnTo>
                <a:lnTo>
                  <a:pt x="3445154" y="130428"/>
                </a:lnTo>
                <a:cubicBezTo>
                  <a:pt x="3450419" y="127191"/>
                  <a:pt x="3456044" y="124619"/>
                  <a:pt x="3462033" y="122713"/>
                </a:cubicBezTo>
                <a:cubicBezTo>
                  <a:pt x="3468021" y="120807"/>
                  <a:pt x="3474790" y="119831"/>
                  <a:pt x="3482340" y="119787"/>
                </a:cubicBezTo>
                <a:cubicBezTo>
                  <a:pt x="3501084" y="119671"/>
                  <a:pt x="3516622" y="125381"/>
                  <a:pt x="3528956" y="136916"/>
                </a:cubicBezTo>
                <a:cubicBezTo>
                  <a:pt x="3541289" y="148452"/>
                  <a:pt x="3547683" y="166510"/>
                  <a:pt x="3548139" y="191091"/>
                </a:cubicBezTo>
                <a:cubicBezTo>
                  <a:pt x="3547936" y="207186"/>
                  <a:pt x="3544552" y="220827"/>
                  <a:pt x="3537989" y="232015"/>
                </a:cubicBezTo>
                <a:cubicBezTo>
                  <a:pt x="3531424" y="243203"/>
                  <a:pt x="3522896" y="251714"/>
                  <a:pt x="3512404" y="257549"/>
                </a:cubicBezTo>
                <a:cubicBezTo>
                  <a:pt x="3501911" y="263384"/>
                  <a:pt x="3490671" y="266320"/>
                  <a:pt x="3478682" y="266357"/>
                </a:cubicBezTo>
                <a:cubicBezTo>
                  <a:pt x="3461652" y="266029"/>
                  <a:pt x="3447707" y="262962"/>
                  <a:pt x="3436849" y="257156"/>
                </a:cubicBezTo>
                <a:cubicBezTo>
                  <a:pt x="3425990" y="251349"/>
                  <a:pt x="3417075" y="244776"/>
                  <a:pt x="3410102" y="237435"/>
                </a:cubicBezTo>
                <a:lnTo>
                  <a:pt x="3419856" y="224934"/>
                </a:lnTo>
                <a:cubicBezTo>
                  <a:pt x="3426073" y="231896"/>
                  <a:pt x="3433756" y="237943"/>
                  <a:pt x="3442907" y="243076"/>
                </a:cubicBezTo>
                <a:cubicBezTo>
                  <a:pt x="3452057" y="248208"/>
                  <a:pt x="3463779" y="250902"/>
                  <a:pt x="3478073" y="251156"/>
                </a:cubicBezTo>
                <a:cubicBezTo>
                  <a:pt x="3492500" y="250927"/>
                  <a:pt x="3504641" y="245515"/>
                  <a:pt x="3514496" y="234920"/>
                </a:cubicBezTo>
                <a:cubicBezTo>
                  <a:pt x="3524352" y="224325"/>
                  <a:pt x="3529482" y="209918"/>
                  <a:pt x="3529889" y="191701"/>
                </a:cubicBezTo>
                <a:cubicBezTo>
                  <a:pt x="3529711" y="173851"/>
                  <a:pt x="3525114" y="159927"/>
                  <a:pt x="3516097" y="149929"/>
                </a:cubicBezTo>
                <a:cubicBezTo>
                  <a:pt x="3507080" y="139931"/>
                  <a:pt x="3494710" y="134849"/>
                  <a:pt x="3478987" y="134684"/>
                </a:cubicBezTo>
                <a:cubicBezTo>
                  <a:pt x="3471062" y="134735"/>
                  <a:pt x="3464052" y="136005"/>
                  <a:pt x="3457956" y="138495"/>
                </a:cubicBezTo>
                <a:cubicBezTo>
                  <a:pt x="3451860" y="140986"/>
                  <a:pt x="3445764" y="144391"/>
                  <a:pt x="3439668" y="148710"/>
                </a:cubicBezTo>
                <a:lnTo>
                  <a:pt x="3428086" y="141697"/>
                </a:lnTo>
                <a:close/>
                <a:moveTo>
                  <a:pt x="3111075" y="37777"/>
                </a:moveTo>
                <a:lnTo>
                  <a:pt x="3111075" y="87154"/>
                </a:lnTo>
                <a:lnTo>
                  <a:pt x="3172644" y="87154"/>
                </a:lnTo>
                <a:lnTo>
                  <a:pt x="3172644" y="37777"/>
                </a:lnTo>
                <a:close/>
                <a:moveTo>
                  <a:pt x="14593" y="36843"/>
                </a:moveTo>
                <a:lnTo>
                  <a:pt x="14593" y="253899"/>
                </a:lnTo>
                <a:lnTo>
                  <a:pt x="235306" y="253899"/>
                </a:lnTo>
                <a:lnTo>
                  <a:pt x="235306" y="36843"/>
                </a:lnTo>
                <a:close/>
                <a:moveTo>
                  <a:pt x="4111886" y="36272"/>
                </a:moveTo>
                <a:cubicBezTo>
                  <a:pt x="4132212" y="36213"/>
                  <a:pt x="4148111" y="45619"/>
                  <a:pt x="4159583" y="64489"/>
                </a:cubicBezTo>
                <a:cubicBezTo>
                  <a:pt x="4171056" y="83360"/>
                  <a:pt x="4176892" y="112048"/>
                  <a:pt x="4177094" y="150553"/>
                </a:cubicBezTo>
                <a:cubicBezTo>
                  <a:pt x="4176892" y="189522"/>
                  <a:pt x="4171056" y="218578"/>
                  <a:pt x="4159583" y="237721"/>
                </a:cubicBezTo>
                <a:cubicBezTo>
                  <a:pt x="4148111" y="256865"/>
                  <a:pt x="4132212" y="266410"/>
                  <a:pt x="4111886" y="266357"/>
                </a:cubicBezTo>
                <a:cubicBezTo>
                  <a:pt x="4091413" y="266410"/>
                  <a:pt x="4075425" y="256865"/>
                  <a:pt x="4063921" y="237721"/>
                </a:cubicBezTo>
                <a:cubicBezTo>
                  <a:pt x="4052417" y="218578"/>
                  <a:pt x="4046568" y="189522"/>
                  <a:pt x="4046372" y="150553"/>
                </a:cubicBezTo>
                <a:cubicBezTo>
                  <a:pt x="4046568" y="112048"/>
                  <a:pt x="4052417" y="83360"/>
                  <a:pt x="4063921" y="64489"/>
                </a:cubicBezTo>
                <a:cubicBezTo>
                  <a:pt x="4075425" y="45619"/>
                  <a:pt x="4091413" y="36213"/>
                  <a:pt x="4111886" y="36272"/>
                </a:cubicBezTo>
                <a:close/>
                <a:moveTo>
                  <a:pt x="3902335" y="36272"/>
                </a:moveTo>
                <a:cubicBezTo>
                  <a:pt x="3922662" y="36213"/>
                  <a:pt x="3938561" y="45619"/>
                  <a:pt x="3950033" y="64489"/>
                </a:cubicBezTo>
                <a:cubicBezTo>
                  <a:pt x="3961505" y="83360"/>
                  <a:pt x="3967342" y="112048"/>
                  <a:pt x="3967544" y="150553"/>
                </a:cubicBezTo>
                <a:cubicBezTo>
                  <a:pt x="3967342" y="189522"/>
                  <a:pt x="3961505" y="218578"/>
                  <a:pt x="3950033" y="237721"/>
                </a:cubicBezTo>
                <a:cubicBezTo>
                  <a:pt x="3938561" y="256865"/>
                  <a:pt x="3922662" y="266410"/>
                  <a:pt x="3902335" y="266357"/>
                </a:cubicBezTo>
                <a:cubicBezTo>
                  <a:pt x="3881863" y="266410"/>
                  <a:pt x="3865875" y="256865"/>
                  <a:pt x="3854371" y="237721"/>
                </a:cubicBezTo>
                <a:cubicBezTo>
                  <a:pt x="3842867" y="218578"/>
                  <a:pt x="3837018" y="189522"/>
                  <a:pt x="3836822" y="150553"/>
                </a:cubicBezTo>
                <a:cubicBezTo>
                  <a:pt x="3837018" y="112048"/>
                  <a:pt x="3842867" y="83360"/>
                  <a:pt x="3854371" y="64489"/>
                </a:cubicBezTo>
                <a:cubicBezTo>
                  <a:pt x="3865875" y="45619"/>
                  <a:pt x="3881863" y="36213"/>
                  <a:pt x="3902335" y="36272"/>
                </a:cubicBezTo>
                <a:close/>
                <a:moveTo>
                  <a:pt x="3692785" y="36272"/>
                </a:moveTo>
                <a:cubicBezTo>
                  <a:pt x="3713112" y="36213"/>
                  <a:pt x="3729011" y="45619"/>
                  <a:pt x="3740483" y="64489"/>
                </a:cubicBezTo>
                <a:cubicBezTo>
                  <a:pt x="3751955" y="83360"/>
                  <a:pt x="3757792" y="112048"/>
                  <a:pt x="3757994" y="150553"/>
                </a:cubicBezTo>
                <a:cubicBezTo>
                  <a:pt x="3757792" y="189522"/>
                  <a:pt x="3751955" y="218578"/>
                  <a:pt x="3740483" y="237721"/>
                </a:cubicBezTo>
                <a:cubicBezTo>
                  <a:pt x="3729011" y="256865"/>
                  <a:pt x="3713112" y="266410"/>
                  <a:pt x="3692785" y="266357"/>
                </a:cubicBezTo>
                <a:cubicBezTo>
                  <a:pt x="3672313" y="266410"/>
                  <a:pt x="3656325" y="256865"/>
                  <a:pt x="3644821" y="237721"/>
                </a:cubicBezTo>
                <a:cubicBezTo>
                  <a:pt x="3633317" y="218578"/>
                  <a:pt x="3627468" y="189522"/>
                  <a:pt x="3627272" y="150553"/>
                </a:cubicBezTo>
                <a:cubicBezTo>
                  <a:pt x="3627468" y="112048"/>
                  <a:pt x="3633317" y="83360"/>
                  <a:pt x="3644821" y="64489"/>
                </a:cubicBezTo>
                <a:cubicBezTo>
                  <a:pt x="3656325" y="45619"/>
                  <a:pt x="3672313" y="36213"/>
                  <a:pt x="3692785" y="36272"/>
                </a:cubicBezTo>
                <a:close/>
                <a:moveTo>
                  <a:pt x="4263828" y="26499"/>
                </a:moveTo>
                <a:lnTo>
                  <a:pt x="4522908" y="26499"/>
                </a:lnTo>
                <a:lnTo>
                  <a:pt x="4522908" y="40520"/>
                </a:lnTo>
                <a:lnTo>
                  <a:pt x="4400684" y="40520"/>
                </a:lnTo>
                <a:cubicBezTo>
                  <a:pt x="4397604" y="47632"/>
                  <a:pt x="4394390" y="54820"/>
                  <a:pt x="4391044" y="62084"/>
                </a:cubicBezTo>
                <a:cubicBezTo>
                  <a:pt x="4387698" y="69349"/>
                  <a:pt x="4384408" y="76080"/>
                  <a:pt x="4381176" y="82277"/>
                </a:cubicBezTo>
                <a:lnTo>
                  <a:pt x="4489990" y="82277"/>
                </a:lnTo>
                <a:lnTo>
                  <a:pt x="4489990" y="224314"/>
                </a:lnTo>
                <a:lnTo>
                  <a:pt x="4474750" y="224314"/>
                </a:lnTo>
                <a:lnTo>
                  <a:pt x="4474750" y="96298"/>
                </a:lnTo>
                <a:lnTo>
                  <a:pt x="4311072" y="96298"/>
                </a:lnTo>
                <a:lnTo>
                  <a:pt x="4311072" y="224314"/>
                </a:lnTo>
                <a:lnTo>
                  <a:pt x="4296442" y="224314"/>
                </a:lnTo>
                <a:lnTo>
                  <a:pt x="4296442" y="82277"/>
                </a:lnTo>
                <a:lnTo>
                  <a:pt x="4365632" y="82277"/>
                </a:lnTo>
                <a:cubicBezTo>
                  <a:pt x="4368895" y="76156"/>
                  <a:pt x="4372121" y="69349"/>
                  <a:pt x="4375309" y="61856"/>
                </a:cubicBezTo>
                <a:cubicBezTo>
                  <a:pt x="4378496" y="54363"/>
                  <a:pt x="4381265" y="47251"/>
                  <a:pt x="4383614" y="40520"/>
                </a:cubicBezTo>
                <a:lnTo>
                  <a:pt x="4263828" y="40520"/>
                </a:lnTo>
                <a:close/>
                <a:moveTo>
                  <a:pt x="3074194" y="24061"/>
                </a:moveTo>
                <a:lnTo>
                  <a:pt x="3211354" y="24061"/>
                </a:lnTo>
                <a:lnTo>
                  <a:pt x="3211354" y="37777"/>
                </a:lnTo>
                <a:lnTo>
                  <a:pt x="3186970" y="37777"/>
                </a:lnTo>
                <a:lnTo>
                  <a:pt x="3186970" y="206941"/>
                </a:lnTo>
                <a:lnTo>
                  <a:pt x="3213792" y="202064"/>
                </a:lnTo>
                <a:lnTo>
                  <a:pt x="3214707" y="215170"/>
                </a:lnTo>
                <a:lnTo>
                  <a:pt x="3186970" y="220352"/>
                </a:lnTo>
                <a:lnTo>
                  <a:pt x="3186970" y="284360"/>
                </a:lnTo>
                <a:lnTo>
                  <a:pt x="3172644" y="284360"/>
                </a:lnTo>
                <a:lnTo>
                  <a:pt x="3172644" y="223095"/>
                </a:lnTo>
                <a:cubicBezTo>
                  <a:pt x="3154686" y="226448"/>
                  <a:pt x="3137414" y="229572"/>
                  <a:pt x="3120828" y="232468"/>
                </a:cubicBezTo>
                <a:cubicBezTo>
                  <a:pt x="3104242" y="235363"/>
                  <a:pt x="3089104" y="238030"/>
                  <a:pt x="3075413" y="240469"/>
                </a:cubicBezTo>
                <a:lnTo>
                  <a:pt x="3072060" y="226143"/>
                </a:lnTo>
                <a:lnTo>
                  <a:pt x="3096749" y="222181"/>
                </a:lnTo>
                <a:lnTo>
                  <a:pt x="3096749" y="37777"/>
                </a:lnTo>
                <a:lnTo>
                  <a:pt x="3074194" y="37777"/>
                </a:lnTo>
                <a:close/>
                <a:moveTo>
                  <a:pt x="5314169" y="22841"/>
                </a:moveTo>
                <a:lnTo>
                  <a:pt x="5519604" y="22841"/>
                </a:lnTo>
                <a:lnTo>
                  <a:pt x="5519604" y="129217"/>
                </a:lnTo>
                <a:lnTo>
                  <a:pt x="5314169" y="129217"/>
                </a:lnTo>
                <a:lnTo>
                  <a:pt x="5314169" y="115501"/>
                </a:lnTo>
                <a:lnTo>
                  <a:pt x="5505583" y="115501"/>
                </a:lnTo>
                <a:lnTo>
                  <a:pt x="5505583" y="81973"/>
                </a:lnTo>
                <a:lnTo>
                  <a:pt x="5327580" y="81973"/>
                </a:lnTo>
                <a:lnTo>
                  <a:pt x="5327580" y="69781"/>
                </a:lnTo>
                <a:lnTo>
                  <a:pt x="5505583" y="69781"/>
                </a:lnTo>
                <a:lnTo>
                  <a:pt x="5505583" y="36557"/>
                </a:lnTo>
                <a:lnTo>
                  <a:pt x="5314169" y="36557"/>
                </a:lnTo>
                <a:close/>
                <a:moveTo>
                  <a:pt x="0" y="22251"/>
                </a:moveTo>
                <a:lnTo>
                  <a:pt x="250203" y="22251"/>
                </a:lnTo>
                <a:lnTo>
                  <a:pt x="250203" y="284341"/>
                </a:lnTo>
                <a:lnTo>
                  <a:pt x="235306" y="284341"/>
                </a:lnTo>
                <a:lnTo>
                  <a:pt x="235306" y="267881"/>
                </a:lnTo>
                <a:lnTo>
                  <a:pt x="14593" y="267881"/>
                </a:lnTo>
                <a:lnTo>
                  <a:pt x="14593" y="284341"/>
                </a:lnTo>
                <a:lnTo>
                  <a:pt x="0" y="284341"/>
                </a:lnTo>
                <a:close/>
                <a:moveTo>
                  <a:pt x="1032948" y="9430"/>
                </a:moveTo>
                <a:lnTo>
                  <a:pt x="1267644" y="9430"/>
                </a:lnTo>
                <a:lnTo>
                  <a:pt x="1267644" y="132265"/>
                </a:lnTo>
                <a:lnTo>
                  <a:pt x="1032948" y="132265"/>
                </a:lnTo>
                <a:lnTo>
                  <a:pt x="1032948" y="93250"/>
                </a:lnTo>
                <a:lnTo>
                  <a:pt x="1225277" y="93250"/>
                </a:lnTo>
                <a:lnTo>
                  <a:pt x="1225277" y="86240"/>
                </a:lnTo>
                <a:lnTo>
                  <a:pt x="1046360" y="86240"/>
                </a:lnTo>
                <a:lnTo>
                  <a:pt x="1046360" y="56369"/>
                </a:lnTo>
                <a:lnTo>
                  <a:pt x="1225277" y="56369"/>
                </a:lnTo>
                <a:lnTo>
                  <a:pt x="1225277" y="48445"/>
                </a:lnTo>
                <a:lnTo>
                  <a:pt x="1032948" y="48445"/>
                </a:lnTo>
                <a:close/>
                <a:moveTo>
                  <a:pt x="2812066" y="8821"/>
                </a:moveTo>
                <a:lnTo>
                  <a:pt x="2826696" y="8821"/>
                </a:lnTo>
                <a:lnTo>
                  <a:pt x="2826696" y="34729"/>
                </a:lnTo>
                <a:lnTo>
                  <a:pt x="2911735" y="34729"/>
                </a:lnTo>
                <a:lnTo>
                  <a:pt x="2911735" y="8821"/>
                </a:lnTo>
                <a:lnTo>
                  <a:pt x="2926061" y="8821"/>
                </a:lnTo>
                <a:lnTo>
                  <a:pt x="2926061" y="34729"/>
                </a:lnTo>
                <a:lnTo>
                  <a:pt x="3001651" y="34729"/>
                </a:lnTo>
                <a:lnTo>
                  <a:pt x="3001651" y="48445"/>
                </a:lnTo>
                <a:lnTo>
                  <a:pt x="2926061" y="48445"/>
                </a:lnTo>
                <a:lnTo>
                  <a:pt x="2926061" y="75267"/>
                </a:lnTo>
                <a:lnTo>
                  <a:pt x="2911735" y="75267"/>
                </a:lnTo>
                <a:lnTo>
                  <a:pt x="2911735" y="48445"/>
                </a:lnTo>
                <a:lnTo>
                  <a:pt x="2826696" y="48445"/>
                </a:lnTo>
                <a:lnTo>
                  <a:pt x="2826696" y="76181"/>
                </a:lnTo>
                <a:lnTo>
                  <a:pt x="2812066" y="76181"/>
                </a:lnTo>
                <a:lnTo>
                  <a:pt x="2812066" y="48445"/>
                </a:lnTo>
                <a:lnTo>
                  <a:pt x="2736476" y="48445"/>
                </a:lnTo>
                <a:lnTo>
                  <a:pt x="2736476" y="34729"/>
                </a:lnTo>
                <a:lnTo>
                  <a:pt x="2812066" y="34729"/>
                </a:lnTo>
                <a:close/>
                <a:moveTo>
                  <a:pt x="5795830" y="8535"/>
                </a:moveTo>
                <a:lnTo>
                  <a:pt x="5810154" y="8535"/>
                </a:lnTo>
                <a:cubicBezTo>
                  <a:pt x="5810510" y="19863"/>
                  <a:pt x="5811323" y="30734"/>
                  <a:pt x="5812594" y="41148"/>
                </a:cubicBezTo>
                <a:lnTo>
                  <a:pt x="5908605" y="41148"/>
                </a:lnTo>
                <a:lnTo>
                  <a:pt x="5908605" y="53912"/>
                </a:lnTo>
                <a:lnTo>
                  <a:pt x="5814117" y="53912"/>
                </a:lnTo>
                <a:cubicBezTo>
                  <a:pt x="5816588" y="70124"/>
                  <a:pt x="5819800" y="85115"/>
                  <a:pt x="5823756" y="98886"/>
                </a:cubicBezTo>
                <a:cubicBezTo>
                  <a:pt x="5827713" y="112658"/>
                  <a:pt x="5832222" y="124899"/>
                  <a:pt x="5837282" y="135611"/>
                </a:cubicBezTo>
                <a:cubicBezTo>
                  <a:pt x="5844762" y="126311"/>
                  <a:pt x="5851519" y="116419"/>
                  <a:pt x="5857551" y="105935"/>
                </a:cubicBezTo>
                <a:cubicBezTo>
                  <a:pt x="5863584" y="95452"/>
                  <a:pt x="5868816" y="84420"/>
                  <a:pt x="5873248" y="72840"/>
                </a:cubicBezTo>
                <a:lnTo>
                  <a:pt x="5886660" y="76198"/>
                </a:lnTo>
                <a:cubicBezTo>
                  <a:pt x="5881313" y="90066"/>
                  <a:pt x="5875090" y="103078"/>
                  <a:pt x="5867990" y="115234"/>
                </a:cubicBezTo>
                <a:cubicBezTo>
                  <a:pt x="5860891" y="127389"/>
                  <a:pt x="5852992" y="138657"/>
                  <a:pt x="5844292" y="149036"/>
                </a:cubicBezTo>
                <a:cubicBezTo>
                  <a:pt x="5850757" y="160367"/>
                  <a:pt x="5857488" y="169075"/>
                  <a:pt x="5864486" y="175160"/>
                </a:cubicBezTo>
                <a:cubicBezTo>
                  <a:pt x="5871483" y="181246"/>
                  <a:pt x="5878367" y="184321"/>
                  <a:pt x="5885136" y="184385"/>
                </a:cubicBezTo>
                <a:cubicBezTo>
                  <a:pt x="5888755" y="184371"/>
                  <a:pt x="5891498" y="181270"/>
                  <a:pt x="5893366" y="175082"/>
                </a:cubicBezTo>
                <a:cubicBezTo>
                  <a:pt x="5895232" y="168894"/>
                  <a:pt x="5896451" y="158788"/>
                  <a:pt x="5897022" y="144764"/>
                </a:cubicBezTo>
                <a:cubicBezTo>
                  <a:pt x="5898769" y="146309"/>
                  <a:pt x="5900763" y="147644"/>
                  <a:pt x="5903005" y="148769"/>
                </a:cubicBezTo>
                <a:cubicBezTo>
                  <a:pt x="5905246" y="149894"/>
                  <a:pt x="5907316" y="150695"/>
                  <a:pt x="5909215" y="151171"/>
                </a:cubicBezTo>
                <a:cubicBezTo>
                  <a:pt x="5908148" y="168725"/>
                  <a:pt x="5905786" y="181003"/>
                  <a:pt x="5902128" y="188006"/>
                </a:cubicBezTo>
                <a:cubicBezTo>
                  <a:pt x="5898471" y="195009"/>
                  <a:pt x="5892603" y="198374"/>
                  <a:pt x="5884526" y="198101"/>
                </a:cubicBezTo>
                <a:cubicBezTo>
                  <a:pt x="5875471" y="197999"/>
                  <a:pt x="5866682" y="194622"/>
                  <a:pt x="5858161" y="187969"/>
                </a:cubicBezTo>
                <a:cubicBezTo>
                  <a:pt x="5849640" y="181316"/>
                  <a:pt x="5841765" y="171999"/>
                  <a:pt x="5834538" y="160019"/>
                </a:cubicBezTo>
                <a:cubicBezTo>
                  <a:pt x="5827966" y="166848"/>
                  <a:pt x="5821070" y="173191"/>
                  <a:pt x="5813850" y="179047"/>
                </a:cubicBezTo>
                <a:cubicBezTo>
                  <a:pt x="5806630" y="184903"/>
                  <a:pt x="5799202" y="190340"/>
                  <a:pt x="5791562" y="195358"/>
                </a:cubicBezTo>
                <a:cubicBezTo>
                  <a:pt x="5790381" y="193891"/>
                  <a:pt x="5788705" y="192177"/>
                  <a:pt x="5786533" y="190215"/>
                </a:cubicBezTo>
                <a:cubicBezTo>
                  <a:pt x="5784361" y="188252"/>
                  <a:pt x="5782380" y="186614"/>
                  <a:pt x="5780589" y="185300"/>
                </a:cubicBezTo>
                <a:cubicBezTo>
                  <a:pt x="5789142" y="180125"/>
                  <a:pt x="5797334" y="174384"/>
                  <a:pt x="5805164" y="168079"/>
                </a:cubicBezTo>
                <a:cubicBezTo>
                  <a:pt x="5812994" y="161773"/>
                  <a:pt x="5820346" y="154815"/>
                  <a:pt x="5827224" y="147205"/>
                </a:cubicBezTo>
                <a:cubicBezTo>
                  <a:pt x="5821083" y="134793"/>
                  <a:pt x="5815686" y="120727"/>
                  <a:pt x="5811032" y="105008"/>
                </a:cubicBezTo>
                <a:cubicBezTo>
                  <a:pt x="5806376" y="89289"/>
                  <a:pt x="5802732" y="72257"/>
                  <a:pt x="5800096" y="53912"/>
                </a:cubicBezTo>
                <a:lnTo>
                  <a:pt x="5676652" y="53912"/>
                </a:lnTo>
                <a:lnTo>
                  <a:pt x="5676652" y="86232"/>
                </a:lnTo>
                <a:cubicBezTo>
                  <a:pt x="5676739" y="97579"/>
                  <a:pt x="5676024" y="110005"/>
                  <a:pt x="5674508" y="123509"/>
                </a:cubicBezTo>
                <a:cubicBezTo>
                  <a:pt x="5672991" y="137014"/>
                  <a:pt x="5670154" y="150569"/>
                  <a:pt x="5665996" y="164175"/>
                </a:cubicBezTo>
                <a:cubicBezTo>
                  <a:pt x="5661838" y="177782"/>
                  <a:pt x="5655840" y="190412"/>
                  <a:pt x="5648001" y="202065"/>
                </a:cubicBezTo>
                <a:cubicBezTo>
                  <a:pt x="5646661" y="200433"/>
                  <a:pt x="5644922" y="198667"/>
                  <a:pt x="5642782" y="196768"/>
                </a:cubicBezTo>
                <a:cubicBezTo>
                  <a:pt x="5640642" y="194869"/>
                  <a:pt x="5638826" y="193485"/>
                  <a:pt x="5637333" y="192615"/>
                </a:cubicBezTo>
                <a:cubicBezTo>
                  <a:pt x="5644554" y="181802"/>
                  <a:pt x="5649992" y="170151"/>
                  <a:pt x="5653646" y="157661"/>
                </a:cubicBezTo>
                <a:cubicBezTo>
                  <a:pt x="5657300" y="145172"/>
                  <a:pt x="5659734" y="132748"/>
                  <a:pt x="5660950" y="120391"/>
                </a:cubicBezTo>
                <a:cubicBezTo>
                  <a:pt x="5662165" y="108033"/>
                  <a:pt x="5662726" y="96647"/>
                  <a:pt x="5662632" y="86232"/>
                </a:cubicBezTo>
                <a:lnTo>
                  <a:pt x="5662632" y="41148"/>
                </a:lnTo>
                <a:lnTo>
                  <a:pt x="5798268" y="41148"/>
                </a:lnTo>
                <a:cubicBezTo>
                  <a:pt x="5797652" y="35941"/>
                  <a:pt x="5797131" y="30582"/>
                  <a:pt x="5796706" y="25070"/>
                </a:cubicBezTo>
                <a:cubicBezTo>
                  <a:pt x="5796280" y="19558"/>
                  <a:pt x="5795988" y="14047"/>
                  <a:pt x="5795830" y="8535"/>
                </a:cubicBezTo>
                <a:close/>
                <a:moveTo>
                  <a:pt x="2484406" y="8535"/>
                </a:moveTo>
                <a:lnTo>
                  <a:pt x="2498122" y="8535"/>
                </a:lnTo>
                <a:lnTo>
                  <a:pt x="2498122" y="30176"/>
                </a:lnTo>
                <a:lnTo>
                  <a:pt x="2555729" y="30176"/>
                </a:lnTo>
                <a:lnTo>
                  <a:pt x="2555729" y="8535"/>
                </a:lnTo>
                <a:lnTo>
                  <a:pt x="2569750" y="8535"/>
                </a:lnTo>
                <a:lnTo>
                  <a:pt x="2569750" y="30176"/>
                </a:lnTo>
                <a:lnTo>
                  <a:pt x="2636806" y="30176"/>
                </a:lnTo>
                <a:lnTo>
                  <a:pt x="2636806" y="80734"/>
                </a:lnTo>
                <a:lnTo>
                  <a:pt x="2569750" y="80734"/>
                </a:lnTo>
                <a:lnTo>
                  <a:pt x="2569750" y="109119"/>
                </a:lnTo>
                <a:lnTo>
                  <a:pt x="2654484" y="109119"/>
                </a:lnTo>
                <a:cubicBezTo>
                  <a:pt x="2654472" y="109239"/>
                  <a:pt x="2654421" y="109986"/>
                  <a:pt x="2654332" y="111359"/>
                </a:cubicBezTo>
                <a:cubicBezTo>
                  <a:pt x="2654243" y="112733"/>
                  <a:pt x="2654192" y="114012"/>
                  <a:pt x="2654180" y="115195"/>
                </a:cubicBezTo>
                <a:cubicBezTo>
                  <a:pt x="2652865" y="124826"/>
                  <a:pt x="2651532" y="132153"/>
                  <a:pt x="2650179" y="137177"/>
                </a:cubicBezTo>
                <a:cubicBezTo>
                  <a:pt x="2648826" y="142201"/>
                  <a:pt x="2647112" y="145644"/>
                  <a:pt x="2645035" y="147505"/>
                </a:cubicBezTo>
                <a:cubicBezTo>
                  <a:pt x="2643258" y="149016"/>
                  <a:pt x="2641327" y="150108"/>
                  <a:pt x="2639244" y="150781"/>
                </a:cubicBezTo>
                <a:cubicBezTo>
                  <a:pt x="2637162" y="151454"/>
                  <a:pt x="2634622" y="151784"/>
                  <a:pt x="2631624" y="151772"/>
                </a:cubicBezTo>
                <a:cubicBezTo>
                  <a:pt x="2629218" y="152064"/>
                  <a:pt x="2625725" y="152165"/>
                  <a:pt x="2621147" y="152077"/>
                </a:cubicBezTo>
                <a:cubicBezTo>
                  <a:pt x="2616568" y="151988"/>
                  <a:pt x="2611628" y="151784"/>
                  <a:pt x="2606326" y="151467"/>
                </a:cubicBezTo>
                <a:cubicBezTo>
                  <a:pt x="2606161" y="149740"/>
                  <a:pt x="2605805" y="147860"/>
                  <a:pt x="2605259" y="145828"/>
                </a:cubicBezTo>
                <a:cubicBezTo>
                  <a:pt x="2604713" y="143796"/>
                  <a:pt x="2604052" y="141916"/>
                  <a:pt x="2603278" y="140188"/>
                </a:cubicBezTo>
                <a:cubicBezTo>
                  <a:pt x="2608580" y="140773"/>
                  <a:pt x="2613368" y="141129"/>
                  <a:pt x="2617642" y="141256"/>
                </a:cubicBezTo>
                <a:cubicBezTo>
                  <a:pt x="2621915" y="141383"/>
                  <a:pt x="2624950" y="141434"/>
                  <a:pt x="2626748" y="141409"/>
                </a:cubicBezTo>
                <a:cubicBezTo>
                  <a:pt x="2628557" y="141428"/>
                  <a:pt x="2630043" y="141313"/>
                  <a:pt x="2631205" y="141065"/>
                </a:cubicBezTo>
                <a:cubicBezTo>
                  <a:pt x="2632367" y="140817"/>
                  <a:pt x="2633320" y="140322"/>
                  <a:pt x="2634063" y="139578"/>
                </a:cubicBezTo>
                <a:cubicBezTo>
                  <a:pt x="2635110" y="138574"/>
                  <a:pt x="2636063" y="136616"/>
                  <a:pt x="2636920" y="133705"/>
                </a:cubicBezTo>
                <a:cubicBezTo>
                  <a:pt x="2637777" y="130794"/>
                  <a:pt x="2638654" y="126548"/>
                  <a:pt x="2639549" y="120968"/>
                </a:cubicBezTo>
                <a:lnTo>
                  <a:pt x="2569750" y="120968"/>
                </a:lnTo>
                <a:lnTo>
                  <a:pt x="2569750" y="152972"/>
                </a:lnTo>
                <a:lnTo>
                  <a:pt x="2555729" y="152972"/>
                </a:lnTo>
                <a:lnTo>
                  <a:pt x="2555729" y="120968"/>
                </a:lnTo>
                <a:lnTo>
                  <a:pt x="2486234" y="120968"/>
                </a:lnTo>
                <a:cubicBezTo>
                  <a:pt x="2480221" y="131179"/>
                  <a:pt x="2470455" y="140551"/>
                  <a:pt x="2456936" y="149086"/>
                </a:cubicBezTo>
                <a:cubicBezTo>
                  <a:pt x="2443416" y="157620"/>
                  <a:pt x="2424735" y="165316"/>
                  <a:pt x="2400891" y="172174"/>
                </a:cubicBezTo>
                <a:cubicBezTo>
                  <a:pt x="2400090" y="170250"/>
                  <a:pt x="2399024" y="168155"/>
                  <a:pt x="2397690" y="165888"/>
                </a:cubicBezTo>
                <a:cubicBezTo>
                  <a:pt x="2396357" y="163621"/>
                  <a:pt x="2394985" y="161754"/>
                  <a:pt x="2393576" y="160287"/>
                </a:cubicBezTo>
                <a:cubicBezTo>
                  <a:pt x="2413235" y="154934"/>
                  <a:pt x="2429084" y="148952"/>
                  <a:pt x="2441124" y="142342"/>
                </a:cubicBezTo>
                <a:cubicBezTo>
                  <a:pt x="2453164" y="135732"/>
                  <a:pt x="2462308" y="128607"/>
                  <a:pt x="2468556" y="120968"/>
                </a:cubicBezTo>
                <a:lnTo>
                  <a:pt x="2412168" y="120968"/>
                </a:lnTo>
                <a:cubicBezTo>
                  <a:pt x="2413737" y="113725"/>
                  <a:pt x="2415324" y="105388"/>
                  <a:pt x="2416931" y="95957"/>
                </a:cubicBezTo>
                <a:cubicBezTo>
                  <a:pt x="2418537" y="86525"/>
                  <a:pt x="2419896" y="77502"/>
                  <a:pt x="2421008" y="68885"/>
                </a:cubicBezTo>
                <a:lnTo>
                  <a:pt x="2484406" y="68885"/>
                </a:lnTo>
                <a:lnTo>
                  <a:pt x="2484406" y="67359"/>
                </a:lnTo>
                <a:lnTo>
                  <a:pt x="2484406" y="42329"/>
                </a:lnTo>
                <a:lnTo>
                  <a:pt x="2406377" y="42329"/>
                </a:lnTo>
                <a:lnTo>
                  <a:pt x="2406377" y="30176"/>
                </a:lnTo>
                <a:lnTo>
                  <a:pt x="2484406" y="30176"/>
                </a:lnTo>
                <a:close/>
                <a:moveTo>
                  <a:pt x="2136324" y="8535"/>
                </a:moveTo>
                <a:lnTo>
                  <a:pt x="2152479" y="11278"/>
                </a:lnTo>
                <a:cubicBezTo>
                  <a:pt x="2150358" y="14942"/>
                  <a:pt x="2148123" y="18663"/>
                  <a:pt x="2145773" y="22441"/>
                </a:cubicBezTo>
                <a:cubicBezTo>
                  <a:pt x="2143424" y="26220"/>
                  <a:pt x="2140884" y="30017"/>
                  <a:pt x="2138153" y="33833"/>
                </a:cubicBezTo>
                <a:lnTo>
                  <a:pt x="2222278" y="33833"/>
                </a:lnTo>
                <a:lnTo>
                  <a:pt x="2225021" y="32919"/>
                </a:lnTo>
                <a:lnTo>
                  <a:pt x="2234470" y="39608"/>
                </a:lnTo>
                <a:cubicBezTo>
                  <a:pt x="2230107" y="47348"/>
                  <a:pt x="2225040" y="55247"/>
                  <a:pt x="2219268" y="63304"/>
                </a:cubicBezTo>
                <a:cubicBezTo>
                  <a:pt x="2213496" y="71361"/>
                  <a:pt x="2207590" y="78809"/>
                  <a:pt x="2201551" y="85649"/>
                </a:cubicBezTo>
                <a:lnTo>
                  <a:pt x="2295125" y="85649"/>
                </a:lnTo>
                <a:lnTo>
                  <a:pt x="2295125" y="174613"/>
                </a:lnTo>
                <a:lnTo>
                  <a:pt x="2213743" y="174613"/>
                </a:lnTo>
                <a:lnTo>
                  <a:pt x="2213743" y="254504"/>
                </a:lnTo>
                <a:cubicBezTo>
                  <a:pt x="2213534" y="258659"/>
                  <a:pt x="2214639" y="261403"/>
                  <a:pt x="2217058" y="262737"/>
                </a:cubicBezTo>
                <a:cubicBezTo>
                  <a:pt x="2219478" y="264071"/>
                  <a:pt x="2224469" y="264681"/>
                  <a:pt x="2232031" y="264567"/>
                </a:cubicBezTo>
                <a:lnTo>
                  <a:pt x="2287200" y="264567"/>
                </a:lnTo>
                <a:cubicBezTo>
                  <a:pt x="2291906" y="264734"/>
                  <a:pt x="2295466" y="263756"/>
                  <a:pt x="2297880" y="261630"/>
                </a:cubicBezTo>
                <a:cubicBezTo>
                  <a:pt x="2300294" y="259505"/>
                  <a:pt x="2301979" y="255229"/>
                  <a:pt x="2302937" y="248801"/>
                </a:cubicBezTo>
                <a:cubicBezTo>
                  <a:pt x="2303895" y="242373"/>
                  <a:pt x="2304542" y="232788"/>
                  <a:pt x="2304879" y="220047"/>
                </a:cubicBezTo>
                <a:cubicBezTo>
                  <a:pt x="2306911" y="221292"/>
                  <a:pt x="2309171" y="222461"/>
                  <a:pt x="2311660" y="223554"/>
                </a:cubicBezTo>
                <a:cubicBezTo>
                  <a:pt x="2314150" y="224646"/>
                  <a:pt x="2316563" y="225510"/>
                  <a:pt x="2318900" y="226146"/>
                </a:cubicBezTo>
                <a:cubicBezTo>
                  <a:pt x="2318042" y="246721"/>
                  <a:pt x="2315566" y="260663"/>
                  <a:pt x="2311470" y="267971"/>
                </a:cubicBezTo>
                <a:cubicBezTo>
                  <a:pt x="2307374" y="275279"/>
                  <a:pt x="2299488" y="278703"/>
                  <a:pt x="2287810" y="278245"/>
                </a:cubicBezTo>
                <a:lnTo>
                  <a:pt x="2231422" y="278245"/>
                </a:lnTo>
                <a:cubicBezTo>
                  <a:pt x="2219008" y="278454"/>
                  <a:pt x="2210461" y="276895"/>
                  <a:pt x="2205781" y="273567"/>
                </a:cubicBezTo>
                <a:cubicBezTo>
                  <a:pt x="2201101" y="270240"/>
                  <a:pt x="2198878" y="263885"/>
                  <a:pt x="2199113" y="254504"/>
                </a:cubicBezTo>
                <a:lnTo>
                  <a:pt x="2199113" y="174613"/>
                </a:lnTo>
                <a:lnTo>
                  <a:pt x="2179606" y="174613"/>
                </a:lnTo>
                <a:cubicBezTo>
                  <a:pt x="2174897" y="191115"/>
                  <a:pt x="2167788" y="206188"/>
                  <a:pt x="2158281" y="219831"/>
                </a:cubicBezTo>
                <a:cubicBezTo>
                  <a:pt x="2148774" y="233474"/>
                  <a:pt x="2135863" y="245472"/>
                  <a:pt x="2119549" y="255823"/>
                </a:cubicBezTo>
                <a:cubicBezTo>
                  <a:pt x="2103235" y="266175"/>
                  <a:pt x="2082512" y="274665"/>
                  <a:pt x="2057381" y="281293"/>
                </a:cubicBezTo>
                <a:cubicBezTo>
                  <a:pt x="2056549" y="279345"/>
                  <a:pt x="2055317" y="277151"/>
                  <a:pt x="2053685" y="274712"/>
                </a:cubicBezTo>
                <a:cubicBezTo>
                  <a:pt x="2052054" y="272273"/>
                  <a:pt x="2050441" y="270310"/>
                  <a:pt x="2048847" y="268822"/>
                </a:cubicBezTo>
                <a:cubicBezTo>
                  <a:pt x="2072467" y="262999"/>
                  <a:pt x="2091978" y="255515"/>
                  <a:pt x="2107380" y="246369"/>
                </a:cubicBezTo>
                <a:cubicBezTo>
                  <a:pt x="2122781" y="237223"/>
                  <a:pt x="2135000" y="226619"/>
                  <a:pt x="2144035" y="214558"/>
                </a:cubicBezTo>
                <a:cubicBezTo>
                  <a:pt x="2153070" y="202497"/>
                  <a:pt x="2159847" y="189182"/>
                  <a:pt x="2164366" y="174613"/>
                </a:cubicBezTo>
                <a:lnTo>
                  <a:pt x="2079936" y="174613"/>
                </a:lnTo>
                <a:lnTo>
                  <a:pt x="2079936" y="97807"/>
                </a:lnTo>
                <a:cubicBezTo>
                  <a:pt x="2076291" y="100982"/>
                  <a:pt x="2072608" y="104004"/>
                  <a:pt x="2068887" y="106876"/>
                </a:cubicBezTo>
                <a:cubicBezTo>
                  <a:pt x="2065166" y="109747"/>
                  <a:pt x="2061331" y="112619"/>
                  <a:pt x="2057381" y="115491"/>
                </a:cubicBezTo>
                <a:cubicBezTo>
                  <a:pt x="2056086" y="113737"/>
                  <a:pt x="2054409" y="111908"/>
                  <a:pt x="2052352" y="110001"/>
                </a:cubicBezTo>
                <a:cubicBezTo>
                  <a:pt x="2050295" y="108095"/>
                  <a:pt x="2048313" y="106570"/>
                  <a:pt x="2046408" y="105426"/>
                </a:cubicBezTo>
                <a:cubicBezTo>
                  <a:pt x="2067662" y="91018"/>
                  <a:pt x="2085886" y="75137"/>
                  <a:pt x="2101082" y="57785"/>
                </a:cubicBezTo>
                <a:cubicBezTo>
                  <a:pt x="2116277" y="40433"/>
                  <a:pt x="2128025" y="24016"/>
                  <a:pt x="2136324" y="8535"/>
                </a:cubicBezTo>
                <a:close/>
                <a:moveTo>
                  <a:pt x="401403" y="8535"/>
                </a:moveTo>
                <a:lnTo>
                  <a:pt x="414509" y="12802"/>
                </a:lnTo>
                <a:cubicBezTo>
                  <a:pt x="412223" y="17399"/>
                  <a:pt x="409709" y="21997"/>
                  <a:pt x="406965" y="26594"/>
                </a:cubicBezTo>
                <a:cubicBezTo>
                  <a:pt x="404222" y="31192"/>
                  <a:pt x="401250" y="35637"/>
                  <a:pt x="398050" y="39929"/>
                </a:cubicBezTo>
                <a:lnTo>
                  <a:pt x="587026" y="39929"/>
                </a:lnTo>
                <a:lnTo>
                  <a:pt x="587026" y="52997"/>
                </a:lnTo>
                <a:lnTo>
                  <a:pt x="388601" y="52997"/>
                </a:lnTo>
                <a:cubicBezTo>
                  <a:pt x="381388" y="62027"/>
                  <a:pt x="373793" y="70440"/>
                  <a:pt x="365817" y="78235"/>
                </a:cubicBezTo>
                <a:cubicBezTo>
                  <a:pt x="357842" y="86031"/>
                  <a:pt x="349790" y="93067"/>
                  <a:pt x="341662" y="99343"/>
                </a:cubicBezTo>
                <a:cubicBezTo>
                  <a:pt x="340786" y="97676"/>
                  <a:pt x="339414" y="95591"/>
                  <a:pt x="337547" y="93086"/>
                </a:cubicBezTo>
                <a:cubicBezTo>
                  <a:pt x="335680" y="90581"/>
                  <a:pt x="334004" y="88499"/>
                  <a:pt x="332518" y="86838"/>
                </a:cubicBezTo>
                <a:cubicBezTo>
                  <a:pt x="346037" y="77372"/>
                  <a:pt x="358928" y="65848"/>
                  <a:pt x="371190" y="52264"/>
                </a:cubicBezTo>
                <a:cubicBezTo>
                  <a:pt x="383451" y="38681"/>
                  <a:pt x="393522" y="24105"/>
                  <a:pt x="401403" y="8535"/>
                </a:cubicBezTo>
                <a:close/>
                <a:moveTo>
                  <a:pt x="6132405" y="8516"/>
                </a:moveTo>
                <a:lnTo>
                  <a:pt x="6144902" y="14307"/>
                </a:lnTo>
                <a:cubicBezTo>
                  <a:pt x="6143371" y="16612"/>
                  <a:pt x="6141784" y="18936"/>
                  <a:pt x="6140139" y="21279"/>
                </a:cubicBezTo>
                <a:cubicBezTo>
                  <a:pt x="6138494" y="23622"/>
                  <a:pt x="6136830" y="25870"/>
                  <a:pt x="6135148" y="28023"/>
                </a:cubicBezTo>
                <a:cubicBezTo>
                  <a:pt x="6151944" y="47098"/>
                  <a:pt x="6171311" y="63964"/>
                  <a:pt x="6193250" y="78620"/>
                </a:cubicBezTo>
                <a:cubicBezTo>
                  <a:pt x="6215190" y="93276"/>
                  <a:pt x="6239510" y="106484"/>
                  <a:pt x="6266212" y="118244"/>
                </a:cubicBezTo>
                <a:cubicBezTo>
                  <a:pt x="6264160" y="119844"/>
                  <a:pt x="6262167" y="121825"/>
                  <a:pt x="6260230" y="124187"/>
                </a:cubicBezTo>
                <a:cubicBezTo>
                  <a:pt x="6258294" y="126550"/>
                  <a:pt x="6256832" y="128836"/>
                  <a:pt x="6255848" y="131045"/>
                </a:cubicBezTo>
                <a:cubicBezTo>
                  <a:pt x="6229978" y="118701"/>
                  <a:pt x="6206356" y="105061"/>
                  <a:pt x="6184982" y="90126"/>
                </a:cubicBezTo>
                <a:cubicBezTo>
                  <a:pt x="6163608" y="75191"/>
                  <a:pt x="6144254" y="58046"/>
                  <a:pt x="6126918" y="38691"/>
                </a:cubicBezTo>
                <a:cubicBezTo>
                  <a:pt x="6110376" y="58541"/>
                  <a:pt x="6091034" y="76600"/>
                  <a:pt x="6068892" y="92869"/>
                </a:cubicBezTo>
                <a:cubicBezTo>
                  <a:pt x="6046750" y="109138"/>
                  <a:pt x="6023216" y="122473"/>
                  <a:pt x="5998292" y="132874"/>
                </a:cubicBezTo>
                <a:cubicBezTo>
                  <a:pt x="5997175" y="131102"/>
                  <a:pt x="5995676" y="129083"/>
                  <a:pt x="5993797" y="126816"/>
                </a:cubicBezTo>
                <a:cubicBezTo>
                  <a:pt x="5991918" y="124549"/>
                  <a:pt x="5989962" y="122606"/>
                  <a:pt x="5987930" y="120987"/>
                </a:cubicBezTo>
                <a:cubicBezTo>
                  <a:pt x="6017800" y="109100"/>
                  <a:pt x="6045460" y="93326"/>
                  <a:pt x="6070912" y="73667"/>
                </a:cubicBezTo>
                <a:cubicBezTo>
                  <a:pt x="6096362" y="54007"/>
                  <a:pt x="6116860" y="32290"/>
                  <a:pt x="6132405" y="8516"/>
                </a:cubicBezTo>
                <a:close/>
                <a:moveTo>
                  <a:pt x="5839111" y="8230"/>
                </a:moveTo>
                <a:cubicBezTo>
                  <a:pt x="5846826" y="11062"/>
                  <a:pt x="5854560" y="14466"/>
                  <a:pt x="5862314" y="18441"/>
                </a:cubicBezTo>
                <a:cubicBezTo>
                  <a:pt x="5870068" y="22416"/>
                  <a:pt x="5876354" y="26429"/>
                  <a:pt x="5881173" y="30480"/>
                </a:cubicBezTo>
                <a:lnTo>
                  <a:pt x="5872638" y="39929"/>
                </a:lnTo>
                <a:cubicBezTo>
                  <a:pt x="5867692" y="35840"/>
                  <a:pt x="5861355" y="31674"/>
                  <a:pt x="5853627" y="27432"/>
                </a:cubicBezTo>
                <a:cubicBezTo>
                  <a:pt x="5845899" y="23191"/>
                  <a:pt x="5838114" y="19635"/>
                  <a:pt x="5830272" y="16764"/>
                </a:cubicBezTo>
                <a:close/>
                <a:moveTo>
                  <a:pt x="6407716" y="7925"/>
                </a:moveTo>
                <a:lnTo>
                  <a:pt x="6423260" y="10668"/>
                </a:lnTo>
                <a:cubicBezTo>
                  <a:pt x="6420536" y="15729"/>
                  <a:pt x="6417602" y="21000"/>
                  <a:pt x="6414459" y="26480"/>
                </a:cubicBezTo>
                <a:cubicBezTo>
                  <a:pt x="6411316" y="31960"/>
                  <a:pt x="6407848" y="37459"/>
                  <a:pt x="6404058" y="42977"/>
                </a:cubicBezTo>
                <a:lnTo>
                  <a:pt x="6485134" y="42977"/>
                </a:lnTo>
                <a:cubicBezTo>
                  <a:pt x="6483096" y="38138"/>
                  <a:pt x="6480620" y="32957"/>
                  <a:pt x="6477705" y="27432"/>
                </a:cubicBezTo>
                <a:cubicBezTo>
                  <a:pt x="6474790" y="21908"/>
                  <a:pt x="6471780" y="16726"/>
                  <a:pt x="6468676" y="11888"/>
                </a:cubicBezTo>
                <a:lnTo>
                  <a:pt x="6481782" y="7925"/>
                </a:lnTo>
                <a:cubicBezTo>
                  <a:pt x="6485401" y="13577"/>
                  <a:pt x="6488982" y="19571"/>
                  <a:pt x="6492526" y="25908"/>
                </a:cubicBezTo>
                <a:cubicBezTo>
                  <a:pt x="6496069" y="32246"/>
                  <a:pt x="6498888" y="37935"/>
                  <a:pt x="6500984" y="42977"/>
                </a:cubicBezTo>
                <a:lnTo>
                  <a:pt x="6592729" y="42977"/>
                </a:lnTo>
                <a:lnTo>
                  <a:pt x="6592729" y="55741"/>
                </a:lnTo>
                <a:lnTo>
                  <a:pt x="6490926" y="55741"/>
                </a:lnTo>
                <a:lnTo>
                  <a:pt x="6490926" y="80772"/>
                </a:lnTo>
                <a:lnTo>
                  <a:pt x="6581146" y="80772"/>
                </a:lnTo>
                <a:lnTo>
                  <a:pt x="6581146" y="92621"/>
                </a:lnTo>
                <a:lnTo>
                  <a:pt x="6490926" y="92621"/>
                </a:lnTo>
                <a:lnTo>
                  <a:pt x="6490926" y="117348"/>
                </a:lnTo>
                <a:lnTo>
                  <a:pt x="6582366" y="117348"/>
                </a:lnTo>
                <a:lnTo>
                  <a:pt x="6582366" y="129198"/>
                </a:lnTo>
                <a:lnTo>
                  <a:pt x="6490926" y="129198"/>
                </a:lnTo>
                <a:lnTo>
                  <a:pt x="6490926" y="155144"/>
                </a:lnTo>
                <a:lnTo>
                  <a:pt x="6604006" y="155144"/>
                </a:lnTo>
                <a:lnTo>
                  <a:pt x="6604006" y="167907"/>
                </a:lnTo>
                <a:lnTo>
                  <a:pt x="6395523" y="167907"/>
                </a:lnTo>
                <a:lnTo>
                  <a:pt x="6395523" y="177980"/>
                </a:lnTo>
                <a:lnTo>
                  <a:pt x="6381198" y="177980"/>
                </a:lnTo>
                <a:lnTo>
                  <a:pt x="6381198" y="73446"/>
                </a:lnTo>
                <a:cubicBezTo>
                  <a:pt x="6371444" y="85068"/>
                  <a:pt x="6360471" y="95937"/>
                  <a:pt x="6348280" y="106053"/>
                </a:cubicBezTo>
                <a:cubicBezTo>
                  <a:pt x="6346850" y="104444"/>
                  <a:pt x="6345136" y="102778"/>
                  <a:pt x="6343136" y="101055"/>
                </a:cubicBezTo>
                <a:cubicBezTo>
                  <a:pt x="6341136" y="99331"/>
                  <a:pt x="6339192" y="98046"/>
                  <a:pt x="6337306" y="97201"/>
                </a:cubicBezTo>
                <a:cubicBezTo>
                  <a:pt x="6353975" y="83467"/>
                  <a:pt x="6368262" y="68666"/>
                  <a:pt x="6380168" y="52797"/>
                </a:cubicBezTo>
                <a:cubicBezTo>
                  <a:pt x="6392075" y="36928"/>
                  <a:pt x="6401258" y="21971"/>
                  <a:pt x="6407716" y="7925"/>
                </a:cubicBezTo>
                <a:close/>
                <a:moveTo>
                  <a:pt x="851897" y="1810"/>
                </a:moveTo>
                <a:lnTo>
                  <a:pt x="955529" y="1810"/>
                </a:lnTo>
                <a:lnTo>
                  <a:pt x="955529" y="41434"/>
                </a:lnTo>
                <a:lnTo>
                  <a:pt x="895484" y="41434"/>
                </a:lnTo>
                <a:lnTo>
                  <a:pt x="895484" y="195358"/>
                </a:lnTo>
                <a:lnTo>
                  <a:pt x="851897" y="195358"/>
                </a:lnTo>
                <a:close/>
                <a:moveTo>
                  <a:pt x="1590732" y="0"/>
                </a:moveTo>
                <a:cubicBezTo>
                  <a:pt x="1595342" y="3790"/>
                  <a:pt x="1600219" y="7923"/>
                  <a:pt x="1605363" y="12400"/>
                </a:cubicBezTo>
                <a:cubicBezTo>
                  <a:pt x="1610506" y="16877"/>
                  <a:pt x="1614774" y="20867"/>
                  <a:pt x="1618164" y="24370"/>
                </a:cubicBezTo>
                <a:lnTo>
                  <a:pt x="1612373" y="28652"/>
                </a:lnTo>
                <a:lnTo>
                  <a:pt x="1635538" y="28652"/>
                </a:lnTo>
                <a:lnTo>
                  <a:pt x="1635538" y="63361"/>
                </a:lnTo>
                <a:lnTo>
                  <a:pt x="1560557" y="63361"/>
                </a:lnTo>
                <a:cubicBezTo>
                  <a:pt x="1561021" y="72846"/>
                  <a:pt x="1561770" y="81792"/>
                  <a:pt x="1562805" y="90199"/>
                </a:cubicBezTo>
                <a:cubicBezTo>
                  <a:pt x="1563840" y="98606"/>
                  <a:pt x="1565123" y="106334"/>
                  <a:pt x="1566653" y="113384"/>
                </a:cubicBezTo>
                <a:cubicBezTo>
                  <a:pt x="1571682" y="106493"/>
                  <a:pt x="1576178" y="99209"/>
                  <a:pt x="1580141" y="91534"/>
                </a:cubicBezTo>
                <a:cubicBezTo>
                  <a:pt x="1584103" y="83858"/>
                  <a:pt x="1587532" y="75895"/>
                  <a:pt x="1590428" y="67644"/>
                </a:cubicBezTo>
                <a:lnTo>
                  <a:pt x="1630052" y="77110"/>
                </a:lnTo>
                <a:cubicBezTo>
                  <a:pt x="1624680" y="91611"/>
                  <a:pt x="1618203" y="105257"/>
                  <a:pt x="1610621" y="118050"/>
                </a:cubicBezTo>
                <a:cubicBezTo>
                  <a:pt x="1603039" y="130842"/>
                  <a:pt x="1594580" y="142589"/>
                  <a:pt x="1585246" y="153290"/>
                </a:cubicBezTo>
                <a:cubicBezTo>
                  <a:pt x="1587227" y="154975"/>
                  <a:pt x="1589361" y="156259"/>
                  <a:pt x="1591647" y="157142"/>
                </a:cubicBezTo>
                <a:cubicBezTo>
                  <a:pt x="1593933" y="158026"/>
                  <a:pt x="1596371" y="158471"/>
                  <a:pt x="1598962" y="158477"/>
                </a:cubicBezTo>
                <a:cubicBezTo>
                  <a:pt x="1602391" y="158578"/>
                  <a:pt x="1604906" y="155783"/>
                  <a:pt x="1606506" y="150092"/>
                </a:cubicBezTo>
                <a:cubicBezTo>
                  <a:pt x="1608106" y="144401"/>
                  <a:pt x="1609249" y="135209"/>
                  <a:pt x="1609935" y="122516"/>
                </a:cubicBezTo>
                <a:cubicBezTo>
                  <a:pt x="1614418" y="126549"/>
                  <a:pt x="1619777" y="130202"/>
                  <a:pt x="1626013" y="133474"/>
                </a:cubicBezTo>
                <a:cubicBezTo>
                  <a:pt x="1632249" y="136747"/>
                  <a:pt x="1638065" y="139182"/>
                  <a:pt x="1643463" y="140780"/>
                </a:cubicBezTo>
                <a:cubicBezTo>
                  <a:pt x="1641075" y="163300"/>
                  <a:pt x="1636325" y="178558"/>
                  <a:pt x="1629213" y="186555"/>
                </a:cubicBezTo>
                <a:cubicBezTo>
                  <a:pt x="1622101" y="194551"/>
                  <a:pt x="1611408" y="198299"/>
                  <a:pt x="1597133" y="197797"/>
                </a:cubicBezTo>
                <a:cubicBezTo>
                  <a:pt x="1588472" y="197765"/>
                  <a:pt x="1580725" y="196380"/>
                  <a:pt x="1573892" y="193644"/>
                </a:cubicBezTo>
                <a:cubicBezTo>
                  <a:pt x="1567060" y="190907"/>
                  <a:pt x="1560989" y="187008"/>
                  <a:pt x="1555680" y="181947"/>
                </a:cubicBezTo>
                <a:cubicBezTo>
                  <a:pt x="1552785" y="184093"/>
                  <a:pt x="1549889" y="186201"/>
                  <a:pt x="1546994" y="188272"/>
                </a:cubicBezTo>
                <a:cubicBezTo>
                  <a:pt x="1544098" y="190342"/>
                  <a:pt x="1541202" y="192297"/>
                  <a:pt x="1538307" y="194139"/>
                </a:cubicBezTo>
                <a:cubicBezTo>
                  <a:pt x="1535506" y="190710"/>
                  <a:pt x="1531658" y="186443"/>
                  <a:pt x="1526763" y="181337"/>
                </a:cubicBezTo>
                <a:cubicBezTo>
                  <a:pt x="1521867" y="176232"/>
                  <a:pt x="1517180" y="171660"/>
                  <a:pt x="1512704" y="167621"/>
                </a:cubicBezTo>
                <a:lnTo>
                  <a:pt x="1512704" y="186500"/>
                </a:lnTo>
                <a:lnTo>
                  <a:pt x="1504474" y="186500"/>
                </a:lnTo>
                <a:cubicBezTo>
                  <a:pt x="1510716" y="192974"/>
                  <a:pt x="1517434" y="199925"/>
                  <a:pt x="1524629" y="207352"/>
                </a:cubicBezTo>
                <a:cubicBezTo>
                  <a:pt x="1531824" y="214780"/>
                  <a:pt x="1537704" y="221350"/>
                  <a:pt x="1542269" y="227062"/>
                </a:cubicBezTo>
                <a:lnTo>
                  <a:pt x="1505388" y="245055"/>
                </a:lnTo>
                <a:cubicBezTo>
                  <a:pt x="1501432" y="239153"/>
                  <a:pt x="1496009" y="232202"/>
                  <a:pt x="1489120" y="224202"/>
                </a:cubicBezTo>
                <a:cubicBezTo>
                  <a:pt x="1482230" y="216203"/>
                  <a:pt x="1475664" y="208718"/>
                  <a:pt x="1469422" y="201748"/>
                </a:cubicBezTo>
                <a:lnTo>
                  <a:pt x="1503560" y="186500"/>
                </a:lnTo>
                <a:lnTo>
                  <a:pt x="1420044" y="186500"/>
                </a:lnTo>
                <a:lnTo>
                  <a:pt x="1420044" y="112167"/>
                </a:lnTo>
                <a:lnTo>
                  <a:pt x="1512704" y="112167"/>
                </a:lnTo>
                <a:lnTo>
                  <a:pt x="1512704" y="162148"/>
                </a:lnTo>
                <a:cubicBezTo>
                  <a:pt x="1520324" y="157630"/>
                  <a:pt x="1527639" y="152645"/>
                  <a:pt x="1534649" y="147195"/>
                </a:cubicBezTo>
                <a:cubicBezTo>
                  <a:pt x="1530572" y="136028"/>
                  <a:pt x="1527372" y="123391"/>
                  <a:pt x="1525048" y="109284"/>
                </a:cubicBezTo>
                <a:cubicBezTo>
                  <a:pt x="1522724" y="95177"/>
                  <a:pt x="1521047" y="79869"/>
                  <a:pt x="1520019" y="63361"/>
                </a:cubicBezTo>
                <a:lnTo>
                  <a:pt x="1416387" y="63361"/>
                </a:lnTo>
                <a:lnTo>
                  <a:pt x="1416387" y="75893"/>
                </a:lnTo>
                <a:cubicBezTo>
                  <a:pt x="1416490" y="88929"/>
                  <a:pt x="1415674" y="103190"/>
                  <a:pt x="1413937" y="118674"/>
                </a:cubicBezTo>
                <a:cubicBezTo>
                  <a:pt x="1412200" y="134158"/>
                  <a:pt x="1408923" y="149455"/>
                  <a:pt x="1404104" y="164565"/>
                </a:cubicBezTo>
                <a:cubicBezTo>
                  <a:pt x="1399286" y="179675"/>
                  <a:pt x="1392306" y="193188"/>
                  <a:pt x="1383164" y="205103"/>
                </a:cubicBezTo>
                <a:cubicBezTo>
                  <a:pt x="1379557" y="200935"/>
                  <a:pt x="1374426" y="196083"/>
                  <a:pt x="1367771" y="190545"/>
                </a:cubicBezTo>
                <a:cubicBezTo>
                  <a:pt x="1361116" y="185008"/>
                  <a:pt x="1355376" y="180920"/>
                  <a:pt x="1350550" y="178281"/>
                </a:cubicBezTo>
                <a:cubicBezTo>
                  <a:pt x="1361739" y="162694"/>
                  <a:pt x="1368851" y="145564"/>
                  <a:pt x="1371886" y="126890"/>
                </a:cubicBezTo>
                <a:cubicBezTo>
                  <a:pt x="1374921" y="108217"/>
                  <a:pt x="1376242" y="91015"/>
                  <a:pt x="1375848" y="75284"/>
                </a:cubicBezTo>
                <a:lnTo>
                  <a:pt x="1375848" y="28652"/>
                </a:lnTo>
                <a:lnTo>
                  <a:pt x="1518495" y="28652"/>
                </a:lnTo>
                <a:cubicBezTo>
                  <a:pt x="1518349" y="24224"/>
                  <a:pt x="1518260" y="19785"/>
                  <a:pt x="1518228" y="15335"/>
                </a:cubicBezTo>
                <a:cubicBezTo>
                  <a:pt x="1518196" y="10885"/>
                  <a:pt x="1518184" y="6383"/>
                  <a:pt x="1518190" y="1829"/>
                </a:cubicBezTo>
                <a:lnTo>
                  <a:pt x="1559643" y="1829"/>
                </a:lnTo>
                <a:cubicBezTo>
                  <a:pt x="1559497" y="6402"/>
                  <a:pt x="1559408" y="10943"/>
                  <a:pt x="1559376" y="15450"/>
                </a:cubicBezTo>
                <a:cubicBezTo>
                  <a:pt x="1559344" y="19957"/>
                  <a:pt x="1559332" y="24358"/>
                  <a:pt x="1559338" y="28652"/>
                </a:cubicBezTo>
                <a:lnTo>
                  <a:pt x="1576712" y="28652"/>
                </a:lnTo>
                <a:cubicBezTo>
                  <a:pt x="1574578" y="26651"/>
                  <a:pt x="1572521" y="24689"/>
                  <a:pt x="1570539" y="22764"/>
                </a:cubicBezTo>
                <a:cubicBezTo>
                  <a:pt x="1568558" y="20840"/>
                  <a:pt x="1566653" y="19031"/>
                  <a:pt x="1564824" y="17336"/>
                </a:cubicBezTo>
                <a:close/>
              </a:path>
            </a:pathLst>
          </a:custGeom>
          <a:gradFill flip="none" rotWithShape="1">
            <a:gsLst>
              <a:gs pos="0">
                <a:schemeClr val="tx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Normal" panose="020B0400000000000000" pitchFamily="34" charset="-122"/>
              <a:ea typeface="思源黑体 CN Normal" panose="020B0400000000000000" pitchFamily="34" charset="-122"/>
            </a:endParaRPr>
          </a:p>
        </p:txBody>
      </p:sp>
      <p:sp>
        <p:nvSpPr>
          <p:cNvPr id="126" name="矩形 7">
            <a:extLst>
              <a:ext uri="{FF2B5EF4-FFF2-40B4-BE49-F238E27FC236}">
                <a16:creationId xmlns:a16="http://schemas.microsoft.com/office/drawing/2014/main" id="{0D10192B-78B2-3E17-E94E-87C9B53727FF}"/>
              </a:ext>
            </a:extLst>
          </p:cNvPr>
          <p:cNvSpPr/>
          <p:nvPr/>
        </p:nvSpPr>
        <p:spPr>
          <a:xfrm flipH="1" flipV="1">
            <a:off x="3911467" y="4809682"/>
            <a:ext cx="6994339"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ea typeface="思源黑体 CN Normal" panose="020B0400000000000000" pitchFamily="34" charset="-122"/>
            </a:endParaRPr>
          </a:p>
        </p:txBody>
      </p:sp>
      <p:sp>
        <p:nvSpPr>
          <p:cNvPr id="127" name="任意多边形: 形状 126">
            <a:extLst>
              <a:ext uri="{FF2B5EF4-FFF2-40B4-BE49-F238E27FC236}">
                <a16:creationId xmlns:a16="http://schemas.microsoft.com/office/drawing/2014/main" id="{96A0A6A7-0E24-33B4-07BF-19E6552A6136}"/>
              </a:ext>
            </a:extLst>
          </p:cNvPr>
          <p:cNvSpPr/>
          <p:nvPr/>
        </p:nvSpPr>
        <p:spPr>
          <a:xfrm>
            <a:off x="5687024" y="4779764"/>
            <a:ext cx="4981177" cy="201313"/>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gradFill flip="none" rotWithShape="1">
            <a:gsLst>
              <a:gs pos="0">
                <a:schemeClr val="tx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Normal" panose="020B0400000000000000" pitchFamily="34" charset="-122"/>
              <a:ea typeface="思源黑体 CN Normal" panose="020B0400000000000000" pitchFamily="34" charset="-122"/>
            </a:endParaRPr>
          </a:p>
        </p:txBody>
      </p:sp>
      <p:sp>
        <p:nvSpPr>
          <p:cNvPr id="128" name="文本框 127">
            <a:extLst>
              <a:ext uri="{FF2B5EF4-FFF2-40B4-BE49-F238E27FC236}">
                <a16:creationId xmlns:a16="http://schemas.microsoft.com/office/drawing/2014/main" id="{EA56E164-0841-C0AD-3821-E404DBFA2048}"/>
              </a:ext>
            </a:extLst>
          </p:cNvPr>
          <p:cNvSpPr txBox="1"/>
          <p:nvPr/>
        </p:nvSpPr>
        <p:spPr>
          <a:xfrm>
            <a:off x="6299475" y="4819034"/>
            <a:ext cx="691344" cy="223143"/>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flip="none" rotWithShape="1">
            <a:gsLst>
              <a:gs pos="0">
                <a:schemeClr val="tx1"/>
              </a:gs>
              <a:gs pos="100000">
                <a:srgbClr val="00FFFF"/>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800" dirty="0">
              <a:gradFill>
                <a:gsLst>
                  <a:gs pos="100000">
                    <a:srgbClr val="EFB282"/>
                  </a:gs>
                  <a:gs pos="0">
                    <a:srgbClr val="FFFED8"/>
                  </a:gs>
                  <a:gs pos="49000">
                    <a:srgbClr val="FDD093"/>
                  </a:gs>
                </a:gsLst>
                <a:lin ang="5400000" scaled="1"/>
              </a:gradFill>
              <a:latin typeface="思源黑体 CN Normal" panose="020B0400000000000000" pitchFamily="34" charset="-122"/>
              <a:ea typeface="思源黑体 CN Normal" panose="020B0400000000000000" pitchFamily="34" charset="-122"/>
              <a:cs typeface="阿里巴巴普惠体 B" panose="00020600040101010101" pitchFamily="18" charset="-122"/>
            </a:endParaRPr>
          </a:p>
        </p:txBody>
      </p:sp>
      <p:cxnSp>
        <p:nvCxnSpPr>
          <p:cNvPr id="129" name="直接连接符 128">
            <a:extLst>
              <a:ext uri="{FF2B5EF4-FFF2-40B4-BE49-F238E27FC236}">
                <a16:creationId xmlns:a16="http://schemas.microsoft.com/office/drawing/2014/main" id="{6310CC5B-62AA-66B2-FC25-6164B9BED8CD}"/>
              </a:ext>
            </a:extLst>
          </p:cNvPr>
          <p:cNvCxnSpPr>
            <a:cxnSpLocks/>
          </p:cNvCxnSpPr>
          <p:nvPr/>
        </p:nvCxnSpPr>
        <p:spPr>
          <a:xfrm>
            <a:off x="1417476" y="3265424"/>
            <a:ext cx="10642055" cy="0"/>
          </a:xfrm>
          <a:prstGeom prst="line">
            <a:avLst/>
          </a:prstGeom>
          <a:ln>
            <a:solidFill>
              <a:srgbClr val="FFFED8">
                <a:alpha val="21000"/>
              </a:srgbClr>
            </a:solidFill>
            <a:prstDash val="dash"/>
          </a:ln>
        </p:spPr>
        <p:style>
          <a:lnRef idx="1">
            <a:schemeClr val="accent1"/>
          </a:lnRef>
          <a:fillRef idx="0">
            <a:schemeClr val="accent1"/>
          </a:fillRef>
          <a:effectRef idx="0">
            <a:schemeClr val="accent1"/>
          </a:effectRef>
          <a:fontRef idx="minor">
            <a:schemeClr val="tx1"/>
          </a:fontRef>
        </p:style>
      </p:cxnSp>
      <p:sp>
        <p:nvSpPr>
          <p:cNvPr id="130" name="矩形 7">
            <a:extLst>
              <a:ext uri="{FF2B5EF4-FFF2-40B4-BE49-F238E27FC236}">
                <a16:creationId xmlns:a16="http://schemas.microsoft.com/office/drawing/2014/main" id="{A4B1905C-1C82-FC0E-20DB-3D089CE3074B}"/>
              </a:ext>
            </a:extLst>
          </p:cNvPr>
          <p:cNvSpPr/>
          <p:nvPr/>
        </p:nvSpPr>
        <p:spPr>
          <a:xfrm flipH="1" flipV="1">
            <a:off x="-107359" y="2678556"/>
            <a:ext cx="5023430" cy="26394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ea typeface="思源黑体 CN Normal" panose="020B0400000000000000" pitchFamily="34" charset="-122"/>
            </a:endParaRPr>
          </a:p>
        </p:txBody>
      </p:sp>
      <p:sp>
        <p:nvSpPr>
          <p:cNvPr id="131" name="矩形 7">
            <a:extLst>
              <a:ext uri="{FF2B5EF4-FFF2-40B4-BE49-F238E27FC236}">
                <a16:creationId xmlns:a16="http://schemas.microsoft.com/office/drawing/2014/main" id="{2BDE7086-66F0-F7E8-544B-9CB863AFE3B9}"/>
              </a:ext>
            </a:extLst>
          </p:cNvPr>
          <p:cNvSpPr/>
          <p:nvPr/>
        </p:nvSpPr>
        <p:spPr>
          <a:xfrm flipH="1" flipV="1">
            <a:off x="-481495" y="3014428"/>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ea typeface="思源黑体 CN Normal" panose="020B0400000000000000" pitchFamily="34" charset="-122"/>
            </a:endParaRPr>
          </a:p>
        </p:txBody>
      </p:sp>
      <p:sp>
        <p:nvSpPr>
          <p:cNvPr id="132" name="矩形 7">
            <a:extLst>
              <a:ext uri="{FF2B5EF4-FFF2-40B4-BE49-F238E27FC236}">
                <a16:creationId xmlns:a16="http://schemas.microsoft.com/office/drawing/2014/main" id="{4C0EAC34-3C13-9CB0-C2A9-C98E1F3CF18A}"/>
              </a:ext>
            </a:extLst>
          </p:cNvPr>
          <p:cNvSpPr/>
          <p:nvPr/>
        </p:nvSpPr>
        <p:spPr>
          <a:xfrm flipH="1" flipV="1">
            <a:off x="-481495" y="5972433"/>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ea typeface="思源黑体 CN Normal" panose="020B0400000000000000" pitchFamily="34" charset="-122"/>
            </a:endParaRPr>
          </a:p>
        </p:txBody>
      </p:sp>
      <p:sp>
        <p:nvSpPr>
          <p:cNvPr id="133" name="文本框 132">
            <a:extLst>
              <a:ext uri="{FF2B5EF4-FFF2-40B4-BE49-F238E27FC236}">
                <a16:creationId xmlns:a16="http://schemas.microsoft.com/office/drawing/2014/main" id="{3F73876F-7FB0-B7A3-05A6-2AE09129CFCF}"/>
              </a:ext>
            </a:extLst>
          </p:cNvPr>
          <p:cNvSpPr txBox="1"/>
          <p:nvPr/>
        </p:nvSpPr>
        <p:spPr>
          <a:xfrm>
            <a:off x="5587308" y="653700"/>
            <a:ext cx="2282756" cy="523220"/>
          </a:xfrm>
          <a:prstGeom prst="rect">
            <a:avLst/>
          </a:prstGeom>
          <a:noFill/>
        </p:spPr>
        <p:txBody>
          <a:bodyPr wrap="square" rtlCol="0">
            <a:spAutoFit/>
          </a:bodyPr>
          <a:lstStyle/>
          <a:p>
            <a:r>
              <a:rPr lang="zh-CN" altLang="en-US" sz="2800" b="1" dirty="0">
                <a:gradFill>
                  <a:gsLst>
                    <a:gs pos="0">
                      <a:schemeClr val="tx1"/>
                    </a:gs>
                    <a:gs pos="100000">
                      <a:srgbClr val="00FFFF"/>
                    </a:gs>
                  </a:gsLst>
                  <a:lin ang="2700000" scaled="1"/>
                </a:gradFill>
                <a:latin typeface="思源黑体 CN Heavy" panose="020B0A00000000000000" pitchFamily="34" charset="-122"/>
                <a:ea typeface="思源黑体 CN Heavy" panose="020B0A00000000000000" pitchFamily="34" charset="-122"/>
              </a:rPr>
              <a:t>迟迟同学</a:t>
            </a:r>
          </a:p>
        </p:txBody>
      </p:sp>
      <p:sp>
        <p:nvSpPr>
          <p:cNvPr id="134" name="文本框 133">
            <a:extLst>
              <a:ext uri="{FF2B5EF4-FFF2-40B4-BE49-F238E27FC236}">
                <a16:creationId xmlns:a16="http://schemas.microsoft.com/office/drawing/2014/main" id="{5BF366A0-8D67-1DA7-B1F6-88CAB1EBD34A}"/>
              </a:ext>
            </a:extLst>
          </p:cNvPr>
          <p:cNvSpPr txBox="1"/>
          <p:nvPr/>
        </p:nvSpPr>
        <p:spPr>
          <a:xfrm>
            <a:off x="6602651" y="853748"/>
            <a:ext cx="1866500" cy="261610"/>
          </a:xfrm>
          <a:prstGeom prst="rect">
            <a:avLst/>
          </a:prstGeom>
          <a:noFill/>
        </p:spPr>
        <p:txBody>
          <a:bodyPr wrap="square" rtlCol="0">
            <a:spAutoFit/>
          </a:bodyPr>
          <a:lstStyle/>
          <a:p>
            <a:r>
              <a:rPr lang="en-US" altLang="zh-CN" sz="1100" spc="600" dirty="0">
                <a:solidFill>
                  <a:srgbClr val="FFFED8">
                    <a:alpha val="22000"/>
                  </a:srgbClr>
                </a:solidFill>
                <a:ea typeface="思源黑体 CN Normal" panose="020B0400000000000000" pitchFamily="34" charset="-122"/>
              </a:rPr>
              <a:t>YI BAI</a:t>
            </a:r>
            <a:endParaRPr lang="zh-CN" altLang="en-US" sz="1100" spc="600" dirty="0">
              <a:solidFill>
                <a:srgbClr val="FFFED8">
                  <a:alpha val="22000"/>
                </a:srgbClr>
              </a:solidFill>
              <a:ea typeface="思源黑体 CN Normal" panose="020B0400000000000000" pitchFamily="34" charset="-122"/>
            </a:endParaRPr>
          </a:p>
        </p:txBody>
      </p:sp>
      <p:sp>
        <p:nvSpPr>
          <p:cNvPr id="135" name="文本框 134">
            <a:extLst>
              <a:ext uri="{FF2B5EF4-FFF2-40B4-BE49-F238E27FC236}">
                <a16:creationId xmlns:a16="http://schemas.microsoft.com/office/drawing/2014/main" id="{77FE9E22-20EB-6080-5B4D-65E54E5696A9}"/>
              </a:ext>
            </a:extLst>
          </p:cNvPr>
          <p:cNvSpPr txBox="1"/>
          <p:nvPr/>
        </p:nvSpPr>
        <p:spPr>
          <a:xfrm>
            <a:off x="5918615" y="1227011"/>
            <a:ext cx="3251174" cy="369332"/>
          </a:xfrm>
          <a:prstGeom prst="rect">
            <a:avLst/>
          </a:prstGeom>
          <a:noFill/>
        </p:spPr>
        <p:txBody>
          <a:bodyPr wrap="square" rtlCol="0">
            <a:spAutoFit/>
          </a:bodyPr>
          <a:lstStyle/>
          <a:p>
            <a:r>
              <a:rPr lang="zh-CN" altLang="en-US" spc="100" dirty="0">
                <a:gradFill>
                  <a:gsLst>
                    <a:gs pos="0">
                      <a:schemeClr val="tx1"/>
                    </a:gs>
                    <a:gs pos="100000">
                      <a:srgbClr val="00FFFF"/>
                    </a:gs>
                  </a:gsLst>
                  <a:lin ang="2700000" scaled="1"/>
                </a:gradFill>
                <a:ea typeface="思源黑体 CN Normal" panose="020B0400000000000000" pitchFamily="34" charset="-122"/>
              </a:rPr>
              <a:t>一个成长中的</a:t>
            </a:r>
            <a:r>
              <a:rPr lang="en-US" altLang="zh-CN" spc="100" dirty="0">
                <a:gradFill>
                  <a:gsLst>
                    <a:gs pos="0">
                      <a:schemeClr val="tx1"/>
                    </a:gs>
                    <a:gs pos="100000">
                      <a:srgbClr val="00FFFF"/>
                    </a:gs>
                  </a:gsLst>
                  <a:lin ang="2700000" scaled="1"/>
                </a:gradFill>
                <a:ea typeface="思源黑体 CN Normal" panose="020B0400000000000000" pitchFamily="34" charset="-122"/>
              </a:rPr>
              <a:t>PPT</a:t>
            </a:r>
            <a:r>
              <a:rPr lang="zh-CN" altLang="en-US" spc="100" dirty="0">
                <a:gradFill>
                  <a:gsLst>
                    <a:gs pos="0">
                      <a:schemeClr val="tx1"/>
                    </a:gs>
                    <a:gs pos="100000">
                      <a:srgbClr val="00FFFF"/>
                    </a:gs>
                  </a:gsLst>
                  <a:lin ang="2700000" scaled="1"/>
                </a:gradFill>
                <a:ea typeface="思源黑体 CN Normal" panose="020B0400000000000000" pitchFamily="34" charset="-122"/>
              </a:rPr>
              <a:t>手艺人</a:t>
            </a:r>
          </a:p>
        </p:txBody>
      </p:sp>
      <p:sp>
        <p:nvSpPr>
          <p:cNvPr id="136" name="文本框 135">
            <a:extLst>
              <a:ext uri="{FF2B5EF4-FFF2-40B4-BE49-F238E27FC236}">
                <a16:creationId xmlns:a16="http://schemas.microsoft.com/office/drawing/2014/main" id="{23344783-0C8F-07A4-9A41-A72AB43419C2}"/>
              </a:ext>
            </a:extLst>
          </p:cNvPr>
          <p:cNvSpPr txBox="1"/>
          <p:nvPr/>
        </p:nvSpPr>
        <p:spPr>
          <a:xfrm>
            <a:off x="5918614" y="1611031"/>
            <a:ext cx="4757005" cy="369332"/>
          </a:xfrm>
          <a:prstGeom prst="rect">
            <a:avLst/>
          </a:prstGeom>
          <a:noFill/>
        </p:spPr>
        <p:txBody>
          <a:bodyPr wrap="square" rtlCol="0">
            <a:spAutoFit/>
          </a:bodyPr>
          <a:lstStyle/>
          <a:p>
            <a:r>
              <a:rPr lang="zh-CN" altLang="en-US" spc="100" dirty="0">
                <a:gradFill>
                  <a:gsLst>
                    <a:gs pos="0">
                      <a:schemeClr val="tx1"/>
                    </a:gs>
                    <a:gs pos="100000">
                      <a:srgbClr val="00FFFF"/>
                    </a:gs>
                  </a:gsLst>
                  <a:lin ang="2700000" scaled="1"/>
                </a:gradFill>
                <a:ea typeface="思源黑体 CN Normal" panose="020B0400000000000000" pitchFamily="34" charset="-122"/>
              </a:rPr>
              <a:t>公众号“迟迟同学”主稿人</a:t>
            </a:r>
          </a:p>
        </p:txBody>
      </p:sp>
      <p:sp>
        <p:nvSpPr>
          <p:cNvPr id="137" name="文本框 136">
            <a:extLst>
              <a:ext uri="{FF2B5EF4-FFF2-40B4-BE49-F238E27FC236}">
                <a16:creationId xmlns:a16="http://schemas.microsoft.com/office/drawing/2014/main" id="{6E473CF8-E2D8-F376-51CD-8AB3807668E7}"/>
              </a:ext>
            </a:extLst>
          </p:cNvPr>
          <p:cNvSpPr txBox="1"/>
          <p:nvPr/>
        </p:nvSpPr>
        <p:spPr>
          <a:xfrm>
            <a:off x="5918614" y="1995051"/>
            <a:ext cx="3658005" cy="369332"/>
          </a:xfrm>
          <a:prstGeom prst="rect">
            <a:avLst/>
          </a:prstGeom>
          <a:noFill/>
        </p:spPr>
        <p:txBody>
          <a:bodyPr wrap="square" rtlCol="0">
            <a:spAutoFit/>
          </a:bodyPr>
          <a:lstStyle/>
          <a:p>
            <a:r>
              <a:rPr lang="zh-CN" altLang="en-US" spc="100" dirty="0">
                <a:gradFill>
                  <a:gsLst>
                    <a:gs pos="0">
                      <a:schemeClr val="tx1"/>
                    </a:gs>
                    <a:gs pos="100000">
                      <a:srgbClr val="00FFFF"/>
                    </a:gs>
                  </a:gsLst>
                  <a:lin ang="2700000" scaled="1"/>
                </a:gradFill>
                <a:ea typeface="思源黑体 CN Normal" panose="020B0400000000000000" pitchFamily="34" charset="-122"/>
              </a:rPr>
              <a:t>文案，策划，品牌都会一点点</a:t>
            </a:r>
          </a:p>
        </p:txBody>
      </p:sp>
      <p:sp>
        <p:nvSpPr>
          <p:cNvPr id="138" name="文本框 137">
            <a:extLst>
              <a:ext uri="{FF2B5EF4-FFF2-40B4-BE49-F238E27FC236}">
                <a16:creationId xmlns:a16="http://schemas.microsoft.com/office/drawing/2014/main" id="{DF45E014-75D1-AEF9-6125-F8A3752F427A}"/>
              </a:ext>
            </a:extLst>
          </p:cNvPr>
          <p:cNvSpPr txBox="1"/>
          <p:nvPr/>
        </p:nvSpPr>
        <p:spPr>
          <a:xfrm>
            <a:off x="5918615" y="2379071"/>
            <a:ext cx="3510520" cy="369332"/>
          </a:xfrm>
          <a:prstGeom prst="rect">
            <a:avLst/>
          </a:prstGeom>
          <a:noFill/>
        </p:spPr>
        <p:txBody>
          <a:bodyPr wrap="square" rtlCol="0">
            <a:spAutoFit/>
          </a:bodyPr>
          <a:lstStyle/>
          <a:p>
            <a:r>
              <a:rPr lang="zh-CN" altLang="en-US" spc="100" dirty="0">
                <a:gradFill>
                  <a:gsLst>
                    <a:gs pos="0">
                      <a:schemeClr val="tx1"/>
                    </a:gs>
                    <a:gs pos="100000">
                      <a:srgbClr val="00FFFF"/>
                    </a:gs>
                  </a:gsLst>
                  <a:lin ang="2700000" scaled="1"/>
                </a:gradFill>
                <a:ea typeface="思源黑体 CN Normal" panose="020B0400000000000000" pitchFamily="34" charset="-122"/>
              </a:rPr>
              <a:t>认为视觉化是很神奇的“魔法”</a:t>
            </a:r>
          </a:p>
        </p:txBody>
      </p:sp>
      <p:sp>
        <p:nvSpPr>
          <p:cNvPr id="139" name="文本框 138">
            <a:extLst>
              <a:ext uri="{FF2B5EF4-FFF2-40B4-BE49-F238E27FC236}">
                <a16:creationId xmlns:a16="http://schemas.microsoft.com/office/drawing/2014/main" id="{331ADF3A-197E-86D7-8FAF-91345CC1A240}"/>
              </a:ext>
            </a:extLst>
          </p:cNvPr>
          <p:cNvSpPr txBox="1"/>
          <p:nvPr/>
        </p:nvSpPr>
        <p:spPr>
          <a:xfrm>
            <a:off x="2854089" y="2670287"/>
            <a:ext cx="2114751" cy="307777"/>
          </a:xfrm>
          <a:prstGeom prst="rect">
            <a:avLst/>
          </a:prstGeom>
          <a:noFill/>
        </p:spPr>
        <p:txBody>
          <a:bodyPr wrap="square" rtlCol="0">
            <a:spAutoFit/>
          </a:bodyPr>
          <a:lstStyle/>
          <a:p>
            <a:r>
              <a:rPr lang="zh-CN" altLang="en-US" sz="1400" spc="100" dirty="0">
                <a:solidFill>
                  <a:srgbClr val="00FFFF"/>
                </a:solidFill>
                <a:latin typeface="思源黑体 CN Heavy" panose="020B0A00000000000000" pitchFamily="34" charset="-122"/>
                <a:ea typeface="思源黑体 CN Heavy" panose="020B0A00000000000000" pitchFamily="34" charset="-122"/>
              </a:rPr>
              <a:t>微信</a:t>
            </a:r>
            <a:r>
              <a:rPr lang="en-US" altLang="zh-CN" sz="1400" spc="100" dirty="0">
                <a:solidFill>
                  <a:srgbClr val="00FFFF"/>
                </a:solidFill>
                <a:latin typeface="思源黑体 CN Heavy" panose="020B0A00000000000000" pitchFamily="34" charset="-122"/>
                <a:ea typeface="思源黑体 CN Heavy" panose="020B0A00000000000000" pitchFamily="34" charset="-122"/>
              </a:rPr>
              <a:t>:chichi4270</a:t>
            </a:r>
            <a:endParaRPr lang="zh-CN" altLang="en-US" sz="1400" spc="100" dirty="0">
              <a:solidFill>
                <a:srgbClr val="00FFFF"/>
              </a:solidFill>
              <a:latin typeface="思源黑体 CN Heavy" panose="020B0A00000000000000" pitchFamily="34" charset="-122"/>
              <a:ea typeface="思源黑体 CN Heavy" panose="020B0A00000000000000" pitchFamily="34" charset="-122"/>
            </a:endParaRPr>
          </a:p>
        </p:txBody>
      </p:sp>
      <p:grpSp>
        <p:nvGrpSpPr>
          <p:cNvPr id="166" name="组合 165">
            <a:extLst>
              <a:ext uri="{FF2B5EF4-FFF2-40B4-BE49-F238E27FC236}">
                <a16:creationId xmlns:a16="http://schemas.microsoft.com/office/drawing/2014/main" id="{49B1E0D9-3CEC-06D7-90C2-9F9D00E3F129}"/>
              </a:ext>
            </a:extLst>
          </p:cNvPr>
          <p:cNvGrpSpPr/>
          <p:nvPr/>
        </p:nvGrpSpPr>
        <p:grpSpPr>
          <a:xfrm>
            <a:off x="2906867" y="619427"/>
            <a:ext cx="2009205" cy="1986058"/>
            <a:chOff x="2906867" y="3508800"/>
            <a:chExt cx="2009205" cy="1986058"/>
          </a:xfrm>
        </p:grpSpPr>
        <p:cxnSp>
          <p:nvCxnSpPr>
            <p:cNvPr id="167" name="直接连接符 166">
              <a:extLst>
                <a:ext uri="{FF2B5EF4-FFF2-40B4-BE49-F238E27FC236}">
                  <a16:creationId xmlns:a16="http://schemas.microsoft.com/office/drawing/2014/main" id="{D47650D0-18BB-190E-674D-8A82F2EEA8B3}"/>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68" name="直接连接符 167">
              <a:extLst>
                <a:ext uri="{FF2B5EF4-FFF2-40B4-BE49-F238E27FC236}">
                  <a16:creationId xmlns:a16="http://schemas.microsoft.com/office/drawing/2014/main" id="{0A7B2221-873C-AD05-3BC3-35E3BF3E862E}"/>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69" name="组合 168">
              <a:extLst>
                <a:ext uri="{FF2B5EF4-FFF2-40B4-BE49-F238E27FC236}">
                  <a16:creationId xmlns:a16="http://schemas.microsoft.com/office/drawing/2014/main" id="{04F71464-C1A7-1BEF-467E-73EB6C56942A}"/>
                </a:ext>
              </a:extLst>
            </p:cNvPr>
            <p:cNvGrpSpPr/>
            <p:nvPr/>
          </p:nvGrpSpPr>
          <p:grpSpPr>
            <a:xfrm flipH="1">
              <a:off x="4745571" y="3508800"/>
              <a:ext cx="170501" cy="170501"/>
              <a:chOff x="2968869" y="10878820"/>
              <a:chExt cx="276484" cy="276484"/>
            </a:xfrm>
          </p:grpSpPr>
          <p:cxnSp>
            <p:nvCxnSpPr>
              <p:cNvPr id="176" name="直接连接符 175">
                <a:extLst>
                  <a:ext uri="{FF2B5EF4-FFF2-40B4-BE49-F238E27FC236}">
                    <a16:creationId xmlns:a16="http://schemas.microsoft.com/office/drawing/2014/main" id="{6ADC5F66-96A9-5BA9-6C2E-423A248EB610}"/>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7" name="直接连接符 176">
                <a:extLst>
                  <a:ext uri="{FF2B5EF4-FFF2-40B4-BE49-F238E27FC236}">
                    <a16:creationId xmlns:a16="http://schemas.microsoft.com/office/drawing/2014/main" id="{22E0360C-E3EF-EB98-EEC6-9A3B4360A5B9}"/>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0" name="组合 169">
              <a:extLst>
                <a:ext uri="{FF2B5EF4-FFF2-40B4-BE49-F238E27FC236}">
                  <a16:creationId xmlns:a16="http://schemas.microsoft.com/office/drawing/2014/main" id="{20D16642-3EAC-272F-B397-214C673DFCC1}"/>
                </a:ext>
              </a:extLst>
            </p:cNvPr>
            <p:cNvGrpSpPr/>
            <p:nvPr/>
          </p:nvGrpSpPr>
          <p:grpSpPr>
            <a:xfrm flipH="1" flipV="1">
              <a:off x="4745571" y="5324357"/>
              <a:ext cx="170501" cy="170501"/>
              <a:chOff x="2968869" y="10878820"/>
              <a:chExt cx="276484" cy="276484"/>
            </a:xfrm>
          </p:grpSpPr>
          <p:cxnSp>
            <p:nvCxnSpPr>
              <p:cNvPr id="174" name="直接连接符 173">
                <a:extLst>
                  <a:ext uri="{FF2B5EF4-FFF2-40B4-BE49-F238E27FC236}">
                    <a16:creationId xmlns:a16="http://schemas.microsoft.com/office/drawing/2014/main" id="{5833245E-5C86-E3EC-0A75-9D46AD469CAF}"/>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5" name="直接连接符 174">
                <a:extLst>
                  <a:ext uri="{FF2B5EF4-FFF2-40B4-BE49-F238E27FC236}">
                    <a16:creationId xmlns:a16="http://schemas.microsoft.com/office/drawing/2014/main" id="{14CE14A8-12B9-356B-22AF-ECD45B7BDE5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1" name="组合 170">
              <a:extLst>
                <a:ext uri="{FF2B5EF4-FFF2-40B4-BE49-F238E27FC236}">
                  <a16:creationId xmlns:a16="http://schemas.microsoft.com/office/drawing/2014/main" id="{35511EA2-00EB-9C20-725F-ED6D8DA55107}"/>
                </a:ext>
              </a:extLst>
            </p:cNvPr>
            <p:cNvGrpSpPr/>
            <p:nvPr/>
          </p:nvGrpSpPr>
          <p:grpSpPr>
            <a:xfrm flipV="1">
              <a:off x="2906867" y="5324357"/>
              <a:ext cx="170501" cy="170501"/>
              <a:chOff x="2968869" y="10878820"/>
              <a:chExt cx="276484" cy="276484"/>
            </a:xfrm>
          </p:grpSpPr>
          <p:cxnSp>
            <p:nvCxnSpPr>
              <p:cNvPr id="172" name="直接连接符 171">
                <a:extLst>
                  <a:ext uri="{FF2B5EF4-FFF2-40B4-BE49-F238E27FC236}">
                    <a16:creationId xmlns:a16="http://schemas.microsoft.com/office/drawing/2014/main" id="{8F1CA287-BA1A-D408-3BFD-0B908BABF60B}"/>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3" name="直接连接符 172">
                <a:extLst>
                  <a:ext uri="{FF2B5EF4-FFF2-40B4-BE49-F238E27FC236}">
                    <a16:creationId xmlns:a16="http://schemas.microsoft.com/office/drawing/2014/main" id="{86F06437-8B0F-06B5-2AAA-F0CB165EF2BB}"/>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sp>
        <p:nvSpPr>
          <p:cNvPr id="182" name="文本框 181">
            <a:extLst>
              <a:ext uri="{FF2B5EF4-FFF2-40B4-BE49-F238E27FC236}">
                <a16:creationId xmlns:a16="http://schemas.microsoft.com/office/drawing/2014/main" id="{11C66834-230A-2A61-621B-334BA9BCBD0C}"/>
              </a:ext>
            </a:extLst>
          </p:cNvPr>
          <p:cNvSpPr txBox="1"/>
          <p:nvPr/>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ln>
                <a:solidFill>
                  <a:schemeClr val="bg1">
                    <a:alpha val="26000"/>
                  </a:schemeClr>
                </a:solidFill>
              </a:ln>
              <a:noFill/>
              <a:latin typeface="+mj-lt"/>
              <a:ea typeface="思源黑体 CN Normal" panose="020B0400000000000000" pitchFamily="34" charset="-122"/>
            </a:endParaRPr>
          </a:p>
        </p:txBody>
      </p:sp>
      <p:pic>
        <p:nvPicPr>
          <p:cNvPr id="3" name="图片 2">
            <a:extLst>
              <a:ext uri="{FF2B5EF4-FFF2-40B4-BE49-F238E27FC236}">
                <a16:creationId xmlns:a16="http://schemas.microsoft.com/office/drawing/2014/main" id="{4B6CDB4F-F820-C1E0-5DFF-2E84ECB05E2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008965" y="712455"/>
            <a:ext cx="1800000" cy="1798674"/>
          </a:xfrm>
          <a:prstGeom prst="rect">
            <a:avLst/>
          </a:prstGeom>
        </p:spPr>
      </p:pic>
    </p:spTree>
    <p:extLst>
      <p:ext uri="{BB962C8B-B14F-4D97-AF65-F5344CB8AC3E}">
        <p14:creationId xmlns:p14="http://schemas.microsoft.com/office/powerpoint/2010/main" val="407593224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469EFA3D-CCE4-6F61-EE0E-193A90102288}"/>
              </a:ext>
            </a:extLst>
          </p:cNvPr>
          <p:cNvGrpSpPr/>
          <p:nvPr/>
        </p:nvGrpSpPr>
        <p:grpSpPr>
          <a:xfrm>
            <a:off x="1898195" y="2183009"/>
            <a:ext cx="8395610" cy="2057599"/>
            <a:chOff x="1898195" y="3318954"/>
            <a:chExt cx="8395610" cy="2057599"/>
          </a:xfrm>
        </p:grpSpPr>
        <p:sp>
          <p:nvSpPr>
            <p:cNvPr id="3" name="矩形: 圆角 2">
              <a:extLst>
                <a:ext uri="{FF2B5EF4-FFF2-40B4-BE49-F238E27FC236}">
                  <a16:creationId xmlns:a16="http://schemas.microsoft.com/office/drawing/2014/main" id="{F698AF59-5A72-4CD4-1F39-C2225DAB990D}"/>
                </a:ext>
              </a:extLst>
            </p:cNvPr>
            <p:cNvSpPr/>
            <p:nvPr/>
          </p:nvSpPr>
          <p:spPr>
            <a:xfrm>
              <a:off x="1898195" y="4004961"/>
              <a:ext cx="8395610" cy="1371592"/>
            </a:xfrm>
            <a:prstGeom prst="roundRect">
              <a:avLst>
                <a:gd name="adj" fmla="val 8148"/>
              </a:avLst>
            </a:prstGeom>
            <a:noFill/>
            <a:ln w="25400">
              <a:solidFill>
                <a:srgbClr val="191C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圆角 3">
              <a:extLst>
                <a:ext uri="{FF2B5EF4-FFF2-40B4-BE49-F238E27FC236}">
                  <a16:creationId xmlns:a16="http://schemas.microsoft.com/office/drawing/2014/main" id="{07FFAE47-4285-CDF2-65E6-E62EC97A1B40}"/>
                </a:ext>
              </a:extLst>
            </p:cNvPr>
            <p:cNvSpPr/>
            <p:nvPr/>
          </p:nvSpPr>
          <p:spPr>
            <a:xfrm>
              <a:off x="1898195" y="3318954"/>
              <a:ext cx="8395610" cy="580359"/>
            </a:xfrm>
            <a:prstGeom prst="roundRect">
              <a:avLst>
                <a:gd name="adj" fmla="val 17176"/>
              </a:avLst>
            </a:prstGeom>
            <a:solidFill>
              <a:srgbClr val="FFEF1C"/>
            </a:solidFill>
            <a:ln w="25400">
              <a:solidFill>
                <a:srgbClr val="191C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a:extLst>
                <a:ext uri="{FF2B5EF4-FFF2-40B4-BE49-F238E27FC236}">
                  <a16:creationId xmlns:a16="http://schemas.microsoft.com/office/drawing/2014/main" id="{8EE94005-50F6-AF4E-727D-3A04449811B3}"/>
                </a:ext>
              </a:extLst>
            </p:cNvPr>
            <p:cNvGrpSpPr/>
            <p:nvPr/>
          </p:nvGrpSpPr>
          <p:grpSpPr>
            <a:xfrm>
              <a:off x="2581593" y="3565319"/>
              <a:ext cx="208009" cy="809164"/>
              <a:chOff x="2581593" y="3680663"/>
              <a:chExt cx="208009" cy="809164"/>
            </a:xfrm>
          </p:grpSpPr>
          <p:sp>
            <p:nvSpPr>
              <p:cNvPr id="10" name="椭圆 9">
                <a:extLst>
                  <a:ext uri="{FF2B5EF4-FFF2-40B4-BE49-F238E27FC236}">
                    <a16:creationId xmlns:a16="http://schemas.microsoft.com/office/drawing/2014/main" id="{C5FA9C8D-64A1-1A0A-01CC-ED013F758A22}"/>
                  </a:ext>
                </a:extLst>
              </p:cNvPr>
              <p:cNvSpPr/>
              <p:nvPr/>
            </p:nvSpPr>
            <p:spPr>
              <a:xfrm>
                <a:off x="2581593" y="3680663"/>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a:extLst>
                  <a:ext uri="{FF2B5EF4-FFF2-40B4-BE49-F238E27FC236}">
                    <a16:creationId xmlns:a16="http://schemas.microsoft.com/office/drawing/2014/main" id="{C90B5556-FFDC-0156-46D5-BC1A4F397540}"/>
                  </a:ext>
                </a:extLst>
              </p:cNvPr>
              <p:cNvSpPr/>
              <p:nvPr/>
            </p:nvSpPr>
            <p:spPr>
              <a:xfrm>
                <a:off x="2581593" y="4281818"/>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圆角 11">
                <a:extLst>
                  <a:ext uri="{FF2B5EF4-FFF2-40B4-BE49-F238E27FC236}">
                    <a16:creationId xmlns:a16="http://schemas.microsoft.com/office/drawing/2014/main" id="{88D2A872-86DC-06B3-5728-D1D4F76566D2}"/>
                  </a:ext>
                </a:extLst>
              </p:cNvPr>
              <p:cNvSpPr/>
              <p:nvPr/>
            </p:nvSpPr>
            <p:spPr>
              <a:xfrm>
                <a:off x="2615974" y="3784668"/>
                <a:ext cx="139245" cy="601155"/>
              </a:xfrm>
              <a:prstGeom prst="roundRect">
                <a:avLst>
                  <a:gd name="adj" fmla="val 50000"/>
                </a:avLst>
              </a:prstGeom>
              <a:solidFill>
                <a:srgbClr val="FFEF1C"/>
              </a:solidFill>
              <a:ln w="254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a:extLst>
                <a:ext uri="{FF2B5EF4-FFF2-40B4-BE49-F238E27FC236}">
                  <a16:creationId xmlns:a16="http://schemas.microsoft.com/office/drawing/2014/main" id="{661857D2-90A0-D7DE-9F6D-682A6D520202}"/>
                </a:ext>
              </a:extLst>
            </p:cNvPr>
            <p:cNvGrpSpPr/>
            <p:nvPr/>
          </p:nvGrpSpPr>
          <p:grpSpPr>
            <a:xfrm>
              <a:off x="9452293" y="3565319"/>
              <a:ext cx="208009" cy="809164"/>
              <a:chOff x="2581593" y="3680663"/>
              <a:chExt cx="208009" cy="809164"/>
            </a:xfrm>
          </p:grpSpPr>
          <p:sp>
            <p:nvSpPr>
              <p:cNvPr id="7" name="椭圆 6">
                <a:extLst>
                  <a:ext uri="{FF2B5EF4-FFF2-40B4-BE49-F238E27FC236}">
                    <a16:creationId xmlns:a16="http://schemas.microsoft.com/office/drawing/2014/main" id="{1AE30EC5-77E8-9F83-37F7-FCE175835C79}"/>
                  </a:ext>
                </a:extLst>
              </p:cNvPr>
              <p:cNvSpPr/>
              <p:nvPr/>
            </p:nvSpPr>
            <p:spPr>
              <a:xfrm>
                <a:off x="2581593" y="3680663"/>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a:extLst>
                  <a:ext uri="{FF2B5EF4-FFF2-40B4-BE49-F238E27FC236}">
                    <a16:creationId xmlns:a16="http://schemas.microsoft.com/office/drawing/2014/main" id="{46BFAD78-0DF3-FB15-8C0B-C3256AB1C53D}"/>
                  </a:ext>
                </a:extLst>
              </p:cNvPr>
              <p:cNvSpPr/>
              <p:nvPr/>
            </p:nvSpPr>
            <p:spPr>
              <a:xfrm>
                <a:off x="2581593" y="4281818"/>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圆角 8">
                <a:extLst>
                  <a:ext uri="{FF2B5EF4-FFF2-40B4-BE49-F238E27FC236}">
                    <a16:creationId xmlns:a16="http://schemas.microsoft.com/office/drawing/2014/main" id="{77E6AEC1-4995-374C-B9F1-F71FDA38AA11}"/>
                  </a:ext>
                </a:extLst>
              </p:cNvPr>
              <p:cNvSpPr/>
              <p:nvPr/>
            </p:nvSpPr>
            <p:spPr>
              <a:xfrm>
                <a:off x="2615974" y="3784668"/>
                <a:ext cx="139245" cy="601155"/>
              </a:xfrm>
              <a:prstGeom prst="roundRect">
                <a:avLst>
                  <a:gd name="adj" fmla="val 50000"/>
                </a:avLst>
              </a:prstGeom>
              <a:solidFill>
                <a:srgbClr val="FFEF1C"/>
              </a:solidFill>
              <a:ln w="254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3" name="lighbulb-with-filament_18634">
            <a:extLst>
              <a:ext uri="{FF2B5EF4-FFF2-40B4-BE49-F238E27FC236}">
                <a16:creationId xmlns:a16="http://schemas.microsoft.com/office/drawing/2014/main" id="{6F87C5AF-AC17-5129-5085-385E52AE6FFA}"/>
              </a:ext>
            </a:extLst>
          </p:cNvPr>
          <p:cNvSpPr/>
          <p:nvPr/>
        </p:nvSpPr>
        <p:spPr>
          <a:xfrm>
            <a:off x="3101417" y="3077252"/>
            <a:ext cx="647715" cy="955119"/>
          </a:xfrm>
          <a:custGeom>
            <a:avLst/>
            <a:gdLst>
              <a:gd name="connsiteX0" fmla="*/ 183169 w 412808"/>
              <a:gd name="connsiteY0" fmla="*/ 577164 h 608724"/>
              <a:gd name="connsiteX1" fmla="*/ 183169 w 412808"/>
              <a:gd name="connsiteY1" fmla="*/ 588757 h 608724"/>
              <a:gd name="connsiteX2" fmla="*/ 229639 w 412808"/>
              <a:gd name="connsiteY2" fmla="*/ 588757 h 608724"/>
              <a:gd name="connsiteX3" fmla="*/ 229639 w 412808"/>
              <a:gd name="connsiteY3" fmla="*/ 577164 h 608724"/>
              <a:gd name="connsiteX4" fmla="*/ 155141 w 412808"/>
              <a:gd name="connsiteY4" fmla="*/ 545512 h 608724"/>
              <a:gd name="connsiteX5" fmla="*/ 155141 w 412808"/>
              <a:gd name="connsiteY5" fmla="*/ 557197 h 608724"/>
              <a:gd name="connsiteX6" fmla="*/ 173120 w 412808"/>
              <a:gd name="connsiteY6" fmla="*/ 557197 h 608724"/>
              <a:gd name="connsiteX7" fmla="*/ 239688 w 412808"/>
              <a:gd name="connsiteY7" fmla="*/ 557197 h 608724"/>
              <a:gd name="connsiteX8" fmla="*/ 257667 w 412808"/>
              <a:gd name="connsiteY8" fmla="*/ 557197 h 608724"/>
              <a:gd name="connsiteX9" fmla="*/ 257667 w 412808"/>
              <a:gd name="connsiteY9" fmla="*/ 545512 h 608724"/>
              <a:gd name="connsiteX10" fmla="*/ 155141 w 412808"/>
              <a:gd name="connsiteY10" fmla="*/ 513952 h 608724"/>
              <a:gd name="connsiteX11" fmla="*/ 155141 w 412808"/>
              <a:gd name="connsiteY11" fmla="*/ 525637 h 608724"/>
              <a:gd name="connsiteX12" fmla="*/ 257667 w 412808"/>
              <a:gd name="connsiteY12" fmla="*/ 525637 h 608724"/>
              <a:gd name="connsiteX13" fmla="*/ 257667 w 412808"/>
              <a:gd name="connsiteY13" fmla="*/ 513952 h 608724"/>
              <a:gd name="connsiteX14" fmla="*/ 145183 w 412808"/>
              <a:gd name="connsiteY14" fmla="*/ 493985 h 608724"/>
              <a:gd name="connsiteX15" fmla="*/ 267717 w 412808"/>
              <a:gd name="connsiteY15" fmla="*/ 493985 h 608724"/>
              <a:gd name="connsiteX16" fmla="*/ 277675 w 412808"/>
              <a:gd name="connsiteY16" fmla="*/ 504014 h 608724"/>
              <a:gd name="connsiteX17" fmla="*/ 277675 w 412808"/>
              <a:gd name="connsiteY17" fmla="*/ 535574 h 608724"/>
              <a:gd name="connsiteX18" fmla="*/ 277675 w 412808"/>
              <a:gd name="connsiteY18" fmla="*/ 567135 h 608724"/>
              <a:gd name="connsiteX19" fmla="*/ 267717 w 412808"/>
              <a:gd name="connsiteY19" fmla="*/ 577164 h 608724"/>
              <a:gd name="connsiteX20" fmla="*/ 249646 w 412808"/>
              <a:gd name="connsiteY20" fmla="*/ 577164 h 608724"/>
              <a:gd name="connsiteX21" fmla="*/ 249646 w 412808"/>
              <a:gd name="connsiteY21" fmla="*/ 598695 h 608724"/>
              <a:gd name="connsiteX22" fmla="*/ 239688 w 412808"/>
              <a:gd name="connsiteY22" fmla="*/ 608724 h 608724"/>
              <a:gd name="connsiteX23" fmla="*/ 173120 w 412808"/>
              <a:gd name="connsiteY23" fmla="*/ 608724 h 608724"/>
              <a:gd name="connsiteX24" fmla="*/ 163162 w 412808"/>
              <a:gd name="connsiteY24" fmla="*/ 598695 h 608724"/>
              <a:gd name="connsiteX25" fmla="*/ 163162 w 412808"/>
              <a:gd name="connsiteY25" fmla="*/ 577164 h 608724"/>
              <a:gd name="connsiteX26" fmla="*/ 145183 w 412808"/>
              <a:gd name="connsiteY26" fmla="*/ 577164 h 608724"/>
              <a:gd name="connsiteX27" fmla="*/ 135133 w 412808"/>
              <a:gd name="connsiteY27" fmla="*/ 567135 h 608724"/>
              <a:gd name="connsiteX28" fmla="*/ 135133 w 412808"/>
              <a:gd name="connsiteY28" fmla="*/ 535574 h 608724"/>
              <a:gd name="connsiteX29" fmla="*/ 135133 w 412808"/>
              <a:gd name="connsiteY29" fmla="*/ 504014 h 608724"/>
              <a:gd name="connsiteX30" fmla="*/ 145183 w 412808"/>
              <a:gd name="connsiteY30" fmla="*/ 493985 h 608724"/>
              <a:gd name="connsiteX31" fmla="*/ 172295 w 412808"/>
              <a:gd name="connsiteY31" fmla="*/ 254300 h 608724"/>
              <a:gd name="connsiteX32" fmla="*/ 138187 w 412808"/>
              <a:gd name="connsiteY32" fmla="*/ 270776 h 608724"/>
              <a:gd name="connsiteX33" fmla="*/ 135052 w 412808"/>
              <a:gd name="connsiteY33" fmla="*/ 270684 h 608724"/>
              <a:gd name="connsiteX34" fmla="*/ 182989 w 412808"/>
              <a:gd name="connsiteY34" fmla="*/ 468859 h 608724"/>
              <a:gd name="connsiteX35" fmla="*/ 229911 w 412808"/>
              <a:gd name="connsiteY35" fmla="*/ 468859 h 608724"/>
              <a:gd name="connsiteX36" fmla="*/ 277571 w 412808"/>
              <a:gd name="connsiteY36" fmla="*/ 271973 h 608724"/>
              <a:gd name="connsiteX37" fmla="*/ 274714 w 412808"/>
              <a:gd name="connsiteY37" fmla="*/ 272065 h 608724"/>
              <a:gd name="connsiteX38" fmla="*/ 240052 w 412808"/>
              <a:gd name="connsiteY38" fmla="*/ 254944 h 608724"/>
              <a:gd name="connsiteX39" fmla="*/ 206404 w 412808"/>
              <a:gd name="connsiteY39" fmla="*/ 270776 h 608724"/>
              <a:gd name="connsiteX40" fmla="*/ 172295 w 412808"/>
              <a:gd name="connsiteY40" fmla="*/ 254300 h 608724"/>
              <a:gd name="connsiteX41" fmla="*/ 205021 w 412808"/>
              <a:gd name="connsiteY41" fmla="*/ 20043 h 608724"/>
              <a:gd name="connsiteX42" fmla="*/ 203362 w 412808"/>
              <a:gd name="connsiteY42" fmla="*/ 20227 h 608724"/>
              <a:gd name="connsiteX43" fmla="*/ 20004 w 412808"/>
              <a:gd name="connsiteY43" fmla="*/ 209474 h 608724"/>
              <a:gd name="connsiteX44" fmla="*/ 98178 w 412808"/>
              <a:gd name="connsiteY44" fmla="*/ 362546 h 608724"/>
              <a:gd name="connsiteX45" fmla="*/ 100943 w 412808"/>
              <a:gd name="connsiteY45" fmla="*/ 364295 h 608724"/>
              <a:gd name="connsiteX46" fmla="*/ 112928 w 412808"/>
              <a:gd name="connsiteY46" fmla="*/ 372303 h 608724"/>
              <a:gd name="connsiteX47" fmla="*/ 155057 w 412808"/>
              <a:gd name="connsiteY47" fmla="*/ 468859 h 608724"/>
              <a:gd name="connsiteX48" fmla="*/ 162892 w 412808"/>
              <a:gd name="connsiteY48" fmla="*/ 468859 h 608724"/>
              <a:gd name="connsiteX49" fmla="*/ 108226 w 412808"/>
              <a:gd name="connsiteY49" fmla="*/ 259086 h 608724"/>
              <a:gd name="connsiteX50" fmla="*/ 94030 w 412808"/>
              <a:gd name="connsiteY50" fmla="*/ 226686 h 608724"/>
              <a:gd name="connsiteX51" fmla="*/ 101589 w 412808"/>
              <a:gd name="connsiteY51" fmla="*/ 217021 h 608724"/>
              <a:gd name="connsiteX52" fmla="*/ 112835 w 412808"/>
              <a:gd name="connsiteY52" fmla="*/ 222084 h 608724"/>
              <a:gd name="connsiteX53" fmla="*/ 124727 w 412808"/>
              <a:gd name="connsiteY53" fmla="*/ 246752 h 608724"/>
              <a:gd name="connsiteX54" fmla="*/ 138094 w 412808"/>
              <a:gd name="connsiteY54" fmla="*/ 250802 h 608724"/>
              <a:gd name="connsiteX55" fmla="*/ 162247 w 412808"/>
              <a:gd name="connsiteY55" fmla="*/ 226686 h 608724"/>
              <a:gd name="connsiteX56" fmla="*/ 172295 w 412808"/>
              <a:gd name="connsiteY56" fmla="*/ 216745 h 608724"/>
              <a:gd name="connsiteX57" fmla="*/ 182251 w 412808"/>
              <a:gd name="connsiteY57" fmla="*/ 226686 h 608724"/>
              <a:gd name="connsiteX58" fmla="*/ 206404 w 412808"/>
              <a:gd name="connsiteY58" fmla="*/ 250802 h 608724"/>
              <a:gd name="connsiteX59" fmla="*/ 230557 w 412808"/>
              <a:gd name="connsiteY59" fmla="*/ 226686 h 608724"/>
              <a:gd name="connsiteX60" fmla="*/ 240513 w 412808"/>
              <a:gd name="connsiteY60" fmla="*/ 216745 h 608724"/>
              <a:gd name="connsiteX61" fmla="*/ 250561 w 412808"/>
              <a:gd name="connsiteY61" fmla="*/ 226686 h 608724"/>
              <a:gd name="connsiteX62" fmla="*/ 250469 w 412808"/>
              <a:gd name="connsiteY62" fmla="*/ 227515 h 608724"/>
              <a:gd name="connsiteX63" fmla="*/ 250561 w 412808"/>
              <a:gd name="connsiteY63" fmla="*/ 227975 h 608724"/>
              <a:gd name="connsiteX64" fmla="*/ 274621 w 412808"/>
              <a:gd name="connsiteY64" fmla="*/ 252091 h 608724"/>
              <a:gd name="connsiteX65" fmla="*/ 287988 w 412808"/>
              <a:gd name="connsiteY65" fmla="*/ 248133 h 608724"/>
              <a:gd name="connsiteX66" fmla="*/ 299973 w 412808"/>
              <a:gd name="connsiteY66" fmla="*/ 223280 h 608724"/>
              <a:gd name="connsiteX67" fmla="*/ 311219 w 412808"/>
              <a:gd name="connsiteY67" fmla="*/ 218310 h 608724"/>
              <a:gd name="connsiteX68" fmla="*/ 318779 w 412808"/>
              <a:gd name="connsiteY68" fmla="*/ 227975 h 608724"/>
              <a:gd name="connsiteX69" fmla="*/ 304397 w 412808"/>
              <a:gd name="connsiteY69" fmla="*/ 260559 h 608724"/>
              <a:gd name="connsiteX70" fmla="*/ 249916 w 412808"/>
              <a:gd name="connsiteY70" fmla="*/ 468859 h 608724"/>
              <a:gd name="connsiteX71" fmla="*/ 257751 w 412808"/>
              <a:gd name="connsiteY71" fmla="*/ 468859 h 608724"/>
              <a:gd name="connsiteX72" fmla="*/ 299880 w 412808"/>
              <a:gd name="connsiteY72" fmla="*/ 372303 h 608724"/>
              <a:gd name="connsiteX73" fmla="*/ 311865 w 412808"/>
              <a:gd name="connsiteY73" fmla="*/ 364203 h 608724"/>
              <a:gd name="connsiteX74" fmla="*/ 314630 w 412808"/>
              <a:gd name="connsiteY74" fmla="*/ 362546 h 608724"/>
              <a:gd name="connsiteX75" fmla="*/ 392804 w 412808"/>
              <a:gd name="connsiteY75" fmla="*/ 209474 h 608724"/>
              <a:gd name="connsiteX76" fmla="*/ 209446 w 412808"/>
              <a:gd name="connsiteY76" fmla="*/ 20227 h 608724"/>
              <a:gd name="connsiteX77" fmla="*/ 207695 w 412808"/>
              <a:gd name="connsiteY77" fmla="*/ 20043 h 608724"/>
              <a:gd name="connsiteX78" fmla="*/ 205021 w 412808"/>
              <a:gd name="connsiteY78" fmla="*/ 20043 h 608724"/>
              <a:gd name="connsiteX79" fmla="*/ 205574 w 412808"/>
              <a:gd name="connsiteY79" fmla="*/ 69 h 608724"/>
              <a:gd name="connsiteX80" fmla="*/ 206588 w 412808"/>
              <a:gd name="connsiteY80" fmla="*/ 161 h 608724"/>
              <a:gd name="connsiteX81" fmla="*/ 207234 w 412808"/>
              <a:gd name="connsiteY81" fmla="*/ 69 h 608724"/>
              <a:gd name="connsiteX82" fmla="*/ 212857 w 412808"/>
              <a:gd name="connsiteY82" fmla="*/ 437 h 608724"/>
              <a:gd name="connsiteX83" fmla="*/ 412808 w 412808"/>
              <a:gd name="connsiteY83" fmla="*/ 209474 h 608724"/>
              <a:gd name="connsiteX84" fmla="*/ 325231 w 412808"/>
              <a:gd name="connsiteY84" fmla="*/ 379482 h 608724"/>
              <a:gd name="connsiteX85" fmla="*/ 322374 w 412808"/>
              <a:gd name="connsiteY85" fmla="*/ 381231 h 608724"/>
              <a:gd name="connsiteX86" fmla="*/ 312141 w 412808"/>
              <a:gd name="connsiteY86" fmla="*/ 388043 h 608724"/>
              <a:gd name="connsiteX87" fmla="*/ 277387 w 412808"/>
              <a:gd name="connsiteY87" fmla="*/ 478800 h 608724"/>
              <a:gd name="connsiteX88" fmla="*/ 267339 w 412808"/>
              <a:gd name="connsiteY88" fmla="*/ 488833 h 608724"/>
              <a:gd name="connsiteX89" fmla="*/ 145469 w 412808"/>
              <a:gd name="connsiteY89" fmla="*/ 488833 h 608724"/>
              <a:gd name="connsiteX90" fmla="*/ 135421 w 412808"/>
              <a:gd name="connsiteY90" fmla="*/ 478800 h 608724"/>
              <a:gd name="connsiteX91" fmla="*/ 100667 w 412808"/>
              <a:gd name="connsiteY91" fmla="*/ 388043 h 608724"/>
              <a:gd name="connsiteX92" fmla="*/ 90434 w 412808"/>
              <a:gd name="connsiteY92" fmla="*/ 381231 h 608724"/>
              <a:gd name="connsiteX93" fmla="*/ 87577 w 412808"/>
              <a:gd name="connsiteY93" fmla="*/ 379482 h 608724"/>
              <a:gd name="connsiteX94" fmla="*/ 0 w 412808"/>
              <a:gd name="connsiteY94" fmla="*/ 209474 h 608724"/>
              <a:gd name="connsiteX95" fmla="*/ 200135 w 412808"/>
              <a:gd name="connsiteY95" fmla="*/ 437 h 608724"/>
              <a:gd name="connsiteX96" fmla="*/ 205574 w 412808"/>
              <a:gd name="connsiteY96" fmla="*/ 69 h 6087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412808" h="608724">
                <a:moveTo>
                  <a:pt x="183169" y="577164"/>
                </a:moveTo>
                <a:lnTo>
                  <a:pt x="183169" y="588757"/>
                </a:lnTo>
                <a:lnTo>
                  <a:pt x="229639" y="588757"/>
                </a:lnTo>
                <a:lnTo>
                  <a:pt x="229639" y="577164"/>
                </a:lnTo>
                <a:close/>
                <a:moveTo>
                  <a:pt x="155141" y="545512"/>
                </a:moveTo>
                <a:lnTo>
                  <a:pt x="155141" y="557197"/>
                </a:lnTo>
                <a:lnTo>
                  <a:pt x="173120" y="557197"/>
                </a:lnTo>
                <a:lnTo>
                  <a:pt x="239688" y="557197"/>
                </a:lnTo>
                <a:lnTo>
                  <a:pt x="257667" y="557197"/>
                </a:lnTo>
                <a:lnTo>
                  <a:pt x="257667" y="545512"/>
                </a:lnTo>
                <a:close/>
                <a:moveTo>
                  <a:pt x="155141" y="513952"/>
                </a:moveTo>
                <a:lnTo>
                  <a:pt x="155141" y="525637"/>
                </a:lnTo>
                <a:lnTo>
                  <a:pt x="257667" y="525637"/>
                </a:lnTo>
                <a:lnTo>
                  <a:pt x="257667" y="513952"/>
                </a:lnTo>
                <a:close/>
                <a:moveTo>
                  <a:pt x="145183" y="493985"/>
                </a:moveTo>
                <a:lnTo>
                  <a:pt x="267717" y="493985"/>
                </a:lnTo>
                <a:cubicBezTo>
                  <a:pt x="273157" y="493985"/>
                  <a:pt x="277675" y="498494"/>
                  <a:pt x="277675" y="504014"/>
                </a:cubicBezTo>
                <a:lnTo>
                  <a:pt x="277675" y="535574"/>
                </a:lnTo>
                <a:lnTo>
                  <a:pt x="277675" y="567135"/>
                </a:lnTo>
                <a:cubicBezTo>
                  <a:pt x="277675" y="572655"/>
                  <a:pt x="273157" y="577164"/>
                  <a:pt x="267717" y="577164"/>
                </a:cubicBezTo>
                <a:lnTo>
                  <a:pt x="249646" y="577164"/>
                </a:lnTo>
                <a:lnTo>
                  <a:pt x="249646" y="598695"/>
                </a:lnTo>
                <a:cubicBezTo>
                  <a:pt x="249646" y="604215"/>
                  <a:pt x="245220" y="608724"/>
                  <a:pt x="239688" y="608724"/>
                </a:cubicBezTo>
                <a:lnTo>
                  <a:pt x="173120" y="608724"/>
                </a:lnTo>
                <a:cubicBezTo>
                  <a:pt x="167680" y="608724"/>
                  <a:pt x="163162" y="604215"/>
                  <a:pt x="163162" y="598695"/>
                </a:cubicBezTo>
                <a:lnTo>
                  <a:pt x="163162" y="577164"/>
                </a:lnTo>
                <a:lnTo>
                  <a:pt x="145183" y="577164"/>
                </a:lnTo>
                <a:cubicBezTo>
                  <a:pt x="139651" y="577164"/>
                  <a:pt x="135133" y="572655"/>
                  <a:pt x="135133" y="567135"/>
                </a:cubicBezTo>
                <a:lnTo>
                  <a:pt x="135133" y="535574"/>
                </a:lnTo>
                <a:lnTo>
                  <a:pt x="135133" y="504014"/>
                </a:lnTo>
                <a:cubicBezTo>
                  <a:pt x="135133" y="498494"/>
                  <a:pt x="139651" y="493985"/>
                  <a:pt x="145183" y="493985"/>
                </a:cubicBezTo>
                <a:close/>
                <a:moveTo>
                  <a:pt x="172295" y="254300"/>
                </a:moveTo>
                <a:cubicBezTo>
                  <a:pt x="164183" y="264241"/>
                  <a:pt x="151922" y="270776"/>
                  <a:pt x="138187" y="270776"/>
                </a:cubicBezTo>
                <a:cubicBezTo>
                  <a:pt x="137080" y="270776"/>
                  <a:pt x="136066" y="270776"/>
                  <a:pt x="135052" y="270684"/>
                </a:cubicBezTo>
                <a:cubicBezTo>
                  <a:pt x="154780" y="318456"/>
                  <a:pt x="180776" y="394670"/>
                  <a:pt x="182989" y="468859"/>
                </a:cubicBezTo>
                <a:lnTo>
                  <a:pt x="229911" y="468859"/>
                </a:lnTo>
                <a:cubicBezTo>
                  <a:pt x="232032" y="394946"/>
                  <a:pt x="257844" y="319376"/>
                  <a:pt x="277571" y="271973"/>
                </a:cubicBezTo>
                <a:cubicBezTo>
                  <a:pt x="276650" y="271973"/>
                  <a:pt x="275636" y="272065"/>
                  <a:pt x="274714" y="272065"/>
                </a:cubicBezTo>
                <a:cubicBezTo>
                  <a:pt x="260517" y="272065"/>
                  <a:pt x="248072" y="265253"/>
                  <a:pt x="240052" y="254944"/>
                </a:cubicBezTo>
                <a:cubicBezTo>
                  <a:pt x="231939" y="264517"/>
                  <a:pt x="219955" y="270776"/>
                  <a:pt x="206404" y="270776"/>
                </a:cubicBezTo>
                <a:cubicBezTo>
                  <a:pt x="192576" y="270776"/>
                  <a:pt x="180315" y="264241"/>
                  <a:pt x="172295" y="254300"/>
                </a:cubicBezTo>
                <a:close/>
                <a:moveTo>
                  <a:pt x="205021" y="20043"/>
                </a:moveTo>
                <a:cubicBezTo>
                  <a:pt x="204468" y="20135"/>
                  <a:pt x="203915" y="20227"/>
                  <a:pt x="203362" y="20227"/>
                </a:cubicBezTo>
                <a:cubicBezTo>
                  <a:pt x="100483" y="23725"/>
                  <a:pt x="20004" y="106842"/>
                  <a:pt x="20004" y="209474"/>
                </a:cubicBezTo>
                <a:cubicBezTo>
                  <a:pt x="20004" y="273630"/>
                  <a:pt x="49965" y="332263"/>
                  <a:pt x="98178" y="362546"/>
                </a:cubicBezTo>
                <a:lnTo>
                  <a:pt x="100943" y="364295"/>
                </a:lnTo>
                <a:cubicBezTo>
                  <a:pt x="104907" y="366688"/>
                  <a:pt x="108964" y="369265"/>
                  <a:pt x="112928" y="372303"/>
                </a:cubicBezTo>
                <a:cubicBezTo>
                  <a:pt x="136804" y="390896"/>
                  <a:pt x="152383" y="434526"/>
                  <a:pt x="155057" y="468859"/>
                </a:cubicBezTo>
                <a:lnTo>
                  <a:pt x="162892" y="468859"/>
                </a:lnTo>
                <a:cubicBezTo>
                  <a:pt x="160311" y="387767"/>
                  <a:pt x="127216" y="301980"/>
                  <a:pt x="108226" y="259086"/>
                </a:cubicBezTo>
                <a:cubicBezTo>
                  <a:pt x="99468" y="251078"/>
                  <a:pt x="94030" y="239481"/>
                  <a:pt x="94030" y="226686"/>
                </a:cubicBezTo>
                <a:cubicBezTo>
                  <a:pt x="94030" y="222084"/>
                  <a:pt x="97164" y="218126"/>
                  <a:pt x="101589" y="217021"/>
                </a:cubicBezTo>
                <a:cubicBezTo>
                  <a:pt x="106106" y="215917"/>
                  <a:pt x="110715" y="218034"/>
                  <a:pt x="112835" y="222084"/>
                </a:cubicBezTo>
                <a:cubicBezTo>
                  <a:pt x="113573" y="223465"/>
                  <a:pt x="118182" y="232301"/>
                  <a:pt x="124727" y="246752"/>
                </a:cubicBezTo>
                <a:cubicBezTo>
                  <a:pt x="128507" y="249329"/>
                  <a:pt x="133116" y="250802"/>
                  <a:pt x="138094" y="250802"/>
                </a:cubicBezTo>
                <a:cubicBezTo>
                  <a:pt x="151461" y="250802"/>
                  <a:pt x="162247" y="240033"/>
                  <a:pt x="162247" y="226686"/>
                </a:cubicBezTo>
                <a:cubicBezTo>
                  <a:pt x="162247" y="221163"/>
                  <a:pt x="166764" y="216745"/>
                  <a:pt x="172295" y="216745"/>
                </a:cubicBezTo>
                <a:cubicBezTo>
                  <a:pt x="177734" y="216745"/>
                  <a:pt x="182251" y="221163"/>
                  <a:pt x="182251" y="226686"/>
                </a:cubicBezTo>
                <a:cubicBezTo>
                  <a:pt x="182251" y="240033"/>
                  <a:pt x="193129" y="250802"/>
                  <a:pt x="206404" y="250802"/>
                </a:cubicBezTo>
                <a:cubicBezTo>
                  <a:pt x="219679" y="250802"/>
                  <a:pt x="230557" y="240033"/>
                  <a:pt x="230557" y="226686"/>
                </a:cubicBezTo>
                <a:cubicBezTo>
                  <a:pt x="230557" y="221163"/>
                  <a:pt x="234982" y="216745"/>
                  <a:pt x="240513" y="216745"/>
                </a:cubicBezTo>
                <a:cubicBezTo>
                  <a:pt x="246044" y="216745"/>
                  <a:pt x="250561" y="221163"/>
                  <a:pt x="250561" y="226686"/>
                </a:cubicBezTo>
                <a:cubicBezTo>
                  <a:pt x="250561" y="226962"/>
                  <a:pt x="250469" y="227238"/>
                  <a:pt x="250469" y="227515"/>
                </a:cubicBezTo>
                <a:cubicBezTo>
                  <a:pt x="250469" y="227699"/>
                  <a:pt x="250561" y="227791"/>
                  <a:pt x="250561" y="227975"/>
                </a:cubicBezTo>
                <a:cubicBezTo>
                  <a:pt x="250561" y="241229"/>
                  <a:pt x="261347" y="252091"/>
                  <a:pt x="274621" y="252091"/>
                </a:cubicBezTo>
                <a:cubicBezTo>
                  <a:pt x="279600" y="252091"/>
                  <a:pt x="284117" y="250618"/>
                  <a:pt x="287988" y="248133"/>
                </a:cubicBezTo>
                <a:cubicBezTo>
                  <a:pt x="294534" y="233590"/>
                  <a:pt x="299235" y="224661"/>
                  <a:pt x="299973" y="223280"/>
                </a:cubicBezTo>
                <a:cubicBezTo>
                  <a:pt x="302093" y="219230"/>
                  <a:pt x="306702" y="217113"/>
                  <a:pt x="311219" y="218310"/>
                </a:cubicBezTo>
                <a:cubicBezTo>
                  <a:pt x="315644" y="219415"/>
                  <a:pt x="318779" y="223373"/>
                  <a:pt x="318779" y="227975"/>
                </a:cubicBezTo>
                <a:cubicBezTo>
                  <a:pt x="318779" y="240861"/>
                  <a:pt x="313247" y="252459"/>
                  <a:pt x="304397" y="260559"/>
                </a:cubicBezTo>
                <a:cubicBezTo>
                  <a:pt x="285407" y="303176"/>
                  <a:pt x="252497" y="388135"/>
                  <a:pt x="249916" y="468859"/>
                </a:cubicBezTo>
                <a:lnTo>
                  <a:pt x="257751" y="468859"/>
                </a:lnTo>
                <a:cubicBezTo>
                  <a:pt x="260425" y="434526"/>
                  <a:pt x="276004" y="390896"/>
                  <a:pt x="299880" y="372303"/>
                </a:cubicBezTo>
                <a:cubicBezTo>
                  <a:pt x="303752" y="369265"/>
                  <a:pt x="307901" y="366688"/>
                  <a:pt x="311865" y="364203"/>
                </a:cubicBezTo>
                <a:lnTo>
                  <a:pt x="314630" y="362546"/>
                </a:lnTo>
                <a:cubicBezTo>
                  <a:pt x="362843" y="332355"/>
                  <a:pt x="392804" y="273630"/>
                  <a:pt x="392804" y="209474"/>
                </a:cubicBezTo>
                <a:cubicBezTo>
                  <a:pt x="392804" y="106842"/>
                  <a:pt x="312325" y="23725"/>
                  <a:pt x="209446" y="20227"/>
                </a:cubicBezTo>
                <a:cubicBezTo>
                  <a:pt x="208893" y="20227"/>
                  <a:pt x="208248" y="20135"/>
                  <a:pt x="207695" y="20043"/>
                </a:cubicBezTo>
                <a:cubicBezTo>
                  <a:pt x="206773" y="20135"/>
                  <a:pt x="205759" y="20043"/>
                  <a:pt x="205021" y="20043"/>
                </a:cubicBezTo>
                <a:close/>
                <a:moveTo>
                  <a:pt x="205574" y="69"/>
                </a:moveTo>
                <a:lnTo>
                  <a:pt x="206588" y="161"/>
                </a:lnTo>
                <a:lnTo>
                  <a:pt x="207234" y="69"/>
                </a:lnTo>
                <a:cubicBezTo>
                  <a:pt x="209170" y="-23"/>
                  <a:pt x="211105" y="-115"/>
                  <a:pt x="212857" y="437"/>
                </a:cubicBezTo>
                <a:cubicBezTo>
                  <a:pt x="325139" y="5592"/>
                  <a:pt x="412808" y="96901"/>
                  <a:pt x="412808" y="209474"/>
                </a:cubicBezTo>
                <a:cubicBezTo>
                  <a:pt x="412808" y="280441"/>
                  <a:pt x="379252" y="345610"/>
                  <a:pt x="325231" y="379482"/>
                </a:cubicBezTo>
                <a:lnTo>
                  <a:pt x="322374" y="381231"/>
                </a:lnTo>
                <a:cubicBezTo>
                  <a:pt x="318686" y="383532"/>
                  <a:pt x="315183" y="385649"/>
                  <a:pt x="312141" y="388043"/>
                </a:cubicBezTo>
                <a:cubicBezTo>
                  <a:pt x="291676" y="404059"/>
                  <a:pt x="277387" y="448701"/>
                  <a:pt x="277387" y="478800"/>
                </a:cubicBezTo>
                <a:cubicBezTo>
                  <a:pt x="277387" y="484323"/>
                  <a:pt x="272870" y="488833"/>
                  <a:pt x="267339" y="488833"/>
                </a:cubicBezTo>
                <a:lnTo>
                  <a:pt x="145469" y="488833"/>
                </a:lnTo>
                <a:cubicBezTo>
                  <a:pt x="139938" y="488833"/>
                  <a:pt x="135421" y="484323"/>
                  <a:pt x="135421" y="478800"/>
                </a:cubicBezTo>
                <a:cubicBezTo>
                  <a:pt x="135421" y="448701"/>
                  <a:pt x="121132" y="404059"/>
                  <a:pt x="100667" y="388043"/>
                </a:cubicBezTo>
                <a:cubicBezTo>
                  <a:pt x="97625" y="385649"/>
                  <a:pt x="94122" y="383532"/>
                  <a:pt x="90434" y="381231"/>
                </a:cubicBezTo>
                <a:lnTo>
                  <a:pt x="87577" y="379482"/>
                </a:lnTo>
                <a:cubicBezTo>
                  <a:pt x="33556" y="345517"/>
                  <a:pt x="0" y="280441"/>
                  <a:pt x="0" y="209474"/>
                </a:cubicBezTo>
                <a:cubicBezTo>
                  <a:pt x="0" y="96901"/>
                  <a:pt x="87669" y="5500"/>
                  <a:pt x="200135" y="437"/>
                </a:cubicBezTo>
                <a:cubicBezTo>
                  <a:pt x="201795" y="-115"/>
                  <a:pt x="203731" y="-23"/>
                  <a:pt x="205574" y="69"/>
                </a:cubicBez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矩形 13">
            <a:extLst>
              <a:ext uri="{FF2B5EF4-FFF2-40B4-BE49-F238E27FC236}">
                <a16:creationId xmlns:a16="http://schemas.microsoft.com/office/drawing/2014/main" id="{B57DFA18-DED6-1AE0-866D-643901F36D42}"/>
              </a:ext>
            </a:extLst>
          </p:cNvPr>
          <p:cNvSpPr/>
          <p:nvPr/>
        </p:nvSpPr>
        <p:spPr>
          <a:xfrm>
            <a:off x="5361664" y="2185628"/>
            <a:ext cx="1468671" cy="584775"/>
          </a:xfrm>
          <a:prstGeom prst="rect">
            <a:avLst/>
          </a:prstGeom>
        </p:spPr>
        <p:txBody>
          <a:bodyPr wrap="none">
            <a:spAutoFit/>
          </a:bodyPr>
          <a:lstStyle/>
          <a:p>
            <a:pPr algn="ctr"/>
            <a:r>
              <a:rPr kumimoji="0" lang="zh-CN" altLang="en-US" sz="3200" b="0" i="0" u="none" strike="noStrike" kern="1200" cap="none" spc="0" normalizeH="0" baseline="0" noProof="0" dirty="0">
                <a:ln>
                  <a:noFill/>
                </a:ln>
                <a:solidFill>
                  <a:schemeClr val="bg1">
                    <a:lumMod val="95000"/>
                    <a:lumOff val="5000"/>
                  </a:schemeClr>
                </a:solidFill>
                <a:effectLst/>
                <a:uLnTx/>
                <a:uFillTx/>
                <a:latin typeface="OPPOSans H"/>
                <a:ea typeface="OPPOSans H"/>
                <a:cs typeface="+mn-cs"/>
              </a:rPr>
              <a:t>迟   </a:t>
            </a:r>
            <a:r>
              <a:rPr kumimoji="0" lang="zh-CN" altLang="en-US" sz="2000" b="0" i="0" u="none" strike="noStrike" kern="1200" cap="none" spc="0" normalizeH="0" baseline="0" noProof="0" dirty="0">
                <a:ln>
                  <a:noFill/>
                </a:ln>
                <a:solidFill>
                  <a:schemeClr val="bg1">
                    <a:lumMod val="95000"/>
                    <a:lumOff val="5000"/>
                  </a:schemeClr>
                </a:solidFill>
                <a:effectLst/>
                <a:uLnTx/>
                <a:uFillTx/>
                <a:latin typeface="OPPOSans H"/>
                <a:ea typeface="OPPOSans H"/>
                <a:cs typeface="+mn-cs"/>
              </a:rPr>
              <a:t>作品</a:t>
            </a:r>
            <a:endParaRPr lang="zh-CN" altLang="en-US" sz="2800" dirty="0">
              <a:solidFill>
                <a:schemeClr val="bg1">
                  <a:lumMod val="95000"/>
                  <a:lumOff val="5000"/>
                </a:schemeClr>
              </a:solidFill>
            </a:endParaRPr>
          </a:p>
        </p:txBody>
      </p:sp>
      <p:pic>
        <p:nvPicPr>
          <p:cNvPr id="15" name="图形 14">
            <a:hlinkClick r:id="rId3"/>
            <a:extLst>
              <a:ext uri="{FF2B5EF4-FFF2-40B4-BE49-F238E27FC236}">
                <a16:creationId xmlns:a16="http://schemas.microsoft.com/office/drawing/2014/main" id="{73F3FE8E-93E6-DF6F-7FA5-51855A11C6D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579278" y="1134383"/>
            <a:ext cx="3245051" cy="743141"/>
          </a:xfrm>
          <a:prstGeom prst="rect">
            <a:avLst/>
          </a:prstGeom>
        </p:spPr>
      </p:pic>
      <p:sp>
        <p:nvSpPr>
          <p:cNvPr id="16" name="十字形 15">
            <a:extLst>
              <a:ext uri="{FF2B5EF4-FFF2-40B4-BE49-F238E27FC236}">
                <a16:creationId xmlns:a16="http://schemas.microsoft.com/office/drawing/2014/main" id="{D060C247-8A8E-5BCE-E562-EA5CF8E341DA}"/>
              </a:ext>
            </a:extLst>
          </p:cNvPr>
          <p:cNvSpPr/>
          <p:nvPr/>
        </p:nvSpPr>
        <p:spPr>
          <a:xfrm rot="2700000">
            <a:off x="5942904" y="1405903"/>
            <a:ext cx="297867" cy="297867"/>
          </a:xfrm>
          <a:prstGeom prst="plus">
            <a:avLst>
              <a:gd name="adj" fmla="val 37730"/>
            </a:avLst>
          </a:prstGeom>
          <a:noFill/>
          <a:ln>
            <a:solidFill>
              <a:schemeClr val="bg1">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片 16">
            <a:hlinkClick r:id="rId6"/>
            <a:extLst>
              <a:ext uri="{FF2B5EF4-FFF2-40B4-BE49-F238E27FC236}">
                <a16:creationId xmlns:a16="http://schemas.microsoft.com/office/drawing/2014/main" id="{3BEC235F-6930-4196-B4D1-8F38F8C3508E}"/>
              </a:ext>
            </a:extLst>
          </p:cNvPr>
          <p:cNvPicPr>
            <a:picLocks noChangeAspect="1"/>
          </p:cNvPicPr>
          <p:nvPr/>
        </p:nvPicPr>
        <p:blipFill>
          <a:blip r:embed="rId7"/>
          <a:stretch>
            <a:fillRect/>
          </a:stretch>
        </p:blipFill>
        <p:spPr>
          <a:xfrm>
            <a:off x="2249437" y="373807"/>
            <a:ext cx="3354960" cy="1503717"/>
          </a:xfrm>
          <a:prstGeom prst="rect">
            <a:avLst/>
          </a:prstGeom>
        </p:spPr>
      </p:pic>
      <p:sp>
        <p:nvSpPr>
          <p:cNvPr id="18" name="文本框 17">
            <a:extLst>
              <a:ext uri="{FF2B5EF4-FFF2-40B4-BE49-F238E27FC236}">
                <a16:creationId xmlns:a16="http://schemas.microsoft.com/office/drawing/2014/main" id="{A978FF72-15DE-49E8-464A-88CD1BF3D1C5}"/>
              </a:ext>
            </a:extLst>
          </p:cNvPr>
          <p:cNvSpPr txBox="1"/>
          <p:nvPr/>
        </p:nvSpPr>
        <p:spPr>
          <a:xfrm>
            <a:off x="4626428" y="874479"/>
            <a:ext cx="1062646" cy="338554"/>
          </a:xfrm>
          <a:prstGeom prst="rect">
            <a:avLst/>
          </a:prstGeom>
          <a:noFill/>
        </p:spPr>
        <p:txBody>
          <a:bodyPr wrap="square" rtlCol="0">
            <a:spAutoFit/>
          </a:bodyPr>
          <a:lstStyle/>
          <a:p>
            <a:pPr algn="dist"/>
            <a:r>
              <a:rPr lang="en-US" altLang="zh-CN" sz="1600" b="1" dirty="0">
                <a:solidFill>
                  <a:srgbClr val="3BBAC3"/>
                </a:solidFill>
                <a:latin typeface="OPPOSans M" panose="00020600040101010101" pitchFamily="18" charset="-122"/>
                <a:ea typeface="OPPOSans M" panose="00020600040101010101" pitchFamily="18" charset="-122"/>
                <a:cs typeface="OPPOSans M" panose="00020600040101010101" pitchFamily="18" charset="-122"/>
              </a:rPr>
              <a:t>5</a:t>
            </a:r>
            <a:r>
              <a:rPr lang="zh-CN" altLang="en-US" sz="1600" b="1" dirty="0">
                <a:solidFill>
                  <a:srgbClr val="3BBAC3"/>
                </a:solidFill>
                <a:latin typeface="OPPOSans M" panose="00020600040101010101" pitchFamily="18" charset="-122"/>
                <a:ea typeface="OPPOSans M" panose="00020600040101010101" pitchFamily="18" charset="-122"/>
                <a:cs typeface="OPPOSans M" panose="00020600040101010101" pitchFamily="18" charset="-122"/>
              </a:rPr>
              <a:t>期学员</a:t>
            </a:r>
          </a:p>
        </p:txBody>
      </p:sp>
      <p:sp>
        <p:nvSpPr>
          <p:cNvPr id="19" name="文本框 18">
            <a:extLst>
              <a:ext uri="{FF2B5EF4-FFF2-40B4-BE49-F238E27FC236}">
                <a16:creationId xmlns:a16="http://schemas.microsoft.com/office/drawing/2014/main" id="{29E5A348-0C27-0118-830B-8907C3B450E1}"/>
              </a:ext>
            </a:extLst>
          </p:cNvPr>
          <p:cNvSpPr txBox="1"/>
          <p:nvPr/>
        </p:nvSpPr>
        <p:spPr>
          <a:xfrm>
            <a:off x="4026564" y="3146705"/>
            <a:ext cx="6096381" cy="830997"/>
          </a:xfrm>
          <a:prstGeom prst="rect">
            <a:avLst/>
          </a:prstGeom>
          <a:noFill/>
        </p:spPr>
        <p:txBody>
          <a:bodyPr wrap="square" rtlCol="0">
            <a:spAutoFit/>
          </a:bodyPr>
          <a:lstStyle/>
          <a:p>
            <a:r>
              <a:rPr lang="zh-CN" altLang="en-US" sz="2400" b="1" dirty="0">
                <a:solidFill>
                  <a:schemeClr val="bg1">
                    <a:lumMod val="95000"/>
                    <a:lumOff val="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仅供学习参考之用！</a:t>
            </a:r>
            <a:endParaRPr lang="en-US" altLang="zh-CN" sz="2400" b="1" dirty="0">
              <a:solidFill>
                <a:schemeClr val="bg1">
                  <a:lumMod val="95000"/>
                  <a:lumOff val="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endParaRPr>
          </a:p>
          <a:p>
            <a:r>
              <a:rPr lang="zh-CN" altLang="en-US" b="1" dirty="0">
                <a:solidFill>
                  <a:schemeClr val="bg1">
                    <a:lumMod val="95000"/>
                    <a:lumOff val="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未经许可禁止在</a:t>
            </a:r>
            <a:r>
              <a:rPr lang="en-US" altLang="zh-CN" b="1" dirty="0">
                <a:solidFill>
                  <a:schemeClr val="bg1">
                    <a:lumMod val="95000"/>
                    <a:lumOff val="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PC/M/App</a:t>
            </a:r>
            <a:r>
              <a:rPr lang="zh-CN" altLang="en-US" b="1" dirty="0">
                <a:solidFill>
                  <a:schemeClr val="bg1">
                    <a:lumMod val="95000"/>
                    <a:lumOff val="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平台</a:t>
            </a:r>
            <a:r>
              <a:rPr lang="zh-CN" altLang="en-US" sz="2400" b="1" dirty="0">
                <a:solidFill>
                  <a:srgbClr val="FF0000"/>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转载、传播、贩卖！</a:t>
            </a:r>
            <a:endParaRPr lang="en-US" altLang="zh-CN" b="1" dirty="0">
              <a:solidFill>
                <a:srgbClr val="FF0000"/>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endParaRPr>
          </a:p>
        </p:txBody>
      </p:sp>
    </p:spTree>
    <p:extLst>
      <p:ext uri="{BB962C8B-B14F-4D97-AF65-F5344CB8AC3E}">
        <p14:creationId xmlns:p14="http://schemas.microsoft.com/office/powerpoint/2010/main" val="349979753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6884D03A-190A-9DAD-279A-2E441E683EAD}"/>
              </a:ext>
            </a:extLst>
          </p:cNvPr>
          <p:cNvSpPr>
            <a:spLocks noGrp="1"/>
          </p:cNvSpPr>
          <p:nvPr>
            <p:ph type="body" sz="quarter" idx="11"/>
          </p:nvPr>
        </p:nvSpPr>
        <p:spPr>
          <a:xfrm>
            <a:off x="532223" y="1897811"/>
            <a:ext cx="4772860" cy="2756139"/>
          </a:xfrm>
        </p:spPr>
        <p:txBody>
          <a:bodyPr/>
          <a:lstStyle/>
          <a:p>
            <a:r>
              <a:rPr lang="en-US" altLang="zh-CN" dirty="0"/>
              <a:t>01</a:t>
            </a:r>
            <a:endParaRPr lang="zh-CN" altLang="en-US" dirty="0"/>
          </a:p>
        </p:txBody>
      </p:sp>
      <p:sp>
        <p:nvSpPr>
          <p:cNvPr id="3" name="文本框 2">
            <a:extLst>
              <a:ext uri="{FF2B5EF4-FFF2-40B4-BE49-F238E27FC236}">
                <a16:creationId xmlns:a16="http://schemas.microsoft.com/office/drawing/2014/main" id="{3E7A0B19-F443-322D-573B-3263C73C85E8}"/>
              </a:ext>
            </a:extLst>
          </p:cNvPr>
          <p:cNvSpPr txBox="1"/>
          <p:nvPr/>
        </p:nvSpPr>
        <p:spPr>
          <a:xfrm>
            <a:off x="6904823" y="2767281"/>
            <a:ext cx="4288353" cy="1323439"/>
          </a:xfrm>
          <a:prstGeom prst="rect">
            <a:avLst/>
          </a:prstGeom>
          <a:noFill/>
        </p:spPr>
        <p:txBody>
          <a:bodyPr wrap="none" rtlCol="0">
            <a:spAutoFit/>
          </a:bodyPr>
          <a:lstStyle/>
          <a:p>
            <a:r>
              <a:rPr lang="zh-CN" altLang="en-US" sz="8000" dirty="0">
                <a:latin typeface="+mj-ea"/>
                <a:ea typeface="+mj-ea"/>
              </a:rPr>
              <a:t>项目介绍</a:t>
            </a:r>
          </a:p>
        </p:txBody>
      </p:sp>
    </p:spTree>
    <p:extLst>
      <p:ext uri="{BB962C8B-B14F-4D97-AF65-F5344CB8AC3E}">
        <p14:creationId xmlns:p14="http://schemas.microsoft.com/office/powerpoint/2010/main" val="429011180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DE20C89-FA74-698D-809E-427826DA35EF}"/>
              </a:ext>
            </a:extLst>
          </p:cNvPr>
          <p:cNvSpPr>
            <a:spLocks noGrp="1"/>
          </p:cNvSpPr>
          <p:nvPr>
            <p:ph type="title"/>
          </p:nvPr>
        </p:nvSpPr>
        <p:spPr>
          <a:xfrm>
            <a:off x="1205361" y="549445"/>
            <a:ext cx="1231106" cy="332399"/>
          </a:xfrm>
        </p:spPr>
        <p:txBody>
          <a:bodyPr/>
          <a:lstStyle/>
          <a:p>
            <a:r>
              <a:rPr lang="zh-CN" altLang="en-US" dirty="0"/>
              <a:t>项目介绍</a:t>
            </a:r>
          </a:p>
        </p:txBody>
      </p:sp>
      <p:sp>
        <p:nvSpPr>
          <p:cNvPr id="3" name="文本框 2">
            <a:extLst>
              <a:ext uri="{FF2B5EF4-FFF2-40B4-BE49-F238E27FC236}">
                <a16:creationId xmlns:a16="http://schemas.microsoft.com/office/drawing/2014/main" id="{FF6704BE-508A-3EDF-DCE5-476B9D2E9310}"/>
              </a:ext>
            </a:extLst>
          </p:cNvPr>
          <p:cNvSpPr txBox="1"/>
          <p:nvPr/>
        </p:nvSpPr>
        <p:spPr>
          <a:xfrm>
            <a:off x="1470917" y="1997305"/>
            <a:ext cx="2339102" cy="523220"/>
          </a:xfrm>
          <a:prstGeom prst="rect">
            <a:avLst/>
          </a:prstGeom>
          <a:noFill/>
        </p:spPr>
        <p:txBody>
          <a:bodyPr wrap="none" rtlCol="0">
            <a:spAutoFit/>
          </a:bodyPr>
          <a:lstStyle/>
          <a:p>
            <a:r>
              <a:rPr lang="zh-CN" altLang="en-US" sz="2800" dirty="0">
                <a:solidFill>
                  <a:schemeClr val="accent1"/>
                </a:solidFill>
                <a:latin typeface="+mj-ea"/>
                <a:ea typeface="+mj-ea"/>
              </a:rPr>
              <a:t>超级棒的项目</a:t>
            </a:r>
          </a:p>
        </p:txBody>
      </p:sp>
      <p:sp>
        <p:nvSpPr>
          <p:cNvPr id="4" name="文本框 3">
            <a:extLst>
              <a:ext uri="{FF2B5EF4-FFF2-40B4-BE49-F238E27FC236}">
                <a16:creationId xmlns:a16="http://schemas.microsoft.com/office/drawing/2014/main" id="{0EAFA4B2-861B-C574-850B-8F6E55B08E56}"/>
              </a:ext>
            </a:extLst>
          </p:cNvPr>
          <p:cNvSpPr txBox="1"/>
          <p:nvPr/>
        </p:nvSpPr>
        <p:spPr>
          <a:xfrm>
            <a:off x="1470917" y="2573192"/>
            <a:ext cx="5265195" cy="2727478"/>
          </a:xfrm>
          <a:prstGeom prst="rect">
            <a:avLst/>
          </a:prstGeom>
          <a:noFill/>
        </p:spPr>
        <p:txBody>
          <a:bodyPr wrap="square" rtlCol="0">
            <a:spAutoFit/>
          </a:bodyPr>
          <a:lstStyle/>
          <a:p>
            <a:pPr algn="just">
              <a:lnSpc>
                <a:spcPct val="120000"/>
              </a:lnSpc>
            </a:pPr>
            <a:r>
              <a:rPr lang="zh-CN" altLang="en-US" dirty="0"/>
              <a:t>这个超级棒的项目是我司本年度的重点项目，投入了大量的资金与人力，为了应对更多的外部挑战，也为了公司更好的发展，并且满足了用户的一二三四个需求，符合用户的使用习惯。</a:t>
            </a:r>
            <a:endParaRPr lang="en-US" altLang="zh-CN" dirty="0"/>
          </a:p>
          <a:p>
            <a:pPr algn="just">
              <a:lnSpc>
                <a:spcPct val="120000"/>
              </a:lnSpc>
            </a:pPr>
            <a:r>
              <a:rPr lang="zh-CN" altLang="en-US" dirty="0"/>
              <a:t>这个超级棒的项目是我司本年度的重点项目，投入了大量的资金与人力，为了应对更多的外部挑战，也为了公司更好的发展，并且满足了用户的一二三四个需求，符合用户的使用习惯。</a:t>
            </a:r>
          </a:p>
        </p:txBody>
      </p:sp>
      <p:sp>
        <p:nvSpPr>
          <p:cNvPr id="5" name="矩形: 圆角 4">
            <a:extLst>
              <a:ext uri="{FF2B5EF4-FFF2-40B4-BE49-F238E27FC236}">
                <a16:creationId xmlns:a16="http://schemas.microsoft.com/office/drawing/2014/main" id="{D87E5DB3-2F31-3CD9-F8FA-D373C16FBE6A}"/>
              </a:ext>
            </a:extLst>
          </p:cNvPr>
          <p:cNvSpPr/>
          <p:nvPr/>
        </p:nvSpPr>
        <p:spPr>
          <a:xfrm>
            <a:off x="7536660" y="1932390"/>
            <a:ext cx="3184423" cy="3184423"/>
          </a:xfrm>
          <a:prstGeom prst="roundRect">
            <a:avLst>
              <a:gd name="adj" fmla="val 50000"/>
            </a:avLst>
          </a:prstGeom>
          <a:solidFill>
            <a:schemeClr val="accent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圆角 5">
            <a:extLst>
              <a:ext uri="{FF2B5EF4-FFF2-40B4-BE49-F238E27FC236}">
                <a16:creationId xmlns:a16="http://schemas.microsoft.com/office/drawing/2014/main" id="{D7B41A4E-49A2-26A9-D920-F742EF2DFEE2}"/>
              </a:ext>
            </a:extLst>
          </p:cNvPr>
          <p:cNvSpPr/>
          <p:nvPr/>
        </p:nvSpPr>
        <p:spPr>
          <a:xfrm>
            <a:off x="7081742" y="1477472"/>
            <a:ext cx="4094258" cy="4094258"/>
          </a:xfrm>
          <a:prstGeom prst="roundRect">
            <a:avLst>
              <a:gd name="adj" fmla="val 50000"/>
            </a:avLst>
          </a:prstGeom>
          <a:noFill/>
          <a:ln w="9525">
            <a:solidFill>
              <a:schemeClr val="accent1">
                <a:shade val="50000"/>
                <a:alpha val="4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a:extLst>
              <a:ext uri="{FF2B5EF4-FFF2-40B4-BE49-F238E27FC236}">
                <a16:creationId xmlns:a16="http://schemas.microsoft.com/office/drawing/2014/main" id="{41F5FAF9-A70E-7CDC-9142-9ACEB588AFFC}"/>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861034" y="2258915"/>
            <a:ext cx="2535673" cy="2531371"/>
          </a:xfrm>
          <a:prstGeom prst="ellipse">
            <a:avLst/>
          </a:prstGeom>
        </p:spPr>
      </p:pic>
    </p:spTree>
    <p:extLst>
      <p:ext uri="{BB962C8B-B14F-4D97-AF65-F5344CB8AC3E}">
        <p14:creationId xmlns:p14="http://schemas.microsoft.com/office/powerpoint/2010/main" val="404742465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EC3F114-101E-7304-3B22-F4E628C58FD7}"/>
              </a:ext>
            </a:extLst>
          </p:cNvPr>
          <p:cNvSpPr>
            <a:spLocks noGrp="1"/>
          </p:cNvSpPr>
          <p:nvPr>
            <p:ph type="title"/>
          </p:nvPr>
        </p:nvSpPr>
        <p:spPr>
          <a:xfrm>
            <a:off x="1205361" y="549445"/>
            <a:ext cx="1231106" cy="332399"/>
          </a:xfrm>
        </p:spPr>
        <p:txBody>
          <a:bodyPr/>
          <a:lstStyle/>
          <a:p>
            <a:r>
              <a:rPr lang="zh-CN" altLang="en-US" dirty="0"/>
              <a:t>项目目标</a:t>
            </a:r>
          </a:p>
        </p:txBody>
      </p:sp>
      <p:grpSp>
        <p:nvGrpSpPr>
          <p:cNvPr id="25" name="组合 24">
            <a:extLst>
              <a:ext uri="{FF2B5EF4-FFF2-40B4-BE49-F238E27FC236}">
                <a16:creationId xmlns:a16="http://schemas.microsoft.com/office/drawing/2014/main" id="{E6DB6CFA-C837-356B-6F7D-FCF12F6BEE2C}"/>
              </a:ext>
            </a:extLst>
          </p:cNvPr>
          <p:cNvGrpSpPr/>
          <p:nvPr/>
        </p:nvGrpSpPr>
        <p:grpSpPr>
          <a:xfrm>
            <a:off x="1172901" y="1962399"/>
            <a:ext cx="3100188" cy="3100188"/>
            <a:chOff x="1172901" y="1901766"/>
            <a:chExt cx="3100188" cy="3100188"/>
          </a:xfrm>
        </p:grpSpPr>
        <p:grpSp>
          <p:nvGrpSpPr>
            <p:cNvPr id="11" name="组合 10">
              <a:extLst>
                <a:ext uri="{FF2B5EF4-FFF2-40B4-BE49-F238E27FC236}">
                  <a16:creationId xmlns:a16="http://schemas.microsoft.com/office/drawing/2014/main" id="{72BF5CB0-8E20-C96A-643F-E6DDB432CB62}"/>
                </a:ext>
              </a:extLst>
            </p:cNvPr>
            <p:cNvGrpSpPr/>
            <p:nvPr/>
          </p:nvGrpSpPr>
          <p:grpSpPr>
            <a:xfrm>
              <a:off x="1172901" y="1901766"/>
              <a:ext cx="3100188" cy="3100188"/>
              <a:chOff x="1837431" y="2073850"/>
              <a:chExt cx="2710300" cy="2710300"/>
            </a:xfrm>
          </p:grpSpPr>
          <p:sp>
            <p:nvSpPr>
              <p:cNvPr id="3" name="矩形: 圆角 2">
                <a:extLst>
                  <a:ext uri="{FF2B5EF4-FFF2-40B4-BE49-F238E27FC236}">
                    <a16:creationId xmlns:a16="http://schemas.microsoft.com/office/drawing/2014/main" id="{2912418C-7B8C-3BD6-7FDD-F402D4BA62A8}"/>
                  </a:ext>
                </a:extLst>
              </p:cNvPr>
              <p:cNvSpPr/>
              <p:nvPr/>
            </p:nvSpPr>
            <p:spPr>
              <a:xfrm>
                <a:off x="1837431" y="2073850"/>
                <a:ext cx="2710300" cy="2710300"/>
              </a:xfrm>
              <a:prstGeom prst="roundRect">
                <a:avLst>
                  <a:gd name="adj" fmla="val 50000"/>
                </a:avLst>
              </a:prstGeom>
              <a:solidFill>
                <a:schemeClr val="accent1">
                  <a:alpha val="37000"/>
                </a:schemeClr>
              </a:solidFill>
              <a:ln>
                <a:noFill/>
              </a:ln>
              <a:effectLst>
                <a:softEdge rad="215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圆角 3">
                <a:extLst>
                  <a:ext uri="{FF2B5EF4-FFF2-40B4-BE49-F238E27FC236}">
                    <a16:creationId xmlns:a16="http://schemas.microsoft.com/office/drawing/2014/main" id="{79EE2EA8-2EB0-295C-8068-9169F92D7674}"/>
                  </a:ext>
                </a:extLst>
              </p:cNvPr>
              <p:cNvSpPr/>
              <p:nvPr/>
            </p:nvSpPr>
            <p:spPr>
              <a:xfrm>
                <a:off x="2124816" y="2361235"/>
                <a:ext cx="2135530" cy="2135530"/>
              </a:xfrm>
              <a:prstGeom prst="roundRect">
                <a:avLst>
                  <a:gd name="adj" fmla="val 50000"/>
                </a:avLst>
              </a:prstGeom>
              <a:gradFill>
                <a:gsLst>
                  <a:gs pos="0">
                    <a:schemeClr val="bg1"/>
                  </a:gs>
                  <a:gs pos="79000">
                    <a:schemeClr val="bg1"/>
                  </a:gs>
                  <a:gs pos="100000">
                    <a:schemeClr val="accent1"/>
                  </a:gs>
                </a:gsLst>
                <a:lin ang="5400000" scaled="0"/>
              </a:gradFill>
              <a:ln>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 name="文本框 12">
              <a:extLst>
                <a:ext uri="{FF2B5EF4-FFF2-40B4-BE49-F238E27FC236}">
                  <a16:creationId xmlns:a16="http://schemas.microsoft.com/office/drawing/2014/main" id="{0334E859-5F1F-6667-5EC5-2A7DF72898F0}"/>
                </a:ext>
              </a:extLst>
            </p:cNvPr>
            <p:cNvSpPr txBox="1"/>
            <p:nvPr/>
          </p:nvSpPr>
          <p:spPr>
            <a:xfrm>
              <a:off x="2053581" y="2731770"/>
              <a:ext cx="1467068" cy="400110"/>
            </a:xfrm>
            <a:prstGeom prst="rect">
              <a:avLst/>
            </a:prstGeom>
            <a:noFill/>
          </p:spPr>
          <p:txBody>
            <a:bodyPr wrap="none" rtlCol="0">
              <a:spAutoFit/>
            </a:bodyPr>
            <a:lstStyle/>
            <a:p>
              <a:r>
                <a:rPr lang="zh-CN" altLang="en-US" sz="2000" dirty="0"/>
                <a:t>市场占有率</a:t>
              </a:r>
            </a:p>
          </p:txBody>
        </p:sp>
        <p:sp>
          <p:nvSpPr>
            <p:cNvPr id="14" name="文本框 13">
              <a:extLst>
                <a:ext uri="{FF2B5EF4-FFF2-40B4-BE49-F238E27FC236}">
                  <a16:creationId xmlns:a16="http://schemas.microsoft.com/office/drawing/2014/main" id="{92193D4A-2303-8CCA-F936-6867160CED07}"/>
                </a:ext>
              </a:extLst>
            </p:cNvPr>
            <p:cNvSpPr txBox="1"/>
            <p:nvPr/>
          </p:nvSpPr>
          <p:spPr>
            <a:xfrm>
              <a:off x="1837977" y="3128694"/>
              <a:ext cx="1770036" cy="769441"/>
            </a:xfrm>
            <a:prstGeom prst="rect">
              <a:avLst/>
            </a:prstGeom>
            <a:noFill/>
          </p:spPr>
          <p:txBody>
            <a:bodyPr wrap="none" rtlCol="0">
              <a:spAutoFit/>
            </a:bodyPr>
            <a:lstStyle/>
            <a:p>
              <a:r>
                <a:rPr lang="en-US" altLang="zh-CN" sz="4400" dirty="0">
                  <a:solidFill>
                    <a:schemeClr val="accent1"/>
                  </a:solidFill>
                  <a:latin typeface="+mj-ea"/>
                  <a:ea typeface="+mj-ea"/>
                </a:rPr>
                <a:t>100%</a:t>
              </a:r>
              <a:endParaRPr lang="zh-CN" altLang="en-US" sz="4400" dirty="0">
                <a:solidFill>
                  <a:schemeClr val="accent1"/>
                </a:solidFill>
                <a:latin typeface="+mj-ea"/>
                <a:ea typeface="+mj-ea"/>
              </a:endParaRPr>
            </a:p>
          </p:txBody>
        </p:sp>
      </p:grpSp>
      <p:grpSp>
        <p:nvGrpSpPr>
          <p:cNvPr id="27" name="组合 26">
            <a:extLst>
              <a:ext uri="{FF2B5EF4-FFF2-40B4-BE49-F238E27FC236}">
                <a16:creationId xmlns:a16="http://schemas.microsoft.com/office/drawing/2014/main" id="{D3E3F21A-29FD-6251-EADC-2ACD8E1F2F98}"/>
              </a:ext>
            </a:extLst>
          </p:cNvPr>
          <p:cNvGrpSpPr/>
          <p:nvPr/>
        </p:nvGrpSpPr>
        <p:grpSpPr>
          <a:xfrm>
            <a:off x="7918911" y="1962399"/>
            <a:ext cx="3100188" cy="3100188"/>
            <a:chOff x="7918911" y="2023032"/>
            <a:chExt cx="3100188" cy="3100188"/>
          </a:xfrm>
        </p:grpSpPr>
        <p:grpSp>
          <p:nvGrpSpPr>
            <p:cNvPr id="20" name="组合 19">
              <a:extLst>
                <a:ext uri="{FF2B5EF4-FFF2-40B4-BE49-F238E27FC236}">
                  <a16:creationId xmlns:a16="http://schemas.microsoft.com/office/drawing/2014/main" id="{D3DD697A-6B3B-4D08-3456-F2D484E91094}"/>
                </a:ext>
              </a:extLst>
            </p:cNvPr>
            <p:cNvGrpSpPr/>
            <p:nvPr/>
          </p:nvGrpSpPr>
          <p:grpSpPr>
            <a:xfrm>
              <a:off x="7918911" y="2023032"/>
              <a:ext cx="3100188" cy="3100188"/>
              <a:chOff x="1837431" y="2073850"/>
              <a:chExt cx="2710300" cy="2710300"/>
            </a:xfrm>
          </p:grpSpPr>
          <p:sp>
            <p:nvSpPr>
              <p:cNvPr id="21" name="矩形: 圆角 20">
                <a:extLst>
                  <a:ext uri="{FF2B5EF4-FFF2-40B4-BE49-F238E27FC236}">
                    <a16:creationId xmlns:a16="http://schemas.microsoft.com/office/drawing/2014/main" id="{672E6492-4FB2-C6E1-AD8F-E7A5C950519E}"/>
                  </a:ext>
                </a:extLst>
              </p:cNvPr>
              <p:cNvSpPr/>
              <p:nvPr/>
            </p:nvSpPr>
            <p:spPr>
              <a:xfrm>
                <a:off x="1837431" y="2073850"/>
                <a:ext cx="2710300" cy="2710300"/>
              </a:xfrm>
              <a:prstGeom prst="roundRect">
                <a:avLst>
                  <a:gd name="adj" fmla="val 50000"/>
                </a:avLst>
              </a:prstGeom>
              <a:solidFill>
                <a:schemeClr val="accent1">
                  <a:alpha val="37000"/>
                </a:schemeClr>
              </a:solidFill>
              <a:ln>
                <a:noFill/>
              </a:ln>
              <a:effectLst>
                <a:softEdge rad="215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圆角 21">
                <a:extLst>
                  <a:ext uri="{FF2B5EF4-FFF2-40B4-BE49-F238E27FC236}">
                    <a16:creationId xmlns:a16="http://schemas.microsoft.com/office/drawing/2014/main" id="{EFC8086A-A346-F577-ACCE-64603E021CE8}"/>
                  </a:ext>
                </a:extLst>
              </p:cNvPr>
              <p:cNvSpPr/>
              <p:nvPr/>
            </p:nvSpPr>
            <p:spPr>
              <a:xfrm>
                <a:off x="2124816" y="2361235"/>
                <a:ext cx="2135530" cy="2135530"/>
              </a:xfrm>
              <a:prstGeom prst="roundRect">
                <a:avLst>
                  <a:gd name="adj" fmla="val 50000"/>
                </a:avLst>
              </a:prstGeom>
              <a:gradFill>
                <a:gsLst>
                  <a:gs pos="0">
                    <a:schemeClr val="bg1"/>
                  </a:gs>
                  <a:gs pos="79000">
                    <a:schemeClr val="bg1"/>
                  </a:gs>
                  <a:gs pos="100000">
                    <a:schemeClr val="accent1"/>
                  </a:gs>
                </a:gsLst>
                <a:lin ang="5400000" scaled="0"/>
              </a:gradFill>
              <a:ln>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3" name="文本框 22">
              <a:extLst>
                <a:ext uri="{FF2B5EF4-FFF2-40B4-BE49-F238E27FC236}">
                  <a16:creationId xmlns:a16="http://schemas.microsoft.com/office/drawing/2014/main" id="{08EC800A-E03A-7114-BEC9-0F7359505C84}"/>
                </a:ext>
              </a:extLst>
            </p:cNvPr>
            <p:cNvSpPr txBox="1"/>
            <p:nvPr/>
          </p:nvSpPr>
          <p:spPr>
            <a:xfrm>
              <a:off x="8863711" y="2853036"/>
              <a:ext cx="1210588" cy="400110"/>
            </a:xfrm>
            <a:prstGeom prst="rect">
              <a:avLst/>
            </a:prstGeom>
            <a:noFill/>
          </p:spPr>
          <p:txBody>
            <a:bodyPr wrap="none" rtlCol="0">
              <a:spAutoFit/>
            </a:bodyPr>
            <a:lstStyle/>
            <a:p>
              <a:r>
                <a:rPr lang="zh-CN" altLang="en-US" sz="2000" dirty="0"/>
                <a:t>年均增长</a:t>
              </a:r>
            </a:p>
          </p:txBody>
        </p:sp>
        <p:sp>
          <p:nvSpPr>
            <p:cNvPr id="24" name="文本框 23">
              <a:extLst>
                <a:ext uri="{FF2B5EF4-FFF2-40B4-BE49-F238E27FC236}">
                  <a16:creationId xmlns:a16="http://schemas.microsoft.com/office/drawing/2014/main" id="{3B439ADF-79F1-DC43-947E-6A7FD6902F20}"/>
                </a:ext>
              </a:extLst>
            </p:cNvPr>
            <p:cNvSpPr txBox="1"/>
            <p:nvPr/>
          </p:nvSpPr>
          <p:spPr>
            <a:xfrm>
              <a:off x="8583987" y="3249960"/>
              <a:ext cx="1770036" cy="769441"/>
            </a:xfrm>
            <a:prstGeom prst="rect">
              <a:avLst/>
            </a:prstGeom>
            <a:noFill/>
          </p:spPr>
          <p:txBody>
            <a:bodyPr wrap="none" rtlCol="0">
              <a:spAutoFit/>
            </a:bodyPr>
            <a:lstStyle/>
            <a:p>
              <a:r>
                <a:rPr lang="en-US" altLang="zh-CN" sz="4400" dirty="0">
                  <a:solidFill>
                    <a:schemeClr val="accent1"/>
                  </a:solidFill>
                  <a:latin typeface="+mj-ea"/>
                  <a:ea typeface="+mj-ea"/>
                </a:rPr>
                <a:t>100%</a:t>
              </a:r>
              <a:endParaRPr lang="zh-CN" altLang="en-US" sz="4400" dirty="0">
                <a:solidFill>
                  <a:schemeClr val="accent1"/>
                </a:solidFill>
                <a:latin typeface="+mj-ea"/>
                <a:ea typeface="+mj-ea"/>
              </a:endParaRPr>
            </a:p>
          </p:txBody>
        </p:sp>
      </p:grpSp>
      <p:grpSp>
        <p:nvGrpSpPr>
          <p:cNvPr id="28" name="组合 27">
            <a:extLst>
              <a:ext uri="{FF2B5EF4-FFF2-40B4-BE49-F238E27FC236}">
                <a16:creationId xmlns:a16="http://schemas.microsoft.com/office/drawing/2014/main" id="{DD03C369-21D8-5FCC-00F4-DAA08D1E2163}"/>
              </a:ext>
            </a:extLst>
          </p:cNvPr>
          <p:cNvGrpSpPr/>
          <p:nvPr/>
        </p:nvGrpSpPr>
        <p:grpSpPr>
          <a:xfrm>
            <a:off x="4545906" y="1962399"/>
            <a:ext cx="3100188" cy="3100188"/>
            <a:chOff x="7918911" y="2023032"/>
            <a:chExt cx="3100188" cy="3100188"/>
          </a:xfrm>
        </p:grpSpPr>
        <p:grpSp>
          <p:nvGrpSpPr>
            <p:cNvPr id="29" name="组合 28">
              <a:extLst>
                <a:ext uri="{FF2B5EF4-FFF2-40B4-BE49-F238E27FC236}">
                  <a16:creationId xmlns:a16="http://schemas.microsoft.com/office/drawing/2014/main" id="{609BE294-9925-0FC4-B182-EE8A8686F554}"/>
                </a:ext>
              </a:extLst>
            </p:cNvPr>
            <p:cNvGrpSpPr/>
            <p:nvPr/>
          </p:nvGrpSpPr>
          <p:grpSpPr>
            <a:xfrm>
              <a:off x="7918911" y="2023032"/>
              <a:ext cx="3100188" cy="3100188"/>
              <a:chOff x="1837431" y="2073850"/>
              <a:chExt cx="2710300" cy="2710300"/>
            </a:xfrm>
          </p:grpSpPr>
          <p:sp>
            <p:nvSpPr>
              <p:cNvPr id="32" name="矩形: 圆角 31">
                <a:extLst>
                  <a:ext uri="{FF2B5EF4-FFF2-40B4-BE49-F238E27FC236}">
                    <a16:creationId xmlns:a16="http://schemas.microsoft.com/office/drawing/2014/main" id="{2224B455-8A8E-9990-8B00-1ADDA2F5E4C8}"/>
                  </a:ext>
                </a:extLst>
              </p:cNvPr>
              <p:cNvSpPr/>
              <p:nvPr/>
            </p:nvSpPr>
            <p:spPr>
              <a:xfrm>
                <a:off x="1837431" y="2073850"/>
                <a:ext cx="2710300" cy="2710300"/>
              </a:xfrm>
              <a:prstGeom prst="roundRect">
                <a:avLst>
                  <a:gd name="adj" fmla="val 50000"/>
                </a:avLst>
              </a:prstGeom>
              <a:solidFill>
                <a:schemeClr val="accent1">
                  <a:alpha val="37000"/>
                </a:schemeClr>
              </a:solidFill>
              <a:ln>
                <a:noFill/>
              </a:ln>
              <a:effectLst>
                <a:softEdge rad="215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圆角 32">
                <a:extLst>
                  <a:ext uri="{FF2B5EF4-FFF2-40B4-BE49-F238E27FC236}">
                    <a16:creationId xmlns:a16="http://schemas.microsoft.com/office/drawing/2014/main" id="{D71EE753-303D-4E21-27D2-B2BBD36324B2}"/>
                  </a:ext>
                </a:extLst>
              </p:cNvPr>
              <p:cNvSpPr/>
              <p:nvPr/>
            </p:nvSpPr>
            <p:spPr>
              <a:xfrm>
                <a:off x="2124816" y="2361235"/>
                <a:ext cx="2135530" cy="2135530"/>
              </a:xfrm>
              <a:prstGeom prst="roundRect">
                <a:avLst>
                  <a:gd name="adj" fmla="val 50000"/>
                </a:avLst>
              </a:prstGeom>
              <a:gradFill>
                <a:gsLst>
                  <a:gs pos="0">
                    <a:schemeClr val="bg1"/>
                  </a:gs>
                  <a:gs pos="79000">
                    <a:schemeClr val="bg1"/>
                  </a:gs>
                  <a:gs pos="100000">
                    <a:schemeClr val="accent1"/>
                  </a:gs>
                </a:gsLst>
                <a:lin ang="5400000" scaled="0"/>
              </a:gradFill>
              <a:ln>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0" name="文本框 29">
              <a:extLst>
                <a:ext uri="{FF2B5EF4-FFF2-40B4-BE49-F238E27FC236}">
                  <a16:creationId xmlns:a16="http://schemas.microsoft.com/office/drawing/2014/main" id="{9E4573A1-83E6-D66E-0FF1-25067A6B26A6}"/>
                </a:ext>
              </a:extLst>
            </p:cNvPr>
            <p:cNvSpPr txBox="1"/>
            <p:nvPr/>
          </p:nvSpPr>
          <p:spPr>
            <a:xfrm>
              <a:off x="8935045" y="2853036"/>
              <a:ext cx="954107" cy="400110"/>
            </a:xfrm>
            <a:prstGeom prst="rect">
              <a:avLst/>
            </a:prstGeom>
            <a:noFill/>
          </p:spPr>
          <p:txBody>
            <a:bodyPr wrap="none" rtlCol="0">
              <a:spAutoFit/>
            </a:bodyPr>
            <a:lstStyle/>
            <a:p>
              <a:r>
                <a:rPr lang="zh-CN" altLang="en-US" sz="2000" dirty="0"/>
                <a:t>净利润</a:t>
              </a:r>
            </a:p>
          </p:txBody>
        </p:sp>
        <p:sp>
          <p:nvSpPr>
            <p:cNvPr id="31" name="文本框 30">
              <a:extLst>
                <a:ext uri="{FF2B5EF4-FFF2-40B4-BE49-F238E27FC236}">
                  <a16:creationId xmlns:a16="http://schemas.microsoft.com/office/drawing/2014/main" id="{7E5B581A-FA9C-C359-7469-4C223CF675F4}"/>
                </a:ext>
              </a:extLst>
            </p:cNvPr>
            <p:cNvSpPr txBox="1"/>
            <p:nvPr/>
          </p:nvSpPr>
          <p:spPr>
            <a:xfrm>
              <a:off x="8583987" y="3249960"/>
              <a:ext cx="1656223" cy="769441"/>
            </a:xfrm>
            <a:prstGeom prst="rect">
              <a:avLst/>
            </a:prstGeom>
            <a:noFill/>
          </p:spPr>
          <p:txBody>
            <a:bodyPr wrap="none" rtlCol="0">
              <a:spAutoFit/>
            </a:bodyPr>
            <a:lstStyle/>
            <a:p>
              <a:r>
                <a:rPr lang="en-US" altLang="zh-CN" sz="4400" dirty="0">
                  <a:solidFill>
                    <a:schemeClr val="accent1"/>
                  </a:solidFill>
                  <a:latin typeface="+mj-ea"/>
                  <a:ea typeface="+mj-ea"/>
                </a:rPr>
                <a:t>1</a:t>
              </a:r>
              <a:r>
                <a:rPr lang="zh-CN" altLang="en-US" sz="4400" dirty="0">
                  <a:solidFill>
                    <a:schemeClr val="accent1"/>
                  </a:solidFill>
                  <a:latin typeface="+mj-ea"/>
                  <a:ea typeface="+mj-ea"/>
                </a:rPr>
                <a:t>个亿</a:t>
              </a:r>
            </a:p>
          </p:txBody>
        </p:sp>
      </p:grpSp>
      <p:sp>
        <p:nvSpPr>
          <p:cNvPr id="39" name="任意多边形: 形状 38">
            <a:extLst>
              <a:ext uri="{FF2B5EF4-FFF2-40B4-BE49-F238E27FC236}">
                <a16:creationId xmlns:a16="http://schemas.microsoft.com/office/drawing/2014/main" id="{28B7A465-1169-E055-94A4-CDCA832FF6FA}"/>
              </a:ext>
            </a:extLst>
          </p:cNvPr>
          <p:cNvSpPr/>
          <p:nvPr/>
        </p:nvSpPr>
        <p:spPr>
          <a:xfrm>
            <a:off x="1" y="4249141"/>
            <a:ext cx="4562917" cy="2608859"/>
          </a:xfrm>
          <a:custGeom>
            <a:avLst/>
            <a:gdLst>
              <a:gd name="connsiteX0" fmla="*/ 0 w 4562917"/>
              <a:gd name="connsiteY0" fmla="*/ 0 h 2608859"/>
              <a:gd name="connsiteX1" fmla="*/ 66363 w 4562917"/>
              <a:gd name="connsiteY1" fmla="*/ 86267 h 2608859"/>
              <a:gd name="connsiteX2" fmla="*/ 1082040 w 4562917"/>
              <a:gd name="connsiteY2" fmla="*/ 1267739 h 2608859"/>
              <a:gd name="connsiteX3" fmla="*/ 3185160 w 4562917"/>
              <a:gd name="connsiteY3" fmla="*/ 1877339 h 2608859"/>
              <a:gd name="connsiteX4" fmla="*/ 4497601 w 4562917"/>
              <a:gd name="connsiteY4" fmla="*/ 2548256 h 2608859"/>
              <a:gd name="connsiteX5" fmla="*/ 4562917 w 4562917"/>
              <a:gd name="connsiteY5" fmla="*/ 2608859 h 2608859"/>
              <a:gd name="connsiteX6" fmla="*/ 0 w 4562917"/>
              <a:gd name="connsiteY6" fmla="*/ 2608859 h 2608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562917" h="2608859">
                <a:moveTo>
                  <a:pt x="0" y="0"/>
                </a:moveTo>
                <a:lnTo>
                  <a:pt x="66363" y="86267"/>
                </a:lnTo>
                <a:cubicBezTo>
                  <a:pt x="376397" y="500183"/>
                  <a:pt x="699453" y="1024852"/>
                  <a:pt x="1082040" y="1267739"/>
                </a:cubicBezTo>
                <a:cubicBezTo>
                  <a:pt x="1694180" y="1656359"/>
                  <a:pt x="2606040" y="1587779"/>
                  <a:pt x="3185160" y="1877339"/>
                </a:cubicBezTo>
                <a:cubicBezTo>
                  <a:pt x="3547110" y="2058314"/>
                  <a:pt x="4189849" y="2296836"/>
                  <a:pt x="4497601" y="2548256"/>
                </a:cubicBezTo>
                <a:lnTo>
                  <a:pt x="4562917" y="2608859"/>
                </a:lnTo>
                <a:lnTo>
                  <a:pt x="0" y="2608859"/>
                </a:lnTo>
                <a:close/>
              </a:path>
            </a:pathLst>
          </a:custGeom>
          <a:gradFill>
            <a:gsLst>
              <a:gs pos="0">
                <a:schemeClr val="accent1"/>
              </a:gs>
              <a:gs pos="100000">
                <a:schemeClr val="accent1">
                  <a:lumMod val="75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7" name="任意多边形: 形状 36">
            <a:extLst>
              <a:ext uri="{FF2B5EF4-FFF2-40B4-BE49-F238E27FC236}">
                <a16:creationId xmlns:a16="http://schemas.microsoft.com/office/drawing/2014/main" id="{322EECF4-AC41-0DBB-B618-173DBDB613EB}"/>
              </a:ext>
            </a:extLst>
          </p:cNvPr>
          <p:cNvSpPr/>
          <p:nvPr/>
        </p:nvSpPr>
        <p:spPr>
          <a:xfrm rot="11982137">
            <a:off x="9530489" y="-275986"/>
            <a:ext cx="3261691" cy="2994105"/>
          </a:xfrm>
          <a:custGeom>
            <a:avLst/>
            <a:gdLst>
              <a:gd name="connsiteX0" fmla="*/ 3261691 w 3261691"/>
              <a:gd name="connsiteY0" fmla="*/ 2210048 h 2994105"/>
              <a:gd name="connsiteX1" fmla="*/ 1072180 w 3261691"/>
              <a:gd name="connsiteY1" fmla="*/ 2994105 h 2994105"/>
              <a:gd name="connsiteX2" fmla="*/ 0 w 3261691"/>
              <a:gd name="connsiteY2" fmla="*/ 0 h 2994105"/>
              <a:gd name="connsiteX3" fmla="*/ 83082 w 3261691"/>
              <a:gd name="connsiteY3" fmla="*/ 16073 h 2994105"/>
              <a:gd name="connsiteX4" fmla="*/ 279207 w 3261691"/>
              <a:gd name="connsiteY4" fmla="*/ 82212 h 2994105"/>
              <a:gd name="connsiteX5" fmla="*/ 1848927 w 3261691"/>
              <a:gd name="connsiteY5" fmla="*/ 1804332 h 2994105"/>
              <a:gd name="connsiteX6" fmla="*/ 3193515 w 3261691"/>
              <a:gd name="connsiteY6" fmla="*/ 2196271 h 29941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61691" h="2994105">
                <a:moveTo>
                  <a:pt x="3261691" y="2210048"/>
                </a:moveTo>
                <a:lnTo>
                  <a:pt x="1072180" y="2994105"/>
                </a:lnTo>
                <a:lnTo>
                  <a:pt x="0" y="0"/>
                </a:lnTo>
                <a:lnTo>
                  <a:pt x="83082" y="16073"/>
                </a:lnTo>
                <a:cubicBezTo>
                  <a:pt x="151096" y="32285"/>
                  <a:pt x="216978" y="54272"/>
                  <a:pt x="279207" y="82212"/>
                </a:cubicBezTo>
                <a:cubicBezTo>
                  <a:pt x="777047" y="305732"/>
                  <a:pt x="1236787" y="1415712"/>
                  <a:pt x="1848927" y="1804332"/>
                </a:cubicBezTo>
                <a:cubicBezTo>
                  <a:pt x="2231514" y="2047219"/>
                  <a:pt x="2731180" y="2111513"/>
                  <a:pt x="3193515" y="2196271"/>
                </a:cubicBezTo>
                <a:close/>
              </a:path>
            </a:pathLst>
          </a:custGeom>
          <a:gradFill>
            <a:gsLst>
              <a:gs pos="0">
                <a:schemeClr val="accent1"/>
              </a:gs>
              <a:gs pos="100000">
                <a:schemeClr val="accent1">
                  <a:lumMod val="75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Tree>
    <p:extLst>
      <p:ext uri="{BB962C8B-B14F-4D97-AF65-F5344CB8AC3E}">
        <p14:creationId xmlns:p14="http://schemas.microsoft.com/office/powerpoint/2010/main" val="183945033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3593026-53C3-AD7F-2A53-676E57F61CA1}"/>
              </a:ext>
            </a:extLst>
          </p:cNvPr>
          <p:cNvSpPr>
            <a:spLocks noGrp="1"/>
          </p:cNvSpPr>
          <p:nvPr>
            <p:ph type="title"/>
          </p:nvPr>
        </p:nvSpPr>
        <p:spPr>
          <a:xfrm>
            <a:off x="1205361" y="549445"/>
            <a:ext cx="1538883" cy="332399"/>
          </a:xfrm>
        </p:spPr>
        <p:txBody>
          <a:bodyPr/>
          <a:lstStyle/>
          <a:p>
            <a:r>
              <a:rPr lang="zh-CN" altLang="en-US" dirty="0"/>
              <a:t>项目组成员</a:t>
            </a:r>
          </a:p>
        </p:txBody>
      </p:sp>
      <p:grpSp>
        <p:nvGrpSpPr>
          <p:cNvPr id="169" name="组合 168">
            <a:extLst>
              <a:ext uri="{FF2B5EF4-FFF2-40B4-BE49-F238E27FC236}">
                <a16:creationId xmlns:a16="http://schemas.microsoft.com/office/drawing/2014/main" id="{EA65A65B-2DEF-B4C4-D819-0232BFDC7A68}"/>
              </a:ext>
            </a:extLst>
          </p:cNvPr>
          <p:cNvGrpSpPr/>
          <p:nvPr/>
        </p:nvGrpSpPr>
        <p:grpSpPr>
          <a:xfrm>
            <a:off x="760670" y="2256787"/>
            <a:ext cx="1692916" cy="2667519"/>
            <a:chOff x="692090" y="1799587"/>
            <a:chExt cx="1692916" cy="2667519"/>
          </a:xfrm>
        </p:grpSpPr>
        <p:sp>
          <p:nvSpPr>
            <p:cNvPr id="4" name="文本框 3">
              <a:extLst>
                <a:ext uri="{FF2B5EF4-FFF2-40B4-BE49-F238E27FC236}">
                  <a16:creationId xmlns:a16="http://schemas.microsoft.com/office/drawing/2014/main" id="{531FC4C5-3942-ED98-B5FC-CADE72CE4FFA}"/>
                </a:ext>
              </a:extLst>
            </p:cNvPr>
            <p:cNvSpPr txBox="1"/>
            <p:nvPr/>
          </p:nvSpPr>
          <p:spPr>
            <a:xfrm>
              <a:off x="933254" y="3671054"/>
              <a:ext cx="1210588" cy="400110"/>
            </a:xfrm>
            <a:prstGeom prst="rect">
              <a:avLst/>
            </a:prstGeom>
            <a:noFill/>
          </p:spPr>
          <p:txBody>
            <a:bodyPr wrap="none" rtlCol="0">
              <a:spAutoFit/>
            </a:bodyPr>
            <a:lstStyle/>
            <a:p>
              <a:r>
                <a:rPr lang="zh-CN" altLang="en-US" sz="2000" dirty="0">
                  <a:solidFill>
                    <a:schemeClr val="accent1"/>
                  </a:solidFill>
                </a:rPr>
                <a:t>项目组长</a:t>
              </a:r>
            </a:p>
          </p:txBody>
        </p:sp>
        <p:sp>
          <p:nvSpPr>
            <p:cNvPr id="5" name="文本框 4">
              <a:extLst>
                <a:ext uri="{FF2B5EF4-FFF2-40B4-BE49-F238E27FC236}">
                  <a16:creationId xmlns:a16="http://schemas.microsoft.com/office/drawing/2014/main" id="{02C15742-8A4A-4C26-E1FA-F93511C1A68B}"/>
                </a:ext>
              </a:extLst>
            </p:cNvPr>
            <p:cNvSpPr txBox="1"/>
            <p:nvPr/>
          </p:nvSpPr>
          <p:spPr>
            <a:xfrm>
              <a:off x="1215383" y="4097774"/>
              <a:ext cx="646331" cy="369332"/>
            </a:xfrm>
            <a:prstGeom prst="rect">
              <a:avLst/>
            </a:prstGeom>
            <a:noFill/>
          </p:spPr>
          <p:txBody>
            <a:bodyPr wrap="none" rtlCol="0">
              <a:spAutoFit/>
            </a:bodyPr>
            <a:lstStyle/>
            <a:p>
              <a:r>
                <a:rPr lang="zh-CN" altLang="en-US" dirty="0"/>
                <a:t>小丽</a:t>
              </a:r>
            </a:p>
          </p:txBody>
        </p:sp>
        <p:grpSp>
          <p:nvGrpSpPr>
            <p:cNvPr id="152" name="组合 151">
              <a:extLst>
                <a:ext uri="{FF2B5EF4-FFF2-40B4-BE49-F238E27FC236}">
                  <a16:creationId xmlns:a16="http://schemas.microsoft.com/office/drawing/2014/main" id="{87BFE860-38AE-BFAA-E030-5160759FD7A1}"/>
                </a:ext>
              </a:extLst>
            </p:cNvPr>
            <p:cNvGrpSpPr/>
            <p:nvPr/>
          </p:nvGrpSpPr>
          <p:grpSpPr>
            <a:xfrm>
              <a:off x="692090" y="1799587"/>
              <a:ext cx="1692916" cy="1692916"/>
              <a:chOff x="692090" y="1863090"/>
              <a:chExt cx="1692916" cy="1692916"/>
            </a:xfrm>
          </p:grpSpPr>
          <p:sp>
            <p:nvSpPr>
              <p:cNvPr id="3" name="矩形: 圆角 2">
                <a:extLst>
                  <a:ext uri="{FF2B5EF4-FFF2-40B4-BE49-F238E27FC236}">
                    <a16:creationId xmlns:a16="http://schemas.microsoft.com/office/drawing/2014/main" id="{55529FC0-8266-F877-64F5-BFEC12C62429}"/>
                  </a:ext>
                </a:extLst>
              </p:cNvPr>
              <p:cNvSpPr/>
              <p:nvPr/>
            </p:nvSpPr>
            <p:spPr>
              <a:xfrm>
                <a:off x="818548" y="1989548"/>
                <a:ext cx="1440000" cy="1440000"/>
              </a:xfrm>
              <a:prstGeom prst="roundRect">
                <a:avLst>
                  <a:gd name="adj" fmla="val 50000"/>
                </a:avLst>
              </a:prstGeom>
              <a:blipFill dpi="0" rotWithShape="1">
                <a:blip r:embed="rId2"/>
                <a:srcRect/>
                <a:tile tx="-120650" ty="0" sx="100000" sy="100000" flip="none" algn="t"/>
              </a:blip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1" name="矩形: 圆角 150">
                <a:extLst>
                  <a:ext uri="{FF2B5EF4-FFF2-40B4-BE49-F238E27FC236}">
                    <a16:creationId xmlns:a16="http://schemas.microsoft.com/office/drawing/2014/main" id="{C30B3539-58C1-5480-FA91-F65E17C14F99}"/>
                  </a:ext>
                </a:extLst>
              </p:cNvPr>
              <p:cNvSpPr/>
              <p:nvPr/>
            </p:nvSpPr>
            <p:spPr>
              <a:xfrm>
                <a:off x="692090" y="1863090"/>
                <a:ext cx="1692916" cy="1692916"/>
              </a:xfrm>
              <a:prstGeom prst="roundRect">
                <a:avLst>
                  <a:gd name="adj" fmla="val 50000"/>
                </a:avLst>
              </a:prstGeom>
              <a:noFill/>
              <a:ln>
                <a:gradFill>
                  <a:gsLst>
                    <a:gs pos="0">
                      <a:schemeClr val="accent1"/>
                    </a:gs>
                    <a:gs pos="20000">
                      <a:schemeClr val="accent1">
                        <a:alpha val="0"/>
                      </a:schemeClr>
                    </a:gs>
                    <a:gs pos="80000">
                      <a:schemeClr val="accent1">
                        <a:alpha val="0"/>
                      </a:schemeClr>
                    </a:gs>
                    <a:gs pos="100000">
                      <a:schemeClr val="accent1"/>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68" name="组合 167">
            <a:extLst>
              <a:ext uri="{FF2B5EF4-FFF2-40B4-BE49-F238E27FC236}">
                <a16:creationId xmlns:a16="http://schemas.microsoft.com/office/drawing/2014/main" id="{AAA1AA18-A999-F5D9-744F-FA00A3BCB21A}"/>
              </a:ext>
            </a:extLst>
          </p:cNvPr>
          <p:cNvGrpSpPr/>
          <p:nvPr/>
        </p:nvGrpSpPr>
        <p:grpSpPr>
          <a:xfrm>
            <a:off x="3007711" y="2256787"/>
            <a:ext cx="1692916" cy="2667519"/>
            <a:chOff x="2499603" y="1799587"/>
            <a:chExt cx="1692916" cy="2667519"/>
          </a:xfrm>
        </p:grpSpPr>
        <p:sp>
          <p:nvSpPr>
            <p:cNvPr id="7" name="文本框 6">
              <a:extLst>
                <a:ext uri="{FF2B5EF4-FFF2-40B4-BE49-F238E27FC236}">
                  <a16:creationId xmlns:a16="http://schemas.microsoft.com/office/drawing/2014/main" id="{4E46F0C0-AC9B-D266-6838-26EFADF3AB43}"/>
                </a:ext>
              </a:extLst>
            </p:cNvPr>
            <p:cNvSpPr txBox="1"/>
            <p:nvPr/>
          </p:nvSpPr>
          <p:spPr>
            <a:xfrm>
              <a:off x="2612527" y="3671054"/>
              <a:ext cx="1467068" cy="400110"/>
            </a:xfrm>
            <a:prstGeom prst="rect">
              <a:avLst/>
            </a:prstGeom>
            <a:noFill/>
          </p:spPr>
          <p:txBody>
            <a:bodyPr wrap="none" rtlCol="0">
              <a:spAutoFit/>
            </a:bodyPr>
            <a:lstStyle/>
            <a:p>
              <a:r>
                <a:rPr lang="zh-CN" altLang="en-US" sz="2000" dirty="0">
                  <a:solidFill>
                    <a:schemeClr val="accent1"/>
                  </a:solidFill>
                </a:rPr>
                <a:t>项目副组长</a:t>
              </a:r>
            </a:p>
          </p:txBody>
        </p:sp>
        <p:sp>
          <p:nvSpPr>
            <p:cNvPr id="8" name="文本框 7">
              <a:extLst>
                <a:ext uri="{FF2B5EF4-FFF2-40B4-BE49-F238E27FC236}">
                  <a16:creationId xmlns:a16="http://schemas.microsoft.com/office/drawing/2014/main" id="{B89BC602-306C-1A3B-B495-2591E09CEEDD}"/>
                </a:ext>
              </a:extLst>
            </p:cNvPr>
            <p:cNvSpPr txBox="1"/>
            <p:nvPr/>
          </p:nvSpPr>
          <p:spPr>
            <a:xfrm>
              <a:off x="3022896" y="4097774"/>
              <a:ext cx="646331" cy="369332"/>
            </a:xfrm>
            <a:prstGeom prst="rect">
              <a:avLst/>
            </a:prstGeom>
            <a:noFill/>
          </p:spPr>
          <p:txBody>
            <a:bodyPr wrap="none" rtlCol="0">
              <a:spAutoFit/>
            </a:bodyPr>
            <a:lstStyle/>
            <a:p>
              <a:r>
                <a:rPr lang="zh-CN" altLang="en-US" dirty="0"/>
                <a:t>小丽</a:t>
              </a:r>
            </a:p>
          </p:txBody>
        </p:sp>
        <p:grpSp>
          <p:nvGrpSpPr>
            <p:cNvPr id="153" name="组合 152">
              <a:extLst>
                <a:ext uri="{FF2B5EF4-FFF2-40B4-BE49-F238E27FC236}">
                  <a16:creationId xmlns:a16="http://schemas.microsoft.com/office/drawing/2014/main" id="{7520CAB2-65E2-5915-B08E-9F24DD339BBE}"/>
                </a:ext>
              </a:extLst>
            </p:cNvPr>
            <p:cNvGrpSpPr/>
            <p:nvPr/>
          </p:nvGrpSpPr>
          <p:grpSpPr>
            <a:xfrm>
              <a:off x="2499603" y="1799587"/>
              <a:ext cx="1692916" cy="1692916"/>
              <a:chOff x="692090" y="1863090"/>
              <a:chExt cx="1692916" cy="1692916"/>
            </a:xfrm>
          </p:grpSpPr>
          <p:sp>
            <p:nvSpPr>
              <p:cNvPr id="154" name="矩形: 圆角 153">
                <a:extLst>
                  <a:ext uri="{FF2B5EF4-FFF2-40B4-BE49-F238E27FC236}">
                    <a16:creationId xmlns:a16="http://schemas.microsoft.com/office/drawing/2014/main" id="{393B0783-BCC9-EA2A-2709-78FA00BEC7E6}"/>
                  </a:ext>
                </a:extLst>
              </p:cNvPr>
              <p:cNvSpPr/>
              <p:nvPr/>
            </p:nvSpPr>
            <p:spPr>
              <a:xfrm>
                <a:off x="818548" y="1989548"/>
                <a:ext cx="1440000" cy="1440000"/>
              </a:xfrm>
              <a:prstGeom prst="roundRect">
                <a:avLst>
                  <a:gd name="adj" fmla="val 50000"/>
                </a:avLst>
              </a:prstGeom>
              <a:blipFill dpi="0" rotWithShape="1">
                <a:blip r:embed="rId2"/>
                <a:srcRect/>
                <a:tile tx="-120650" ty="0" sx="100000" sy="100000" flip="none" algn="t"/>
              </a:blip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5" name="矩形: 圆角 154">
                <a:extLst>
                  <a:ext uri="{FF2B5EF4-FFF2-40B4-BE49-F238E27FC236}">
                    <a16:creationId xmlns:a16="http://schemas.microsoft.com/office/drawing/2014/main" id="{99A6AC94-3A1B-2E69-AF14-FCFC2BBAB6C7}"/>
                  </a:ext>
                </a:extLst>
              </p:cNvPr>
              <p:cNvSpPr/>
              <p:nvPr/>
            </p:nvSpPr>
            <p:spPr>
              <a:xfrm>
                <a:off x="692090" y="1863090"/>
                <a:ext cx="1692916" cy="1692916"/>
              </a:xfrm>
              <a:prstGeom prst="roundRect">
                <a:avLst>
                  <a:gd name="adj" fmla="val 50000"/>
                </a:avLst>
              </a:prstGeom>
              <a:noFill/>
              <a:ln>
                <a:gradFill>
                  <a:gsLst>
                    <a:gs pos="0">
                      <a:schemeClr val="accent1"/>
                    </a:gs>
                    <a:gs pos="20000">
                      <a:schemeClr val="accent1">
                        <a:alpha val="0"/>
                      </a:schemeClr>
                    </a:gs>
                    <a:gs pos="80000">
                      <a:schemeClr val="accent1">
                        <a:alpha val="0"/>
                      </a:schemeClr>
                    </a:gs>
                    <a:gs pos="100000">
                      <a:schemeClr val="accent1"/>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72" name="组合 171">
            <a:extLst>
              <a:ext uri="{FF2B5EF4-FFF2-40B4-BE49-F238E27FC236}">
                <a16:creationId xmlns:a16="http://schemas.microsoft.com/office/drawing/2014/main" id="{632F48F1-8438-7F6D-79F4-8C41AE8219EC}"/>
              </a:ext>
            </a:extLst>
          </p:cNvPr>
          <p:cNvGrpSpPr/>
          <p:nvPr/>
        </p:nvGrpSpPr>
        <p:grpSpPr>
          <a:xfrm>
            <a:off x="5254752" y="2256787"/>
            <a:ext cx="1692916" cy="2667519"/>
            <a:chOff x="4307116" y="1799587"/>
            <a:chExt cx="1692916" cy="2667519"/>
          </a:xfrm>
        </p:grpSpPr>
        <p:sp>
          <p:nvSpPr>
            <p:cNvPr id="10" name="文本框 9">
              <a:extLst>
                <a:ext uri="{FF2B5EF4-FFF2-40B4-BE49-F238E27FC236}">
                  <a16:creationId xmlns:a16="http://schemas.microsoft.com/office/drawing/2014/main" id="{FAD065F3-1E70-98EA-2A4D-AED9E0C83FB1}"/>
                </a:ext>
              </a:extLst>
            </p:cNvPr>
            <p:cNvSpPr txBox="1"/>
            <p:nvPr/>
          </p:nvSpPr>
          <p:spPr>
            <a:xfrm>
              <a:off x="4548280" y="3671054"/>
              <a:ext cx="1210588" cy="400110"/>
            </a:xfrm>
            <a:prstGeom prst="rect">
              <a:avLst/>
            </a:prstGeom>
            <a:noFill/>
          </p:spPr>
          <p:txBody>
            <a:bodyPr wrap="none" rtlCol="0">
              <a:spAutoFit/>
            </a:bodyPr>
            <a:lstStyle/>
            <a:p>
              <a:r>
                <a:rPr lang="zh-CN" altLang="en-US" sz="2000" dirty="0">
                  <a:solidFill>
                    <a:schemeClr val="accent1"/>
                  </a:solidFill>
                </a:rPr>
                <a:t>项目成员</a:t>
              </a:r>
            </a:p>
          </p:txBody>
        </p:sp>
        <p:sp>
          <p:nvSpPr>
            <p:cNvPr id="11" name="文本框 10">
              <a:extLst>
                <a:ext uri="{FF2B5EF4-FFF2-40B4-BE49-F238E27FC236}">
                  <a16:creationId xmlns:a16="http://schemas.microsoft.com/office/drawing/2014/main" id="{E17B6985-9041-5C42-3B9E-9752C80623D0}"/>
                </a:ext>
              </a:extLst>
            </p:cNvPr>
            <p:cNvSpPr txBox="1"/>
            <p:nvPr/>
          </p:nvSpPr>
          <p:spPr>
            <a:xfrm>
              <a:off x="4830409" y="4097774"/>
              <a:ext cx="646331" cy="369332"/>
            </a:xfrm>
            <a:prstGeom prst="rect">
              <a:avLst/>
            </a:prstGeom>
            <a:noFill/>
          </p:spPr>
          <p:txBody>
            <a:bodyPr wrap="none" rtlCol="0">
              <a:spAutoFit/>
            </a:bodyPr>
            <a:lstStyle/>
            <a:p>
              <a:r>
                <a:rPr lang="zh-CN" altLang="en-US" dirty="0"/>
                <a:t>小丽</a:t>
              </a:r>
            </a:p>
          </p:txBody>
        </p:sp>
        <p:grpSp>
          <p:nvGrpSpPr>
            <p:cNvPr id="156" name="组合 155">
              <a:extLst>
                <a:ext uri="{FF2B5EF4-FFF2-40B4-BE49-F238E27FC236}">
                  <a16:creationId xmlns:a16="http://schemas.microsoft.com/office/drawing/2014/main" id="{90323016-97B1-C0DF-68F2-CA67FB1B988E}"/>
                </a:ext>
              </a:extLst>
            </p:cNvPr>
            <p:cNvGrpSpPr/>
            <p:nvPr/>
          </p:nvGrpSpPr>
          <p:grpSpPr>
            <a:xfrm>
              <a:off x="4307116" y="1799587"/>
              <a:ext cx="1692916" cy="1692916"/>
              <a:chOff x="692090" y="1863090"/>
              <a:chExt cx="1692916" cy="1692916"/>
            </a:xfrm>
          </p:grpSpPr>
          <p:sp>
            <p:nvSpPr>
              <p:cNvPr id="157" name="矩形: 圆角 156">
                <a:extLst>
                  <a:ext uri="{FF2B5EF4-FFF2-40B4-BE49-F238E27FC236}">
                    <a16:creationId xmlns:a16="http://schemas.microsoft.com/office/drawing/2014/main" id="{B0C3986C-B1C1-F1D3-FBA7-37BA65995BFE}"/>
                  </a:ext>
                </a:extLst>
              </p:cNvPr>
              <p:cNvSpPr/>
              <p:nvPr/>
            </p:nvSpPr>
            <p:spPr>
              <a:xfrm>
                <a:off x="818548" y="1989548"/>
                <a:ext cx="1440000" cy="1440000"/>
              </a:xfrm>
              <a:prstGeom prst="roundRect">
                <a:avLst>
                  <a:gd name="adj" fmla="val 50000"/>
                </a:avLst>
              </a:prstGeom>
              <a:blipFill dpi="0" rotWithShape="1">
                <a:blip r:embed="rId2"/>
                <a:srcRect/>
                <a:tile tx="-120650" ty="0" sx="100000" sy="100000" flip="none" algn="t"/>
              </a:blip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8" name="矩形: 圆角 157">
                <a:extLst>
                  <a:ext uri="{FF2B5EF4-FFF2-40B4-BE49-F238E27FC236}">
                    <a16:creationId xmlns:a16="http://schemas.microsoft.com/office/drawing/2014/main" id="{CC31885E-E98C-5DEF-3F20-52A0CEDAE53C}"/>
                  </a:ext>
                </a:extLst>
              </p:cNvPr>
              <p:cNvSpPr/>
              <p:nvPr/>
            </p:nvSpPr>
            <p:spPr>
              <a:xfrm>
                <a:off x="692090" y="1863090"/>
                <a:ext cx="1692916" cy="1692916"/>
              </a:xfrm>
              <a:prstGeom prst="roundRect">
                <a:avLst>
                  <a:gd name="adj" fmla="val 50000"/>
                </a:avLst>
              </a:prstGeom>
              <a:noFill/>
              <a:ln>
                <a:gradFill>
                  <a:gsLst>
                    <a:gs pos="0">
                      <a:schemeClr val="accent1"/>
                    </a:gs>
                    <a:gs pos="20000">
                      <a:schemeClr val="accent1">
                        <a:alpha val="0"/>
                      </a:schemeClr>
                    </a:gs>
                    <a:gs pos="80000">
                      <a:schemeClr val="accent1">
                        <a:alpha val="0"/>
                      </a:schemeClr>
                    </a:gs>
                    <a:gs pos="100000">
                      <a:schemeClr val="accent1"/>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71" name="组合 170">
            <a:extLst>
              <a:ext uri="{FF2B5EF4-FFF2-40B4-BE49-F238E27FC236}">
                <a16:creationId xmlns:a16="http://schemas.microsoft.com/office/drawing/2014/main" id="{B823DE12-87E2-0533-C60A-C4D4FE196768}"/>
              </a:ext>
            </a:extLst>
          </p:cNvPr>
          <p:cNvGrpSpPr/>
          <p:nvPr/>
        </p:nvGrpSpPr>
        <p:grpSpPr>
          <a:xfrm>
            <a:off x="7501793" y="2256787"/>
            <a:ext cx="1692916" cy="2667519"/>
            <a:chOff x="6114629" y="1799587"/>
            <a:chExt cx="1692916" cy="2667519"/>
          </a:xfrm>
        </p:grpSpPr>
        <p:sp>
          <p:nvSpPr>
            <p:cNvPr id="13" name="文本框 12">
              <a:extLst>
                <a:ext uri="{FF2B5EF4-FFF2-40B4-BE49-F238E27FC236}">
                  <a16:creationId xmlns:a16="http://schemas.microsoft.com/office/drawing/2014/main" id="{655A9D37-2854-D9C6-5259-93A2EAA636AE}"/>
                </a:ext>
              </a:extLst>
            </p:cNvPr>
            <p:cNvSpPr txBox="1"/>
            <p:nvPr/>
          </p:nvSpPr>
          <p:spPr>
            <a:xfrm>
              <a:off x="6355793" y="3671054"/>
              <a:ext cx="1210588" cy="400110"/>
            </a:xfrm>
            <a:prstGeom prst="rect">
              <a:avLst/>
            </a:prstGeom>
            <a:noFill/>
          </p:spPr>
          <p:txBody>
            <a:bodyPr wrap="none" rtlCol="0">
              <a:spAutoFit/>
            </a:bodyPr>
            <a:lstStyle/>
            <a:p>
              <a:r>
                <a:rPr lang="zh-CN" altLang="en-US" sz="2000" dirty="0">
                  <a:solidFill>
                    <a:schemeClr val="accent1"/>
                  </a:solidFill>
                </a:rPr>
                <a:t>项目成员</a:t>
              </a:r>
            </a:p>
          </p:txBody>
        </p:sp>
        <p:sp>
          <p:nvSpPr>
            <p:cNvPr id="14" name="文本框 13">
              <a:extLst>
                <a:ext uri="{FF2B5EF4-FFF2-40B4-BE49-F238E27FC236}">
                  <a16:creationId xmlns:a16="http://schemas.microsoft.com/office/drawing/2014/main" id="{0F7A4EE4-2FAE-178D-B9EE-BAE66BE68D99}"/>
                </a:ext>
              </a:extLst>
            </p:cNvPr>
            <p:cNvSpPr txBox="1"/>
            <p:nvPr/>
          </p:nvSpPr>
          <p:spPr>
            <a:xfrm>
              <a:off x="6637922" y="4097774"/>
              <a:ext cx="646331" cy="369332"/>
            </a:xfrm>
            <a:prstGeom prst="rect">
              <a:avLst/>
            </a:prstGeom>
            <a:noFill/>
          </p:spPr>
          <p:txBody>
            <a:bodyPr wrap="none" rtlCol="0">
              <a:spAutoFit/>
            </a:bodyPr>
            <a:lstStyle/>
            <a:p>
              <a:r>
                <a:rPr lang="zh-CN" altLang="en-US" dirty="0"/>
                <a:t>小丽</a:t>
              </a:r>
            </a:p>
          </p:txBody>
        </p:sp>
        <p:grpSp>
          <p:nvGrpSpPr>
            <p:cNvPr id="159" name="组合 158">
              <a:extLst>
                <a:ext uri="{FF2B5EF4-FFF2-40B4-BE49-F238E27FC236}">
                  <a16:creationId xmlns:a16="http://schemas.microsoft.com/office/drawing/2014/main" id="{44DFF408-4B93-10FA-4E5B-EB01E55945B7}"/>
                </a:ext>
              </a:extLst>
            </p:cNvPr>
            <p:cNvGrpSpPr/>
            <p:nvPr/>
          </p:nvGrpSpPr>
          <p:grpSpPr>
            <a:xfrm>
              <a:off x="6114629" y="1799587"/>
              <a:ext cx="1692916" cy="1692916"/>
              <a:chOff x="692090" y="1863090"/>
              <a:chExt cx="1692916" cy="1692916"/>
            </a:xfrm>
          </p:grpSpPr>
          <p:sp>
            <p:nvSpPr>
              <p:cNvPr id="160" name="矩形: 圆角 159">
                <a:extLst>
                  <a:ext uri="{FF2B5EF4-FFF2-40B4-BE49-F238E27FC236}">
                    <a16:creationId xmlns:a16="http://schemas.microsoft.com/office/drawing/2014/main" id="{8DEC0B5C-343E-D5BC-54C0-72EF141B5D80}"/>
                  </a:ext>
                </a:extLst>
              </p:cNvPr>
              <p:cNvSpPr/>
              <p:nvPr/>
            </p:nvSpPr>
            <p:spPr>
              <a:xfrm>
                <a:off x="818548" y="1989548"/>
                <a:ext cx="1440000" cy="1440000"/>
              </a:xfrm>
              <a:prstGeom prst="roundRect">
                <a:avLst>
                  <a:gd name="adj" fmla="val 50000"/>
                </a:avLst>
              </a:prstGeom>
              <a:blipFill dpi="0" rotWithShape="1">
                <a:blip r:embed="rId2"/>
                <a:srcRect/>
                <a:tile tx="-120650" ty="0" sx="100000" sy="100000" flip="none" algn="t"/>
              </a:blip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1" name="矩形: 圆角 160">
                <a:extLst>
                  <a:ext uri="{FF2B5EF4-FFF2-40B4-BE49-F238E27FC236}">
                    <a16:creationId xmlns:a16="http://schemas.microsoft.com/office/drawing/2014/main" id="{0A383320-175E-1764-E521-6D482FB250C8}"/>
                  </a:ext>
                </a:extLst>
              </p:cNvPr>
              <p:cNvSpPr/>
              <p:nvPr/>
            </p:nvSpPr>
            <p:spPr>
              <a:xfrm>
                <a:off x="692090" y="1863090"/>
                <a:ext cx="1692916" cy="1692916"/>
              </a:xfrm>
              <a:prstGeom prst="roundRect">
                <a:avLst>
                  <a:gd name="adj" fmla="val 50000"/>
                </a:avLst>
              </a:prstGeom>
              <a:noFill/>
              <a:ln>
                <a:gradFill>
                  <a:gsLst>
                    <a:gs pos="0">
                      <a:schemeClr val="accent1"/>
                    </a:gs>
                    <a:gs pos="20000">
                      <a:schemeClr val="accent1">
                        <a:alpha val="0"/>
                      </a:schemeClr>
                    </a:gs>
                    <a:gs pos="80000">
                      <a:schemeClr val="accent1">
                        <a:alpha val="0"/>
                      </a:schemeClr>
                    </a:gs>
                    <a:gs pos="100000">
                      <a:schemeClr val="accent1"/>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70" name="组合 169">
            <a:extLst>
              <a:ext uri="{FF2B5EF4-FFF2-40B4-BE49-F238E27FC236}">
                <a16:creationId xmlns:a16="http://schemas.microsoft.com/office/drawing/2014/main" id="{6F93B7BC-7F77-2F70-7DF0-E15847C197C7}"/>
              </a:ext>
            </a:extLst>
          </p:cNvPr>
          <p:cNvGrpSpPr/>
          <p:nvPr/>
        </p:nvGrpSpPr>
        <p:grpSpPr>
          <a:xfrm>
            <a:off x="9748832" y="2256787"/>
            <a:ext cx="1692916" cy="2667519"/>
            <a:chOff x="7922143" y="1799587"/>
            <a:chExt cx="1692916" cy="2667519"/>
          </a:xfrm>
        </p:grpSpPr>
        <p:sp>
          <p:nvSpPr>
            <p:cNvPr id="16" name="文本框 15">
              <a:extLst>
                <a:ext uri="{FF2B5EF4-FFF2-40B4-BE49-F238E27FC236}">
                  <a16:creationId xmlns:a16="http://schemas.microsoft.com/office/drawing/2014/main" id="{98C95610-1A57-BE16-8DBE-E29E011CEFE9}"/>
                </a:ext>
              </a:extLst>
            </p:cNvPr>
            <p:cNvSpPr txBox="1"/>
            <p:nvPr/>
          </p:nvSpPr>
          <p:spPr>
            <a:xfrm>
              <a:off x="8163307" y="3671054"/>
              <a:ext cx="1210588" cy="400110"/>
            </a:xfrm>
            <a:prstGeom prst="rect">
              <a:avLst/>
            </a:prstGeom>
            <a:noFill/>
          </p:spPr>
          <p:txBody>
            <a:bodyPr wrap="none" rtlCol="0">
              <a:spAutoFit/>
            </a:bodyPr>
            <a:lstStyle/>
            <a:p>
              <a:r>
                <a:rPr lang="zh-CN" altLang="en-US" sz="2000" dirty="0">
                  <a:solidFill>
                    <a:schemeClr val="accent1"/>
                  </a:solidFill>
                </a:rPr>
                <a:t>项目成员</a:t>
              </a:r>
            </a:p>
          </p:txBody>
        </p:sp>
        <p:sp>
          <p:nvSpPr>
            <p:cNvPr id="17" name="文本框 16">
              <a:extLst>
                <a:ext uri="{FF2B5EF4-FFF2-40B4-BE49-F238E27FC236}">
                  <a16:creationId xmlns:a16="http://schemas.microsoft.com/office/drawing/2014/main" id="{65B1E8C4-48A1-9CD6-F5C9-8504759731E2}"/>
                </a:ext>
              </a:extLst>
            </p:cNvPr>
            <p:cNvSpPr txBox="1"/>
            <p:nvPr/>
          </p:nvSpPr>
          <p:spPr>
            <a:xfrm>
              <a:off x="8445436" y="4097774"/>
              <a:ext cx="646331" cy="369332"/>
            </a:xfrm>
            <a:prstGeom prst="rect">
              <a:avLst/>
            </a:prstGeom>
            <a:noFill/>
          </p:spPr>
          <p:txBody>
            <a:bodyPr wrap="none" rtlCol="0">
              <a:spAutoFit/>
            </a:bodyPr>
            <a:lstStyle/>
            <a:p>
              <a:r>
                <a:rPr lang="zh-CN" altLang="en-US" dirty="0"/>
                <a:t>小丽</a:t>
              </a:r>
            </a:p>
          </p:txBody>
        </p:sp>
        <p:grpSp>
          <p:nvGrpSpPr>
            <p:cNvPr id="162" name="组合 161">
              <a:extLst>
                <a:ext uri="{FF2B5EF4-FFF2-40B4-BE49-F238E27FC236}">
                  <a16:creationId xmlns:a16="http://schemas.microsoft.com/office/drawing/2014/main" id="{67529CFD-ABB7-9198-744A-627540C1021A}"/>
                </a:ext>
              </a:extLst>
            </p:cNvPr>
            <p:cNvGrpSpPr/>
            <p:nvPr/>
          </p:nvGrpSpPr>
          <p:grpSpPr>
            <a:xfrm>
              <a:off x="7922143" y="1799587"/>
              <a:ext cx="1692916" cy="1692916"/>
              <a:chOff x="692090" y="1863090"/>
              <a:chExt cx="1692916" cy="1692916"/>
            </a:xfrm>
          </p:grpSpPr>
          <p:sp>
            <p:nvSpPr>
              <p:cNvPr id="163" name="矩形: 圆角 162">
                <a:extLst>
                  <a:ext uri="{FF2B5EF4-FFF2-40B4-BE49-F238E27FC236}">
                    <a16:creationId xmlns:a16="http://schemas.microsoft.com/office/drawing/2014/main" id="{BFFCB9A4-C88B-7A88-C33E-6A9D4E34C132}"/>
                  </a:ext>
                </a:extLst>
              </p:cNvPr>
              <p:cNvSpPr/>
              <p:nvPr/>
            </p:nvSpPr>
            <p:spPr>
              <a:xfrm>
                <a:off x="818548" y="1989548"/>
                <a:ext cx="1440000" cy="1440000"/>
              </a:xfrm>
              <a:prstGeom prst="roundRect">
                <a:avLst>
                  <a:gd name="adj" fmla="val 50000"/>
                </a:avLst>
              </a:prstGeom>
              <a:blipFill dpi="0" rotWithShape="1">
                <a:blip r:embed="rId2"/>
                <a:srcRect/>
                <a:tile tx="-120650" ty="0" sx="100000" sy="100000" flip="none" algn="t"/>
              </a:blip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4" name="矩形: 圆角 163">
                <a:extLst>
                  <a:ext uri="{FF2B5EF4-FFF2-40B4-BE49-F238E27FC236}">
                    <a16:creationId xmlns:a16="http://schemas.microsoft.com/office/drawing/2014/main" id="{884CAFB1-8303-8CC7-92EA-6913EF459E4F}"/>
                  </a:ext>
                </a:extLst>
              </p:cNvPr>
              <p:cNvSpPr/>
              <p:nvPr/>
            </p:nvSpPr>
            <p:spPr>
              <a:xfrm>
                <a:off x="692090" y="1863090"/>
                <a:ext cx="1692916" cy="1692916"/>
              </a:xfrm>
              <a:prstGeom prst="roundRect">
                <a:avLst>
                  <a:gd name="adj" fmla="val 50000"/>
                </a:avLst>
              </a:prstGeom>
              <a:noFill/>
              <a:ln>
                <a:gradFill>
                  <a:gsLst>
                    <a:gs pos="0">
                      <a:schemeClr val="accent1"/>
                    </a:gs>
                    <a:gs pos="20000">
                      <a:schemeClr val="accent1">
                        <a:alpha val="0"/>
                      </a:schemeClr>
                    </a:gs>
                    <a:gs pos="80000">
                      <a:schemeClr val="accent1">
                        <a:alpha val="0"/>
                      </a:schemeClr>
                    </a:gs>
                    <a:gs pos="100000">
                      <a:schemeClr val="accent1"/>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73" name="椭圆 172">
            <a:extLst>
              <a:ext uri="{FF2B5EF4-FFF2-40B4-BE49-F238E27FC236}">
                <a16:creationId xmlns:a16="http://schemas.microsoft.com/office/drawing/2014/main" id="{F94AFF97-4EC6-E9C0-4439-CB82D7B18122}"/>
              </a:ext>
            </a:extLst>
          </p:cNvPr>
          <p:cNvSpPr/>
          <p:nvPr/>
        </p:nvSpPr>
        <p:spPr>
          <a:xfrm>
            <a:off x="2112842" y="2383245"/>
            <a:ext cx="214286" cy="21428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4" name="任意多边形: 形状 173">
            <a:extLst>
              <a:ext uri="{FF2B5EF4-FFF2-40B4-BE49-F238E27FC236}">
                <a16:creationId xmlns:a16="http://schemas.microsoft.com/office/drawing/2014/main" id="{E05C7EE2-E982-D327-4AB1-575A9837F5E4}"/>
              </a:ext>
            </a:extLst>
          </p:cNvPr>
          <p:cNvSpPr/>
          <p:nvPr/>
        </p:nvSpPr>
        <p:spPr>
          <a:xfrm>
            <a:off x="1" y="4249141"/>
            <a:ext cx="4562917" cy="2608859"/>
          </a:xfrm>
          <a:custGeom>
            <a:avLst/>
            <a:gdLst>
              <a:gd name="connsiteX0" fmla="*/ 0 w 4562917"/>
              <a:gd name="connsiteY0" fmla="*/ 0 h 2608859"/>
              <a:gd name="connsiteX1" fmla="*/ 66363 w 4562917"/>
              <a:gd name="connsiteY1" fmla="*/ 86267 h 2608859"/>
              <a:gd name="connsiteX2" fmla="*/ 1082040 w 4562917"/>
              <a:gd name="connsiteY2" fmla="*/ 1267739 h 2608859"/>
              <a:gd name="connsiteX3" fmla="*/ 3185160 w 4562917"/>
              <a:gd name="connsiteY3" fmla="*/ 1877339 h 2608859"/>
              <a:gd name="connsiteX4" fmla="*/ 4497601 w 4562917"/>
              <a:gd name="connsiteY4" fmla="*/ 2548256 h 2608859"/>
              <a:gd name="connsiteX5" fmla="*/ 4562917 w 4562917"/>
              <a:gd name="connsiteY5" fmla="*/ 2608859 h 2608859"/>
              <a:gd name="connsiteX6" fmla="*/ 0 w 4562917"/>
              <a:gd name="connsiteY6" fmla="*/ 2608859 h 2608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562917" h="2608859">
                <a:moveTo>
                  <a:pt x="0" y="0"/>
                </a:moveTo>
                <a:lnTo>
                  <a:pt x="66363" y="86267"/>
                </a:lnTo>
                <a:cubicBezTo>
                  <a:pt x="376397" y="500183"/>
                  <a:pt x="699453" y="1024852"/>
                  <a:pt x="1082040" y="1267739"/>
                </a:cubicBezTo>
                <a:cubicBezTo>
                  <a:pt x="1694180" y="1656359"/>
                  <a:pt x="2606040" y="1587779"/>
                  <a:pt x="3185160" y="1877339"/>
                </a:cubicBezTo>
                <a:cubicBezTo>
                  <a:pt x="3547110" y="2058314"/>
                  <a:pt x="4189849" y="2296836"/>
                  <a:pt x="4497601" y="2548256"/>
                </a:cubicBezTo>
                <a:lnTo>
                  <a:pt x="4562917" y="2608859"/>
                </a:lnTo>
                <a:lnTo>
                  <a:pt x="0" y="2608859"/>
                </a:lnTo>
                <a:close/>
              </a:path>
            </a:pathLst>
          </a:custGeom>
          <a:gradFill>
            <a:gsLst>
              <a:gs pos="0">
                <a:schemeClr val="accent1"/>
              </a:gs>
              <a:gs pos="100000">
                <a:schemeClr val="accent1">
                  <a:lumMod val="75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75" name="任意多边形: 形状 174">
            <a:extLst>
              <a:ext uri="{FF2B5EF4-FFF2-40B4-BE49-F238E27FC236}">
                <a16:creationId xmlns:a16="http://schemas.microsoft.com/office/drawing/2014/main" id="{C8FFEE61-A11B-9FFE-A93A-358F325919C4}"/>
              </a:ext>
            </a:extLst>
          </p:cNvPr>
          <p:cNvSpPr/>
          <p:nvPr/>
        </p:nvSpPr>
        <p:spPr>
          <a:xfrm rot="11982137">
            <a:off x="9530489" y="-275986"/>
            <a:ext cx="3261691" cy="2994105"/>
          </a:xfrm>
          <a:custGeom>
            <a:avLst/>
            <a:gdLst>
              <a:gd name="connsiteX0" fmla="*/ 3261691 w 3261691"/>
              <a:gd name="connsiteY0" fmla="*/ 2210048 h 2994105"/>
              <a:gd name="connsiteX1" fmla="*/ 1072180 w 3261691"/>
              <a:gd name="connsiteY1" fmla="*/ 2994105 h 2994105"/>
              <a:gd name="connsiteX2" fmla="*/ 0 w 3261691"/>
              <a:gd name="connsiteY2" fmla="*/ 0 h 2994105"/>
              <a:gd name="connsiteX3" fmla="*/ 83082 w 3261691"/>
              <a:gd name="connsiteY3" fmla="*/ 16073 h 2994105"/>
              <a:gd name="connsiteX4" fmla="*/ 279207 w 3261691"/>
              <a:gd name="connsiteY4" fmla="*/ 82212 h 2994105"/>
              <a:gd name="connsiteX5" fmla="*/ 1848927 w 3261691"/>
              <a:gd name="connsiteY5" fmla="*/ 1804332 h 2994105"/>
              <a:gd name="connsiteX6" fmla="*/ 3193515 w 3261691"/>
              <a:gd name="connsiteY6" fmla="*/ 2196271 h 29941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61691" h="2994105">
                <a:moveTo>
                  <a:pt x="3261691" y="2210048"/>
                </a:moveTo>
                <a:lnTo>
                  <a:pt x="1072180" y="2994105"/>
                </a:lnTo>
                <a:lnTo>
                  <a:pt x="0" y="0"/>
                </a:lnTo>
                <a:lnTo>
                  <a:pt x="83082" y="16073"/>
                </a:lnTo>
                <a:cubicBezTo>
                  <a:pt x="151096" y="32285"/>
                  <a:pt x="216978" y="54272"/>
                  <a:pt x="279207" y="82212"/>
                </a:cubicBezTo>
                <a:cubicBezTo>
                  <a:pt x="777047" y="305732"/>
                  <a:pt x="1236787" y="1415712"/>
                  <a:pt x="1848927" y="1804332"/>
                </a:cubicBezTo>
                <a:cubicBezTo>
                  <a:pt x="2231514" y="2047219"/>
                  <a:pt x="2731180" y="2111513"/>
                  <a:pt x="3193515" y="2196271"/>
                </a:cubicBezTo>
                <a:close/>
              </a:path>
            </a:pathLst>
          </a:custGeom>
          <a:gradFill>
            <a:gsLst>
              <a:gs pos="0">
                <a:schemeClr val="accent1"/>
              </a:gs>
              <a:gs pos="100000">
                <a:schemeClr val="accent1">
                  <a:lumMod val="75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Tree>
    <p:extLst>
      <p:ext uri="{BB962C8B-B14F-4D97-AF65-F5344CB8AC3E}">
        <p14:creationId xmlns:p14="http://schemas.microsoft.com/office/powerpoint/2010/main" val="327451880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484E0B18-B236-F1DE-D8DE-E5528D170C5F}"/>
              </a:ext>
            </a:extLst>
          </p:cNvPr>
          <p:cNvSpPr>
            <a:spLocks noGrp="1"/>
          </p:cNvSpPr>
          <p:nvPr>
            <p:ph type="body" sz="quarter" idx="11"/>
          </p:nvPr>
        </p:nvSpPr>
        <p:spPr>
          <a:xfrm>
            <a:off x="532223" y="1897811"/>
            <a:ext cx="4772860" cy="2756139"/>
          </a:xfrm>
        </p:spPr>
        <p:txBody>
          <a:bodyPr/>
          <a:lstStyle/>
          <a:p>
            <a:r>
              <a:rPr lang="en-US" altLang="zh-CN" dirty="0"/>
              <a:t>02</a:t>
            </a:r>
            <a:endParaRPr lang="zh-CN" altLang="en-US" dirty="0"/>
          </a:p>
        </p:txBody>
      </p:sp>
      <p:sp>
        <p:nvSpPr>
          <p:cNvPr id="3" name="文本框 2">
            <a:extLst>
              <a:ext uri="{FF2B5EF4-FFF2-40B4-BE49-F238E27FC236}">
                <a16:creationId xmlns:a16="http://schemas.microsoft.com/office/drawing/2014/main" id="{D946EF87-CA5F-0B42-DE00-E5242B2B92D1}"/>
              </a:ext>
            </a:extLst>
          </p:cNvPr>
          <p:cNvSpPr txBox="1"/>
          <p:nvPr/>
        </p:nvSpPr>
        <p:spPr>
          <a:xfrm>
            <a:off x="6904823" y="2767281"/>
            <a:ext cx="4288353" cy="1323439"/>
          </a:xfrm>
          <a:prstGeom prst="rect">
            <a:avLst/>
          </a:prstGeom>
          <a:noFill/>
        </p:spPr>
        <p:txBody>
          <a:bodyPr wrap="none" rtlCol="0">
            <a:spAutoFit/>
          </a:bodyPr>
          <a:lstStyle/>
          <a:p>
            <a:r>
              <a:rPr lang="zh-CN" altLang="en-US" sz="8000" dirty="0">
                <a:latin typeface="+mj-ea"/>
                <a:ea typeface="+mj-ea"/>
              </a:rPr>
              <a:t>成果回顾</a:t>
            </a:r>
          </a:p>
        </p:txBody>
      </p:sp>
    </p:spTree>
    <p:extLst>
      <p:ext uri="{BB962C8B-B14F-4D97-AF65-F5344CB8AC3E}">
        <p14:creationId xmlns:p14="http://schemas.microsoft.com/office/powerpoint/2010/main" val="60785328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8" name="任意多边形: 形状 297">
            <a:extLst>
              <a:ext uri="{FF2B5EF4-FFF2-40B4-BE49-F238E27FC236}">
                <a16:creationId xmlns:a16="http://schemas.microsoft.com/office/drawing/2014/main" id="{784FD05A-AA66-AF9F-6E1A-76DE4F3B620A}"/>
              </a:ext>
            </a:extLst>
          </p:cNvPr>
          <p:cNvSpPr/>
          <p:nvPr/>
        </p:nvSpPr>
        <p:spPr>
          <a:xfrm>
            <a:off x="23112" y="2400271"/>
            <a:ext cx="12157776" cy="4938670"/>
          </a:xfrm>
          <a:custGeom>
            <a:avLst/>
            <a:gdLst>
              <a:gd name="connsiteX0" fmla="*/ 12192000 w 12192000"/>
              <a:gd name="connsiteY0" fmla="*/ 0 h 4957446"/>
              <a:gd name="connsiteX1" fmla="*/ 12192000 w 12192000"/>
              <a:gd name="connsiteY1" fmla="*/ 4957446 h 4957446"/>
              <a:gd name="connsiteX2" fmla="*/ 0 w 12192000"/>
              <a:gd name="connsiteY2" fmla="*/ 4957446 h 4957446"/>
              <a:gd name="connsiteX3" fmla="*/ 0 w 12192000"/>
              <a:gd name="connsiteY3" fmla="*/ 4056887 h 4957446"/>
              <a:gd name="connsiteX4" fmla="*/ 23813 w 12192000"/>
              <a:gd name="connsiteY4" fmla="*/ 4042095 h 4957446"/>
              <a:gd name="connsiteX5" fmla="*/ 2499360 w 12192000"/>
              <a:gd name="connsiteY5" fmla="*/ 2808607 h 4957446"/>
              <a:gd name="connsiteX6" fmla="*/ 7376160 w 12192000"/>
              <a:gd name="connsiteY6" fmla="*/ 2092327 h 4957446"/>
              <a:gd name="connsiteX7" fmla="*/ 10789920 w 12192000"/>
              <a:gd name="connsiteY7" fmla="*/ 827407 h 4957446"/>
              <a:gd name="connsiteX8" fmla="*/ 12156447 w 12192000"/>
              <a:gd name="connsiteY8" fmla="*/ 21157 h 49574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92000" h="4957446">
                <a:moveTo>
                  <a:pt x="12192000" y="0"/>
                </a:moveTo>
                <a:lnTo>
                  <a:pt x="12192000" y="4957446"/>
                </a:lnTo>
                <a:lnTo>
                  <a:pt x="0" y="4957446"/>
                </a:lnTo>
                <a:lnTo>
                  <a:pt x="0" y="4056887"/>
                </a:lnTo>
                <a:lnTo>
                  <a:pt x="23813" y="4042095"/>
                </a:lnTo>
                <a:cubicBezTo>
                  <a:pt x="820420" y="3557272"/>
                  <a:pt x="1743710" y="3075307"/>
                  <a:pt x="2499360" y="2808607"/>
                </a:cubicBezTo>
                <a:cubicBezTo>
                  <a:pt x="4010660" y="2275207"/>
                  <a:pt x="5994400" y="2422527"/>
                  <a:pt x="7376160" y="2092327"/>
                </a:cubicBezTo>
                <a:cubicBezTo>
                  <a:pt x="8757920" y="1762127"/>
                  <a:pt x="9855200" y="1218567"/>
                  <a:pt x="10789920" y="827407"/>
                </a:cubicBezTo>
                <a:cubicBezTo>
                  <a:pt x="11315700" y="607380"/>
                  <a:pt x="11763524" y="263587"/>
                  <a:pt x="12156447" y="21157"/>
                </a:cubicBezTo>
                <a:close/>
              </a:path>
            </a:pathLst>
          </a:custGeom>
          <a:blipFill dpi="0" rotWithShape="1">
            <a:blip r:embed="rId2"/>
            <a:srcRect/>
            <a:tile tx="-19050" ty="0" sx="100000" sy="100000" flip="none" algn="tl"/>
          </a:blip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03" name="任意多边形: 形状 302">
            <a:extLst>
              <a:ext uri="{FF2B5EF4-FFF2-40B4-BE49-F238E27FC236}">
                <a16:creationId xmlns:a16="http://schemas.microsoft.com/office/drawing/2014/main" id="{D209B8F4-F2EB-8AB1-5388-8A810F3921E2}"/>
              </a:ext>
            </a:extLst>
          </p:cNvPr>
          <p:cNvSpPr/>
          <p:nvPr/>
        </p:nvSpPr>
        <p:spPr>
          <a:xfrm>
            <a:off x="-42000" y="2422652"/>
            <a:ext cx="12276000" cy="4094984"/>
          </a:xfrm>
          <a:custGeom>
            <a:avLst/>
            <a:gdLst>
              <a:gd name="connsiteX0" fmla="*/ 12192000 w 12192000"/>
              <a:gd name="connsiteY0" fmla="*/ 0 h 4957446"/>
              <a:gd name="connsiteX1" fmla="*/ 12192000 w 12192000"/>
              <a:gd name="connsiteY1" fmla="*/ 4957446 h 4957446"/>
              <a:gd name="connsiteX2" fmla="*/ 0 w 12192000"/>
              <a:gd name="connsiteY2" fmla="*/ 4957446 h 4957446"/>
              <a:gd name="connsiteX3" fmla="*/ 0 w 12192000"/>
              <a:gd name="connsiteY3" fmla="*/ 4056887 h 4957446"/>
              <a:gd name="connsiteX4" fmla="*/ 23813 w 12192000"/>
              <a:gd name="connsiteY4" fmla="*/ 4042095 h 4957446"/>
              <a:gd name="connsiteX5" fmla="*/ 2499360 w 12192000"/>
              <a:gd name="connsiteY5" fmla="*/ 2808607 h 4957446"/>
              <a:gd name="connsiteX6" fmla="*/ 7376160 w 12192000"/>
              <a:gd name="connsiteY6" fmla="*/ 2092327 h 4957446"/>
              <a:gd name="connsiteX7" fmla="*/ 10789920 w 12192000"/>
              <a:gd name="connsiteY7" fmla="*/ 827407 h 4957446"/>
              <a:gd name="connsiteX8" fmla="*/ 12156447 w 12192000"/>
              <a:gd name="connsiteY8" fmla="*/ 21157 h 4957446"/>
              <a:gd name="connsiteX0" fmla="*/ 0 w 12192000"/>
              <a:gd name="connsiteY0" fmla="*/ 4957446 h 5048035"/>
              <a:gd name="connsiteX1" fmla="*/ 0 w 12192000"/>
              <a:gd name="connsiteY1" fmla="*/ 4056887 h 5048035"/>
              <a:gd name="connsiteX2" fmla="*/ 23813 w 12192000"/>
              <a:gd name="connsiteY2" fmla="*/ 4042095 h 5048035"/>
              <a:gd name="connsiteX3" fmla="*/ 2499360 w 12192000"/>
              <a:gd name="connsiteY3" fmla="*/ 2808607 h 5048035"/>
              <a:gd name="connsiteX4" fmla="*/ 7376160 w 12192000"/>
              <a:gd name="connsiteY4" fmla="*/ 2092327 h 5048035"/>
              <a:gd name="connsiteX5" fmla="*/ 10789920 w 12192000"/>
              <a:gd name="connsiteY5" fmla="*/ 827407 h 5048035"/>
              <a:gd name="connsiteX6" fmla="*/ 12156447 w 12192000"/>
              <a:gd name="connsiteY6" fmla="*/ 21157 h 5048035"/>
              <a:gd name="connsiteX7" fmla="*/ 12192000 w 12192000"/>
              <a:gd name="connsiteY7" fmla="*/ 0 h 5048035"/>
              <a:gd name="connsiteX8" fmla="*/ 12192000 w 12192000"/>
              <a:gd name="connsiteY8" fmla="*/ 4957446 h 5048035"/>
              <a:gd name="connsiteX9" fmla="*/ 90814 w 12192000"/>
              <a:gd name="connsiteY9" fmla="*/ 5048035 h 5048035"/>
              <a:gd name="connsiteX0" fmla="*/ 0 w 12192000"/>
              <a:gd name="connsiteY0" fmla="*/ 4957446 h 5048035"/>
              <a:gd name="connsiteX1" fmla="*/ 0 w 12192000"/>
              <a:gd name="connsiteY1" fmla="*/ 4056887 h 5048035"/>
              <a:gd name="connsiteX2" fmla="*/ 23813 w 12192000"/>
              <a:gd name="connsiteY2" fmla="*/ 4042095 h 5048035"/>
              <a:gd name="connsiteX3" fmla="*/ 2499360 w 12192000"/>
              <a:gd name="connsiteY3" fmla="*/ 2808607 h 5048035"/>
              <a:gd name="connsiteX4" fmla="*/ 7376160 w 12192000"/>
              <a:gd name="connsiteY4" fmla="*/ 2092327 h 5048035"/>
              <a:gd name="connsiteX5" fmla="*/ 10789920 w 12192000"/>
              <a:gd name="connsiteY5" fmla="*/ 827407 h 5048035"/>
              <a:gd name="connsiteX6" fmla="*/ 12156447 w 12192000"/>
              <a:gd name="connsiteY6" fmla="*/ 21157 h 5048035"/>
              <a:gd name="connsiteX7" fmla="*/ 12192000 w 12192000"/>
              <a:gd name="connsiteY7" fmla="*/ 0 h 5048035"/>
              <a:gd name="connsiteX8" fmla="*/ 90814 w 12192000"/>
              <a:gd name="connsiteY8" fmla="*/ 5048035 h 5048035"/>
              <a:gd name="connsiteX0" fmla="*/ 0 w 12192000"/>
              <a:gd name="connsiteY0" fmla="*/ 4957446 h 4957446"/>
              <a:gd name="connsiteX1" fmla="*/ 0 w 12192000"/>
              <a:gd name="connsiteY1" fmla="*/ 4056887 h 4957446"/>
              <a:gd name="connsiteX2" fmla="*/ 23813 w 12192000"/>
              <a:gd name="connsiteY2" fmla="*/ 4042095 h 4957446"/>
              <a:gd name="connsiteX3" fmla="*/ 2499360 w 12192000"/>
              <a:gd name="connsiteY3" fmla="*/ 2808607 h 4957446"/>
              <a:gd name="connsiteX4" fmla="*/ 7376160 w 12192000"/>
              <a:gd name="connsiteY4" fmla="*/ 2092327 h 4957446"/>
              <a:gd name="connsiteX5" fmla="*/ 10789920 w 12192000"/>
              <a:gd name="connsiteY5" fmla="*/ 827407 h 4957446"/>
              <a:gd name="connsiteX6" fmla="*/ 12156447 w 12192000"/>
              <a:gd name="connsiteY6" fmla="*/ 21157 h 4957446"/>
              <a:gd name="connsiteX7" fmla="*/ 12192000 w 12192000"/>
              <a:gd name="connsiteY7" fmla="*/ 0 h 4957446"/>
              <a:gd name="connsiteX0" fmla="*/ 0 w 12192000"/>
              <a:gd name="connsiteY0" fmla="*/ 4056887 h 4056887"/>
              <a:gd name="connsiteX1" fmla="*/ 23813 w 12192000"/>
              <a:gd name="connsiteY1" fmla="*/ 4042095 h 4056887"/>
              <a:gd name="connsiteX2" fmla="*/ 2499360 w 12192000"/>
              <a:gd name="connsiteY2" fmla="*/ 2808607 h 4056887"/>
              <a:gd name="connsiteX3" fmla="*/ 7376160 w 12192000"/>
              <a:gd name="connsiteY3" fmla="*/ 2092327 h 4056887"/>
              <a:gd name="connsiteX4" fmla="*/ 10789920 w 12192000"/>
              <a:gd name="connsiteY4" fmla="*/ 827407 h 4056887"/>
              <a:gd name="connsiteX5" fmla="*/ 12156447 w 12192000"/>
              <a:gd name="connsiteY5" fmla="*/ 21157 h 4056887"/>
              <a:gd name="connsiteX6" fmla="*/ 12192000 w 12192000"/>
              <a:gd name="connsiteY6" fmla="*/ 0 h 40568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4056887">
                <a:moveTo>
                  <a:pt x="0" y="4056887"/>
                </a:moveTo>
                <a:lnTo>
                  <a:pt x="23813" y="4042095"/>
                </a:lnTo>
                <a:cubicBezTo>
                  <a:pt x="820420" y="3557272"/>
                  <a:pt x="1743710" y="3075307"/>
                  <a:pt x="2499360" y="2808607"/>
                </a:cubicBezTo>
                <a:cubicBezTo>
                  <a:pt x="4010660" y="2275207"/>
                  <a:pt x="5994400" y="2422527"/>
                  <a:pt x="7376160" y="2092327"/>
                </a:cubicBezTo>
                <a:cubicBezTo>
                  <a:pt x="8757920" y="1762127"/>
                  <a:pt x="9855200" y="1218567"/>
                  <a:pt x="10789920" y="827407"/>
                </a:cubicBezTo>
                <a:cubicBezTo>
                  <a:pt x="11315700" y="607380"/>
                  <a:pt x="11763524" y="263587"/>
                  <a:pt x="12156447" y="21157"/>
                </a:cubicBezTo>
                <a:lnTo>
                  <a:pt x="12192000" y="0"/>
                </a:lnTo>
              </a:path>
            </a:pathLst>
          </a:custGeom>
          <a:noFill/>
          <a:ln w="76200">
            <a:gradFill>
              <a:gsLst>
                <a:gs pos="31000">
                  <a:schemeClr val="accent2"/>
                </a:gs>
                <a:gs pos="100000">
                  <a:schemeClr val="accent1">
                    <a:lumMod val="20000"/>
                    <a:lumOff val="80000"/>
                  </a:schemeClr>
                </a:gs>
              </a:gsLst>
              <a:lin ang="7800000" scaled="0"/>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 name="标题 1">
            <a:extLst>
              <a:ext uri="{FF2B5EF4-FFF2-40B4-BE49-F238E27FC236}">
                <a16:creationId xmlns:a16="http://schemas.microsoft.com/office/drawing/2014/main" id="{3BA52DC7-68A5-BD7C-6695-9C16D747ACD0}"/>
              </a:ext>
            </a:extLst>
          </p:cNvPr>
          <p:cNvSpPr>
            <a:spLocks noGrp="1"/>
          </p:cNvSpPr>
          <p:nvPr>
            <p:ph type="title"/>
          </p:nvPr>
        </p:nvSpPr>
        <p:spPr>
          <a:xfrm>
            <a:off x="1205361" y="549445"/>
            <a:ext cx="1231106" cy="332399"/>
          </a:xfrm>
        </p:spPr>
        <p:txBody>
          <a:bodyPr/>
          <a:lstStyle/>
          <a:p>
            <a:r>
              <a:rPr lang="zh-CN" altLang="en-US" dirty="0"/>
              <a:t>项目进程</a:t>
            </a:r>
          </a:p>
        </p:txBody>
      </p:sp>
      <p:sp>
        <p:nvSpPr>
          <p:cNvPr id="245" name="矩形 244">
            <a:extLst>
              <a:ext uri="{FF2B5EF4-FFF2-40B4-BE49-F238E27FC236}">
                <a16:creationId xmlns:a16="http://schemas.microsoft.com/office/drawing/2014/main" id="{6845436A-E0DC-422A-2FB4-C27BB7B82C19}"/>
              </a:ext>
            </a:extLst>
          </p:cNvPr>
          <p:cNvSpPr/>
          <p:nvPr/>
        </p:nvSpPr>
        <p:spPr>
          <a:xfrm>
            <a:off x="765750" y="3665744"/>
            <a:ext cx="1415772" cy="461665"/>
          </a:xfrm>
          <a:prstGeom prst="rect">
            <a:avLst/>
          </a:prstGeom>
        </p:spPr>
        <p:txBody>
          <a:bodyPr wrap="none">
            <a:spAutoFit/>
          </a:bodyPr>
          <a:lstStyle/>
          <a:p>
            <a:r>
              <a:rPr lang="zh-CN" altLang="en-US" sz="2400" dirty="0">
                <a:latin typeface="+mj-ea"/>
                <a:ea typeface="+mj-ea"/>
              </a:rPr>
              <a:t>第一阶段</a:t>
            </a:r>
          </a:p>
        </p:txBody>
      </p:sp>
      <p:sp>
        <p:nvSpPr>
          <p:cNvPr id="246" name="矩形 245">
            <a:extLst>
              <a:ext uri="{FF2B5EF4-FFF2-40B4-BE49-F238E27FC236}">
                <a16:creationId xmlns:a16="http://schemas.microsoft.com/office/drawing/2014/main" id="{6BB35707-F0BE-81A6-9D30-A236E802CDE8}"/>
              </a:ext>
            </a:extLst>
          </p:cNvPr>
          <p:cNvSpPr/>
          <p:nvPr/>
        </p:nvSpPr>
        <p:spPr>
          <a:xfrm>
            <a:off x="765750" y="4338543"/>
            <a:ext cx="2493917" cy="957313"/>
          </a:xfrm>
          <a:prstGeom prst="rect">
            <a:avLst/>
          </a:prstGeom>
        </p:spPr>
        <p:txBody>
          <a:bodyPr wrap="square">
            <a:spAutoFit/>
          </a:bodyPr>
          <a:lstStyle/>
          <a:p>
            <a:pPr algn="just">
              <a:lnSpc>
                <a:spcPct val="120000"/>
              </a:lnSpc>
            </a:pPr>
            <a:r>
              <a:rPr lang="zh-CN" altLang="en-US" sz="1600" dirty="0"/>
              <a:t>刚刚开始的阶段刚刚开始的阶段刚刚开始的阶段</a:t>
            </a:r>
          </a:p>
          <a:p>
            <a:pPr algn="just">
              <a:lnSpc>
                <a:spcPct val="120000"/>
              </a:lnSpc>
            </a:pPr>
            <a:r>
              <a:rPr lang="zh-CN" altLang="en-US" sz="1600" dirty="0"/>
              <a:t>刚刚开始的阶段</a:t>
            </a:r>
          </a:p>
        </p:txBody>
      </p:sp>
      <p:sp>
        <p:nvSpPr>
          <p:cNvPr id="247" name="矩形 246">
            <a:extLst>
              <a:ext uri="{FF2B5EF4-FFF2-40B4-BE49-F238E27FC236}">
                <a16:creationId xmlns:a16="http://schemas.microsoft.com/office/drawing/2014/main" id="{652E5E60-C5A5-5725-B3DD-56D96EFF91DD}"/>
              </a:ext>
            </a:extLst>
          </p:cNvPr>
          <p:cNvSpPr/>
          <p:nvPr/>
        </p:nvSpPr>
        <p:spPr>
          <a:xfrm>
            <a:off x="3515542" y="2484590"/>
            <a:ext cx="1415772" cy="461665"/>
          </a:xfrm>
          <a:prstGeom prst="rect">
            <a:avLst/>
          </a:prstGeom>
        </p:spPr>
        <p:txBody>
          <a:bodyPr wrap="none">
            <a:spAutoFit/>
          </a:bodyPr>
          <a:lstStyle/>
          <a:p>
            <a:r>
              <a:rPr lang="zh-CN" altLang="en-US" sz="2400" dirty="0">
                <a:latin typeface="+mj-ea"/>
                <a:ea typeface="+mj-ea"/>
              </a:rPr>
              <a:t>第二阶段</a:t>
            </a:r>
          </a:p>
        </p:txBody>
      </p:sp>
      <p:sp>
        <p:nvSpPr>
          <p:cNvPr id="248" name="矩形 247">
            <a:extLst>
              <a:ext uri="{FF2B5EF4-FFF2-40B4-BE49-F238E27FC236}">
                <a16:creationId xmlns:a16="http://schemas.microsoft.com/office/drawing/2014/main" id="{8A7F0459-3B15-7927-06CC-2DED46B3E83F}"/>
              </a:ext>
            </a:extLst>
          </p:cNvPr>
          <p:cNvSpPr/>
          <p:nvPr/>
        </p:nvSpPr>
        <p:spPr>
          <a:xfrm>
            <a:off x="3515542" y="3157389"/>
            <a:ext cx="2440275" cy="957313"/>
          </a:xfrm>
          <a:prstGeom prst="rect">
            <a:avLst/>
          </a:prstGeom>
        </p:spPr>
        <p:txBody>
          <a:bodyPr wrap="square">
            <a:spAutoFit/>
          </a:bodyPr>
          <a:lstStyle/>
          <a:p>
            <a:pPr algn="just">
              <a:lnSpc>
                <a:spcPct val="120000"/>
              </a:lnSpc>
            </a:pPr>
            <a:r>
              <a:rPr lang="zh-CN" altLang="en-US" sz="1600" dirty="0"/>
              <a:t>第二阶段已经完成的第二阶段已经完成的事项第二阶段已经完成的事项</a:t>
            </a:r>
          </a:p>
        </p:txBody>
      </p:sp>
      <p:sp>
        <p:nvSpPr>
          <p:cNvPr id="249" name="矩形 248">
            <a:extLst>
              <a:ext uri="{FF2B5EF4-FFF2-40B4-BE49-F238E27FC236}">
                <a16:creationId xmlns:a16="http://schemas.microsoft.com/office/drawing/2014/main" id="{9FAFB03E-5E88-33F5-BAED-BE1CEA213453}"/>
              </a:ext>
            </a:extLst>
          </p:cNvPr>
          <p:cNvSpPr/>
          <p:nvPr/>
        </p:nvSpPr>
        <p:spPr>
          <a:xfrm>
            <a:off x="6260571" y="2103838"/>
            <a:ext cx="1415772" cy="461665"/>
          </a:xfrm>
          <a:prstGeom prst="rect">
            <a:avLst/>
          </a:prstGeom>
        </p:spPr>
        <p:txBody>
          <a:bodyPr wrap="none">
            <a:spAutoFit/>
          </a:bodyPr>
          <a:lstStyle/>
          <a:p>
            <a:r>
              <a:rPr lang="zh-CN" altLang="en-US" sz="2400" dirty="0">
                <a:solidFill>
                  <a:schemeClr val="accent1"/>
                </a:solidFill>
                <a:latin typeface="+mj-ea"/>
                <a:ea typeface="+mj-ea"/>
              </a:rPr>
              <a:t>第三阶段</a:t>
            </a:r>
          </a:p>
        </p:txBody>
      </p:sp>
      <p:sp>
        <p:nvSpPr>
          <p:cNvPr id="250" name="矩形 249">
            <a:extLst>
              <a:ext uri="{FF2B5EF4-FFF2-40B4-BE49-F238E27FC236}">
                <a16:creationId xmlns:a16="http://schemas.microsoft.com/office/drawing/2014/main" id="{64A6AD37-0325-762F-1DB6-73F978B054EF}"/>
              </a:ext>
            </a:extLst>
          </p:cNvPr>
          <p:cNvSpPr/>
          <p:nvPr/>
        </p:nvSpPr>
        <p:spPr>
          <a:xfrm>
            <a:off x="6265334" y="2776637"/>
            <a:ext cx="2311399" cy="957313"/>
          </a:xfrm>
          <a:prstGeom prst="rect">
            <a:avLst/>
          </a:prstGeom>
        </p:spPr>
        <p:txBody>
          <a:bodyPr wrap="square">
            <a:spAutoFit/>
          </a:bodyPr>
          <a:lstStyle/>
          <a:p>
            <a:pPr algn="just">
              <a:lnSpc>
                <a:spcPct val="120000"/>
              </a:lnSpc>
            </a:pPr>
            <a:r>
              <a:rPr lang="zh-CN" altLang="en-US" sz="1600" dirty="0"/>
              <a:t>第三阶段正在进行中第三阶段正在进行中第三阶段正在进行中</a:t>
            </a:r>
          </a:p>
        </p:txBody>
      </p:sp>
      <p:sp>
        <p:nvSpPr>
          <p:cNvPr id="251" name="矩形 250">
            <a:extLst>
              <a:ext uri="{FF2B5EF4-FFF2-40B4-BE49-F238E27FC236}">
                <a16:creationId xmlns:a16="http://schemas.microsoft.com/office/drawing/2014/main" id="{3E44A5B8-FEAB-3121-3DD2-87958679D687}"/>
              </a:ext>
            </a:extLst>
          </p:cNvPr>
          <p:cNvSpPr/>
          <p:nvPr/>
        </p:nvSpPr>
        <p:spPr>
          <a:xfrm>
            <a:off x="9015125" y="1441077"/>
            <a:ext cx="1415772" cy="461665"/>
          </a:xfrm>
          <a:prstGeom prst="rect">
            <a:avLst/>
          </a:prstGeom>
        </p:spPr>
        <p:txBody>
          <a:bodyPr wrap="none">
            <a:spAutoFit/>
          </a:bodyPr>
          <a:lstStyle/>
          <a:p>
            <a:r>
              <a:rPr lang="zh-CN" altLang="en-US" sz="2400" dirty="0">
                <a:latin typeface="+mj-ea"/>
                <a:ea typeface="+mj-ea"/>
              </a:rPr>
              <a:t>第四阶段</a:t>
            </a:r>
          </a:p>
        </p:txBody>
      </p:sp>
      <p:sp>
        <p:nvSpPr>
          <p:cNvPr id="252" name="矩形 251">
            <a:extLst>
              <a:ext uri="{FF2B5EF4-FFF2-40B4-BE49-F238E27FC236}">
                <a16:creationId xmlns:a16="http://schemas.microsoft.com/office/drawing/2014/main" id="{CC19D6A5-74D5-C419-8826-C983292FA70F}"/>
              </a:ext>
            </a:extLst>
          </p:cNvPr>
          <p:cNvSpPr/>
          <p:nvPr/>
        </p:nvSpPr>
        <p:spPr>
          <a:xfrm>
            <a:off x="9015125" y="2113876"/>
            <a:ext cx="2440275" cy="957313"/>
          </a:xfrm>
          <a:prstGeom prst="rect">
            <a:avLst/>
          </a:prstGeom>
        </p:spPr>
        <p:txBody>
          <a:bodyPr wrap="square">
            <a:spAutoFit/>
          </a:bodyPr>
          <a:lstStyle/>
          <a:p>
            <a:pPr algn="just">
              <a:lnSpc>
                <a:spcPct val="120000"/>
              </a:lnSpc>
            </a:pPr>
            <a:r>
              <a:rPr lang="zh-CN" altLang="en-US" sz="1600" dirty="0"/>
              <a:t>第四阶段后续要做的第四阶段后续要做的第四阶段后续要做的</a:t>
            </a:r>
          </a:p>
        </p:txBody>
      </p:sp>
      <p:cxnSp>
        <p:nvCxnSpPr>
          <p:cNvPr id="292" name="直接连接符 291">
            <a:extLst>
              <a:ext uri="{FF2B5EF4-FFF2-40B4-BE49-F238E27FC236}">
                <a16:creationId xmlns:a16="http://schemas.microsoft.com/office/drawing/2014/main" id="{91DCA798-2AF3-0DD4-5A4D-3BFB96FB8153}"/>
              </a:ext>
            </a:extLst>
          </p:cNvPr>
          <p:cNvCxnSpPr>
            <a:cxnSpLocks/>
          </p:cNvCxnSpPr>
          <p:nvPr/>
        </p:nvCxnSpPr>
        <p:spPr>
          <a:xfrm>
            <a:off x="879476" y="4189324"/>
            <a:ext cx="180000" cy="0"/>
          </a:xfrm>
          <a:prstGeom prst="line">
            <a:avLst/>
          </a:prstGeom>
          <a:ln w="15875" cap="sq">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3" name="直接连接符 292">
            <a:extLst>
              <a:ext uri="{FF2B5EF4-FFF2-40B4-BE49-F238E27FC236}">
                <a16:creationId xmlns:a16="http://schemas.microsoft.com/office/drawing/2014/main" id="{0846A4B9-42C1-3CDC-D6B1-CE7614AAC106}"/>
              </a:ext>
            </a:extLst>
          </p:cNvPr>
          <p:cNvCxnSpPr>
            <a:cxnSpLocks/>
          </p:cNvCxnSpPr>
          <p:nvPr/>
        </p:nvCxnSpPr>
        <p:spPr>
          <a:xfrm>
            <a:off x="3629268" y="3008170"/>
            <a:ext cx="180000" cy="0"/>
          </a:xfrm>
          <a:prstGeom prst="line">
            <a:avLst/>
          </a:prstGeom>
          <a:ln w="15875" cap="sq">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4" name="直接连接符 293">
            <a:extLst>
              <a:ext uri="{FF2B5EF4-FFF2-40B4-BE49-F238E27FC236}">
                <a16:creationId xmlns:a16="http://schemas.microsoft.com/office/drawing/2014/main" id="{4F58AE6C-89F8-773B-4997-2FDABFD96324}"/>
              </a:ext>
            </a:extLst>
          </p:cNvPr>
          <p:cNvCxnSpPr>
            <a:cxnSpLocks/>
          </p:cNvCxnSpPr>
          <p:nvPr/>
        </p:nvCxnSpPr>
        <p:spPr>
          <a:xfrm>
            <a:off x="6379060" y="2627418"/>
            <a:ext cx="180000" cy="0"/>
          </a:xfrm>
          <a:prstGeom prst="line">
            <a:avLst/>
          </a:prstGeom>
          <a:ln w="15875" cap="sq">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5" name="直接连接符 294">
            <a:extLst>
              <a:ext uri="{FF2B5EF4-FFF2-40B4-BE49-F238E27FC236}">
                <a16:creationId xmlns:a16="http://schemas.microsoft.com/office/drawing/2014/main" id="{C5FB76F1-D95F-C4FE-5FCF-0D2EE34F78CC}"/>
              </a:ext>
            </a:extLst>
          </p:cNvPr>
          <p:cNvCxnSpPr>
            <a:cxnSpLocks/>
          </p:cNvCxnSpPr>
          <p:nvPr/>
        </p:nvCxnSpPr>
        <p:spPr>
          <a:xfrm>
            <a:off x="9128851" y="1964657"/>
            <a:ext cx="180000" cy="0"/>
          </a:xfrm>
          <a:prstGeom prst="line">
            <a:avLst/>
          </a:prstGeom>
          <a:ln w="15875" cap="sq">
            <a:solidFill>
              <a:schemeClr val="tx1"/>
            </a:solidFill>
          </a:ln>
        </p:spPr>
        <p:style>
          <a:lnRef idx="1">
            <a:schemeClr val="accent1"/>
          </a:lnRef>
          <a:fillRef idx="0">
            <a:schemeClr val="accent1"/>
          </a:fillRef>
          <a:effectRef idx="0">
            <a:schemeClr val="accent1"/>
          </a:effectRef>
          <a:fontRef idx="minor">
            <a:schemeClr val="tx1"/>
          </a:fontRef>
        </p:style>
      </p:cxnSp>
      <p:grpSp>
        <p:nvGrpSpPr>
          <p:cNvPr id="312" name="组合 311">
            <a:extLst>
              <a:ext uri="{FF2B5EF4-FFF2-40B4-BE49-F238E27FC236}">
                <a16:creationId xmlns:a16="http://schemas.microsoft.com/office/drawing/2014/main" id="{A3645007-E5A5-9324-8F5E-173EE36368A6}"/>
              </a:ext>
            </a:extLst>
          </p:cNvPr>
          <p:cNvGrpSpPr/>
          <p:nvPr/>
        </p:nvGrpSpPr>
        <p:grpSpPr>
          <a:xfrm>
            <a:off x="2161832" y="3764397"/>
            <a:ext cx="457800" cy="264358"/>
            <a:chOff x="692090" y="1863090"/>
            <a:chExt cx="1692916" cy="1692916"/>
          </a:xfrm>
        </p:grpSpPr>
        <p:sp>
          <p:nvSpPr>
            <p:cNvPr id="313" name="矩形: 圆角 312">
              <a:extLst>
                <a:ext uri="{FF2B5EF4-FFF2-40B4-BE49-F238E27FC236}">
                  <a16:creationId xmlns:a16="http://schemas.microsoft.com/office/drawing/2014/main" id="{D147BB64-0877-556E-4B01-975728974F1D}"/>
                </a:ext>
              </a:extLst>
            </p:cNvPr>
            <p:cNvSpPr/>
            <p:nvPr/>
          </p:nvSpPr>
          <p:spPr>
            <a:xfrm>
              <a:off x="818548" y="1989548"/>
              <a:ext cx="1440000" cy="1440000"/>
            </a:xfrm>
            <a:prstGeom prst="roundRect">
              <a:avLst>
                <a:gd name="adj" fmla="val 50000"/>
              </a:avLst>
            </a:prstGeom>
            <a:solidFill>
              <a:schemeClr val="bg1"/>
            </a:solid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zh-CN" altLang="en-US" sz="1000" dirty="0"/>
                <a:t>完成</a:t>
              </a:r>
            </a:p>
          </p:txBody>
        </p:sp>
        <p:sp>
          <p:nvSpPr>
            <p:cNvPr id="314" name="矩形: 圆角 313">
              <a:extLst>
                <a:ext uri="{FF2B5EF4-FFF2-40B4-BE49-F238E27FC236}">
                  <a16:creationId xmlns:a16="http://schemas.microsoft.com/office/drawing/2014/main" id="{1312E0A7-F9F6-52B6-89DF-7FA640A80851}"/>
                </a:ext>
              </a:extLst>
            </p:cNvPr>
            <p:cNvSpPr/>
            <p:nvPr/>
          </p:nvSpPr>
          <p:spPr>
            <a:xfrm>
              <a:off x="692090" y="1863090"/>
              <a:ext cx="1692916" cy="1692916"/>
            </a:xfrm>
            <a:prstGeom prst="roundRect">
              <a:avLst>
                <a:gd name="adj" fmla="val 50000"/>
              </a:avLst>
            </a:prstGeom>
            <a:noFill/>
            <a:ln w="6350">
              <a:gradFill>
                <a:gsLst>
                  <a:gs pos="0">
                    <a:schemeClr val="accent1"/>
                  </a:gs>
                  <a:gs pos="20000">
                    <a:schemeClr val="accent1">
                      <a:alpha val="0"/>
                    </a:schemeClr>
                  </a:gs>
                  <a:gs pos="80000">
                    <a:schemeClr val="accent1">
                      <a:alpha val="0"/>
                    </a:schemeClr>
                  </a:gs>
                  <a:gs pos="100000">
                    <a:schemeClr val="accent1"/>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15" name="组合 314">
            <a:extLst>
              <a:ext uri="{FF2B5EF4-FFF2-40B4-BE49-F238E27FC236}">
                <a16:creationId xmlns:a16="http://schemas.microsoft.com/office/drawing/2014/main" id="{F55DF1C5-AFE5-AAEA-B558-8BE61BEF5A3B}"/>
              </a:ext>
            </a:extLst>
          </p:cNvPr>
          <p:cNvGrpSpPr/>
          <p:nvPr/>
        </p:nvGrpSpPr>
        <p:grpSpPr>
          <a:xfrm>
            <a:off x="4909242" y="2583243"/>
            <a:ext cx="457800" cy="264358"/>
            <a:chOff x="692090" y="1863090"/>
            <a:chExt cx="1692916" cy="1692916"/>
          </a:xfrm>
        </p:grpSpPr>
        <p:sp>
          <p:nvSpPr>
            <p:cNvPr id="316" name="矩形: 圆角 315">
              <a:extLst>
                <a:ext uri="{FF2B5EF4-FFF2-40B4-BE49-F238E27FC236}">
                  <a16:creationId xmlns:a16="http://schemas.microsoft.com/office/drawing/2014/main" id="{FB48C21E-1CE2-7F07-2DE6-374AE557F4B1}"/>
                </a:ext>
              </a:extLst>
            </p:cNvPr>
            <p:cNvSpPr/>
            <p:nvPr/>
          </p:nvSpPr>
          <p:spPr>
            <a:xfrm>
              <a:off x="818548" y="1989548"/>
              <a:ext cx="1440000" cy="1440000"/>
            </a:xfrm>
            <a:prstGeom prst="roundRect">
              <a:avLst>
                <a:gd name="adj" fmla="val 50000"/>
              </a:avLst>
            </a:prstGeom>
            <a:solidFill>
              <a:schemeClr val="bg1"/>
            </a:solid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zh-CN" altLang="en-US" sz="1000" dirty="0"/>
                <a:t>完成</a:t>
              </a:r>
            </a:p>
          </p:txBody>
        </p:sp>
        <p:sp>
          <p:nvSpPr>
            <p:cNvPr id="317" name="矩形: 圆角 316">
              <a:extLst>
                <a:ext uri="{FF2B5EF4-FFF2-40B4-BE49-F238E27FC236}">
                  <a16:creationId xmlns:a16="http://schemas.microsoft.com/office/drawing/2014/main" id="{5A79B37D-B80F-4981-5228-E43345E8E5F1}"/>
                </a:ext>
              </a:extLst>
            </p:cNvPr>
            <p:cNvSpPr/>
            <p:nvPr/>
          </p:nvSpPr>
          <p:spPr>
            <a:xfrm>
              <a:off x="692090" y="1863090"/>
              <a:ext cx="1692916" cy="1692916"/>
            </a:xfrm>
            <a:prstGeom prst="roundRect">
              <a:avLst>
                <a:gd name="adj" fmla="val 50000"/>
              </a:avLst>
            </a:prstGeom>
            <a:noFill/>
            <a:ln w="6350">
              <a:gradFill>
                <a:gsLst>
                  <a:gs pos="0">
                    <a:schemeClr val="accent1"/>
                  </a:gs>
                  <a:gs pos="20000">
                    <a:schemeClr val="accent1">
                      <a:alpha val="0"/>
                    </a:schemeClr>
                  </a:gs>
                  <a:gs pos="80000">
                    <a:schemeClr val="accent1">
                      <a:alpha val="0"/>
                    </a:schemeClr>
                  </a:gs>
                  <a:gs pos="100000">
                    <a:schemeClr val="accent1"/>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18" name="组合 317">
            <a:extLst>
              <a:ext uri="{FF2B5EF4-FFF2-40B4-BE49-F238E27FC236}">
                <a16:creationId xmlns:a16="http://schemas.microsoft.com/office/drawing/2014/main" id="{81D4F2C5-526D-2205-D9A6-3AADC807E6FD}"/>
              </a:ext>
            </a:extLst>
          </p:cNvPr>
          <p:cNvGrpSpPr/>
          <p:nvPr/>
        </p:nvGrpSpPr>
        <p:grpSpPr>
          <a:xfrm>
            <a:off x="7656935" y="2202491"/>
            <a:ext cx="457800" cy="264358"/>
            <a:chOff x="692090" y="1863090"/>
            <a:chExt cx="1692916" cy="1692916"/>
          </a:xfrm>
        </p:grpSpPr>
        <p:sp>
          <p:nvSpPr>
            <p:cNvPr id="319" name="矩形: 圆角 318">
              <a:extLst>
                <a:ext uri="{FF2B5EF4-FFF2-40B4-BE49-F238E27FC236}">
                  <a16:creationId xmlns:a16="http://schemas.microsoft.com/office/drawing/2014/main" id="{729D19A3-5A20-78A8-B52B-CE81D714C6F2}"/>
                </a:ext>
              </a:extLst>
            </p:cNvPr>
            <p:cNvSpPr/>
            <p:nvPr/>
          </p:nvSpPr>
          <p:spPr>
            <a:xfrm>
              <a:off x="818548" y="1989548"/>
              <a:ext cx="1440000" cy="1440000"/>
            </a:xfrm>
            <a:prstGeom prst="roundRect">
              <a:avLst>
                <a:gd name="adj" fmla="val 50000"/>
              </a:avLst>
            </a:prstGeom>
            <a:solidFill>
              <a:schemeClr val="bg1"/>
            </a:solid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zh-CN" altLang="en-US" sz="1000" dirty="0"/>
                <a:t>进行</a:t>
              </a:r>
            </a:p>
          </p:txBody>
        </p:sp>
        <p:sp>
          <p:nvSpPr>
            <p:cNvPr id="320" name="矩形: 圆角 319">
              <a:extLst>
                <a:ext uri="{FF2B5EF4-FFF2-40B4-BE49-F238E27FC236}">
                  <a16:creationId xmlns:a16="http://schemas.microsoft.com/office/drawing/2014/main" id="{E47D67A3-E689-8CB9-4051-B078279C7E20}"/>
                </a:ext>
              </a:extLst>
            </p:cNvPr>
            <p:cNvSpPr/>
            <p:nvPr/>
          </p:nvSpPr>
          <p:spPr>
            <a:xfrm>
              <a:off x="692090" y="1863090"/>
              <a:ext cx="1692916" cy="1692916"/>
            </a:xfrm>
            <a:prstGeom prst="roundRect">
              <a:avLst>
                <a:gd name="adj" fmla="val 50000"/>
              </a:avLst>
            </a:prstGeom>
            <a:noFill/>
            <a:ln w="6350">
              <a:gradFill>
                <a:gsLst>
                  <a:gs pos="0">
                    <a:schemeClr val="accent1"/>
                  </a:gs>
                  <a:gs pos="20000">
                    <a:schemeClr val="accent1">
                      <a:alpha val="0"/>
                    </a:schemeClr>
                  </a:gs>
                  <a:gs pos="80000">
                    <a:schemeClr val="accent1">
                      <a:alpha val="0"/>
                    </a:schemeClr>
                  </a:gs>
                  <a:gs pos="100000">
                    <a:schemeClr val="accent1"/>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21" name="组合 320">
            <a:extLst>
              <a:ext uri="{FF2B5EF4-FFF2-40B4-BE49-F238E27FC236}">
                <a16:creationId xmlns:a16="http://schemas.microsoft.com/office/drawing/2014/main" id="{429D5897-A3C9-3DE6-C1A4-7676002CB478}"/>
              </a:ext>
            </a:extLst>
          </p:cNvPr>
          <p:cNvGrpSpPr/>
          <p:nvPr/>
        </p:nvGrpSpPr>
        <p:grpSpPr>
          <a:xfrm>
            <a:off x="10430897" y="1539730"/>
            <a:ext cx="457800" cy="264358"/>
            <a:chOff x="692090" y="1863090"/>
            <a:chExt cx="1692916" cy="1692916"/>
          </a:xfrm>
        </p:grpSpPr>
        <p:sp>
          <p:nvSpPr>
            <p:cNvPr id="322" name="矩形: 圆角 321">
              <a:extLst>
                <a:ext uri="{FF2B5EF4-FFF2-40B4-BE49-F238E27FC236}">
                  <a16:creationId xmlns:a16="http://schemas.microsoft.com/office/drawing/2014/main" id="{8130D709-AA8F-BD67-1FB9-AA577E078EF1}"/>
                </a:ext>
              </a:extLst>
            </p:cNvPr>
            <p:cNvSpPr/>
            <p:nvPr/>
          </p:nvSpPr>
          <p:spPr>
            <a:xfrm>
              <a:off x="818548" y="1989548"/>
              <a:ext cx="1440000" cy="1440000"/>
            </a:xfrm>
            <a:prstGeom prst="roundRect">
              <a:avLst>
                <a:gd name="adj" fmla="val 50000"/>
              </a:avLst>
            </a:prstGeom>
            <a:solidFill>
              <a:schemeClr val="bg1"/>
            </a:solid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zh-CN" altLang="en-US" sz="1000" dirty="0"/>
                <a:t>未来</a:t>
              </a:r>
            </a:p>
          </p:txBody>
        </p:sp>
        <p:sp>
          <p:nvSpPr>
            <p:cNvPr id="323" name="矩形: 圆角 322">
              <a:extLst>
                <a:ext uri="{FF2B5EF4-FFF2-40B4-BE49-F238E27FC236}">
                  <a16:creationId xmlns:a16="http://schemas.microsoft.com/office/drawing/2014/main" id="{2DDE7F27-2822-091D-C74D-F1671D54182A}"/>
                </a:ext>
              </a:extLst>
            </p:cNvPr>
            <p:cNvSpPr/>
            <p:nvPr/>
          </p:nvSpPr>
          <p:spPr>
            <a:xfrm>
              <a:off x="692090" y="1863090"/>
              <a:ext cx="1692916" cy="1692916"/>
            </a:xfrm>
            <a:prstGeom prst="roundRect">
              <a:avLst>
                <a:gd name="adj" fmla="val 50000"/>
              </a:avLst>
            </a:prstGeom>
            <a:noFill/>
            <a:ln w="6350">
              <a:gradFill>
                <a:gsLst>
                  <a:gs pos="0">
                    <a:schemeClr val="accent1"/>
                  </a:gs>
                  <a:gs pos="20000">
                    <a:schemeClr val="accent1">
                      <a:alpha val="0"/>
                    </a:schemeClr>
                  </a:gs>
                  <a:gs pos="80000">
                    <a:schemeClr val="accent1">
                      <a:alpha val="0"/>
                    </a:schemeClr>
                  </a:gs>
                  <a:gs pos="100000">
                    <a:schemeClr val="accent1"/>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28" name="组合 327">
            <a:extLst>
              <a:ext uri="{FF2B5EF4-FFF2-40B4-BE49-F238E27FC236}">
                <a16:creationId xmlns:a16="http://schemas.microsoft.com/office/drawing/2014/main" id="{63095ED5-C05D-5846-4DF1-54BB1C7EADD3}"/>
              </a:ext>
            </a:extLst>
          </p:cNvPr>
          <p:cNvGrpSpPr/>
          <p:nvPr/>
        </p:nvGrpSpPr>
        <p:grpSpPr>
          <a:xfrm>
            <a:off x="765017" y="5292149"/>
            <a:ext cx="963130" cy="963130"/>
            <a:chOff x="765017" y="5292149"/>
            <a:chExt cx="963130" cy="963130"/>
          </a:xfrm>
        </p:grpSpPr>
        <p:sp>
          <p:nvSpPr>
            <p:cNvPr id="254" name="椭圆 253">
              <a:extLst>
                <a:ext uri="{FF2B5EF4-FFF2-40B4-BE49-F238E27FC236}">
                  <a16:creationId xmlns:a16="http://schemas.microsoft.com/office/drawing/2014/main" id="{838B3E74-6961-275E-0D7B-2BE82B21A6CF}"/>
                </a:ext>
              </a:extLst>
            </p:cNvPr>
            <p:cNvSpPr/>
            <p:nvPr/>
          </p:nvSpPr>
          <p:spPr>
            <a:xfrm>
              <a:off x="765017" y="5292149"/>
              <a:ext cx="963130" cy="963130"/>
            </a:xfrm>
            <a:prstGeom prst="ellipse">
              <a:avLst/>
            </a:prstGeom>
            <a:solidFill>
              <a:schemeClr val="bg1"/>
            </a:solidFill>
            <a:ln w="25400">
              <a:noFill/>
            </a:ln>
            <a:effectLst>
              <a:outerShdw blurRad="444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4" name="Freeform 8">
              <a:extLst>
                <a:ext uri="{FF2B5EF4-FFF2-40B4-BE49-F238E27FC236}">
                  <a16:creationId xmlns:a16="http://schemas.microsoft.com/office/drawing/2014/main" id="{BF7939A4-0D33-8E27-E799-CECD12C1D01A}"/>
                </a:ext>
              </a:extLst>
            </p:cNvPr>
            <p:cNvSpPr>
              <a:spLocks noChangeArrowheads="1"/>
            </p:cNvSpPr>
            <p:nvPr/>
          </p:nvSpPr>
          <p:spPr bwMode="auto">
            <a:xfrm>
              <a:off x="1016055" y="5567659"/>
              <a:ext cx="461054" cy="412110"/>
            </a:xfrm>
            <a:custGeom>
              <a:avLst/>
              <a:gdLst>
                <a:gd name="T0" fmla="*/ 310 w 497"/>
                <a:gd name="T1" fmla="*/ 336 h 444"/>
                <a:gd name="T2" fmla="*/ 310 w 497"/>
                <a:gd name="T3" fmla="*/ 336 h 444"/>
                <a:gd name="T4" fmla="*/ 221 w 497"/>
                <a:gd name="T5" fmla="*/ 257 h 444"/>
                <a:gd name="T6" fmla="*/ 248 w 497"/>
                <a:gd name="T7" fmla="*/ 195 h 444"/>
                <a:gd name="T8" fmla="*/ 274 w 497"/>
                <a:gd name="T9" fmla="*/ 151 h 444"/>
                <a:gd name="T10" fmla="*/ 266 w 497"/>
                <a:gd name="T11" fmla="*/ 133 h 444"/>
                <a:gd name="T12" fmla="*/ 274 w 497"/>
                <a:gd name="T13" fmla="*/ 89 h 444"/>
                <a:gd name="T14" fmla="*/ 177 w 497"/>
                <a:gd name="T15" fmla="*/ 0 h 444"/>
                <a:gd name="T16" fmla="*/ 70 w 497"/>
                <a:gd name="T17" fmla="*/ 89 h 444"/>
                <a:gd name="T18" fmla="*/ 79 w 497"/>
                <a:gd name="T19" fmla="*/ 133 h 444"/>
                <a:gd name="T20" fmla="*/ 70 w 497"/>
                <a:gd name="T21" fmla="*/ 151 h 444"/>
                <a:gd name="T22" fmla="*/ 97 w 497"/>
                <a:gd name="T23" fmla="*/ 195 h 444"/>
                <a:gd name="T24" fmla="*/ 123 w 497"/>
                <a:gd name="T25" fmla="*/ 257 h 444"/>
                <a:gd name="T26" fmla="*/ 35 w 497"/>
                <a:gd name="T27" fmla="*/ 336 h 444"/>
                <a:gd name="T28" fmla="*/ 0 w 497"/>
                <a:gd name="T29" fmla="*/ 345 h 444"/>
                <a:gd name="T30" fmla="*/ 0 w 497"/>
                <a:gd name="T31" fmla="*/ 443 h 444"/>
                <a:gd name="T32" fmla="*/ 398 w 497"/>
                <a:gd name="T33" fmla="*/ 443 h 444"/>
                <a:gd name="T34" fmla="*/ 398 w 497"/>
                <a:gd name="T35" fmla="*/ 399 h 444"/>
                <a:gd name="T36" fmla="*/ 310 w 497"/>
                <a:gd name="T37" fmla="*/ 336 h 444"/>
                <a:gd name="T38" fmla="*/ 425 w 497"/>
                <a:gd name="T39" fmla="*/ 195 h 444"/>
                <a:gd name="T40" fmla="*/ 425 w 497"/>
                <a:gd name="T41" fmla="*/ 195 h 444"/>
                <a:gd name="T42" fmla="*/ 425 w 497"/>
                <a:gd name="T43" fmla="*/ 124 h 444"/>
                <a:gd name="T44" fmla="*/ 372 w 497"/>
                <a:gd name="T45" fmla="*/ 124 h 444"/>
                <a:gd name="T46" fmla="*/ 372 w 497"/>
                <a:gd name="T47" fmla="*/ 195 h 444"/>
                <a:gd name="T48" fmla="*/ 301 w 497"/>
                <a:gd name="T49" fmla="*/ 195 h 444"/>
                <a:gd name="T50" fmla="*/ 301 w 497"/>
                <a:gd name="T51" fmla="*/ 248 h 444"/>
                <a:gd name="T52" fmla="*/ 372 w 497"/>
                <a:gd name="T53" fmla="*/ 248 h 444"/>
                <a:gd name="T54" fmla="*/ 372 w 497"/>
                <a:gd name="T55" fmla="*/ 319 h 444"/>
                <a:gd name="T56" fmla="*/ 425 w 497"/>
                <a:gd name="T57" fmla="*/ 319 h 444"/>
                <a:gd name="T58" fmla="*/ 425 w 497"/>
                <a:gd name="T59" fmla="*/ 248 h 444"/>
                <a:gd name="T60" fmla="*/ 496 w 497"/>
                <a:gd name="T61" fmla="*/ 248 h 444"/>
                <a:gd name="T62" fmla="*/ 496 w 497"/>
                <a:gd name="T63" fmla="*/ 195 h 444"/>
                <a:gd name="T64" fmla="*/ 425 w 497"/>
                <a:gd name="T65" fmla="*/ 195 h 4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97" h="444">
                  <a:moveTo>
                    <a:pt x="310" y="336"/>
                  </a:moveTo>
                  <a:lnTo>
                    <a:pt x="310" y="336"/>
                  </a:lnTo>
                  <a:cubicBezTo>
                    <a:pt x="248" y="310"/>
                    <a:pt x="221" y="292"/>
                    <a:pt x="221" y="257"/>
                  </a:cubicBezTo>
                  <a:cubicBezTo>
                    <a:pt x="221" y="230"/>
                    <a:pt x="239" y="239"/>
                    <a:pt x="248" y="195"/>
                  </a:cubicBezTo>
                  <a:cubicBezTo>
                    <a:pt x="257" y="177"/>
                    <a:pt x="274" y="195"/>
                    <a:pt x="274" y="151"/>
                  </a:cubicBezTo>
                  <a:cubicBezTo>
                    <a:pt x="274" y="133"/>
                    <a:pt x="266" y="133"/>
                    <a:pt x="266" y="133"/>
                  </a:cubicBezTo>
                  <a:cubicBezTo>
                    <a:pt x="266" y="133"/>
                    <a:pt x="274" y="106"/>
                    <a:pt x="274" y="89"/>
                  </a:cubicBezTo>
                  <a:cubicBezTo>
                    <a:pt x="274" y="62"/>
                    <a:pt x="257" y="0"/>
                    <a:pt x="177" y="0"/>
                  </a:cubicBezTo>
                  <a:cubicBezTo>
                    <a:pt x="88" y="0"/>
                    <a:pt x="70" y="62"/>
                    <a:pt x="70" y="89"/>
                  </a:cubicBezTo>
                  <a:cubicBezTo>
                    <a:pt x="70" y="106"/>
                    <a:pt x="79" y="133"/>
                    <a:pt x="79" y="133"/>
                  </a:cubicBezTo>
                  <a:cubicBezTo>
                    <a:pt x="79" y="133"/>
                    <a:pt x="70" y="133"/>
                    <a:pt x="70" y="151"/>
                  </a:cubicBezTo>
                  <a:cubicBezTo>
                    <a:pt x="70" y="195"/>
                    <a:pt x="88" y="177"/>
                    <a:pt x="97" y="195"/>
                  </a:cubicBezTo>
                  <a:cubicBezTo>
                    <a:pt x="106" y="239"/>
                    <a:pt x="123" y="230"/>
                    <a:pt x="123" y="257"/>
                  </a:cubicBezTo>
                  <a:cubicBezTo>
                    <a:pt x="123" y="292"/>
                    <a:pt x="97" y="310"/>
                    <a:pt x="35" y="336"/>
                  </a:cubicBezTo>
                  <a:cubicBezTo>
                    <a:pt x="35" y="336"/>
                    <a:pt x="17" y="336"/>
                    <a:pt x="0" y="345"/>
                  </a:cubicBezTo>
                  <a:cubicBezTo>
                    <a:pt x="0" y="443"/>
                    <a:pt x="0" y="443"/>
                    <a:pt x="0" y="443"/>
                  </a:cubicBezTo>
                  <a:cubicBezTo>
                    <a:pt x="398" y="443"/>
                    <a:pt x="398" y="443"/>
                    <a:pt x="398" y="443"/>
                  </a:cubicBezTo>
                  <a:cubicBezTo>
                    <a:pt x="398" y="443"/>
                    <a:pt x="398" y="408"/>
                    <a:pt x="398" y="399"/>
                  </a:cubicBezTo>
                  <a:cubicBezTo>
                    <a:pt x="398" y="381"/>
                    <a:pt x="372" y="354"/>
                    <a:pt x="310" y="336"/>
                  </a:cubicBezTo>
                  <a:close/>
                  <a:moveTo>
                    <a:pt x="425" y="195"/>
                  </a:moveTo>
                  <a:lnTo>
                    <a:pt x="425" y="195"/>
                  </a:lnTo>
                  <a:cubicBezTo>
                    <a:pt x="425" y="124"/>
                    <a:pt x="425" y="124"/>
                    <a:pt x="425" y="124"/>
                  </a:cubicBezTo>
                  <a:cubicBezTo>
                    <a:pt x="372" y="124"/>
                    <a:pt x="372" y="124"/>
                    <a:pt x="372" y="124"/>
                  </a:cubicBezTo>
                  <a:cubicBezTo>
                    <a:pt x="372" y="195"/>
                    <a:pt x="372" y="195"/>
                    <a:pt x="372" y="195"/>
                  </a:cubicBezTo>
                  <a:cubicBezTo>
                    <a:pt x="301" y="195"/>
                    <a:pt x="301" y="195"/>
                    <a:pt x="301" y="195"/>
                  </a:cubicBezTo>
                  <a:cubicBezTo>
                    <a:pt x="301" y="248"/>
                    <a:pt x="301" y="248"/>
                    <a:pt x="301" y="248"/>
                  </a:cubicBezTo>
                  <a:cubicBezTo>
                    <a:pt x="372" y="248"/>
                    <a:pt x="372" y="248"/>
                    <a:pt x="372" y="248"/>
                  </a:cubicBezTo>
                  <a:cubicBezTo>
                    <a:pt x="372" y="319"/>
                    <a:pt x="372" y="319"/>
                    <a:pt x="372" y="319"/>
                  </a:cubicBezTo>
                  <a:cubicBezTo>
                    <a:pt x="425" y="319"/>
                    <a:pt x="425" y="319"/>
                    <a:pt x="425" y="319"/>
                  </a:cubicBezTo>
                  <a:cubicBezTo>
                    <a:pt x="425" y="248"/>
                    <a:pt x="425" y="248"/>
                    <a:pt x="425" y="248"/>
                  </a:cubicBezTo>
                  <a:cubicBezTo>
                    <a:pt x="496" y="248"/>
                    <a:pt x="496" y="248"/>
                    <a:pt x="496" y="248"/>
                  </a:cubicBezTo>
                  <a:cubicBezTo>
                    <a:pt x="496" y="195"/>
                    <a:pt x="496" y="195"/>
                    <a:pt x="496" y="195"/>
                  </a:cubicBezTo>
                  <a:lnTo>
                    <a:pt x="425" y="195"/>
                  </a:lnTo>
                  <a:close/>
                </a:path>
              </a:pathLst>
            </a:custGeom>
            <a:solidFill>
              <a:schemeClr val="accent1"/>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lIns="45712" tIns="22856" rIns="45712" bIns="22856" anchor="ctr"/>
            <a:lstStyle/>
            <a:p>
              <a:pPr defTabSz="914217">
                <a:defRPr/>
              </a:pPr>
              <a:endParaRPr lang="en-US" dirty="0">
                <a:solidFill>
                  <a:srgbClr val="91969B"/>
                </a:solidFill>
                <a:latin typeface="思源黑体 CN Normal" panose="020B0400000000000000" pitchFamily="34" charset="-122"/>
              </a:endParaRPr>
            </a:p>
          </p:txBody>
        </p:sp>
      </p:grpSp>
      <p:grpSp>
        <p:nvGrpSpPr>
          <p:cNvPr id="331" name="组合 330">
            <a:extLst>
              <a:ext uri="{FF2B5EF4-FFF2-40B4-BE49-F238E27FC236}">
                <a16:creationId xmlns:a16="http://schemas.microsoft.com/office/drawing/2014/main" id="{3B147A3C-583A-B2A5-F75F-6A987F0E79FD}"/>
              </a:ext>
            </a:extLst>
          </p:cNvPr>
          <p:cNvGrpSpPr/>
          <p:nvPr/>
        </p:nvGrpSpPr>
        <p:grpSpPr>
          <a:xfrm>
            <a:off x="9122911" y="3315396"/>
            <a:ext cx="963130" cy="963130"/>
            <a:chOff x="9122911" y="3315396"/>
            <a:chExt cx="963130" cy="963130"/>
          </a:xfrm>
        </p:grpSpPr>
        <p:sp>
          <p:nvSpPr>
            <p:cNvPr id="257" name="椭圆 256">
              <a:extLst>
                <a:ext uri="{FF2B5EF4-FFF2-40B4-BE49-F238E27FC236}">
                  <a16:creationId xmlns:a16="http://schemas.microsoft.com/office/drawing/2014/main" id="{D6AAD8E8-8573-1735-4C9D-4673CBDD1DA0}"/>
                </a:ext>
              </a:extLst>
            </p:cNvPr>
            <p:cNvSpPr/>
            <p:nvPr/>
          </p:nvSpPr>
          <p:spPr>
            <a:xfrm>
              <a:off x="9122911" y="3315396"/>
              <a:ext cx="963130" cy="963130"/>
            </a:xfrm>
            <a:prstGeom prst="ellipse">
              <a:avLst/>
            </a:prstGeom>
            <a:solidFill>
              <a:schemeClr val="bg1"/>
            </a:solidFill>
            <a:ln w="25400">
              <a:noFill/>
            </a:ln>
            <a:effectLst>
              <a:outerShdw blurRad="444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5" name="Freeform 68">
              <a:extLst>
                <a:ext uri="{FF2B5EF4-FFF2-40B4-BE49-F238E27FC236}">
                  <a16:creationId xmlns:a16="http://schemas.microsoft.com/office/drawing/2014/main" id="{F044F9FF-4EA2-3776-AF63-8217583E7911}"/>
                </a:ext>
              </a:extLst>
            </p:cNvPr>
            <p:cNvSpPr>
              <a:spLocks noChangeArrowheads="1"/>
            </p:cNvSpPr>
            <p:nvPr/>
          </p:nvSpPr>
          <p:spPr bwMode="auto">
            <a:xfrm>
              <a:off x="9448247" y="3555673"/>
              <a:ext cx="445624" cy="482576"/>
            </a:xfrm>
            <a:custGeom>
              <a:avLst/>
              <a:gdLst>
                <a:gd name="T0" fmla="*/ 327 w 426"/>
                <a:gd name="T1" fmla="*/ 186 h 462"/>
                <a:gd name="T2" fmla="*/ 327 w 426"/>
                <a:gd name="T3" fmla="*/ 186 h 462"/>
                <a:gd name="T4" fmla="*/ 150 w 426"/>
                <a:gd name="T5" fmla="*/ 18 h 462"/>
                <a:gd name="T6" fmla="*/ 97 w 426"/>
                <a:gd name="T7" fmla="*/ 10 h 462"/>
                <a:gd name="T8" fmla="*/ 70 w 426"/>
                <a:gd name="T9" fmla="*/ 54 h 462"/>
                <a:gd name="T10" fmla="*/ 35 w 426"/>
                <a:gd name="T11" fmla="*/ 293 h 462"/>
                <a:gd name="T12" fmla="*/ 26 w 426"/>
                <a:gd name="T13" fmla="*/ 408 h 462"/>
                <a:gd name="T14" fmla="*/ 248 w 426"/>
                <a:gd name="T15" fmla="*/ 417 h 462"/>
                <a:gd name="T16" fmla="*/ 407 w 426"/>
                <a:gd name="T17" fmla="*/ 266 h 462"/>
                <a:gd name="T18" fmla="*/ 327 w 426"/>
                <a:gd name="T19" fmla="*/ 186 h 462"/>
                <a:gd name="T20" fmla="*/ 238 w 426"/>
                <a:gd name="T21" fmla="*/ 391 h 462"/>
                <a:gd name="T22" fmla="*/ 238 w 426"/>
                <a:gd name="T23" fmla="*/ 391 h 462"/>
                <a:gd name="T24" fmla="*/ 53 w 426"/>
                <a:gd name="T25" fmla="*/ 391 h 462"/>
                <a:gd name="T26" fmla="*/ 194 w 426"/>
                <a:gd name="T27" fmla="*/ 284 h 462"/>
                <a:gd name="T28" fmla="*/ 372 w 426"/>
                <a:gd name="T29" fmla="*/ 275 h 462"/>
                <a:gd name="T30" fmla="*/ 238 w 426"/>
                <a:gd name="T31" fmla="*/ 391 h 462"/>
                <a:gd name="T32" fmla="*/ 203 w 426"/>
                <a:gd name="T33" fmla="*/ 301 h 462"/>
                <a:gd name="T34" fmla="*/ 203 w 426"/>
                <a:gd name="T35" fmla="*/ 301 h 462"/>
                <a:gd name="T36" fmla="*/ 97 w 426"/>
                <a:gd name="T37" fmla="*/ 363 h 462"/>
                <a:gd name="T38" fmla="*/ 167 w 426"/>
                <a:gd name="T39" fmla="*/ 363 h 462"/>
                <a:gd name="T40" fmla="*/ 221 w 426"/>
                <a:gd name="T41" fmla="*/ 293 h 462"/>
                <a:gd name="T42" fmla="*/ 221 w 426"/>
                <a:gd name="T43" fmla="*/ 293 h 462"/>
                <a:gd name="T44" fmla="*/ 203 w 426"/>
                <a:gd name="T45" fmla="*/ 301 h 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26" h="462">
                  <a:moveTo>
                    <a:pt x="327" y="186"/>
                  </a:moveTo>
                  <a:lnTo>
                    <a:pt x="327" y="186"/>
                  </a:lnTo>
                  <a:cubicBezTo>
                    <a:pt x="274" y="63"/>
                    <a:pt x="238" y="18"/>
                    <a:pt x="150" y="18"/>
                  </a:cubicBezTo>
                  <a:cubicBezTo>
                    <a:pt x="114" y="18"/>
                    <a:pt x="123" y="0"/>
                    <a:pt x="97" y="10"/>
                  </a:cubicBezTo>
                  <a:cubicBezTo>
                    <a:pt x="70" y="18"/>
                    <a:pt x="97" y="27"/>
                    <a:pt x="70" y="54"/>
                  </a:cubicBezTo>
                  <a:cubicBezTo>
                    <a:pt x="0" y="107"/>
                    <a:pt x="8" y="169"/>
                    <a:pt x="35" y="293"/>
                  </a:cubicBezTo>
                  <a:cubicBezTo>
                    <a:pt x="53" y="346"/>
                    <a:pt x="8" y="354"/>
                    <a:pt x="26" y="408"/>
                  </a:cubicBezTo>
                  <a:cubicBezTo>
                    <a:pt x="35" y="444"/>
                    <a:pt x="141" y="461"/>
                    <a:pt x="248" y="417"/>
                  </a:cubicBezTo>
                  <a:cubicBezTo>
                    <a:pt x="354" y="382"/>
                    <a:pt x="425" y="301"/>
                    <a:pt x="407" y="266"/>
                  </a:cubicBezTo>
                  <a:cubicBezTo>
                    <a:pt x="389" y="213"/>
                    <a:pt x="354" y="239"/>
                    <a:pt x="327" y="186"/>
                  </a:cubicBezTo>
                  <a:close/>
                  <a:moveTo>
                    <a:pt x="238" y="391"/>
                  </a:moveTo>
                  <a:lnTo>
                    <a:pt x="238" y="391"/>
                  </a:lnTo>
                  <a:cubicBezTo>
                    <a:pt x="141" y="426"/>
                    <a:pt x="61" y="399"/>
                    <a:pt x="53" y="391"/>
                  </a:cubicBezTo>
                  <a:cubicBezTo>
                    <a:pt x="53" y="382"/>
                    <a:pt x="88" y="319"/>
                    <a:pt x="194" y="284"/>
                  </a:cubicBezTo>
                  <a:cubicBezTo>
                    <a:pt x="310" y="239"/>
                    <a:pt x="372" y="257"/>
                    <a:pt x="372" y="275"/>
                  </a:cubicBezTo>
                  <a:cubicBezTo>
                    <a:pt x="380" y="284"/>
                    <a:pt x="336" y="354"/>
                    <a:pt x="238" y="391"/>
                  </a:cubicBezTo>
                  <a:close/>
                  <a:moveTo>
                    <a:pt x="203" y="301"/>
                  </a:moveTo>
                  <a:lnTo>
                    <a:pt x="203" y="301"/>
                  </a:lnTo>
                  <a:cubicBezTo>
                    <a:pt x="150" y="319"/>
                    <a:pt x="123" y="337"/>
                    <a:pt x="97" y="363"/>
                  </a:cubicBezTo>
                  <a:cubicBezTo>
                    <a:pt x="114" y="373"/>
                    <a:pt x="141" y="382"/>
                    <a:pt x="167" y="363"/>
                  </a:cubicBezTo>
                  <a:cubicBezTo>
                    <a:pt x="212" y="354"/>
                    <a:pt x="230" y="319"/>
                    <a:pt x="221" y="293"/>
                  </a:cubicBezTo>
                  <a:lnTo>
                    <a:pt x="221" y="293"/>
                  </a:lnTo>
                  <a:cubicBezTo>
                    <a:pt x="221" y="293"/>
                    <a:pt x="212" y="301"/>
                    <a:pt x="203" y="301"/>
                  </a:cubicBezTo>
                  <a:close/>
                </a:path>
              </a:pathLst>
            </a:custGeom>
            <a:solidFill>
              <a:schemeClr val="accent1"/>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lIns="45712" tIns="22856" rIns="45712" bIns="22856" anchor="ctr"/>
            <a:lstStyle/>
            <a:p>
              <a:pPr defTabSz="914217">
                <a:defRPr/>
              </a:pPr>
              <a:endParaRPr lang="en-US" dirty="0">
                <a:solidFill>
                  <a:srgbClr val="91969B"/>
                </a:solidFill>
                <a:latin typeface="思源黑体 CN Normal" panose="020B0400000000000000" pitchFamily="34" charset="-122"/>
              </a:endParaRPr>
            </a:p>
          </p:txBody>
        </p:sp>
      </p:grpSp>
      <p:grpSp>
        <p:nvGrpSpPr>
          <p:cNvPr id="329" name="组合 328">
            <a:extLst>
              <a:ext uri="{FF2B5EF4-FFF2-40B4-BE49-F238E27FC236}">
                <a16:creationId xmlns:a16="http://schemas.microsoft.com/office/drawing/2014/main" id="{E17E38FB-6D6E-ADE2-161A-19294BA92234}"/>
              </a:ext>
            </a:extLst>
          </p:cNvPr>
          <p:cNvGrpSpPr/>
          <p:nvPr/>
        </p:nvGrpSpPr>
        <p:grpSpPr>
          <a:xfrm>
            <a:off x="3611888" y="4438530"/>
            <a:ext cx="963130" cy="963130"/>
            <a:chOff x="3611888" y="4438530"/>
            <a:chExt cx="963130" cy="963130"/>
          </a:xfrm>
        </p:grpSpPr>
        <p:sp>
          <p:nvSpPr>
            <p:cNvPr id="255" name="椭圆 254">
              <a:extLst>
                <a:ext uri="{FF2B5EF4-FFF2-40B4-BE49-F238E27FC236}">
                  <a16:creationId xmlns:a16="http://schemas.microsoft.com/office/drawing/2014/main" id="{CDF86269-8794-CB60-E7B1-C396DE2D62DB}"/>
                </a:ext>
              </a:extLst>
            </p:cNvPr>
            <p:cNvSpPr/>
            <p:nvPr/>
          </p:nvSpPr>
          <p:spPr>
            <a:xfrm>
              <a:off x="3611888" y="4438530"/>
              <a:ext cx="963130" cy="963130"/>
            </a:xfrm>
            <a:prstGeom prst="ellipse">
              <a:avLst/>
            </a:prstGeom>
            <a:solidFill>
              <a:schemeClr val="bg1"/>
            </a:solidFill>
            <a:ln w="25400">
              <a:noFill/>
            </a:ln>
            <a:effectLst>
              <a:outerShdw blurRad="444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26" name="Freeform 110">
              <a:extLst>
                <a:ext uri="{FF2B5EF4-FFF2-40B4-BE49-F238E27FC236}">
                  <a16:creationId xmlns:a16="http://schemas.microsoft.com/office/drawing/2014/main" id="{1E6C84C6-E88E-2A22-809E-3FE5408156FE}"/>
                </a:ext>
              </a:extLst>
            </p:cNvPr>
            <p:cNvSpPr>
              <a:spLocks noChangeArrowheads="1"/>
            </p:cNvSpPr>
            <p:nvPr/>
          </p:nvSpPr>
          <p:spPr bwMode="auto">
            <a:xfrm>
              <a:off x="3858739" y="4730125"/>
              <a:ext cx="469428" cy="379940"/>
            </a:xfrm>
            <a:custGeom>
              <a:avLst/>
              <a:gdLst>
                <a:gd name="T0" fmla="*/ 444 w 462"/>
                <a:gd name="T1" fmla="*/ 9 h 373"/>
                <a:gd name="T2" fmla="*/ 444 w 462"/>
                <a:gd name="T3" fmla="*/ 9 h 373"/>
                <a:gd name="T4" fmla="*/ 9 w 462"/>
                <a:gd name="T5" fmla="*/ 160 h 373"/>
                <a:gd name="T6" fmla="*/ 9 w 462"/>
                <a:gd name="T7" fmla="*/ 169 h 373"/>
                <a:gd name="T8" fmla="*/ 98 w 462"/>
                <a:gd name="T9" fmla="*/ 213 h 373"/>
                <a:gd name="T10" fmla="*/ 98 w 462"/>
                <a:gd name="T11" fmla="*/ 213 h 373"/>
                <a:gd name="T12" fmla="*/ 160 w 462"/>
                <a:gd name="T13" fmla="*/ 230 h 373"/>
                <a:gd name="T14" fmla="*/ 434 w 462"/>
                <a:gd name="T15" fmla="*/ 35 h 373"/>
                <a:gd name="T16" fmla="*/ 434 w 462"/>
                <a:gd name="T17" fmla="*/ 35 h 373"/>
                <a:gd name="T18" fmla="*/ 240 w 462"/>
                <a:gd name="T19" fmla="*/ 248 h 373"/>
                <a:gd name="T20" fmla="*/ 240 w 462"/>
                <a:gd name="T21" fmla="*/ 248 h 373"/>
                <a:gd name="T22" fmla="*/ 231 w 462"/>
                <a:gd name="T23" fmla="*/ 257 h 373"/>
                <a:gd name="T24" fmla="*/ 240 w 462"/>
                <a:gd name="T25" fmla="*/ 266 h 373"/>
                <a:gd name="T26" fmla="*/ 240 w 462"/>
                <a:gd name="T27" fmla="*/ 266 h 373"/>
                <a:gd name="T28" fmla="*/ 363 w 462"/>
                <a:gd name="T29" fmla="*/ 337 h 373"/>
                <a:gd name="T30" fmla="*/ 390 w 462"/>
                <a:gd name="T31" fmla="*/ 328 h 373"/>
                <a:gd name="T32" fmla="*/ 461 w 462"/>
                <a:gd name="T33" fmla="*/ 18 h 373"/>
                <a:gd name="T34" fmla="*/ 444 w 462"/>
                <a:gd name="T35" fmla="*/ 9 h 373"/>
                <a:gd name="T36" fmla="*/ 160 w 462"/>
                <a:gd name="T37" fmla="*/ 363 h 373"/>
                <a:gd name="T38" fmla="*/ 160 w 462"/>
                <a:gd name="T39" fmla="*/ 363 h 373"/>
                <a:gd name="T40" fmla="*/ 169 w 462"/>
                <a:gd name="T41" fmla="*/ 372 h 373"/>
                <a:gd name="T42" fmla="*/ 240 w 462"/>
                <a:gd name="T43" fmla="*/ 310 h 373"/>
                <a:gd name="T44" fmla="*/ 160 w 462"/>
                <a:gd name="T45" fmla="*/ 266 h 373"/>
                <a:gd name="T46" fmla="*/ 160 w 462"/>
                <a:gd name="T47" fmla="*/ 363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62" h="373">
                  <a:moveTo>
                    <a:pt x="444" y="9"/>
                  </a:moveTo>
                  <a:lnTo>
                    <a:pt x="444" y="9"/>
                  </a:lnTo>
                  <a:cubicBezTo>
                    <a:pt x="434" y="9"/>
                    <a:pt x="18" y="160"/>
                    <a:pt x="9" y="160"/>
                  </a:cubicBezTo>
                  <a:cubicBezTo>
                    <a:pt x="0" y="160"/>
                    <a:pt x="0" y="169"/>
                    <a:pt x="9" y="169"/>
                  </a:cubicBezTo>
                  <a:cubicBezTo>
                    <a:pt x="18" y="177"/>
                    <a:pt x="98" y="213"/>
                    <a:pt x="98" y="213"/>
                  </a:cubicBezTo>
                  <a:lnTo>
                    <a:pt x="98" y="213"/>
                  </a:lnTo>
                  <a:cubicBezTo>
                    <a:pt x="160" y="230"/>
                    <a:pt x="160" y="230"/>
                    <a:pt x="160" y="230"/>
                  </a:cubicBezTo>
                  <a:cubicBezTo>
                    <a:pt x="160" y="230"/>
                    <a:pt x="425" y="35"/>
                    <a:pt x="434" y="35"/>
                  </a:cubicBezTo>
                  <a:cubicBezTo>
                    <a:pt x="434" y="26"/>
                    <a:pt x="434" y="35"/>
                    <a:pt x="434" y="35"/>
                  </a:cubicBezTo>
                  <a:lnTo>
                    <a:pt x="240" y="248"/>
                  </a:lnTo>
                  <a:lnTo>
                    <a:pt x="240" y="248"/>
                  </a:lnTo>
                  <a:cubicBezTo>
                    <a:pt x="231" y="257"/>
                    <a:pt x="231" y="257"/>
                    <a:pt x="231" y="257"/>
                  </a:cubicBezTo>
                  <a:cubicBezTo>
                    <a:pt x="240" y="266"/>
                    <a:pt x="240" y="266"/>
                    <a:pt x="240" y="266"/>
                  </a:cubicBezTo>
                  <a:lnTo>
                    <a:pt x="240" y="266"/>
                  </a:lnTo>
                  <a:cubicBezTo>
                    <a:pt x="240" y="266"/>
                    <a:pt x="363" y="328"/>
                    <a:pt x="363" y="337"/>
                  </a:cubicBezTo>
                  <a:cubicBezTo>
                    <a:pt x="372" y="337"/>
                    <a:pt x="381" y="337"/>
                    <a:pt x="390" y="328"/>
                  </a:cubicBezTo>
                  <a:cubicBezTo>
                    <a:pt x="390" y="319"/>
                    <a:pt x="461" y="26"/>
                    <a:pt x="461" y="18"/>
                  </a:cubicBezTo>
                  <a:cubicBezTo>
                    <a:pt x="461" y="9"/>
                    <a:pt x="453" y="0"/>
                    <a:pt x="444" y="9"/>
                  </a:cubicBezTo>
                  <a:close/>
                  <a:moveTo>
                    <a:pt x="160" y="363"/>
                  </a:moveTo>
                  <a:lnTo>
                    <a:pt x="160" y="363"/>
                  </a:lnTo>
                  <a:cubicBezTo>
                    <a:pt x="160" y="372"/>
                    <a:pt x="160" y="372"/>
                    <a:pt x="169" y="372"/>
                  </a:cubicBezTo>
                  <a:cubicBezTo>
                    <a:pt x="169" y="363"/>
                    <a:pt x="240" y="310"/>
                    <a:pt x="240" y="310"/>
                  </a:cubicBezTo>
                  <a:cubicBezTo>
                    <a:pt x="160" y="266"/>
                    <a:pt x="160" y="266"/>
                    <a:pt x="160" y="266"/>
                  </a:cubicBezTo>
                  <a:lnTo>
                    <a:pt x="160" y="363"/>
                  </a:lnTo>
                  <a:close/>
                </a:path>
              </a:pathLst>
            </a:custGeom>
            <a:solidFill>
              <a:schemeClr val="accent1"/>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lIns="45712" tIns="22856" rIns="45712" bIns="22856" anchor="ctr"/>
            <a:lstStyle/>
            <a:p>
              <a:pPr defTabSz="914217">
                <a:defRPr/>
              </a:pPr>
              <a:endParaRPr lang="en-US" dirty="0">
                <a:solidFill>
                  <a:srgbClr val="91969B"/>
                </a:solidFill>
                <a:latin typeface="思源黑体 CN Normal" panose="020B0400000000000000" pitchFamily="34" charset="-122"/>
              </a:endParaRPr>
            </a:p>
          </p:txBody>
        </p:sp>
      </p:grpSp>
      <p:grpSp>
        <p:nvGrpSpPr>
          <p:cNvPr id="330" name="组合 329">
            <a:extLst>
              <a:ext uri="{FF2B5EF4-FFF2-40B4-BE49-F238E27FC236}">
                <a16:creationId xmlns:a16="http://schemas.microsoft.com/office/drawing/2014/main" id="{88669457-F56A-480A-7D12-E651E57FC1E3}"/>
              </a:ext>
            </a:extLst>
          </p:cNvPr>
          <p:cNvGrpSpPr/>
          <p:nvPr/>
        </p:nvGrpSpPr>
        <p:grpSpPr>
          <a:xfrm>
            <a:off x="6308038" y="4096342"/>
            <a:ext cx="963130" cy="963130"/>
            <a:chOff x="6308038" y="4096342"/>
            <a:chExt cx="963130" cy="963130"/>
          </a:xfrm>
        </p:grpSpPr>
        <p:sp>
          <p:nvSpPr>
            <p:cNvPr id="256" name="椭圆 255">
              <a:extLst>
                <a:ext uri="{FF2B5EF4-FFF2-40B4-BE49-F238E27FC236}">
                  <a16:creationId xmlns:a16="http://schemas.microsoft.com/office/drawing/2014/main" id="{F7F8AD1E-2808-E957-DB62-12D9F1248792}"/>
                </a:ext>
              </a:extLst>
            </p:cNvPr>
            <p:cNvSpPr/>
            <p:nvPr/>
          </p:nvSpPr>
          <p:spPr>
            <a:xfrm>
              <a:off x="6308038" y="4096342"/>
              <a:ext cx="963130" cy="963130"/>
            </a:xfrm>
            <a:prstGeom prst="ellipse">
              <a:avLst/>
            </a:prstGeom>
            <a:solidFill>
              <a:schemeClr val="bg1"/>
            </a:solidFill>
            <a:ln w="25400">
              <a:noFill/>
            </a:ln>
            <a:effectLst>
              <a:outerShdw blurRad="444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7" name="Freeform 119">
              <a:extLst>
                <a:ext uri="{FF2B5EF4-FFF2-40B4-BE49-F238E27FC236}">
                  <a16:creationId xmlns:a16="http://schemas.microsoft.com/office/drawing/2014/main" id="{31702100-EC90-3AEA-DF48-3B35BE2A3B7C}"/>
                </a:ext>
              </a:extLst>
            </p:cNvPr>
            <p:cNvSpPr>
              <a:spLocks noChangeArrowheads="1"/>
            </p:cNvSpPr>
            <p:nvPr/>
          </p:nvSpPr>
          <p:spPr bwMode="auto">
            <a:xfrm>
              <a:off x="6586298" y="4396184"/>
              <a:ext cx="406610" cy="363446"/>
            </a:xfrm>
            <a:custGeom>
              <a:avLst/>
              <a:gdLst>
                <a:gd name="T0" fmla="*/ 443 w 497"/>
                <a:gd name="T1" fmla="*/ 70 h 444"/>
                <a:gd name="T2" fmla="*/ 443 w 497"/>
                <a:gd name="T3" fmla="*/ 70 h 444"/>
                <a:gd name="T4" fmla="*/ 426 w 497"/>
                <a:gd name="T5" fmla="*/ 70 h 444"/>
                <a:gd name="T6" fmla="*/ 426 w 497"/>
                <a:gd name="T7" fmla="*/ 443 h 444"/>
                <a:gd name="T8" fmla="*/ 443 w 497"/>
                <a:gd name="T9" fmla="*/ 443 h 444"/>
                <a:gd name="T10" fmla="*/ 496 w 497"/>
                <a:gd name="T11" fmla="*/ 398 h 444"/>
                <a:gd name="T12" fmla="*/ 496 w 497"/>
                <a:gd name="T13" fmla="*/ 124 h 444"/>
                <a:gd name="T14" fmla="*/ 443 w 497"/>
                <a:gd name="T15" fmla="*/ 70 h 444"/>
                <a:gd name="T16" fmla="*/ 0 w 497"/>
                <a:gd name="T17" fmla="*/ 124 h 444"/>
                <a:gd name="T18" fmla="*/ 0 w 497"/>
                <a:gd name="T19" fmla="*/ 124 h 444"/>
                <a:gd name="T20" fmla="*/ 0 w 497"/>
                <a:gd name="T21" fmla="*/ 398 h 444"/>
                <a:gd name="T22" fmla="*/ 53 w 497"/>
                <a:gd name="T23" fmla="*/ 443 h 444"/>
                <a:gd name="T24" fmla="*/ 71 w 497"/>
                <a:gd name="T25" fmla="*/ 443 h 444"/>
                <a:gd name="T26" fmla="*/ 71 w 497"/>
                <a:gd name="T27" fmla="*/ 70 h 444"/>
                <a:gd name="T28" fmla="*/ 53 w 497"/>
                <a:gd name="T29" fmla="*/ 70 h 444"/>
                <a:gd name="T30" fmla="*/ 0 w 497"/>
                <a:gd name="T31" fmla="*/ 124 h 444"/>
                <a:gd name="T32" fmla="*/ 337 w 497"/>
                <a:gd name="T33" fmla="*/ 26 h 444"/>
                <a:gd name="T34" fmla="*/ 337 w 497"/>
                <a:gd name="T35" fmla="*/ 26 h 444"/>
                <a:gd name="T36" fmla="*/ 248 w 497"/>
                <a:gd name="T37" fmla="*/ 0 h 444"/>
                <a:gd name="T38" fmla="*/ 160 w 497"/>
                <a:gd name="T39" fmla="*/ 26 h 444"/>
                <a:gd name="T40" fmla="*/ 160 w 497"/>
                <a:gd name="T41" fmla="*/ 70 h 444"/>
                <a:gd name="T42" fmla="*/ 107 w 497"/>
                <a:gd name="T43" fmla="*/ 70 h 444"/>
                <a:gd name="T44" fmla="*/ 107 w 497"/>
                <a:gd name="T45" fmla="*/ 443 h 444"/>
                <a:gd name="T46" fmla="*/ 390 w 497"/>
                <a:gd name="T47" fmla="*/ 443 h 444"/>
                <a:gd name="T48" fmla="*/ 390 w 497"/>
                <a:gd name="T49" fmla="*/ 70 h 444"/>
                <a:gd name="T50" fmla="*/ 337 w 497"/>
                <a:gd name="T51" fmla="*/ 70 h 444"/>
                <a:gd name="T52" fmla="*/ 337 w 497"/>
                <a:gd name="T53" fmla="*/ 26 h 444"/>
                <a:gd name="T54" fmla="*/ 301 w 497"/>
                <a:gd name="T55" fmla="*/ 70 h 444"/>
                <a:gd name="T56" fmla="*/ 301 w 497"/>
                <a:gd name="T57" fmla="*/ 70 h 444"/>
                <a:gd name="T58" fmla="*/ 195 w 497"/>
                <a:gd name="T59" fmla="*/ 70 h 444"/>
                <a:gd name="T60" fmla="*/ 195 w 497"/>
                <a:gd name="T61" fmla="*/ 44 h 444"/>
                <a:gd name="T62" fmla="*/ 248 w 497"/>
                <a:gd name="T63" fmla="*/ 26 h 444"/>
                <a:gd name="T64" fmla="*/ 301 w 497"/>
                <a:gd name="T65" fmla="*/ 44 h 444"/>
                <a:gd name="T66" fmla="*/ 301 w 497"/>
                <a:gd name="T67" fmla="*/ 70 h 4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97" h="444">
                  <a:moveTo>
                    <a:pt x="443" y="70"/>
                  </a:moveTo>
                  <a:lnTo>
                    <a:pt x="443" y="70"/>
                  </a:lnTo>
                  <a:cubicBezTo>
                    <a:pt x="426" y="70"/>
                    <a:pt x="426" y="70"/>
                    <a:pt x="426" y="70"/>
                  </a:cubicBezTo>
                  <a:cubicBezTo>
                    <a:pt x="426" y="443"/>
                    <a:pt x="426" y="443"/>
                    <a:pt x="426" y="443"/>
                  </a:cubicBezTo>
                  <a:cubicBezTo>
                    <a:pt x="443" y="443"/>
                    <a:pt x="443" y="443"/>
                    <a:pt x="443" y="443"/>
                  </a:cubicBezTo>
                  <a:cubicBezTo>
                    <a:pt x="479" y="443"/>
                    <a:pt x="496" y="425"/>
                    <a:pt x="496" y="398"/>
                  </a:cubicBezTo>
                  <a:cubicBezTo>
                    <a:pt x="496" y="124"/>
                    <a:pt x="496" y="124"/>
                    <a:pt x="496" y="124"/>
                  </a:cubicBezTo>
                  <a:cubicBezTo>
                    <a:pt x="496" y="97"/>
                    <a:pt x="479" y="70"/>
                    <a:pt x="443" y="70"/>
                  </a:cubicBezTo>
                  <a:close/>
                  <a:moveTo>
                    <a:pt x="0" y="124"/>
                  </a:moveTo>
                  <a:lnTo>
                    <a:pt x="0" y="124"/>
                  </a:lnTo>
                  <a:cubicBezTo>
                    <a:pt x="0" y="398"/>
                    <a:pt x="0" y="398"/>
                    <a:pt x="0" y="398"/>
                  </a:cubicBezTo>
                  <a:cubicBezTo>
                    <a:pt x="0" y="425"/>
                    <a:pt x="26" y="443"/>
                    <a:pt x="53" y="443"/>
                  </a:cubicBezTo>
                  <a:cubicBezTo>
                    <a:pt x="71" y="443"/>
                    <a:pt x="71" y="443"/>
                    <a:pt x="71" y="443"/>
                  </a:cubicBezTo>
                  <a:cubicBezTo>
                    <a:pt x="71" y="70"/>
                    <a:pt x="71" y="70"/>
                    <a:pt x="71" y="70"/>
                  </a:cubicBezTo>
                  <a:cubicBezTo>
                    <a:pt x="53" y="70"/>
                    <a:pt x="53" y="70"/>
                    <a:pt x="53" y="70"/>
                  </a:cubicBezTo>
                  <a:cubicBezTo>
                    <a:pt x="26" y="70"/>
                    <a:pt x="0" y="97"/>
                    <a:pt x="0" y="124"/>
                  </a:cubicBezTo>
                  <a:close/>
                  <a:moveTo>
                    <a:pt x="337" y="26"/>
                  </a:moveTo>
                  <a:lnTo>
                    <a:pt x="337" y="26"/>
                  </a:lnTo>
                  <a:cubicBezTo>
                    <a:pt x="319" y="17"/>
                    <a:pt x="292" y="0"/>
                    <a:pt x="248" y="0"/>
                  </a:cubicBezTo>
                  <a:cubicBezTo>
                    <a:pt x="204" y="0"/>
                    <a:pt x="177" y="17"/>
                    <a:pt x="160" y="26"/>
                  </a:cubicBezTo>
                  <a:cubicBezTo>
                    <a:pt x="160" y="70"/>
                    <a:pt x="160" y="70"/>
                    <a:pt x="160" y="70"/>
                  </a:cubicBezTo>
                  <a:cubicBezTo>
                    <a:pt x="107" y="70"/>
                    <a:pt x="107" y="70"/>
                    <a:pt x="107" y="70"/>
                  </a:cubicBezTo>
                  <a:cubicBezTo>
                    <a:pt x="107" y="443"/>
                    <a:pt x="107" y="443"/>
                    <a:pt x="107" y="443"/>
                  </a:cubicBezTo>
                  <a:cubicBezTo>
                    <a:pt x="390" y="443"/>
                    <a:pt x="390" y="443"/>
                    <a:pt x="390" y="443"/>
                  </a:cubicBezTo>
                  <a:cubicBezTo>
                    <a:pt x="390" y="70"/>
                    <a:pt x="390" y="70"/>
                    <a:pt x="390" y="70"/>
                  </a:cubicBezTo>
                  <a:cubicBezTo>
                    <a:pt x="337" y="70"/>
                    <a:pt x="337" y="70"/>
                    <a:pt x="337" y="70"/>
                  </a:cubicBezTo>
                  <a:lnTo>
                    <a:pt x="337" y="26"/>
                  </a:lnTo>
                  <a:close/>
                  <a:moveTo>
                    <a:pt x="301" y="70"/>
                  </a:moveTo>
                  <a:lnTo>
                    <a:pt x="301" y="70"/>
                  </a:lnTo>
                  <a:cubicBezTo>
                    <a:pt x="195" y="70"/>
                    <a:pt x="195" y="70"/>
                    <a:pt x="195" y="70"/>
                  </a:cubicBezTo>
                  <a:cubicBezTo>
                    <a:pt x="195" y="44"/>
                    <a:pt x="195" y="44"/>
                    <a:pt x="195" y="44"/>
                  </a:cubicBezTo>
                  <a:cubicBezTo>
                    <a:pt x="204" y="35"/>
                    <a:pt x="222" y="26"/>
                    <a:pt x="248" y="26"/>
                  </a:cubicBezTo>
                  <a:cubicBezTo>
                    <a:pt x="275" y="26"/>
                    <a:pt x="292" y="35"/>
                    <a:pt x="301" y="44"/>
                  </a:cubicBezTo>
                  <a:lnTo>
                    <a:pt x="301" y="70"/>
                  </a:lnTo>
                  <a:close/>
                </a:path>
              </a:pathLst>
            </a:custGeom>
            <a:solidFill>
              <a:schemeClr val="accent1"/>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lIns="45712" tIns="22856" rIns="45712" bIns="22856" anchor="ctr"/>
            <a:lstStyle/>
            <a:p>
              <a:pPr defTabSz="914217">
                <a:defRPr/>
              </a:pPr>
              <a:endParaRPr lang="en-US" dirty="0">
                <a:solidFill>
                  <a:srgbClr val="91969B"/>
                </a:solidFill>
                <a:latin typeface="思源黑体 CN Normal" panose="020B0400000000000000" pitchFamily="34" charset="-122"/>
              </a:endParaRPr>
            </a:p>
          </p:txBody>
        </p:sp>
      </p:grpSp>
    </p:spTree>
    <p:extLst>
      <p:ext uri="{BB962C8B-B14F-4D97-AF65-F5344CB8AC3E}">
        <p14:creationId xmlns:p14="http://schemas.microsoft.com/office/powerpoint/2010/main" val="388425747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圆角 23">
            <a:extLst>
              <a:ext uri="{FF2B5EF4-FFF2-40B4-BE49-F238E27FC236}">
                <a16:creationId xmlns:a16="http://schemas.microsoft.com/office/drawing/2014/main" id="{8C25D3EB-BF75-19FE-27E1-087396DB0249}"/>
              </a:ext>
            </a:extLst>
          </p:cNvPr>
          <p:cNvSpPr/>
          <p:nvPr/>
        </p:nvSpPr>
        <p:spPr>
          <a:xfrm>
            <a:off x="1026685" y="1570047"/>
            <a:ext cx="2986374" cy="4608000"/>
          </a:xfrm>
          <a:prstGeom prst="roundRect">
            <a:avLst>
              <a:gd name="adj" fmla="val 50000"/>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圆角 24">
            <a:extLst>
              <a:ext uri="{FF2B5EF4-FFF2-40B4-BE49-F238E27FC236}">
                <a16:creationId xmlns:a16="http://schemas.microsoft.com/office/drawing/2014/main" id="{1E6C0B68-1836-8E79-64EE-23150879BFDB}"/>
              </a:ext>
            </a:extLst>
          </p:cNvPr>
          <p:cNvSpPr/>
          <p:nvPr/>
        </p:nvSpPr>
        <p:spPr>
          <a:xfrm>
            <a:off x="4602813" y="1570047"/>
            <a:ext cx="2986374" cy="4608000"/>
          </a:xfrm>
          <a:prstGeom prst="roundRect">
            <a:avLst>
              <a:gd name="adj" fmla="val 50000"/>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圆角 25">
            <a:extLst>
              <a:ext uri="{FF2B5EF4-FFF2-40B4-BE49-F238E27FC236}">
                <a16:creationId xmlns:a16="http://schemas.microsoft.com/office/drawing/2014/main" id="{9BA77C97-4330-2577-FB63-144A6DFD650D}"/>
              </a:ext>
            </a:extLst>
          </p:cNvPr>
          <p:cNvSpPr/>
          <p:nvPr/>
        </p:nvSpPr>
        <p:spPr>
          <a:xfrm>
            <a:off x="8178941" y="1570047"/>
            <a:ext cx="2986374" cy="4608000"/>
          </a:xfrm>
          <a:prstGeom prst="roundRect">
            <a:avLst>
              <a:gd name="adj" fmla="val 50000"/>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a:extLst>
              <a:ext uri="{FF2B5EF4-FFF2-40B4-BE49-F238E27FC236}">
                <a16:creationId xmlns:a16="http://schemas.microsoft.com/office/drawing/2014/main" id="{9144E032-CE12-3B6F-A48E-26C9A564C724}"/>
              </a:ext>
            </a:extLst>
          </p:cNvPr>
          <p:cNvSpPr>
            <a:spLocks noGrp="1"/>
          </p:cNvSpPr>
          <p:nvPr>
            <p:ph type="title"/>
          </p:nvPr>
        </p:nvSpPr>
        <p:spPr>
          <a:xfrm>
            <a:off x="1205361" y="549445"/>
            <a:ext cx="2462213" cy="332399"/>
          </a:xfrm>
        </p:spPr>
        <p:txBody>
          <a:bodyPr/>
          <a:lstStyle/>
          <a:p>
            <a:r>
              <a:rPr lang="zh-CN" altLang="en-US" dirty="0"/>
              <a:t>项目数据达标情况</a:t>
            </a:r>
          </a:p>
        </p:txBody>
      </p:sp>
      <p:sp>
        <p:nvSpPr>
          <p:cNvPr id="28" name="矩形: 圆角 27">
            <a:extLst>
              <a:ext uri="{FF2B5EF4-FFF2-40B4-BE49-F238E27FC236}">
                <a16:creationId xmlns:a16="http://schemas.microsoft.com/office/drawing/2014/main" id="{A195AD46-C4F5-537E-A8E9-E5869FDBF4DB}"/>
              </a:ext>
            </a:extLst>
          </p:cNvPr>
          <p:cNvSpPr/>
          <p:nvPr/>
        </p:nvSpPr>
        <p:spPr>
          <a:xfrm>
            <a:off x="1877901" y="1967697"/>
            <a:ext cx="1283942" cy="1283942"/>
          </a:xfrm>
          <a:prstGeom prst="roundRect">
            <a:avLst>
              <a:gd name="adj" fmla="val 50000"/>
            </a:avLst>
          </a:prstGeom>
          <a:gradFill>
            <a:gsLst>
              <a:gs pos="0">
                <a:schemeClr val="accent1"/>
              </a:gs>
              <a:gs pos="100000">
                <a:schemeClr val="accent2"/>
              </a:gs>
            </a:gsLst>
            <a:lin ang="5400000" scaled="0"/>
          </a:gradFill>
          <a:ln>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00">
                <a:solidFill>
                  <a:schemeClr val="bg1"/>
                </a:solidFill>
              </a:rPr>
              <a:t>市场</a:t>
            </a:r>
            <a:endParaRPr lang="en-US" altLang="zh-CN" sz="1800">
              <a:solidFill>
                <a:schemeClr val="bg1"/>
              </a:solidFill>
            </a:endParaRPr>
          </a:p>
          <a:p>
            <a:pPr algn="ctr"/>
            <a:r>
              <a:rPr lang="zh-CN" altLang="en-US" sz="1800">
                <a:solidFill>
                  <a:schemeClr val="bg1"/>
                </a:solidFill>
              </a:rPr>
              <a:t>占有率</a:t>
            </a:r>
            <a:endParaRPr lang="zh-CN" altLang="en-US" sz="1800" dirty="0">
              <a:solidFill>
                <a:schemeClr val="bg1"/>
              </a:solidFill>
            </a:endParaRPr>
          </a:p>
        </p:txBody>
      </p:sp>
      <p:sp>
        <p:nvSpPr>
          <p:cNvPr id="30" name="矩形: 圆角 29">
            <a:extLst>
              <a:ext uri="{FF2B5EF4-FFF2-40B4-BE49-F238E27FC236}">
                <a16:creationId xmlns:a16="http://schemas.microsoft.com/office/drawing/2014/main" id="{B37BBA4D-1B0A-DC5B-A910-AB6E4B860D44}"/>
              </a:ext>
            </a:extLst>
          </p:cNvPr>
          <p:cNvSpPr/>
          <p:nvPr/>
        </p:nvSpPr>
        <p:spPr>
          <a:xfrm>
            <a:off x="9030157" y="1967697"/>
            <a:ext cx="1283942" cy="1283942"/>
          </a:xfrm>
          <a:prstGeom prst="roundRect">
            <a:avLst>
              <a:gd name="adj" fmla="val 50000"/>
            </a:avLst>
          </a:prstGeom>
          <a:gradFill>
            <a:gsLst>
              <a:gs pos="0">
                <a:schemeClr val="accent1"/>
              </a:gs>
              <a:gs pos="100000">
                <a:schemeClr val="accent2"/>
              </a:gs>
            </a:gsLst>
            <a:lin ang="5400000" scaled="0"/>
          </a:gradFill>
          <a:ln>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00">
                <a:solidFill>
                  <a:schemeClr val="bg1"/>
                </a:solidFill>
              </a:rPr>
              <a:t>年均</a:t>
            </a:r>
            <a:endParaRPr lang="en-US" altLang="zh-CN" sz="1800">
              <a:solidFill>
                <a:schemeClr val="bg1"/>
              </a:solidFill>
            </a:endParaRPr>
          </a:p>
          <a:p>
            <a:pPr algn="ctr"/>
            <a:r>
              <a:rPr lang="zh-CN" altLang="en-US" sz="1800">
                <a:solidFill>
                  <a:schemeClr val="bg1"/>
                </a:solidFill>
              </a:rPr>
              <a:t>增长</a:t>
            </a:r>
            <a:endParaRPr lang="zh-CN" altLang="en-US" sz="1800" dirty="0">
              <a:solidFill>
                <a:schemeClr val="bg1"/>
              </a:solidFill>
            </a:endParaRPr>
          </a:p>
        </p:txBody>
      </p:sp>
      <p:sp>
        <p:nvSpPr>
          <p:cNvPr id="29" name="矩形: 圆角 28">
            <a:extLst>
              <a:ext uri="{FF2B5EF4-FFF2-40B4-BE49-F238E27FC236}">
                <a16:creationId xmlns:a16="http://schemas.microsoft.com/office/drawing/2014/main" id="{AD908219-058B-B6A5-58FB-A7F105D4F1A4}"/>
              </a:ext>
            </a:extLst>
          </p:cNvPr>
          <p:cNvSpPr/>
          <p:nvPr/>
        </p:nvSpPr>
        <p:spPr>
          <a:xfrm>
            <a:off x="5454029" y="1967697"/>
            <a:ext cx="1283942" cy="1283942"/>
          </a:xfrm>
          <a:prstGeom prst="roundRect">
            <a:avLst>
              <a:gd name="adj" fmla="val 50000"/>
            </a:avLst>
          </a:prstGeom>
          <a:gradFill>
            <a:gsLst>
              <a:gs pos="0">
                <a:schemeClr val="accent1"/>
              </a:gs>
              <a:gs pos="100000">
                <a:schemeClr val="accent2"/>
              </a:gs>
            </a:gsLst>
            <a:lin ang="5400000" scaled="0"/>
          </a:gradFill>
          <a:ln>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00">
                <a:solidFill>
                  <a:schemeClr val="bg1"/>
                </a:solidFill>
              </a:rPr>
              <a:t>净利润</a:t>
            </a:r>
            <a:endParaRPr lang="zh-CN" altLang="en-US" sz="1800" dirty="0">
              <a:solidFill>
                <a:schemeClr val="bg1"/>
              </a:solidFill>
            </a:endParaRPr>
          </a:p>
        </p:txBody>
      </p:sp>
      <p:sp>
        <p:nvSpPr>
          <p:cNvPr id="34" name="文本框 33">
            <a:extLst>
              <a:ext uri="{FF2B5EF4-FFF2-40B4-BE49-F238E27FC236}">
                <a16:creationId xmlns:a16="http://schemas.microsoft.com/office/drawing/2014/main" id="{5C9A5353-717E-8012-BB7D-9B2FE492ECD9}"/>
              </a:ext>
            </a:extLst>
          </p:cNvPr>
          <p:cNvSpPr txBox="1"/>
          <p:nvPr/>
        </p:nvSpPr>
        <p:spPr>
          <a:xfrm>
            <a:off x="1806375" y="3720762"/>
            <a:ext cx="1426994" cy="769441"/>
          </a:xfrm>
          <a:prstGeom prst="rect">
            <a:avLst/>
          </a:prstGeom>
          <a:noFill/>
        </p:spPr>
        <p:txBody>
          <a:bodyPr wrap="none" rtlCol="0">
            <a:spAutoFit/>
          </a:bodyPr>
          <a:lstStyle/>
          <a:p>
            <a:r>
              <a:rPr lang="en-US" altLang="zh-CN" sz="4400" dirty="0">
                <a:solidFill>
                  <a:schemeClr val="accent1"/>
                </a:solidFill>
                <a:latin typeface="+mj-ea"/>
                <a:ea typeface="+mj-ea"/>
              </a:rPr>
              <a:t>60%</a:t>
            </a:r>
            <a:endParaRPr lang="zh-CN" altLang="en-US" sz="4400" dirty="0">
              <a:solidFill>
                <a:schemeClr val="accent1"/>
              </a:solidFill>
              <a:latin typeface="+mj-ea"/>
              <a:ea typeface="+mj-ea"/>
            </a:endParaRPr>
          </a:p>
        </p:txBody>
      </p:sp>
      <p:sp>
        <p:nvSpPr>
          <p:cNvPr id="40" name="文本框 39">
            <a:extLst>
              <a:ext uri="{FF2B5EF4-FFF2-40B4-BE49-F238E27FC236}">
                <a16:creationId xmlns:a16="http://schemas.microsoft.com/office/drawing/2014/main" id="{7146DDC8-1FCD-D8C2-0004-B209B2D1E493}"/>
              </a:ext>
            </a:extLst>
          </p:cNvPr>
          <p:cNvSpPr txBox="1"/>
          <p:nvPr/>
        </p:nvSpPr>
        <p:spPr>
          <a:xfrm>
            <a:off x="8958631" y="3720762"/>
            <a:ext cx="1426994" cy="769441"/>
          </a:xfrm>
          <a:prstGeom prst="rect">
            <a:avLst/>
          </a:prstGeom>
          <a:noFill/>
        </p:spPr>
        <p:txBody>
          <a:bodyPr wrap="none" rtlCol="0">
            <a:spAutoFit/>
          </a:bodyPr>
          <a:lstStyle/>
          <a:p>
            <a:r>
              <a:rPr lang="en-US" altLang="zh-CN" sz="4400" dirty="0">
                <a:solidFill>
                  <a:schemeClr val="accent1"/>
                </a:solidFill>
                <a:latin typeface="+mj-ea"/>
                <a:ea typeface="+mj-ea"/>
              </a:rPr>
              <a:t>60%</a:t>
            </a:r>
            <a:endParaRPr lang="zh-CN" altLang="en-US" sz="4400" dirty="0">
              <a:solidFill>
                <a:schemeClr val="accent1"/>
              </a:solidFill>
              <a:latin typeface="+mj-ea"/>
              <a:ea typeface="+mj-ea"/>
            </a:endParaRPr>
          </a:p>
        </p:txBody>
      </p:sp>
      <p:sp>
        <p:nvSpPr>
          <p:cNvPr id="46" name="文本框 45">
            <a:extLst>
              <a:ext uri="{FF2B5EF4-FFF2-40B4-BE49-F238E27FC236}">
                <a16:creationId xmlns:a16="http://schemas.microsoft.com/office/drawing/2014/main" id="{10BC6E68-2B00-7D65-0AC8-45DC8962623B}"/>
              </a:ext>
            </a:extLst>
          </p:cNvPr>
          <p:cNvSpPr txBox="1"/>
          <p:nvPr/>
        </p:nvSpPr>
        <p:spPr>
          <a:xfrm>
            <a:off x="4996981" y="3720762"/>
            <a:ext cx="2198038" cy="769441"/>
          </a:xfrm>
          <a:prstGeom prst="rect">
            <a:avLst/>
          </a:prstGeom>
          <a:noFill/>
        </p:spPr>
        <p:txBody>
          <a:bodyPr wrap="none" rtlCol="0">
            <a:spAutoFit/>
          </a:bodyPr>
          <a:lstStyle/>
          <a:p>
            <a:r>
              <a:rPr lang="en-US" altLang="zh-CN" sz="4400" dirty="0">
                <a:solidFill>
                  <a:schemeClr val="accent1"/>
                </a:solidFill>
                <a:latin typeface="+mj-ea"/>
                <a:ea typeface="+mj-ea"/>
              </a:rPr>
              <a:t>0.6</a:t>
            </a:r>
            <a:r>
              <a:rPr lang="zh-CN" altLang="en-US" sz="4400" dirty="0">
                <a:solidFill>
                  <a:schemeClr val="accent1"/>
                </a:solidFill>
                <a:latin typeface="+mj-ea"/>
                <a:ea typeface="+mj-ea"/>
              </a:rPr>
              <a:t>个亿</a:t>
            </a:r>
          </a:p>
        </p:txBody>
      </p:sp>
      <p:grpSp>
        <p:nvGrpSpPr>
          <p:cNvPr id="57" name="组合 56">
            <a:extLst>
              <a:ext uri="{FF2B5EF4-FFF2-40B4-BE49-F238E27FC236}">
                <a16:creationId xmlns:a16="http://schemas.microsoft.com/office/drawing/2014/main" id="{E5B417E8-4739-BCE8-E893-9EEF9B23E22B}"/>
              </a:ext>
            </a:extLst>
          </p:cNvPr>
          <p:cNvGrpSpPr/>
          <p:nvPr/>
        </p:nvGrpSpPr>
        <p:grpSpPr>
          <a:xfrm>
            <a:off x="1518662" y="4869598"/>
            <a:ext cx="2002420" cy="276115"/>
            <a:chOff x="1539433" y="5011838"/>
            <a:chExt cx="2002420" cy="276115"/>
          </a:xfrm>
        </p:grpSpPr>
        <p:sp>
          <p:nvSpPr>
            <p:cNvPr id="49" name="矩形: 圆角 48">
              <a:extLst>
                <a:ext uri="{FF2B5EF4-FFF2-40B4-BE49-F238E27FC236}">
                  <a16:creationId xmlns:a16="http://schemas.microsoft.com/office/drawing/2014/main" id="{470FEDC1-56CD-AC8B-D708-DB017CDA9C4F}"/>
                </a:ext>
              </a:extLst>
            </p:cNvPr>
            <p:cNvSpPr/>
            <p:nvPr/>
          </p:nvSpPr>
          <p:spPr>
            <a:xfrm>
              <a:off x="1539433" y="5011838"/>
              <a:ext cx="2002420" cy="276115"/>
            </a:xfrm>
            <a:prstGeom prst="roundRect">
              <a:avLst>
                <a:gd name="adj" fmla="val 50000"/>
              </a:avLst>
            </a:prstGeom>
            <a:noFill/>
            <a:ln w="6350">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圆角 49">
              <a:extLst>
                <a:ext uri="{FF2B5EF4-FFF2-40B4-BE49-F238E27FC236}">
                  <a16:creationId xmlns:a16="http://schemas.microsoft.com/office/drawing/2014/main" id="{DAFC8AED-4CE1-6845-172E-129EE8C226AB}"/>
                </a:ext>
              </a:extLst>
            </p:cNvPr>
            <p:cNvSpPr/>
            <p:nvPr/>
          </p:nvSpPr>
          <p:spPr>
            <a:xfrm>
              <a:off x="1539433" y="5011838"/>
              <a:ext cx="1368359" cy="276115"/>
            </a:xfrm>
            <a:prstGeom prst="roundRect">
              <a:avLst>
                <a:gd name="adj" fmla="val 50000"/>
              </a:avLst>
            </a:prstGeom>
            <a:gradFill>
              <a:gsLst>
                <a:gs pos="0">
                  <a:schemeClr val="accent1"/>
                </a:gs>
                <a:gs pos="100000">
                  <a:schemeClr val="accent2"/>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6" name="组合 55">
            <a:extLst>
              <a:ext uri="{FF2B5EF4-FFF2-40B4-BE49-F238E27FC236}">
                <a16:creationId xmlns:a16="http://schemas.microsoft.com/office/drawing/2014/main" id="{5612FA8F-206B-B768-00EA-E528B953E79C}"/>
              </a:ext>
            </a:extLst>
          </p:cNvPr>
          <p:cNvGrpSpPr/>
          <p:nvPr/>
        </p:nvGrpSpPr>
        <p:grpSpPr>
          <a:xfrm>
            <a:off x="5094790" y="4869598"/>
            <a:ext cx="2002420" cy="276115"/>
            <a:chOff x="5188853" y="5011838"/>
            <a:chExt cx="2002420" cy="276115"/>
          </a:xfrm>
        </p:grpSpPr>
        <p:sp>
          <p:nvSpPr>
            <p:cNvPr id="51" name="矩形: 圆角 50">
              <a:extLst>
                <a:ext uri="{FF2B5EF4-FFF2-40B4-BE49-F238E27FC236}">
                  <a16:creationId xmlns:a16="http://schemas.microsoft.com/office/drawing/2014/main" id="{48DF271E-7DDC-3739-AAC4-D4848D4B250A}"/>
                </a:ext>
              </a:extLst>
            </p:cNvPr>
            <p:cNvSpPr/>
            <p:nvPr/>
          </p:nvSpPr>
          <p:spPr>
            <a:xfrm>
              <a:off x="5188853" y="5011838"/>
              <a:ext cx="2002420" cy="276115"/>
            </a:xfrm>
            <a:prstGeom prst="roundRect">
              <a:avLst>
                <a:gd name="adj" fmla="val 50000"/>
              </a:avLst>
            </a:prstGeom>
            <a:noFill/>
            <a:ln w="6350">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矩形: 圆角 51">
              <a:extLst>
                <a:ext uri="{FF2B5EF4-FFF2-40B4-BE49-F238E27FC236}">
                  <a16:creationId xmlns:a16="http://schemas.microsoft.com/office/drawing/2014/main" id="{2AE742C4-BE69-AA43-08B4-35FCE64726CD}"/>
                </a:ext>
              </a:extLst>
            </p:cNvPr>
            <p:cNvSpPr/>
            <p:nvPr/>
          </p:nvSpPr>
          <p:spPr>
            <a:xfrm>
              <a:off x="5188853" y="5011838"/>
              <a:ext cx="1368359" cy="276115"/>
            </a:xfrm>
            <a:prstGeom prst="roundRect">
              <a:avLst>
                <a:gd name="adj" fmla="val 50000"/>
              </a:avLst>
            </a:prstGeom>
            <a:gradFill>
              <a:gsLst>
                <a:gs pos="0">
                  <a:schemeClr val="accent1"/>
                </a:gs>
                <a:gs pos="100000">
                  <a:schemeClr val="accent2"/>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5" name="组合 54">
            <a:extLst>
              <a:ext uri="{FF2B5EF4-FFF2-40B4-BE49-F238E27FC236}">
                <a16:creationId xmlns:a16="http://schemas.microsoft.com/office/drawing/2014/main" id="{C56D9C7A-57E3-85C0-3AE8-C6DE4ED3AF2A}"/>
              </a:ext>
            </a:extLst>
          </p:cNvPr>
          <p:cNvGrpSpPr/>
          <p:nvPr/>
        </p:nvGrpSpPr>
        <p:grpSpPr>
          <a:xfrm>
            <a:off x="8670918" y="4869598"/>
            <a:ext cx="2002420" cy="276115"/>
            <a:chOff x="8787110" y="5011838"/>
            <a:chExt cx="2002420" cy="276115"/>
          </a:xfrm>
        </p:grpSpPr>
        <p:sp>
          <p:nvSpPr>
            <p:cNvPr id="53" name="矩形: 圆角 52">
              <a:extLst>
                <a:ext uri="{FF2B5EF4-FFF2-40B4-BE49-F238E27FC236}">
                  <a16:creationId xmlns:a16="http://schemas.microsoft.com/office/drawing/2014/main" id="{D7D01704-D3CD-5422-C8E3-A169D0E44557}"/>
                </a:ext>
              </a:extLst>
            </p:cNvPr>
            <p:cNvSpPr/>
            <p:nvPr/>
          </p:nvSpPr>
          <p:spPr>
            <a:xfrm>
              <a:off x="8787110" y="5011838"/>
              <a:ext cx="2002420" cy="276115"/>
            </a:xfrm>
            <a:prstGeom prst="roundRect">
              <a:avLst>
                <a:gd name="adj" fmla="val 50000"/>
              </a:avLst>
            </a:prstGeom>
            <a:noFill/>
            <a:ln w="6350">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矩形: 圆角 53">
              <a:extLst>
                <a:ext uri="{FF2B5EF4-FFF2-40B4-BE49-F238E27FC236}">
                  <a16:creationId xmlns:a16="http://schemas.microsoft.com/office/drawing/2014/main" id="{25FE4847-FD84-638C-CCBC-A23A4425BED7}"/>
                </a:ext>
              </a:extLst>
            </p:cNvPr>
            <p:cNvSpPr/>
            <p:nvPr/>
          </p:nvSpPr>
          <p:spPr>
            <a:xfrm>
              <a:off x="8787110" y="5011838"/>
              <a:ext cx="1368359" cy="276115"/>
            </a:xfrm>
            <a:prstGeom prst="roundRect">
              <a:avLst>
                <a:gd name="adj" fmla="val 50000"/>
              </a:avLst>
            </a:prstGeom>
            <a:gradFill>
              <a:gsLst>
                <a:gs pos="0">
                  <a:schemeClr val="accent1"/>
                </a:gs>
                <a:gs pos="100000">
                  <a:schemeClr val="accent2"/>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8" name="任意多边形: 形状 57">
            <a:extLst>
              <a:ext uri="{FF2B5EF4-FFF2-40B4-BE49-F238E27FC236}">
                <a16:creationId xmlns:a16="http://schemas.microsoft.com/office/drawing/2014/main" id="{97479859-6611-90E7-1486-8CB21B289092}"/>
              </a:ext>
            </a:extLst>
          </p:cNvPr>
          <p:cNvSpPr/>
          <p:nvPr/>
        </p:nvSpPr>
        <p:spPr>
          <a:xfrm>
            <a:off x="1" y="4249141"/>
            <a:ext cx="4562917" cy="2608859"/>
          </a:xfrm>
          <a:custGeom>
            <a:avLst/>
            <a:gdLst>
              <a:gd name="connsiteX0" fmla="*/ 0 w 4562917"/>
              <a:gd name="connsiteY0" fmla="*/ 0 h 2608859"/>
              <a:gd name="connsiteX1" fmla="*/ 66363 w 4562917"/>
              <a:gd name="connsiteY1" fmla="*/ 86267 h 2608859"/>
              <a:gd name="connsiteX2" fmla="*/ 1082040 w 4562917"/>
              <a:gd name="connsiteY2" fmla="*/ 1267739 h 2608859"/>
              <a:gd name="connsiteX3" fmla="*/ 3185160 w 4562917"/>
              <a:gd name="connsiteY3" fmla="*/ 1877339 h 2608859"/>
              <a:gd name="connsiteX4" fmla="*/ 4497601 w 4562917"/>
              <a:gd name="connsiteY4" fmla="*/ 2548256 h 2608859"/>
              <a:gd name="connsiteX5" fmla="*/ 4562917 w 4562917"/>
              <a:gd name="connsiteY5" fmla="*/ 2608859 h 2608859"/>
              <a:gd name="connsiteX6" fmla="*/ 0 w 4562917"/>
              <a:gd name="connsiteY6" fmla="*/ 2608859 h 2608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562917" h="2608859">
                <a:moveTo>
                  <a:pt x="0" y="0"/>
                </a:moveTo>
                <a:lnTo>
                  <a:pt x="66363" y="86267"/>
                </a:lnTo>
                <a:cubicBezTo>
                  <a:pt x="376397" y="500183"/>
                  <a:pt x="699453" y="1024852"/>
                  <a:pt x="1082040" y="1267739"/>
                </a:cubicBezTo>
                <a:cubicBezTo>
                  <a:pt x="1694180" y="1656359"/>
                  <a:pt x="2606040" y="1587779"/>
                  <a:pt x="3185160" y="1877339"/>
                </a:cubicBezTo>
                <a:cubicBezTo>
                  <a:pt x="3547110" y="2058314"/>
                  <a:pt x="4189849" y="2296836"/>
                  <a:pt x="4497601" y="2548256"/>
                </a:cubicBezTo>
                <a:lnTo>
                  <a:pt x="4562917" y="2608859"/>
                </a:lnTo>
                <a:lnTo>
                  <a:pt x="0" y="2608859"/>
                </a:lnTo>
                <a:close/>
              </a:path>
            </a:pathLst>
          </a:custGeom>
          <a:gradFill>
            <a:gsLst>
              <a:gs pos="0">
                <a:schemeClr val="accent1"/>
              </a:gs>
              <a:gs pos="100000">
                <a:schemeClr val="accent1">
                  <a:lumMod val="75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9" name="任意多边形: 形状 58">
            <a:extLst>
              <a:ext uri="{FF2B5EF4-FFF2-40B4-BE49-F238E27FC236}">
                <a16:creationId xmlns:a16="http://schemas.microsoft.com/office/drawing/2014/main" id="{4C70A55C-8249-D62A-AD79-02616A9C2015}"/>
              </a:ext>
            </a:extLst>
          </p:cNvPr>
          <p:cNvSpPr/>
          <p:nvPr/>
        </p:nvSpPr>
        <p:spPr>
          <a:xfrm rot="11982137">
            <a:off x="9530489" y="-275986"/>
            <a:ext cx="3261691" cy="2994105"/>
          </a:xfrm>
          <a:custGeom>
            <a:avLst/>
            <a:gdLst>
              <a:gd name="connsiteX0" fmla="*/ 3261691 w 3261691"/>
              <a:gd name="connsiteY0" fmla="*/ 2210048 h 2994105"/>
              <a:gd name="connsiteX1" fmla="*/ 1072180 w 3261691"/>
              <a:gd name="connsiteY1" fmla="*/ 2994105 h 2994105"/>
              <a:gd name="connsiteX2" fmla="*/ 0 w 3261691"/>
              <a:gd name="connsiteY2" fmla="*/ 0 h 2994105"/>
              <a:gd name="connsiteX3" fmla="*/ 83082 w 3261691"/>
              <a:gd name="connsiteY3" fmla="*/ 16073 h 2994105"/>
              <a:gd name="connsiteX4" fmla="*/ 279207 w 3261691"/>
              <a:gd name="connsiteY4" fmla="*/ 82212 h 2994105"/>
              <a:gd name="connsiteX5" fmla="*/ 1848927 w 3261691"/>
              <a:gd name="connsiteY5" fmla="*/ 1804332 h 2994105"/>
              <a:gd name="connsiteX6" fmla="*/ 3193515 w 3261691"/>
              <a:gd name="connsiteY6" fmla="*/ 2196271 h 29941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61691" h="2994105">
                <a:moveTo>
                  <a:pt x="3261691" y="2210048"/>
                </a:moveTo>
                <a:lnTo>
                  <a:pt x="1072180" y="2994105"/>
                </a:lnTo>
                <a:lnTo>
                  <a:pt x="0" y="0"/>
                </a:lnTo>
                <a:lnTo>
                  <a:pt x="83082" y="16073"/>
                </a:lnTo>
                <a:cubicBezTo>
                  <a:pt x="151096" y="32285"/>
                  <a:pt x="216978" y="54272"/>
                  <a:pt x="279207" y="82212"/>
                </a:cubicBezTo>
                <a:cubicBezTo>
                  <a:pt x="777047" y="305732"/>
                  <a:pt x="1236787" y="1415712"/>
                  <a:pt x="1848927" y="1804332"/>
                </a:cubicBezTo>
                <a:cubicBezTo>
                  <a:pt x="2231514" y="2047219"/>
                  <a:pt x="2731180" y="2111513"/>
                  <a:pt x="3193515" y="2196271"/>
                </a:cubicBezTo>
                <a:close/>
              </a:path>
            </a:pathLst>
          </a:custGeom>
          <a:gradFill>
            <a:gsLst>
              <a:gs pos="0">
                <a:schemeClr val="accent1"/>
              </a:gs>
              <a:gs pos="100000">
                <a:schemeClr val="accent1">
                  <a:lumMod val="75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Tree>
    <p:extLst>
      <p:ext uri="{BB962C8B-B14F-4D97-AF65-F5344CB8AC3E}">
        <p14:creationId xmlns:p14="http://schemas.microsoft.com/office/powerpoint/2010/main" val="3803912582"/>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OP" val="103.2028"/>
  <p:tag name="LEFT" val="50.17457"/>
  <p:tag name="WIDTH" val="435.826"/>
  <p:tag name="HEIGHT" val="292.7972"/>
  <p:tag name="LINEWEIGHT" val="-2.147484E+09"/>
  <p:tag name="SHAPEGLOW" val="0"/>
  <p:tag name="SOFTEDGE" val="0"/>
</p:tagLst>
</file>

<file path=ppt/tags/tag2.xml><?xml version="1.0" encoding="utf-8"?>
<p:tagLst xmlns:a="http://schemas.openxmlformats.org/drawingml/2006/main" xmlns:r="http://schemas.openxmlformats.org/officeDocument/2006/relationships" xmlns:p="http://schemas.openxmlformats.org/presentationml/2006/main">
  <p:tag name="TOP" val="103.2028"/>
  <p:tag name="LEFT" val="488.8279"/>
  <p:tag name="WIDTH" val="411.5"/>
  <p:tag name="HEIGHT" val="292.7972"/>
  <p:tag name="LINEWEIGHT" val="-2.147484E+09"/>
  <p:tag name="SHAPEGLOW" val="0"/>
  <p:tag name="SOFTEDGE" val="0"/>
</p:tagLst>
</file>

<file path=ppt/tags/tag3.xml><?xml version="1.0" encoding="utf-8"?>
<p:tagLst xmlns:a="http://schemas.openxmlformats.org/drawingml/2006/main" xmlns:r="http://schemas.openxmlformats.org/officeDocument/2006/relationships" xmlns:p="http://schemas.openxmlformats.org/presentationml/2006/main">
  <p:tag name="TOP" val="425.7191"/>
  <p:tag name="LEFT" val="68.87504"/>
  <p:tag name="WIDTH" val="795.1251"/>
  <p:tag name="HEIGHT" val="72.70315"/>
  <p:tag name="SHAPEREFLECTION" val="-2.147484E+09"/>
  <p:tag name="SHAPEGLOW" val="0"/>
  <p:tag name="SOFTEDGE" val="0"/>
  <p:tag name="FONTSIZE" val="18"/>
  <p:tag name="MARGINBOTTOM" val="3.6"/>
  <p:tag name="MARGINLEFT" val="7.2"/>
  <p:tag name="MARGINRIGHT" val="7.2"/>
  <p:tag name="MARGINTOP" val="3.6"/>
  <p:tag name="LINERULEAFTER" val="0"/>
  <p:tag name="TEXTREFLECTION" val="0"/>
  <p:tag name="TEXTGLOW" val="0"/>
</p:tagLst>
</file>

<file path=ppt/theme/theme1.xml><?xml version="1.0" encoding="utf-8"?>
<a:theme xmlns:a="http://schemas.openxmlformats.org/drawingml/2006/main" name="Office 主题51PPT模板网​​">
  <a:themeElements>
    <a:clrScheme name="自定义 10">
      <a:dk1>
        <a:sysClr val="windowText" lastClr="000000"/>
      </a:dk1>
      <a:lt1>
        <a:sysClr val="window" lastClr="FFFFFF"/>
      </a:lt1>
      <a:dk2>
        <a:srgbClr val="44546A"/>
      </a:dk2>
      <a:lt2>
        <a:srgbClr val="E7E6E6"/>
      </a:lt2>
      <a:accent1>
        <a:srgbClr val="EBD451"/>
      </a:accent1>
      <a:accent2>
        <a:srgbClr val="CB9F25"/>
      </a:accent2>
      <a:accent3>
        <a:srgbClr val="335FFF"/>
      </a:accent3>
      <a:accent4>
        <a:srgbClr val="2BDD7C"/>
      </a:accent4>
      <a:accent5>
        <a:srgbClr val="FFC000"/>
      </a:accent5>
      <a:accent6>
        <a:srgbClr val="FF0000"/>
      </a:accent6>
      <a:hlink>
        <a:srgbClr val="0563C1"/>
      </a:hlink>
      <a:folHlink>
        <a:srgbClr val="954F72"/>
      </a:folHlink>
    </a:clrScheme>
    <a:fontScheme name="自定义 1">
      <a:majorFont>
        <a:latin typeface="Arial"/>
        <a:ea typeface="思源黑体 CN Heavy"/>
        <a:cs typeface=""/>
      </a:majorFont>
      <a:minorFont>
        <a:latin typeface="Arial"/>
        <a:ea typeface="思源黑体 CN Normal"/>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6310</TotalTime>
  <Words>896</Words>
  <Application>Microsoft Office PowerPoint</Application>
  <PresentationFormat>宽屏</PresentationFormat>
  <Paragraphs>173</Paragraphs>
  <Slides>21</Slides>
  <Notes>2</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21</vt:i4>
      </vt:variant>
    </vt:vector>
  </HeadingPairs>
  <TitlesOfParts>
    <vt:vector size="29" baseType="lpstr">
      <vt:lpstr>OPPOSans H</vt:lpstr>
      <vt:lpstr>OPPOSans M</vt:lpstr>
      <vt:lpstr>阿里巴巴普惠体 2.0 55 Regular</vt:lpstr>
      <vt:lpstr>阿里巴巴普惠体 2.0 65 Medium</vt:lpstr>
      <vt:lpstr>思源黑体 CN Heavy</vt:lpstr>
      <vt:lpstr>思源黑体 CN Normal</vt:lpstr>
      <vt:lpstr>Arial</vt:lpstr>
      <vt:lpstr>Office 主题51PPT模板网​​</vt:lpstr>
      <vt:lpstr>PowerPoint 演示文稿</vt:lpstr>
      <vt:lpstr>PowerPoint 演示文稿</vt:lpstr>
      <vt:lpstr>PowerPoint 演示文稿</vt:lpstr>
      <vt:lpstr>项目介绍</vt:lpstr>
      <vt:lpstr>项目目标</vt:lpstr>
      <vt:lpstr>项目组成员</vt:lpstr>
      <vt:lpstr>PowerPoint 演示文稿</vt:lpstr>
      <vt:lpstr>项目进程</vt:lpstr>
      <vt:lpstr>项目数据达标情况</vt:lpstr>
      <vt:lpstr>项目数据达标情况</vt:lpstr>
      <vt:lpstr>项目成果</vt:lpstr>
      <vt:lpstr>PowerPoint 演示文稿</vt:lpstr>
      <vt:lpstr>项目落地经验</vt:lpstr>
      <vt:lpstr>存在的问题</vt:lpstr>
      <vt:lpstr>改进方案</vt:lpstr>
      <vt:lpstr>PowerPoint 演示文稿</vt:lpstr>
      <vt:lpstr>未来规划</vt:lpstr>
      <vt:lpstr>时间规划</vt:lpstr>
      <vt:lpstr>PowerPoint 演示文稿</vt:lpstr>
      <vt:lpstr>PowerPoint 演示文稿</vt:lpstr>
      <vt:lpstr>PowerPoint 演示文稿</vt:lpstr>
    </vt:vector>
  </TitlesOfParts>
  <Manager>51PPT模板网</Manager>
  <Company>www.51pptmoban.com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黑金色项目总结与计划ppt模板</dc:title>
  <dc:creator>迟迟</dc:creator>
  <cp:keywords>P界达人</cp:keywords>
  <dc:description>51PPT模板网，幻灯片演示模板及素材免费下载！_x000d_
51PPT模板网 唯一访问网址：www.51pptmoban.com</dc:description>
  <cp:lastModifiedBy>user Power</cp:lastModifiedBy>
  <cp:revision>27</cp:revision>
  <dcterms:created xsi:type="dcterms:W3CDTF">2023-04-29T17:24:44Z</dcterms:created>
  <dcterms:modified xsi:type="dcterms:W3CDTF">2023-08-28T01:07:42Z</dcterms:modified>
</cp:coreProperties>
</file>